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4717731" y="1401517"/>
            <a:ext cx="1323425" cy="1134365"/>
            <a:chOff x="2237216" y="953179"/>
            <a:chExt cx="1323425" cy="1134365"/>
          </a:xfrm>
        </p:grpSpPr>
        <p:sp>
          <p:nvSpPr>
            <p:cNvPr id="2" name="Rounded Rectangle 1"/>
            <p:cNvSpPr/>
            <p:nvPr/>
          </p:nvSpPr>
          <p:spPr>
            <a:xfrm>
              <a:off x="2237216" y="953179"/>
              <a:ext cx="1323425" cy="1134365"/>
            </a:xfrm>
            <a:custGeom>
              <a:avLst/>
              <a:gdLst/>
              <a:ahLst/>
              <a:cxnLst/>
              <a:rect l="0" t="0" r="0" b="0"/>
              <a:pathLst>
                <a:path w="1323425" h="1134365">
                  <a:moveTo>
                    <a:pt x="661712" y="0"/>
                  </a:moveTo>
                  <a:lnTo>
                    <a:pt x="1323425" y="567182"/>
                  </a:lnTo>
                  <a:lnTo>
                    <a:pt x="661712" y="1134365"/>
                  </a:lnTo>
                  <a:lnTo>
                    <a:pt x="0" y="567182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37216" y="953179"/>
              <a:ext cx="1323425" cy="1134365"/>
            </a:xfrm>
            <a:custGeom>
              <a:avLst/>
              <a:gdLst/>
              <a:ahLst/>
              <a:cxnLst/>
              <a:rect l="0" t="0" r="0" b="0"/>
              <a:pathLst>
                <a:path w="1323425" h="1134365">
                  <a:moveTo>
                    <a:pt x="661712" y="0"/>
                  </a:moveTo>
                  <a:lnTo>
                    <a:pt x="1323425" y="567182"/>
                  </a:lnTo>
                  <a:lnTo>
                    <a:pt x="661712" y="1134365"/>
                  </a:lnTo>
                  <a:lnTo>
                    <a:pt x="0" y="567182"/>
                  </a:lnTo>
                  <a:close/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803494" y="4576166"/>
            <a:ext cx="1134365" cy="756243"/>
            <a:chOff x="322979" y="4127828"/>
            <a:chExt cx="1134365" cy="756243"/>
          </a:xfrm>
        </p:grpSpPr>
        <p:sp>
          <p:nvSpPr>
            <p:cNvPr id="5" name="Rounded Rectangle 4"/>
            <p:cNvSpPr/>
            <p:nvPr/>
          </p:nvSpPr>
          <p:spPr>
            <a:xfrm>
              <a:off x="322979" y="4127828"/>
              <a:ext cx="1134365" cy="756243"/>
            </a:xfrm>
            <a:custGeom>
              <a:avLst/>
              <a:gdLst/>
              <a:ahLst/>
              <a:cxnLst/>
              <a:rect l="0" t="0" r="0" b="0"/>
              <a:pathLst>
                <a:path w="1134365" h="756243">
                  <a:moveTo>
                    <a:pt x="567182" y="0"/>
                  </a:moveTo>
                  <a:lnTo>
                    <a:pt x="1134365" y="378121"/>
                  </a:lnTo>
                  <a:lnTo>
                    <a:pt x="567182" y="756243"/>
                  </a:lnTo>
                  <a:lnTo>
                    <a:pt x="0" y="378121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2979" y="4127828"/>
              <a:ext cx="1134365" cy="756243"/>
            </a:xfrm>
            <a:custGeom>
              <a:avLst/>
              <a:gdLst/>
              <a:ahLst/>
              <a:cxnLst/>
              <a:rect l="0" t="0" r="0" b="0"/>
              <a:pathLst>
                <a:path w="1134365" h="756243">
                  <a:moveTo>
                    <a:pt x="567182" y="0"/>
                  </a:moveTo>
                  <a:lnTo>
                    <a:pt x="1134365" y="378121"/>
                  </a:lnTo>
                  <a:lnTo>
                    <a:pt x="567182" y="756243"/>
                  </a:lnTo>
                  <a:lnTo>
                    <a:pt x="0" y="378121"/>
                  </a:lnTo>
                  <a:close/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379000" y="4576166"/>
            <a:ext cx="1134365" cy="756243"/>
            <a:chOff x="1898485" y="4127828"/>
            <a:chExt cx="1134365" cy="756243"/>
          </a:xfrm>
        </p:grpSpPr>
        <p:sp>
          <p:nvSpPr>
            <p:cNvPr id="8" name="Rounded Rectangle 7"/>
            <p:cNvSpPr/>
            <p:nvPr/>
          </p:nvSpPr>
          <p:spPr>
            <a:xfrm>
              <a:off x="1898485" y="4127828"/>
              <a:ext cx="1134365" cy="756243"/>
            </a:xfrm>
            <a:custGeom>
              <a:avLst/>
              <a:gdLst/>
              <a:ahLst/>
              <a:cxnLst/>
              <a:rect l="0" t="0" r="0" b="0"/>
              <a:pathLst>
                <a:path w="1134365" h="756243">
                  <a:moveTo>
                    <a:pt x="567182" y="0"/>
                  </a:moveTo>
                  <a:lnTo>
                    <a:pt x="1134365" y="378121"/>
                  </a:lnTo>
                  <a:lnTo>
                    <a:pt x="567182" y="756243"/>
                  </a:lnTo>
                  <a:lnTo>
                    <a:pt x="0" y="378121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98485" y="4127828"/>
              <a:ext cx="1134365" cy="756243"/>
            </a:xfrm>
            <a:custGeom>
              <a:avLst/>
              <a:gdLst/>
              <a:ahLst/>
              <a:cxnLst/>
              <a:rect l="0" t="0" r="0" b="0"/>
              <a:pathLst>
                <a:path w="1134365" h="756243">
                  <a:moveTo>
                    <a:pt x="567182" y="0"/>
                  </a:moveTo>
                  <a:lnTo>
                    <a:pt x="1134365" y="378121"/>
                  </a:lnTo>
                  <a:lnTo>
                    <a:pt x="567182" y="756243"/>
                  </a:lnTo>
                  <a:lnTo>
                    <a:pt x="0" y="378121"/>
                  </a:lnTo>
                  <a:close/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62145" y="3260617"/>
            <a:ext cx="945304" cy="567182"/>
            <a:chOff x="1181630" y="2812279"/>
            <a:chExt cx="945304" cy="567182"/>
          </a:xfrm>
        </p:grpSpPr>
        <p:sp>
          <p:nvSpPr>
            <p:cNvPr id="11" name="Rounded Rectangle 10"/>
            <p:cNvSpPr/>
            <p:nvPr/>
          </p:nvSpPr>
          <p:spPr>
            <a:xfrm>
              <a:off x="1181630" y="2812279"/>
              <a:ext cx="945304" cy="567182"/>
            </a:xfrm>
            <a:custGeom>
              <a:avLst/>
              <a:gdLst/>
              <a:ahLst/>
              <a:cxnLst/>
              <a:rect l="0" t="0" r="0" b="0"/>
              <a:pathLst>
                <a:path w="945304" h="567182">
                  <a:moveTo>
                    <a:pt x="472652" y="0"/>
                  </a:moveTo>
                  <a:lnTo>
                    <a:pt x="945304" y="283591"/>
                  </a:lnTo>
                  <a:lnTo>
                    <a:pt x="472652" y="567182"/>
                  </a:lnTo>
                  <a:lnTo>
                    <a:pt x="0" y="283591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181630" y="2812279"/>
              <a:ext cx="945304" cy="567182"/>
            </a:xfrm>
            <a:custGeom>
              <a:avLst/>
              <a:gdLst/>
              <a:ahLst/>
              <a:cxnLst/>
              <a:rect l="0" t="0" r="0" b="0"/>
              <a:pathLst>
                <a:path w="945304" h="567182">
                  <a:moveTo>
                    <a:pt x="472652" y="0"/>
                  </a:moveTo>
                  <a:lnTo>
                    <a:pt x="945304" y="283591"/>
                  </a:lnTo>
                  <a:lnTo>
                    <a:pt x="472652" y="567182"/>
                  </a:lnTo>
                  <a:lnTo>
                    <a:pt x="0" y="283591"/>
                  </a:lnTo>
                  <a:close/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59977" y="3260617"/>
            <a:ext cx="708978" cy="661712"/>
            <a:chOff x="3379462" y="2812279"/>
            <a:chExt cx="708978" cy="661712"/>
          </a:xfrm>
        </p:grpSpPr>
        <p:sp>
          <p:nvSpPr>
            <p:cNvPr id="14" name="Rounded Rectangle 13"/>
            <p:cNvSpPr/>
            <p:nvPr/>
          </p:nvSpPr>
          <p:spPr>
            <a:xfrm>
              <a:off x="3379462" y="2812279"/>
              <a:ext cx="708978" cy="661712"/>
            </a:xfrm>
            <a:custGeom>
              <a:avLst/>
              <a:gdLst/>
              <a:ahLst/>
              <a:cxnLst/>
              <a:rect l="0" t="0" r="0" b="0"/>
              <a:pathLst>
                <a:path w="708978" h="661712">
                  <a:moveTo>
                    <a:pt x="47265" y="0"/>
                  </a:moveTo>
                  <a:lnTo>
                    <a:pt x="661712" y="0"/>
                  </a:lnTo>
                  <a:cubicBezTo>
                    <a:pt x="661712" y="0"/>
                    <a:pt x="708978" y="0"/>
                    <a:pt x="708978" y="47265"/>
                  </a:cubicBezTo>
                  <a:lnTo>
                    <a:pt x="708978" y="614447"/>
                  </a:lnTo>
                  <a:cubicBezTo>
                    <a:pt x="708978" y="614447"/>
                    <a:pt x="708978" y="661712"/>
                    <a:pt x="661712" y="661712"/>
                  </a:cubicBezTo>
                  <a:lnTo>
                    <a:pt x="47265" y="661712"/>
                  </a:lnTo>
                  <a:cubicBezTo>
                    <a:pt x="47265" y="661712"/>
                    <a:pt x="0" y="661712"/>
                    <a:pt x="0" y="614447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79462" y="2812279"/>
              <a:ext cx="708978" cy="661712"/>
            </a:xfrm>
            <a:custGeom>
              <a:avLst/>
              <a:gdLst/>
              <a:ahLst/>
              <a:cxnLst/>
              <a:rect l="0" t="0" r="0" b="0"/>
              <a:pathLst>
                <a:path w="708978" h="661712">
                  <a:moveTo>
                    <a:pt x="47265" y="0"/>
                  </a:moveTo>
                  <a:lnTo>
                    <a:pt x="661712" y="0"/>
                  </a:lnTo>
                  <a:cubicBezTo>
                    <a:pt x="661712" y="0"/>
                    <a:pt x="708978" y="0"/>
                    <a:pt x="708978" y="47265"/>
                  </a:cubicBezTo>
                  <a:lnTo>
                    <a:pt x="708978" y="614447"/>
                  </a:lnTo>
                  <a:cubicBezTo>
                    <a:pt x="708978" y="614447"/>
                    <a:pt x="708978" y="661712"/>
                    <a:pt x="661712" y="661712"/>
                  </a:cubicBezTo>
                  <a:lnTo>
                    <a:pt x="47265" y="661712"/>
                  </a:lnTo>
                  <a:cubicBezTo>
                    <a:pt x="47265" y="661712"/>
                    <a:pt x="0" y="661712"/>
                    <a:pt x="0" y="614447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77693" y="2756455"/>
            <a:ext cx="803508" cy="283591"/>
            <a:chOff x="2497178" y="2308117"/>
            <a:chExt cx="803508" cy="283591"/>
          </a:xfrm>
        </p:grpSpPr>
        <p:sp>
          <p:nvSpPr>
            <p:cNvPr id="17" name="Rounded Rectangle 16"/>
            <p:cNvSpPr/>
            <p:nvPr/>
          </p:nvSpPr>
          <p:spPr>
            <a:xfrm>
              <a:off x="2497178" y="2308117"/>
              <a:ext cx="803508" cy="283591"/>
            </a:xfrm>
            <a:custGeom>
              <a:avLst/>
              <a:gdLst/>
              <a:ahLst/>
              <a:cxnLst/>
              <a:rect l="0" t="0" r="0" b="0"/>
              <a:pathLst>
                <a:path w="803508" h="283591">
                  <a:moveTo>
                    <a:pt x="47265" y="0"/>
                  </a:moveTo>
                  <a:lnTo>
                    <a:pt x="756243" y="0"/>
                  </a:lnTo>
                  <a:cubicBezTo>
                    <a:pt x="756243" y="0"/>
                    <a:pt x="803508" y="0"/>
                    <a:pt x="803508" y="47265"/>
                  </a:cubicBezTo>
                  <a:lnTo>
                    <a:pt x="803508" y="236326"/>
                  </a:lnTo>
                  <a:cubicBezTo>
                    <a:pt x="803508" y="236326"/>
                    <a:pt x="803508" y="283591"/>
                    <a:pt x="756243" y="283591"/>
                  </a:cubicBezTo>
                  <a:lnTo>
                    <a:pt x="47265" y="283591"/>
                  </a:lnTo>
                  <a:cubicBezTo>
                    <a:pt x="47265" y="283591"/>
                    <a:pt x="0" y="283591"/>
                    <a:pt x="0" y="236326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497178" y="2308117"/>
              <a:ext cx="803508" cy="283591"/>
            </a:xfrm>
            <a:custGeom>
              <a:avLst/>
              <a:gdLst/>
              <a:ahLst/>
              <a:cxnLst/>
              <a:rect l="0" t="0" r="0" b="0"/>
              <a:pathLst>
                <a:path w="803508" h="283591">
                  <a:moveTo>
                    <a:pt x="47265" y="0"/>
                  </a:moveTo>
                  <a:lnTo>
                    <a:pt x="756243" y="0"/>
                  </a:lnTo>
                  <a:cubicBezTo>
                    <a:pt x="756243" y="0"/>
                    <a:pt x="803508" y="0"/>
                    <a:pt x="803508" y="47265"/>
                  </a:cubicBezTo>
                  <a:lnTo>
                    <a:pt x="803508" y="236326"/>
                  </a:lnTo>
                  <a:cubicBezTo>
                    <a:pt x="803508" y="236326"/>
                    <a:pt x="803508" y="283591"/>
                    <a:pt x="756243" y="283591"/>
                  </a:cubicBezTo>
                  <a:lnTo>
                    <a:pt x="47265" y="283591"/>
                  </a:lnTo>
                  <a:cubicBezTo>
                    <a:pt x="47265" y="283591"/>
                    <a:pt x="0" y="283591"/>
                    <a:pt x="0" y="236326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024958" y="3260617"/>
            <a:ext cx="708978" cy="283591"/>
            <a:chOff x="2544443" y="2812279"/>
            <a:chExt cx="708978" cy="283591"/>
          </a:xfrm>
        </p:grpSpPr>
        <p:sp>
          <p:nvSpPr>
            <p:cNvPr id="20" name="Rounded Rectangle 19"/>
            <p:cNvSpPr/>
            <p:nvPr/>
          </p:nvSpPr>
          <p:spPr>
            <a:xfrm>
              <a:off x="2544443" y="2812279"/>
              <a:ext cx="708978" cy="283591"/>
            </a:xfrm>
            <a:custGeom>
              <a:avLst/>
              <a:gdLst/>
              <a:ahLst/>
              <a:cxnLst/>
              <a:rect l="0" t="0" r="0" b="0"/>
              <a:pathLst>
                <a:path w="708978" h="283591">
                  <a:moveTo>
                    <a:pt x="47265" y="0"/>
                  </a:moveTo>
                  <a:lnTo>
                    <a:pt x="661712" y="0"/>
                  </a:lnTo>
                  <a:cubicBezTo>
                    <a:pt x="661712" y="0"/>
                    <a:pt x="708978" y="0"/>
                    <a:pt x="708978" y="47265"/>
                  </a:cubicBezTo>
                  <a:lnTo>
                    <a:pt x="708978" y="236326"/>
                  </a:lnTo>
                  <a:cubicBezTo>
                    <a:pt x="708978" y="236326"/>
                    <a:pt x="708978" y="283591"/>
                    <a:pt x="661712" y="283591"/>
                  </a:cubicBezTo>
                  <a:lnTo>
                    <a:pt x="47265" y="283591"/>
                  </a:lnTo>
                  <a:cubicBezTo>
                    <a:pt x="47265" y="283591"/>
                    <a:pt x="0" y="283591"/>
                    <a:pt x="0" y="236326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544443" y="2812279"/>
              <a:ext cx="708978" cy="283591"/>
            </a:xfrm>
            <a:custGeom>
              <a:avLst/>
              <a:gdLst/>
              <a:ahLst/>
              <a:cxnLst/>
              <a:rect l="0" t="0" r="0" b="0"/>
              <a:pathLst>
                <a:path w="708978" h="283591">
                  <a:moveTo>
                    <a:pt x="47265" y="0"/>
                  </a:moveTo>
                  <a:lnTo>
                    <a:pt x="661712" y="0"/>
                  </a:lnTo>
                  <a:cubicBezTo>
                    <a:pt x="661712" y="0"/>
                    <a:pt x="708978" y="0"/>
                    <a:pt x="708978" y="47265"/>
                  </a:cubicBezTo>
                  <a:lnTo>
                    <a:pt x="708978" y="236326"/>
                  </a:lnTo>
                  <a:cubicBezTo>
                    <a:pt x="708978" y="236326"/>
                    <a:pt x="708978" y="283591"/>
                    <a:pt x="661712" y="283591"/>
                  </a:cubicBezTo>
                  <a:lnTo>
                    <a:pt x="47265" y="283591"/>
                  </a:lnTo>
                  <a:cubicBezTo>
                    <a:pt x="47265" y="283591"/>
                    <a:pt x="0" y="283591"/>
                    <a:pt x="0" y="236326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859977" y="2756455"/>
            <a:ext cx="708978" cy="283591"/>
            <a:chOff x="3379462" y="2308117"/>
            <a:chExt cx="708978" cy="283591"/>
          </a:xfrm>
        </p:grpSpPr>
        <p:sp>
          <p:nvSpPr>
            <p:cNvPr id="23" name="Rounded Rectangle 22"/>
            <p:cNvSpPr/>
            <p:nvPr/>
          </p:nvSpPr>
          <p:spPr>
            <a:xfrm>
              <a:off x="3379462" y="2308117"/>
              <a:ext cx="708978" cy="283591"/>
            </a:xfrm>
            <a:custGeom>
              <a:avLst/>
              <a:gdLst/>
              <a:ahLst/>
              <a:cxnLst/>
              <a:rect l="0" t="0" r="0" b="0"/>
              <a:pathLst>
                <a:path w="708978" h="283591">
                  <a:moveTo>
                    <a:pt x="47265" y="0"/>
                  </a:moveTo>
                  <a:lnTo>
                    <a:pt x="661712" y="0"/>
                  </a:lnTo>
                  <a:cubicBezTo>
                    <a:pt x="661712" y="0"/>
                    <a:pt x="708978" y="0"/>
                    <a:pt x="708978" y="47265"/>
                  </a:cubicBezTo>
                  <a:lnTo>
                    <a:pt x="708978" y="236326"/>
                  </a:lnTo>
                  <a:cubicBezTo>
                    <a:pt x="708978" y="236326"/>
                    <a:pt x="708978" y="283591"/>
                    <a:pt x="661712" y="283591"/>
                  </a:cubicBezTo>
                  <a:lnTo>
                    <a:pt x="47265" y="283591"/>
                  </a:lnTo>
                  <a:cubicBezTo>
                    <a:pt x="47265" y="283591"/>
                    <a:pt x="0" y="283591"/>
                    <a:pt x="0" y="236326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379462" y="2308117"/>
              <a:ext cx="708978" cy="283591"/>
            </a:xfrm>
            <a:custGeom>
              <a:avLst/>
              <a:gdLst/>
              <a:ahLst/>
              <a:cxnLst/>
              <a:rect l="0" t="0" r="0" b="0"/>
              <a:pathLst>
                <a:path w="708978" h="283591">
                  <a:moveTo>
                    <a:pt x="47265" y="0"/>
                  </a:moveTo>
                  <a:lnTo>
                    <a:pt x="661712" y="0"/>
                  </a:lnTo>
                  <a:cubicBezTo>
                    <a:pt x="661712" y="0"/>
                    <a:pt x="708978" y="0"/>
                    <a:pt x="708978" y="47265"/>
                  </a:cubicBezTo>
                  <a:lnTo>
                    <a:pt x="708978" y="236326"/>
                  </a:lnTo>
                  <a:cubicBezTo>
                    <a:pt x="708978" y="236326"/>
                    <a:pt x="708978" y="283591"/>
                    <a:pt x="661712" y="283591"/>
                  </a:cubicBezTo>
                  <a:lnTo>
                    <a:pt x="47265" y="283591"/>
                  </a:lnTo>
                  <a:cubicBezTo>
                    <a:pt x="47265" y="283591"/>
                    <a:pt x="0" y="283591"/>
                    <a:pt x="0" y="236326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827573" y="2756455"/>
            <a:ext cx="614447" cy="283591"/>
            <a:chOff x="1347058" y="2308117"/>
            <a:chExt cx="614447" cy="283591"/>
          </a:xfrm>
        </p:grpSpPr>
        <p:sp>
          <p:nvSpPr>
            <p:cNvPr id="26" name="Rounded Rectangle 25"/>
            <p:cNvSpPr/>
            <p:nvPr/>
          </p:nvSpPr>
          <p:spPr>
            <a:xfrm>
              <a:off x="1347058" y="2308117"/>
              <a:ext cx="614447" cy="283591"/>
            </a:xfrm>
            <a:custGeom>
              <a:avLst/>
              <a:gdLst/>
              <a:ahLst/>
              <a:cxnLst/>
              <a:rect l="0" t="0" r="0" b="0"/>
              <a:pathLst>
                <a:path w="614447" h="283591">
                  <a:moveTo>
                    <a:pt x="47265" y="0"/>
                  </a:moveTo>
                  <a:lnTo>
                    <a:pt x="567182" y="0"/>
                  </a:lnTo>
                  <a:cubicBezTo>
                    <a:pt x="567182" y="0"/>
                    <a:pt x="614447" y="0"/>
                    <a:pt x="614447" y="47265"/>
                  </a:cubicBezTo>
                  <a:lnTo>
                    <a:pt x="614447" y="236326"/>
                  </a:lnTo>
                  <a:cubicBezTo>
                    <a:pt x="614447" y="236326"/>
                    <a:pt x="614447" y="283591"/>
                    <a:pt x="567182" y="283591"/>
                  </a:cubicBezTo>
                  <a:lnTo>
                    <a:pt x="47265" y="283591"/>
                  </a:lnTo>
                  <a:cubicBezTo>
                    <a:pt x="47265" y="283591"/>
                    <a:pt x="0" y="283591"/>
                    <a:pt x="0" y="236326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347058" y="2308117"/>
              <a:ext cx="614447" cy="283591"/>
            </a:xfrm>
            <a:custGeom>
              <a:avLst/>
              <a:gdLst/>
              <a:ahLst/>
              <a:cxnLst/>
              <a:rect l="0" t="0" r="0" b="0"/>
              <a:pathLst>
                <a:path w="614447" h="283591">
                  <a:moveTo>
                    <a:pt x="47265" y="0"/>
                  </a:moveTo>
                  <a:lnTo>
                    <a:pt x="567182" y="0"/>
                  </a:lnTo>
                  <a:cubicBezTo>
                    <a:pt x="567182" y="0"/>
                    <a:pt x="614447" y="0"/>
                    <a:pt x="614447" y="47265"/>
                  </a:cubicBezTo>
                  <a:lnTo>
                    <a:pt x="614447" y="236326"/>
                  </a:lnTo>
                  <a:cubicBezTo>
                    <a:pt x="614447" y="236326"/>
                    <a:pt x="614447" y="283591"/>
                    <a:pt x="567182" y="283591"/>
                  </a:cubicBezTo>
                  <a:lnTo>
                    <a:pt x="47265" y="283591"/>
                  </a:lnTo>
                  <a:cubicBezTo>
                    <a:pt x="47265" y="283591"/>
                    <a:pt x="0" y="283591"/>
                    <a:pt x="0" y="236326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50552" y="5552981"/>
            <a:ext cx="756243" cy="212693"/>
            <a:chOff x="1670037" y="5104643"/>
            <a:chExt cx="756243" cy="212693"/>
          </a:xfrm>
        </p:grpSpPr>
        <p:sp>
          <p:nvSpPr>
            <p:cNvPr id="29" name="Rounded Rectangle 28"/>
            <p:cNvSpPr/>
            <p:nvPr/>
          </p:nvSpPr>
          <p:spPr>
            <a:xfrm>
              <a:off x="1670037" y="5104643"/>
              <a:ext cx="756243" cy="212693"/>
            </a:xfrm>
            <a:custGeom>
              <a:avLst/>
              <a:gdLst/>
              <a:ahLst/>
              <a:cxnLst/>
              <a:rect l="0" t="0" r="0" b="0"/>
              <a:pathLst>
                <a:path w="756243" h="212693">
                  <a:moveTo>
                    <a:pt x="47265" y="0"/>
                  </a:moveTo>
                  <a:lnTo>
                    <a:pt x="708978" y="0"/>
                  </a:lnTo>
                  <a:cubicBezTo>
                    <a:pt x="708978" y="0"/>
                    <a:pt x="756243" y="0"/>
                    <a:pt x="756243" y="47265"/>
                  </a:cubicBezTo>
                  <a:lnTo>
                    <a:pt x="756243" y="165428"/>
                  </a:lnTo>
                  <a:cubicBezTo>
                    <a:pt x="756243" y="165428"/>
                    <a:pt x="756243" y="212693"/>
                    <a:pt x="708978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670037" y="5104643"/>
              <a:ext cx="756243" cy="212693"/>
            </a:xfrm>
            <a:custGeom>
              <a:avLst/>
              <a:gdLst/>
              <a:ahLst/>
              <a:cxnLst/>
              <a:rect l="0" t="0" r="0" b="0"/>
              <a:pathLst>
                <a:path w="756243" h="212693">
                  <a:moveTo>
                    <a:pt x="47265" y="0"/>
                  </a:moveTo>
                  <a:lnTo>
                    <a:pt x="708978" y="0"/>
                  </a:lnTo>
                  <a:cubicBezTo>
                    <a:pt x="708978" y="0"/>
                    <a:pt x="756243" y="0"/>
                    <a:pt x="756243" y="47265"/>
                  </a:cubicBezTo>
                  <a:lnTo>
                    <a:pt x="756243" y="165428"/>
                  </a:lnTo>
                  <a:cubicBezTo>
                    <a:pt x="756243" y="165428"/>
                    <a:pt x="756243" y="212693"/>
                    <a:pt x="708978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75045" y="5552981"/>
            <a:ext cx="756243" cy="212693"/>
            <a:chOff x="94530" y="5104643"/>
            <a:chExt cx="756243" cy="212693"/>
          </a:xfrm>
        </p:grpSpPr>
        <p:sp>
          <p:nvSpPr>
            <p:cNvPr id="32" name="Rounded Rectangle 31"/>
            <p:cNvSpPr/>
            <p:nvPr/>
          </p:nvSpPr>
          <p:spPr>
            <a:xfrm>
              <a:off x="94530" y="5104643"/>
              <a:ext cx="756243" cy="212693"/>
            </a:xfrm>
            <a:custGeom>
              <a:avLst/>
              <a:gdLst/>
              <a:ahLst/>
              <a:cxnLst/>
              <a:rect l="0" t="0" r="0" b="0"/>
              <a:pathLst>
                <a:path w="756243" h="212693">
                  <a:moveTo>
                    <a:pt x="47265" y="0"/>
                  </a:moveTo>
                  <a:lnTo>
                    <a:pt x="708978" y="0"/>
                  </a:lnTo>
                  <a:cubicBezTo>
                    <a:pt x="708978" y="0"/>
                    <a:pt x="756243" y="0"/>
                    <a:pt x="756243" y="47265"/>
                  </a:cubicBezTo>
                  <a:lnTo>
                    <a:pt x="756243" y="165428"/>
                  </a:lnTo>
                  <a:cubicBezTo>
                    <a:pt x="756243" y="165428"/>
                    <a:pt x="756243" y="212693"/>
                    <a:pt x="708978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94530" y="5104643"/>
              <a:ext cx="756243" cy="212693"/>
            </a:xfrm>
            <a:custGeom>
              <a:avLst/>
              <a:gdLst/>
              <a:ahLst/>
              <a:cxnLst/>
              <a:rect l="0" t="0" r="0" b="0"/>
              <a:pathLst>
                <a:path w="756243" h="212693">
                  <a:moveTo>
                    <a:pt x="47265" y="0"/>
                  </a:moveTo>
                  <a:lnTo>
                    <a:pt x="708978" y="0"/>
                  </a:lnTo>
                  <a:cubicBezTo>
                    <a:pt x="708978" y="0"/>
                    <a:pt x="756243" y="0"/>
                    <a:pt x="756243" y="47265"/>
                  </a:cubicBezTo>
                  <a:lnTo>
                    <a:pt x="756243" y="165428"/>
                  </a:lnTo>
                  <a:cubicBezTo>
                    <a:pt x="756243" y="165428"/>
                    <a:pt x="756243" y="212693"/>
                    <a:pt x="708978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4985571" y="5552981"/>
            <a:ext cx="661712" cy="212693"/>
            <a:chOff x="2505056" y="5104643"/>
            <a:chExt cx="661712" cy="212693"/>
          </a:xfrm>
        </p:grpSpPr>
        <p:sp>
          <p:nvSpPr>
            <p:cNvPr id="35" name="Rounded Rectangle 34"/>
            <p:cNvSpPr/>
            <p:nvPr/>
          </p:nvSpPr>
          <p:spPr>
            <a:xfrm>
              <a:off x="2505056" y="5104643"/>
              <a:ext cx="661712" cy="212693"/>
            </a:xfrm>
            <a:custGeom>
              <a:avLst/>
              <a:gdLst/>
              <a:ahLst/>
              <a:cxnLst/>
              <a:rect l="0" t="0" r="0" b="0"/>
              <a:pathLst>
                <a:path w="661712" h="212693">
                  <a:moveTo>
                    <a:pt x="47265" y="0"/>
                  </a:moveTo>
                  <a:lnTo>
                    <a:pt x="614447" y="0"/>
                  </a:lnTo>
                  <a:cubicBezTo>
                    <a:pt x="614447" y="0"/>
                    <a:pt x="661712" y="0"/>
                    <a:pt x="661712" y="47265"/>
                  </a:cubicBezTo>
                  <a:lnTo>
                    <a:pt x="661712" y="165428"/>
                  </a:lnTo>
                  <a:cubicBezTo>
                    <a:pt x="661712" y="165428"/>
                    <a:pt x="661712" y="212693"/>
                    <a:pt x="614447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505056" y="5104643"/>
              <a:ext cx="661712" cy="212693"/>
            </a:xfrm>
            <a:custGeom>
              <a:avLst/>
              <a:gdLst/>
              <a:ahLst/>
              <a:cxnLst/>
              <a:rect l="0" t="0" r="0" b="0"/>
              <a:pathLst>
                <a:path w="661712" h="212693">
                  <a:moveTo>
                    <a:pt x="47265" y="0"/>
                  </a:moveTo>
                  <a:lnTo>
                    <a:pt x="614447" y="0"/>
                  </a:lnTo>
                  <a:cubicBezTo>
                    <a:pt x="614447" y="0"/>
                    <a:pt x="661712" y="0"/>
                    <a:pt x="661712" y="47265"/>
                  </a:cubicBezTo>
                  <a:lnTo>
                    <a:pt x="661712" y="165428"/>
                  </a:lnTo>
                  <a:cubicBezTo>
                    <a:pt x="661712" y="165428"/>
                    <a:pt x="661712" y="212693"/>
                    <a:pt x="614447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3410064" y="5552981"/>
            <a:ext cx="661712" cy="212693"/>
            <a:chOff x="929549" y="5104643"/>
            <a:chExt cx="661712" cy="212693"/>
          </a:xfrm>
        </p:grpSpPr>
        <p:sp>
          <p:nvSpPr>
            <p:cNvPr id="38" name="Rounded Rectangle 37"/>
            <p:cNvSpPr/>
            <p:nvPr/>
          </p:nvSpPr>
          <p:spPr>
            <a:xfrm>
              <a:off x="929549" y="5104643"/>
              <a:ext cx="661712" cy="212693"/>
            </a:xfrm>
            <a:custGeom>
              <a:avLst/>
              <a:gdLst/>
              <a:ahLst/>
              <a:cxnLst/>
              <a:rect l="0" t="0" r="0" b="0"/>
              <a:pathLst>
                <a:path w="661712" h="212693">
                  <a:moveTo>
                    <a:pt x="47265" y="0"/>
                  </a:moveTo>
                  <a:lnTo>
                    <a:pt x="614447" y="0"/>
                  </a:lnTo>
                  <a:cubicBezTo>
                    <a:pt x="614447" y="0"/>
                    <a:pt x="661712" y="0"/>
                    <a:pt x="661712" y="47265"/>
                  </a:cubicBezTo>
                  <a:lnTo>
                    <a:pt x="661712" y="165428"/>
                  </a:lnTo>
                  <a:cubicBezTo>
                    <a:pt x="661712" y="165428"/>
                    <a:pt x="661712" y="212693"/>
                    <a:pt x="614447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929549" y="5104643"/>
              <a:ext cx="661712" cy="212693"/>
            </a:xfrm>
            <a:custGeom>
              <a:avLst/>
              <a:gdLst/>
              <a:ahLst/>
              <a:cxnLst/>
              <a:rect l="0" t="0" r="0" b="0"/>
              <a:pathLst>
                <a:path w="661712" h="212693">
                  <a:moveTo>
                    <a:pt x="47265" y="0"/>
                  </a:moveTo>
                  <a:lnTo>
                    <a:pt x="614447" y="0"/>
                  </a:lnTo>
                  <a:cubicBezTo>
                    <a:pt x="614447" y="0"/>
                    <a:pt x="661712" y="0"/>
                    <a:pt x="661712" y="47265"/>
                  </a:cubicBezTo>
                  <a:lnTo>
                    <a:pt x="661712" y="165428"/>
                  </a:lnTo>
                  <a:cubicBezTo>
                    <a:pt x="661712" y="165428"/>
                    <a:pt x="661712" y="212693"/>
                    <a:pt x="614447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686224" y="4142901"/>
            <a:ext cx="519917" cy="212693"/>
            <a:chOff x="2205709" y="3694563"/>
            <a:chExt cx="519917" cy="212693"/>
          </a:xfrm>
        </p:grpSpPr>
        <p:sp>
          <p:nvSpPr>
            <p:cNvPr id="41" name="Rounded Rectangle 40"/>
            <p:cNvSpPr/>
            <p:nvPr/>
          </p:nvSpPr>
          <p:spPr>
            <a:xfrm>
              <a:off x="2205709" y="3694563"/>
              <a:ext cx="519917" cy="212693"/>
            </a:xfrm>
            <a:custGeom>
              <a:avLst/>
              <a:gdLst/>
              <a:ahLst/>
              <a:cxnLst/>
              <a:rect l="0" t="0" r="0" b="0"/>
              <a:pathLst>
                <a:path w="519917" h="212693">
                  <a:moveTo>
                    <a:pt x="47265" y="0"/>
                  </a:moveTo>
                  <a:lnTo>
                    <a:pt x="472652" y="0"/>
                  </a:lnTo>
                  <a:cubicBezTo>
                    <a:pt x="472652" y="0"/>
                    <a:pt x="519917" y="0"/>
                    <a:pt x="519917" y="47265"/>
                  </a:cubicBezTo>
                  <a:lnTo>
                    <a:pt x="519917" y="165428"/>
                  </a:lnTo>
                  <a:cubicBezTo>
                    <a:pt x="519917" y="165428"/>
                    <a:pt x="519917" y="212693"/>
                    <a:pt x="472652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2205709" y="3694563"/>
              <a:ext cx="519917" cy="212693"/>
            </a:xfrm>
            <a:custGeom>
              <a:avLst/>
              <a:gdLst/>
              <a:ahLst/>
              <a:cxnLst/>
              <a:rect l="0" t="0" r="0" b="0"/>
              <a:pathLst>
                <a:path w="519917" h="212693">
                  <a:moveTo>
                    <a:pt x="47265" y="0"/>
                  </a:moveTo>
                  <a:lnTo>
                    <a:pt x="472652" y="0"/>
                  </a:lnTo>
                  <a:cubicBezTo>
                    <a:pt x="472652" y="0"/>
                    <a:pt x="519917" y="0"/>
                    <a:pt x="519917" y="47265"/>
                  </a:cubicBezTo>
                  <a:lnTo>
                    <a:pt x="519917" y="165428"/>
                  </a:lnTo>
                  <a:cubicBezTo>
                    <a:pt x="519917" y="165428"/>
                    <a:pt x="519917" y="212693"/>
                    <a:pt x="472652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143121" y="968255"/>
            <a:ext cx="472652" cy="212693"/>
            <a:chOff x="2662606" y="519917"/>
            <a:chExt cx="472652" cy="212693"/>
          </a:xfrm>
        </p:grpSpPr>
        <p:sp>
          <p:nvSpPr>
            <p:cNvPr id="44" name="Rounded Rectangle 43"/>
            <p:cNvSpPr/>
            <p:nvPr/>
          </p:nvSpPr>
          <p:spPr>
            <a:xfrm>
              <a:off x="2662606" y="519917"/>
              <a:ext cx="472652" cy="212693"/>
            </a:xfrm>
            <a:custGeom>
              <a:avLst/>
              <a:gdLst/>
              <a:ahLst/>
              <a:cxnLst/>
              <a:rect l="0" t="0" r="0" b="0"/>
              <a:pathLst>
                <a:path w="472652" h="212693">
                  <a:moveTo>
                    <a:pt x="47265" y="0"/>
                  </a:moveTo>
                  <a:lnTo>
                    <a:pt x="425386" y="0"/>
                  </a:lnTo>
                  <a:cubicBezTo>
                    <a:pt x="425386" y="0"/>
                    <a:pt x="472652" y="0"/>
                    <a:pt x="472652" y="47265"/>
                  </a:cubicBezTo>
                  <a:lnTo>
                    <a:pt x="472652" y="165428"/>
                  </a:lnTo>
                  <a:cubicBezTo>
                    <a:pt x="472652" y="165428"/>
                    <a:pt x="472652" y="212693"/>
                    <a:pt x="425386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96969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662606" y="519917"/>
              <a:ext cx="472652" cy="212693"/>
            </a:xfrm>
            <a:custGeom>
              <a:avLst/>
              <a:gdLst/>
              <a:ahLst/>
              <a:cxnLst/>
              <a:rect l="0" t="0" r="0" b="0"/>
              <a:pathLst>
                <a:path w="472652" h="212693">
                  <a:moveTo>
                    <a:pt x="47265" y="0"/>
                  </a:moveTo>
                  <a:lnTo>
                    <a:pt x="425386" y="0"/>
                  </a:lnTo>
                  <a:cubicBezTo>
                    <a:pt x="425386" y="0"/>
                    <a:pt x="472652" y="0"/>
                    <a:pt x="472652" y="47265"/>
                  </a:cubicBezTo>
                  <a:lnTo>
                    <a:pt x="472652" y="165428"/>
                  </a:lnTo>
                  <a:cubicBezTo>
                    <a:pt x="472652" y="165428"/>
                    <a:pt x="472652" y="212693"/>
                    <a:pt x="425386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315980" y="5986245"/>
            <a:ext cx="425386" cy="212693"/>
            <a:chOff x="1835465" y="5537907"/>
            <a:chExt cx="425386" cy="212693"/>
          </a:xfrm>
        </p:grpSpPr>
        <p:sp>
          <p:nvSpPr>
            <p:cNvPr id="47" name="Rounded Rectangle 46"/>
            <p:cNvSpPr/>
            <p:nvPr/>
          </p:nvSpPr>
          <p:spPr>
            <a:xfrm>
              <a:off x="1835465" y="5537907"/>
              <a:ext cx="425386" cy="212693"/>
            </a:xfrm>
            <a:custGeom>
              <a:avLst/>
              <a:gdLst/>
              <a:ahLst/>
              <a:cxnLst/>
              <a:rect l="0" t="0" r="0" b="0"/>
              <a:pathLst>
                <a:path w="425386" h="212693">
                  <a:moveTo>
                    <a:pt x="47265" y="0"/>
                  </a:moveTo>
                  <a:lnTo>
                    <a:pt x="378121" y="0"/>
                  </a:lnTo>
                  <a:cubicBezTo>
                    <a:pt x="378121" y="0"/>
                    <a:pt x="425386" y="0"/>
                    <a:pt x="425386" y="47265"/>
                  </a:cubicBezTo>
                  <a:lnTo>
                    <a:pt x="425386" y="165428"/>
                  </a:lnTo>
                  <a:cubicBezTo>
                    <a:pt x="425386" y="165428"/>
                    <a:pt x="425386" y="212693"/>
                    <a:pt x="378121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835465" y="5537907"/>
              <a:ext cx="425386" cy="212693"/>
            </a:xfrm>
            <a:custGeom>
              <a:avLst/>
              <a:gdLst/>
              <a:ahLst/>
              <a:cxnLst/>
              <a:rect l="0" t="0" r="0" b="0"/>
              <a:pathLst>
                <a:path w="425386" h="212693">
                  <a:moveTo>
                    <a:pt x="47265" y="0"/>
                  </a:moveTo>
                  <a:lnTo>
                    <a:pt x="378121" y="0"/>
                  </a:lnTo>
                  <a:cubicBezTo>
                    <a:pt x="378121" y="0"/>
                    <a:pt x="425386" y="0"/>
                    <a:pt x="425386" y="47265"/>
                  </a:cubicBezTo>
                  <a:lnTo>
                    <a:pt x="425386" y="165428"/>
                  </a:lnTo>
                  <a:cubicBezTo>
                    <a:pt x="425386" y="165428"/>
                    <a:pt x="425386" y="212693"/>
                    <a:pt x="378121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3157982" y="4142901"/>
            <a:ext cx="425386" cy="212693"/>
            <a:chOff x="677467" y="3694563"/>
            <a:chExt cx="425386" cy="212693"/>
          </a:xfrm>
        </p:grpSpPr>
        <p:sp>
          <p:nvSpPr>
            <p:cNvPr id="50" name="Rounded Rectangle 49"/>
            <p:cNvSpPr/>
            <p:nvPr/>
          </p:nvSpPr>
          <p:spPr>
            <a:xfrm>
              <a:off x="677467" y="3694563"/>
              <a:ext cx="425386" cy="212693"/>
            </a:xfrm>
            <a:custGeom>
              <a:avLst/>
              <a:gdLst/>
              <a:ahLst/>
              <a:cxnLst/>
              <a:rect l="0" t="0" r="0" b="0"/>
              <a:pathLst>
                <a:path w="425386" h="212693">
                  <a:moveTo>
                    <a:pt x="47265" y="0"/>
                  </a:moveTo>
                  <a:lnTo>
                    <a:pt x="378121" y="0"/>
                  </a:lnTo>
                  <a:cubicBezTo>
                    <a:pt x="378121" y="0"/>
                    <a:pt x="425386" y="0"/>
                    <a:pt x="425386" y="47265"/>
                  </a:cubicBezTo>
                  <a:lnTo>
                    <a:pt x="425386" y="165428"/>
                  </a:lnTo>
                  <a:cubicBezTo>
                    <a:pt x="425386" y="165428"/>
                    <a:pt x="425386" y="212693"/>
                    <a:pt x="378121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677467" y="3694563"/>
              <a:ext cx="425386" cy="212693"/>
            </a:xfrm>
            <a:custGeom>
              <a:avLst/>
              <a:gdLst/>
              <a:ahLst/>
              <a:cxnLst/>
              <a:rect l="0" t="0" r="0" b="0"/>
              <a:pathLst>
                <a:path w="425386" h="212693">
                  <a:moveTo>
                    <a:pt x="47265" y="0"/>
                  </a:moveTo>
                  <a:lnTo>
                    <a:pt x="378121" y="0"/>
                  </a:lnTo>
                  <a:cubicBezTo>
                    <a:pt x="378121" y="0"/>
                    <a:pt x="425386" y="0"/>
                    <a:pt x="425386" y="47265"/>
                  </a:cubicBezTo>
                  <a:lnTo>
                    <a:pt x="425386" y="165428"/>
                  </a:lnTo>
                  <a:cubicBezTo>
                    <a:pt x="425386" y="165428"/>
                    <a:pt x="425386" y="212693"/>
                    <a:pt x="378121" y="212693"/>
                  </a:cubicBezTo>
                  <a:lnTo>
                    <a:pt x="47265" y="212693"/>
                  </a:lnTo>
                  <a:cubicBezTo>
                    <a:pt x="47265" y="212693"/>
                    <a:pt x="0" y="212693"/>
                    <a:pt x="0" y="165428"/>
                  </a:cubicBezTo>
                  <a:lnTo>
                    <a:pt x="0" y="47265"/>
                  </a:lnTo>
                  <a:cubicBezTo>
                    <a:pt x="0" y="47265"/>
                    <a:pt x="0" y="0"/>
                    <a:pt x="47265" y="0"/>
                  </a:cubicBezTo>
                </a:path>
              </a:pathLst>
            </a:custGeom>
            <a:noFill/>
            <a:ln w="590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3789997" y="659062"/>
            <a:ext cx="1725180" cy="13785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484848"/>
                </a:solidFill>
                <a:latin typeface="Roboto"/>
              </a:rPr>
              <a:t>Statistical Test Selection Flowchart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4946183" y="5332409"/>
            <a:ext cx="395845" cy="214662"/>
            <a:chOff x="2465668" y="4884071"/>
            <a:chExt cx="395845" cy="214662"/>
          </a:xfrm>
        </p:grpSpPr>
        <p:sp>
          <p:nvSpPr>
            <p:cNvPr id="54" name="Rounded Rectangle 53"/>
            <p:cNvSpPr/>
            <p:nvPr/>
          </p:nvSpPr>
          <p:spPr>
            <a:xfrm>
              <a:off x="2465668" y="4884071"/>
              <a:ext cx="370244" cy="212693"/>
            </a:xfrm>
            <a:custGeom>
              <a:avLst/>
              <a:gdLst/>
              <a:ahLst/>
              <a:cxnLst/>
              <a:rect l="0" t="0" r="0" b="0"/>
              <a:pathLst>
                <a:path w="370244" h="212693">
                  <a:moveTo>
                    <a:pt x="370244" y="212693"/>
                  </a:moveTo>
                  <a:lnTo>
                    <a:pt x="370244" y="165428"/>
                  </a:lnTo>
                  <a:lnTo>
                    <a:pt x="370244" y="110285"/>
                  </a:lnTo>
                  <a:lnTo>
                    <a:pt x="185122" y="110285"/>
                  </a:lnTo>
                  <a:lnTo>
                    <a:pt x="0" y="110285"/>
                  </a:lnTo>
                  <a:lnTo>
                    <a:pt x="0" y="55142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2810310" y="5073132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740920" y="5765673"/>
            <a:ext cx="813355" cy="214662"/>
            <a:chOff x="1260405" y="5317335"/>
            <a:chExt cx="813355" cy="214662"/>
          </a:xfrm>
        </p:grpSpPr>
        <p:sp>
          <p:nvSpPr>
            <p:cNvPr id="57" name="Rounded Rectangle 56"/>
            <p:cNvSpPr/>
            <p:nvPr/>
          </p:nvSpPr>
          <p:spPr>
            <a:xfrm>
              <a:off x="1260405" y="5317335"/>
              <a:ext cx="787753" cy="212693"/>
            </a:xfrm>
            <a:custGeom>
              <a:avLst/>
              <a:gdLst/>
              <a:ahLst/>
              <a:cxnLst/>
              <a:rect l="0" t="0" r="0" b="0"/>
              <a:pathLst>
                <a:path w="787753" h="212693">
                  <a:moveTo>
                    <a:pt x="787753" y="212693"/>
                  </a:moveTo>
                  <a:lnTo>
                    <a:pt x="787753" y="165428"/>
                  </a:lnTo>
                  <a:lnTo>
                    <a:pt x="787753" y="110285"/>
                  </a:lnTo>
                  <a:lnTo>
                    <a:pt x="393876" y="110285"/>
                  </a:lnTo>
                  <a:lnTo>
                    <a:pt x="0" y="110285"/>
                  </a:lnTo>
                  <a:lnTo>
                    <a:pt x="0" y="55142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2022557" y="5506396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5353845" y="1180948"/>
            <a:ext cx="51203" cy="214662"/>
            <a:chOff x="2873330" y="732610"/>
            <a:chExt cx="51203" cy="214662"/>
          </a:xfrm>
        </p:grpSpPr>
        <p:sp>
          <p:nvSpPr>
            <p:cNvPr id="60" name="Rounded Rectangle 59"/>
            <p:cNvSpPr/>
            <p:nvPr/>
          </p:nvSpPr>
          <p:spPr>
            <a:xfrm>
              <a:off x="2898932" y="732610"/>
              <a:ext cx="3938" cy="212693"/>
            </a:xfrm>
            <a:custGeom>
              <a:avLst/>
              <a:gdLst/>
              <a:ahLst/>
              <a:cxnLst/>
              <a:rect l="0" t="0" r="0" b="0"/>
              <a:pathLst>
                <a:path w="3938" h="212693">
                  <a:moveTo>
                    <a:pt x="0" y="0"/>
                  </a:moveTo>
                  <a:lnTo>
                    <a:pt x="0" y="110285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2873330" y="921671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109195" y="3040046"/>
            <a:ext cx="51203" cy="214662"/>
            <a:chOff x="1628680" y="2591708"/>
            <a:chExt cx="51203" cy="214662"/>
          </a:xfrm>
        </p:grpSpPr>
        <p:sp>
          <p:nvSpPr>
            <p:cNvPr id="63" name="Rounded Rectangle 62"/>
            <p:cNvSpPr/>
            <p:nvPr/>
          </p:nvSpPr>
          <p:spPr>
            <a:xfrm>
              <a:off x="1654282" y="2591708"/>
              <a:ext cx="3938" cy="212693"/>
            </a:xfrm>
            <a:custGeom>
              <a:avLst/>
              <a:gdLst/>
              <a:ahLst/>
              <a:cxnLst/>
              <a:rect l="0" t="0" r="0" b="0"/>
              <a:pathLst>
                <a:path w="3938" h="212693">
                  <a:moveTo>
                    <a:pt x="0" y="0"/>
                  </a:moveTo>
                  <a:lnTo>
                    <a:pt x="0" y="110285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1628680" y="2780769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5353845" y="3040046"/>
            <a:ext cx="51203" cy="214662"/>
            <a:chOff x="2873330" y="2591708"/>
            <a:chExt cx="51203" cy="214662"/>
          </a:xfrm>
        </p:grpSpPr>
        <p:sp>
          <p:nvSpPr>
            <p:cNvPr id="66" name="Rounded Rectangle 65"/>
            <p:cNvSpPr/>
            <p:nvPr/>
          </p:nvSpPr>
          <p:spPr>
            <a:xfrm>
              <a:off x="2898932" y="2591708"/>
              <a:ext cx="3938" cy="212693"/>
            </a:xfrm>
            <a:custGeom>
              <a:avLst/>
              <a:gdLst/>
              <a:ahLst/>
              <a:cxnLst/>
              <a:rect l="0" t="0" r="0" b="0"/>
              <a:pathLst>
                <a:path w="3938" h="212693">
                  <a:moveTo>
                    <a:pt x="0" y="0"/>
                  </a:moveTo>
                  <a:lnTo>
                    <a:pt x="0" y="110285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2873330" y="2780769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188864" y="3040046"/>
            <a:ext cx="51203" cy="214662"/>
            <a:chOff x="3708349" y="2591708"/>
            <a:chExt cx="51203" cy="214662"/>
          </a:xfrm>
        </p:grpSpPr>
        <p:sp>
          <p:nvSpPr>
            <p:cNvPr id="69" name="Rounded Rectangle 68"/>
            <p:cNvSpPr/>
            <p:nvPr/>
          </p:nvSpPr>
          <p:spPr>
            <a:xfrm>
              <a:off x="3733951" y="2591708"/>
              <a:ext cx="3938" cy="212693"/>
            </a:xfrm>
            <a:custGeom>
              <a:avLst/>
              <a:gdLst/>
              <a:ahLst/>
              <a:cxnLst/>
              <a:rect l="0" t="0" r="0" b="0"/>
              <a:pathLst>
                <a:path w="3938" h="212693">
                  <a:moveTo>
                    <a:pt x="0" y="0"/>
                  </a:moveTo>
                  <a:lnTo>
                    <a:pt x="0" y="110285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708349" y="2780769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3345074" y="4355595"/>
            <a:ext cx="51203" cy="214662"/>
            <a:chOff x="864559" y="3907257"/>
            <a:chExt cx="51203" cy="214662"/>
          </a:xfrm>
        </p:grpSpPr>
        <p:sp>
          <p:nvSpPr>
            <p:cNvPr id="72" name="Rounded Rectangle 71"/>
            <p:cNvSpPr/>
            <p:nvPr/>
          </p:nvSpPr>
          <p:spPr>
            <a:xfrm>
              <a:off x="890161" y="3907257"/>
              <a:ext cx="3938" cy="212693"/>
            </a:xfrm>
            <a:custGeom>
              <a:avLst/>
              <a:gdLst/>
              <a:ahLst/>
              <a:cxnLst/>
              <a:rect l="0" t="0" r="0" b="0"/>
              <a:pathLst>
                <a:path w="3938" h="212693">
                  <a:moveTo>
                    <a:pt x="0" y="0"/>
                  </a:moveTo>
                  <a:lnTo>
                    <a:pt x="0" y="55142"/>
                  </a:lnTo>
                  <a:lnTo>
                    <a:pt x="0" y="110285"/>
                  </a:lnTo>
                  <a:lnTo>
                    <a:pt x="0" y="110285"/>
                  </a:lnTo>
                  <a:lnTo>
                    <a:pt x="0" y="110285"/>
                  </a:lnTo>
                  <a:lnTo>
                    <a:pt x="0" y="165428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64559" y="4096318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4920581" y="4355595"/>
            <a:ext cx="51203" cy="214662"/>
            <a:chOff x="2440066" y="3907257"/>
            <a:chExt cx="51203" cy="214662"/>
          </a:xfrm>
        </p:grpSpPr>
        <p:sp>
          <p:nvSpPr>
            <p:cNvPr id="75" name="Rounded Rectangle 74"/>
            <p:cNvSpPr/>
            <p:nvPr/>
          </p:nvSpPr>
          <p:spPr>
            <a:xfrm>
              <a:off x="2465668" y="3907257"/>
              <a:ext cx="3938" cy="212693"/>
            </a:xfrm>
            <a:custGeom>
              <a:avLst/>
              <a:gdLst/>
              <a:ahLst/>
              <a:cxnLst/>
              <a:rect l="0" t="0" r="0" b="0"/>
              <a:pathLst>
                <a:path w="3938" h="212693">
                  <a:moveTo>
                    <a:pt x="0" y="0"/>
                  </a:moveTo>
                  <a:lnTo>
                    <a:pt x="0" y="55142"/>
                  </a:lnTo>
                  <a:lnTo>
                    <a:pt x="0" y="110285"/>
                  </a:lnTo>
                  <a:lnTo>
                    <a:pt x="0" y="110285"/>
                  </a:lnTo>
                  <a:lnTo>
                    <a:pt x="0" y="110285"/>
                  </a:lnTo>
                  <a:lnTo>
                    <a:pt x="0" y="165428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2440066" y="4096318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109195" y="2535884"/>
            <a:ext cx="1270252" cy="214662"/>
            <a:chOff x="1628680" y="2087546"/>
            <a:chExt cx="1270252" cy="214662"/>
          </a:xfrm>
        </p:grpSpPr>
        <p:sp>
          <p:nvSpPr>
            <p:cNvPr id="78" name="Rounded Rectangle 77"/>
            <p:cNvSpPr/>
            <p:nvPr/>
          </p:nvSpPr>
          <p:spPr>
            <a:xfrm>
              <a:off x="1654282" y="2087546"/>
              <a:ext cx="1244650" cy="212693"/>
            </a:xfrm>
            <a:custGeom>
              <a:avLst/>
              <a:gdLst/>
              <a:ahLst/>
              <a:cxnLst/>
              <a:rect l="0" t="0" r="0" b="0"/>
              <a:pathLst>
                <a:path w="1244650" h="212693">
                  <a:moveTo>
                    <a:pt x="1244650" y="0"/>
                  </a:moveTo>
                  <a:lnTo>
                    <a:pt x="1244650" y="55142"/>
                  </a:lnTo>
                  <a:lnTo>
                    <a:pt x="1244650" y="110285"/>
                  </a:lnTo>
                  <a:lnTo>
                    <a:pt x="622325" y="110285"/>
                  </a:lnTo>
                  <a:lnTo>
                    <a:pt x="0" y="110285"/>
                  </a:lnTo>
                  <a:lnTo>
                    <a:pt x="0" y="165428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9" name="Rounded Rectangle 78"/>
            <p:cNvSpPr/>
            <p:nvPr/>
          </p:nvSpPr>
          <p:spPr>
            <a:xfrm>
              <a:off x="1628680" y="2276607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503072" y="5765673"/>
            <a:ext cx="51203" cy="214662"/>
            <a:chOff x="2022557" y="5317335"/>
            <a:chExt cx="51203" cy="214662"/>
          </a:xfrm>
        </p:grpSpPr>
        <p:sp>
          <p:nvSpPr>
            <p:cNvPr id="81" name="Rounded Rectangle 80"/>
            <p:cNvSpPr/>
            <p:nvPr/>
          </p:nvSpPr>
          <p:spPr>
            <a:xfrm>
              <a:off x="2048159" y="5317335"/>
              <a:ext cx="3938" cy="212693"/>
            </a:xfrm>
            <a:custGeom>
              <a:avLst/>
              <a:gdLst/>
              <a:ahLst/>
              <a:cxnLst/>
              <a:rect l="0" t="0" r="0" b="0"/>
              <a:pathLst>
                <a:path w="3938" h="212693">
                  <a:moveTo>
                    <a:pt x="0" y="0"/>
                  </a:moveTo>
                  <a:lnTo>
                    <a:pt x="0" y="110285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2022557" y="5506396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4503072" y="5765673"/>
            <a:ext cx="813355" cy="214662"/>
            <a:chOff x="2022557" y="5317335"/>
            <a:chExt cx="813355" cy="214662"/>
          </a:xfrm>
        </p:grpSpPr>
        <p:sp>
          <p:nvSpPr>
            <p:cNvPr id="84" name="Rounded Rectangle 83"/>
            <p:cNvSpPr/>
            <p:nvPr/>
          </p:nvSpPr>
          <p:spPr>
            <a:xfrm>
              <a:off x="2048159" y="5317335"/>
              <a:ext cx="787753" cy="212693"/>
            </a:xfrm>
            <a:custGeom>
              <a:avLst/>
              <a:gdLst/>
              <a:ahLst/>
              <a:cxnLst/>
              <a:rect l="0" t="0" r="0" b="0"/>
              <a:pathLst>
                <a:path w="787753" h="212693">
                  <a:moveTo>
                    <a:pt x="787753" y="0"/>
                  </a:moveTo>
                  <a:lnTo>
                    <a:pt x="787753" y="55142"/>
                  </a:lnTo>
                  <a:lnTo>
                    <a:pt x="787753" y="110285"/>
                  </a:lnTo>
                  <a:lnTo>
                    <a:pt x="393876" y="110285"/>
                  </a:lnTo>
                  <a:lnTo>
                    <a:pt x="0" y="110285"/>
                  </a:lnTo>
                  <a:lnTo>
                    <a:pt x="0" y="165428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5" name="Rounded Rectangle 84"/>
            <p:cNvSpPr/>
            <p:nvPr/>
          </p:nvSpPr>
          <p:spPr>
            <a:xfrm>
              <a:off x="2022557" y="5506396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79447" y="2535884"/>
            <a:ext cx="860620" cy="214662"/>
            <a:chOff x="2898932" y="2087546"/>
            <a:chExt cx="860620" cy="214662"/>
          </a:xfrm>
        </p:grpSpPr>
        <p:sp>
          <p:nvSpPr>
            <p:cNvPr id="87" name="Rounded Rectangle 86"/>
            <p:cNvSpPr/>
            <p:nvPr/>
          </p:nvSpPr>
          <p:spPr>
            <a:xfrm>
              <a:off x="2898932" y="2087546"/>
              <a:ext cx="835018" cy="212693"/>
            </a:xfrm>
            <a:custGeom>
              <a:avLst/>
              <a:gdLst/>
              <a:ahLst/>
              <a:cxnLst/>
              <a:rect l="0" t="0" r="0" b="0"/>
              <a:pathLst>
                <a:path w="835018" h="212693">
                  <a:moveTo>
                    <a:pt x="835018" y="212693"/>
                  </a:moveTo>
                  <a:lnTo>
                    <a:pt x="835018" y="165428"/>
                  </a:lnTo>
                  <a:lnTo>
                    <a:pt x="835018" y="110285"/>
                  </a:lnTo>
                  <a:lnTo>
                    <a:pt x="417509" y="110285"/>
                  </a:lnTo>
                  <a:lnTo>
                    <a:pt x="0" y="110285"/>
                  </a:lnTo>
                  <a:lnTo>
                    <a:pt x="0" y="55142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8" name="Rounded Rectangle 87"/>
            <p:cNvSpPr/>
            <p:nvPr/>
          </p:nvSpPr>
          <p:spPr>
            <a:xfrm>
              <a:off x="3708349" y="2276607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2927565" y="5332409"/>
            <a:ext cx="443111" cy="214662"/>
            <a:chOff x="447050" y="4884071"/>
            <a:chExt cx="443111" cy="214662"/>
          </a:xfrm>
        </p:grpSpPr>
        <p:sp>
          <p:nvSpPr>
            <p:cNvPr id="90" name="Rounded Rectangle 89"/>
            <p:cNvSpPr/>
            <p:nvPr/>
          </p:nvSpPr>
          <p:spPr>
            <a:xfrm>
              <a:off x="472652" y="4884071"/>
              <a:ext cx="417509" cy="212693"/>
            </a:xfrm>
            <a:custGeom>
              <a:avLst/>
              <a:gdLst/>
              <a:ahLst/>
              <a:cxnLst/>
              <a:rect l="0" t="0" r="0" b="0"/>
              <a:pathLst>
                <a:path w="417509" h="212693">
                  <a:moveTo>
                    <a:pt x="417509" y="0"/>
                  </a:moveTo>
                  <a:lnTo>
                    <a:pt x="417509" y="55142"/>
                  </a:lnTo>
                  <a:lnTo>
                    <a:pt x="417509" y="110285"/>
                  </a:lnTo>
                  <a:lnTo>
                    <a:pt x="208754" y="110285"/>
                  </a:lnTo>
                  <a:lnTo>
                    <a:pt x="0" y="110285"/>
                  </a:lnTo>
                  <a:lnTo>
                    <a:pt x="0" y="165428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1" name="Rounded Rectangle 90"/>
            <p:cNvSpPr/>
            <p:nvPr/>
          </p:nvSpPr>
          <p:spPr>
            <a:xfrm>
              <a:off x="447050" y="5073132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2953167" y="5765673"/>
            <a:ext cx="1601108" cy="214662"/>
            <a:chOff x="472652" y="5317335"/>
            <a:chExt cx="1601108" cy="214662"/>
          </a:xfrm>
        </p:grpSpPr>
        <p:sp>
          <p:nvSpPr>
            <p:cNvPr id="93" name="Rounded Rectangle 92"/>
            <p:cNvSpPr/>
            <p:nvPr/>
          </p:nvSpPr>
          <p:spPr>
            <a:xfrm>
              <a:off x="472652" y="5317335"/>
              <a:ext cx="1575506" cy="212693"/>
            </a:xfrm>
            <a:custGeom>
              <a:avLst/>
              <a:gdLst/>
              <a:ahLst/>
              <a:cxnLst/>
              <a:rect l="0" t="0" r="0" b="0"/>
              <a:pathLst>
                <a:path w="1575506" h="212693">
                  <a:moveTo>
                    <a:pt x="1575506" y="212693"/>
                  </a:moveTo>
                  <a:lnTo>
                    <a:pt x="1575506" y="165428"/>
                  </a:lnTo>
                  <a:lnTo>
                    <a:pt x="1575506" y="110285"/>
                  </a:lnTo>
                  <a:lnTo>
                    <a:pt x="787753" y="110285"/>
                  </a:lnTo>
                  <a:lnTo>
                    <a:pt x="0" y="110285"/>
                  </a:lnTo>
                  <a:lnTo>
                    <a:pt x="0" y="55142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4" name="Rounded Rectangle 93"/>
            <p:cNvSpPr/>
            <p:nvPr/>
          </p:nvSpPr>
          <p:spPr>
            <a:xfrm>
              <a:off x="2022557" y="5506396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4503072" y="3544209"/>
            <a:ext cx="1293885" cy="2436126"/>
            <a:chOff x="2022557" y="3095871"/>
            <a:chExt cx="1293885" cy="2436126"/>
          </a:xfrm>
        </p:grpSpPr>
        <p:sp>
          <p:nvSpPr>
            <p:cNvPr id="96" name="Rounded Rectangle 95"/>
            <p:cNvSpPr/>
            <p:nvPr/>
          </p:nvSpPr>
          <p:spPr>
            <a:xfrm>
              <a:off x="2048159" y="3095871"/>
              <a:ext cx="1268283" cy="2434158"/>
            </a:xfrm>
            <a:custGeom>
              <a:avLst/>
              <a:gdLst/>
              <a:ahLst/>
              <a:cxnLst/>
              <a:rect l="0" t="0" r="0" b="0"/>
              <a:pathLst>
                <a:path w="1268283" h="2434158">
                  <a:moveTo>
                    <a:pt x="850773" y="0"/>
                  </a:moveTo>
                  <a:lnTo>
                    <a:pt x="850773" y="244203"/>
                  </a:lnTo>
                  <a:lnTo>
                    <a:pt x="850773" y="488407"/>
                  </a:lnTo>
                  <a:lnTo>
                    <a:pt x="1059528" y="488407"/>
                  </a:lnTo>
                  <a:lnTo>
                    <a:pt x="1268283" y="488407"/>
                  </a:lnTo>
                  <a:lnTo>
                    <a:pt x="1268283" y="1410078"/>
                  </a:lnTo>
                  <a:lnTo>
                    <a:pt x="1268283" y="2331750"/>
                  </a:lnTo>
                  <a:lnTo>
                    <a:pt x="634141" y="2331750"/>
                  </a:lnTo>
                  <a:lnTo>
                    <a:pt x="0" y="2331750"/>
                  </a:lnTo>
                  <a:lnTo>
                    <a:pt x="0" y="2386893"/>
                  </a:lnTo>
                  <a:lnTo>
                    <a:pt x="0" y="2434158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2022557" y="5506396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3370676" y="5332409"/>
            <a:ext cx="395845" cy="214662"/>
            <a:chOff x="890161" y="4884071"/>
            <a:chExt cx="395845" cy="214662"/>
          </a:xfrm>
        </p:grpSpPr>
        <p:sp>
          <p:nvSpPr>
            <p:cNvPr id="99" name="Rounded Rectangle 98"/>
            <p:cNvSpPr/>
            <p:nvPr/>
          </p:nvSpPr>
          <p:spPr>
            <a:xfrm>
              <a:off x="890161" y="4884071"/>
              <a:ext cx="370244" cy="212693"/>
            </a:xfrm>
            <a:custGeom>
              <a:avLst/>
              <a:gdLst/>
              <a:ahLst/>
              <a:cxnLst/>
              <a:rect l="0" t="0" r="0" b="0"/>
              <a:pathLst>
                <a:path w="370244" h="212693">
                  <a:moveTo>
                    <a:pt x="370244" y="212693"/>
                  </a:moveTo>
                  <a:lnTo>
                    <a:pt x="370244" y="165428"/>
                  </a:lnTo>
                  <a:lnTo>
                    <a:pt x="370244" y="110285"/>
                  </a:lnTo>
                  <a:lnTo>
                    <a:pt x="185122" y="110285"/>
                  </a:lnTo>
                  <a:lnTo>
                    <a:pt x="0" y="110285"/>
                  </a:lnTo>
                  <a:lnTo>
                    <a:pt x="0" y="55142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0" name="Rounded Rectangle 99"/>
            <p:cNvSpPr/>
            <p:nvPr/>
          </p:nvSpPr>
          <p:spPr>
            <a:xfrm>
              <a:off x="1234803" y="5073132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3345074" y="3827800"/>
            <a:ext cx="789722" cy="309192"/>
            <a:chOff x="864559" y="3379462"/>
            <a:chExt cx="789722" cy="309192"/>
          </a:xfrm>
        </p:grpSpPr>
        <p:sp>
          <p:nvSpPr>
            <p:cNvPr id="102" name="Rounded Rectangle 101"/>
            <p:cNvSpPr/>
            <p:nvPr/>
          </p:nvSpPr>
          <p:spPr>
            <a:xfrm>
              <a:off x="890161" y="3379462"/>
              <a:ext cx="764120" cy="307223"/>
            </a:xfrm>
            <a:custGeom>
              <a:avLst/>
              <a:gdLst/>
              <a:ahLst/>
              <a:cxnLst/>
              <a:rect l="0" t="0" r="0" b="0"/>
              <a:pathLst>
                <a:path w="764120" h="307223">
                  <a:moveTo>
                    <a:pt x="764120" y="0"/>
                  </a:moveTo>
                  <a:lnTo>
                    <a:pt x="764120" y="78775"/>
                  </a:lnTo>
                  <a:lnTo>
                    <a:pt x="764120" y="157550"/>
                  </a:lnTo>
                  <a:lnTo>
                    <a:pt x="382060" y="157550"/>
                  </a:lnTo>
                  <a:lnTo>
                    <a:pt x="0" y="157550"/>
                  </a:lnTo>
                  <a:lnTo>
                    <a:pt x="0" y="236326"/>
                  </a:lnTo>
                  <a:lnTo>
                    <a:pt x="0" y="30722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864559" y="3663053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7" name="Group 106"/>
          <p:cNvGrpSpPr/>
          <p:nvPr/>
        </p:nvGrpSpPr>
        <p:grpSpPr>
          <a:xfrm>
            <a:off x="4134797" y="3827800"/>
            <a:ext cx="836987" cy="309192"/>
            <a:chOff x="1654282" y="3379462"/>
            <a:chExt cx="836987" cy="309192"/>
          </a:xfrm>
        </p:grpSpPr>
        <p:sp>
          <p:nvSpPr>
            <p:cNvPr id="105" name="Rounded Rectangle 104"/>
            <p:cNvSpPr/>
            <p:nvPr/>
          </p:nvSpPr>
          <p:spPr>
            <a:xfrm>
              <a:off x="1654282" y="3379462"/>
              <a:ext cx="811386" cy="307223"/>
            </a:xfrm>
            <a:custGeom>
              <a:avLst/>
              <a:gdLst/>
              <a:ahLst/>
              <a:cxnLst/>
              <a:rect l="0" t="0" r="0" b="0"/>
              <a:pathLst>
                <a:path w="811386" h="307223">
                  <a:moveTo>
                    <a:pt x="811386" y="307223"/>
                  </a:moveTo>
                  <a:lnTo>
                    <a:pt x="811386" y="236326"/>
                  </a:lnTo>
                  <a:lnTo>
                    <a:pt x="811386" y="157550"/>
                  </a:lnTo>
                  <a:lnTo>
                    <a:pt x="405693" y="157550"/>
                  </a:lnTo>
                  <a:lnTo>
                    <a:pt x="0" y="157550"/>
                  </a:lnTo>
                  <a:lnTo>
                    <a:pt x="0" y="78775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2440066" y="3663053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4503072" y="3922330"/>
            <a:ext cx="1711394" cy="2058005"/>
            <a:chOff x="2022557" y="3473992"/>
            <a:chExt cx="1711394" cy="2058005"/>
          </a:xfrm>
        </p:grpSpPr>
        <p:sp>
          <p:nvSpPr>
            <p:cNvPr id="108" name="Rounded Rectangle 107"/>
            <p:cNvSpPr/>
            <p:nvPr/>
          </p:nvSpPr>
          <p:spPr>
            <a:xfrm>
              <a:off x="2048159" y="3473992"/>
              <a:ext cx="1685792" cy="2056036"/>
            </a:xfrm>
            <a:custGeom>
              <a:avLst/>
              <a:gdLst/>
              <a:ahLst/>
              <a:cxnLst/>
              <a:rect l="0" t="0" r="0" b="0"/>
              <a:pathLst>
                <a:path w="1685792" h="2056036">
                  <a:moveTo>
                    <a:pt x="1685792" y="0"/>
                  </a:moveTo>
                  <a:lnTo>
                    <a:pt x="1685792" y="55142"/>
                  </a:lnTo>
                  <a:lnTo>
                    <a:pt x="1685792" y="110285"/>
                  </a:lnTo>
                  <a:lnTo>
                    <a:pt x="1477037" y="110285"/>
                  </a:lnTo>
                  <a:lnTo>
                    <a:pt x="1268283" y="110285"/>
                  </a:lnTo>
                  <a:lnTo>
                    <a:pt x="1268283" y="1031957"/>
                  </a:lnTo>
                  <a:lnTo>
                    <a:pt x="1268283" y="1953628"/>
                  </a:lnTo>
                  <a:lnTo>
                    <a:pt x="634141" y="1953628"/>
                  </a:lnTo>
                  <a:lnTo>
                    <a:pt x="0" y="1953628"/>
                  </a:lnTo>
                  <a:lnTo>
                    <a:pt x="0" y="2008771"/>
                  </a:lnTo>
                  <a:lnTo>
                    <a:pt x="0" y="2056036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2022557" y="5506396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353845" y="2535884"/>
            <a:ext cx="51203" cy="214662"/>
            <a:chOff x="2873330" y="2087546"/>
            <a:chExt cx="51203" cy="214662"/>
          </a:xfrm>
        </p:grpSpPr>
        <p:sp>
          <p:nvSpPr>
            <p:cNvPr id="111" name="Rounded Rectangle 110"/>
            <p:cNvSpPr/>
            <p:nvPr/>
          </p:nvSpPr>
          <p:spPr>
            <a:xfrm>
              <a:off x="2898932" y="2087546"/>
              <a:ext cx="3938" cy="212693"/>
            </a:xfrm>
            <a:custGeom>
              <a:avLst/>
              <a:gdLst/>
              <a:ahLst/>
              <a:cxnLst/>
              <a:rect l="0" t="0" r="0" b="0"/>
              <a:pathLst>
                <a:path w="3938" h="212693">
                  <a:moveTo>
                    <a:pt x="0" y="0"/>
                  </a:moveTo>
                  <a:lnTo>
                    <a:pt x="0" y="110285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2873330" y="2276607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4503072" y="5332409"/>
            <a:ext cx="443111" cy="214662"/>
            <a:chOff x="2022557" y="4884071"/>
            <a:chExt cx="443111" cy="214662"/>
          </a:xfrm>
        </p:grpSpPr>
        <p:sp>
          <p:nvSpPr>
            <p:cNvPr id="114" name="Rounded Rectangle 113"/>
            <p:cNvSpPr/>
            <p:nvPr/>
          </p:nvSpPr>
          <p:spPr>
            <a:xfrm>
              <a:off x="2048159" y="4884071"/>
              <a:ext cx="417509" cy="212693"/>
            </a:xfrm>
            <a:custGeom>
              <a:avLst/>
              <a:gdLst/>
              <a:ahLst/>
              <a:cxnLst/>
              <a:rect l="0" t="0" r="0" b="0"/>
              <a:pathLst>
                <a:path w="417509" h="212693">
                  <a:moveTo>
                    <a:pt x="417509" y="0"/>
                  </a:moveTo>
                  <a:lnTo>
                    <a:pt x="417509" y="55142"/>
                  </a:lnTo>
                  <a:lnTo>
                    <a:pt x="417509" y="110285"/>
                  </a:lnTo>
                  <a:lnTo>
                    <a:pt x="208754" y="110285"/>
                  </a:lnTo>
                  <a:lnTo>
                    <a:pt x="0" y="110285"/>
                  </a:lnTo>
                  <a:lnTo>
                    <a:pt x="0" y="165428"/>
                  </a:lnTo>
                  <a:lnTo>
                    <a:pt x="0" y="212693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2022557" y="5073132"/>
              <a:ext cx="51203" cy="25601"/>
            </a:xfrm>
            <a:custGeom>
              <a:avLst/>
              <a:gdLst/>
              <a:ahLst/>
              <a:cxnLst/>
              <a:rect l="0" t="0" r="0" b="0"/>
              <a:pathLst>
                <a:path w="51203" h="25601">
                  <a:moveTo>
                    <a:pt x="51203" y="0"/>
                  </a:moveTo>
                  <a:lnTo>
                    <a:pt x="25601" y="25601"/>
                  </a:lnTo>
                  <a:lnTo>
                    <a:pt x="0" y="0"/>
                  </a:lnTo>
                </a:path>
              </a:pathLst>
            </a:custGeom>
            <a:noFill/>
            <a:ln w="590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6056915" y="2810613"/>
            <a:ext cx="478560" cy="2315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Analyze
Frequencies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024511" y="2810613"/>
            <a:ext cx="366305" cy="2315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Compare
Groups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221897" y="3314775"/>
            <a:ext cx="431295" cy="2315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Use
Correlation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512918" y="6052220"/>
            <a:ext cx="153611" cy="1157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End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056915" y="3314736"/>
            <a:ext cx="449019" cy="69479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Use Chi-
Square,
Fisher's
Exact, or
McNemar's
Test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919976" y="3409306"/>
            <a:ext cx="478560" cy="3473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How many
groups/mea
surements?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354921" y="4208876"/>
            <a:ext cx="183152" cy="1157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Two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83163" y="4208876"/>
            <a:ext cx="283591" cy="1157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Three+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5126381" y="1691963"/>
            <a:ext cx="596723" cy="578998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Compare
Groups, Assess
Relationships,
or Analyze
Frequencies?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100989" y="4772080"/>
            <a:ext cx="596723" cy="4631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Independent or
Dependent
(Paired)
Groups?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4676495" y="4772080"/>
            <a:ext cx="596723" cy="4631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Independent or
Dependent
(Repeated)
Groups?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340060" y="1034229"/>
            <a:ext cx="194968" cy="1157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Start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771983" y="5618955"/>
            <a:ext cx="496284" cy="1157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Independent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607002" y="5618955"/>
            <a:ext cx="437203" cy="1157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Dependent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347490" y="5618955"/>
            <a:ext cx="496284" cy="1157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Independent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5182509" y="5618955"/>
            <a:ext cx="437203" cy="1157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Dependent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174631" y="2810613"/>
            <a:ext cx="519917" cy="2315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600" b="0">
                <a:solidFill>
                  <a:srgbClr val="FFFFFF"/>
                </a:solidFill>
                <a:latin typeface="Roboto"/>
              </a:rPr>
              <a:t>Assess
Relationships</a:t>
            </a:r>
          </a:p>
        </p:txBody>
      </p:sp>
      <p:sp>
        <p:nvSpPr>
          <p:cNvPr id="134" name="Rounded Rectangle 133"/>
          <p:cNvSpPr/>
          <p:nvPr/>
        </p:nvSpPr>
        <p:spPr>
          <a:xfrm>
            <a:off x="5909704" y="2849036"/>
            <a:ext cx="113239" cy="98469"/>
          </a:xfrm>
          <a:custGeom>
            <a:avLst/>
            <a:gdLst/>
            <a:ahLst/>
            <a:cxnLst/>
            <a:rect l="0" t="0" r="0" b="0"/>
            <a:pathLst>
              <a:path w="113239" h="98469">
                <a:moveTo>
                  <a:pt x="9846" y="0"/>
                </a:moveTo>
                <a:lnTo>
                  <a:pt x="103392" y="0"/>
                </a:lnTo>
                <a:cubicBezTo>
                  <a:pt x="103392" y="0"/>
                  <a:pt x="113239" y="0"/>
                  <a:pt x="113239" y="9846"/>
                </a:cubicBezTo>
                <a:lnTo>
                  <a:pt x="113239" y="88622"/>
                </a:lnTo>
                <a:cubicBezTo>
                  <a:pt x="113239" y="88622"/>
                  <a:pt x="113239" y="98469"/>
                  <a:pt x="103392" y="98469"/>
                </a:cubicBezTo>
                <a:lnTo>
                  <a:pt x="9846" y="98469"/>
                </a:lnTo>
                <a:cubicBezTo>
                  <a:pt x="9846" y="98469"/>
                  <a:pt x="0" y="98469"/>
                  <a:pt x="0" y="88622"/>
                </a:cubicBezTo>
                <a:lnTo>
                  <a:pt x="0" y="9846"/>
                </a:lnTo>
                <a:cubicBezTo>
                  <a:pt x="0" y="9846"/>
                  <a:pt x="0" y="0"/>
                  <a:pt x="9846" y="0"/>
                </a:cubicBezTo>
                <a:moveTo>
                  <a:pt x="0" y="24617"/>
                </a:moveTo>
                <a:lnTo>
                  <a:pt x="113239" y="24617"/>
                </a:lnTo>
                <a:moveTo>
                  <a:pt x="17232" y="11077"/>
                </a:moveTo>
                <a:cubicBezTo>
                  <a:pt x="16552" y="11077"/>
                  <a:pt x="16001" y="11628"/>
                  <a:pt x="16001" y="12308"/>
                </a:cubicBezTo>
                <a:cubicBezTo>
                  <a:pt x="16001" y="12988"/>
                  <a:pt x="16552" y="13539"/>
                  <a:pt x="17232" y="13539"/>
                </a:cubicBezTo>
                <a:cubicBezTo>
                  <a:pt x="17911" y="13539"/>
                  <a:pt x="18462" y="12988"/>
                  <a:pt x="18462" y="12308"/>
                </a:cubicBezTo>
                <a:cubicBezTo>
                  <a:pt x="18462" y="11628"/>
                  <a:pt x="17911" y="11077"/>
                  <a:pt x="17232" y="11077"/>
                </a:cubicBezTo>
                <a:moveTo>
                  <a:pt x="32002" y="11077"/>
                </a:moveTo>
                <a:cubicBezTo>
                  <a:pt x="31322" y="11077"/>
                  <a:pt x="30771" y="11628"/>
                  <a:pt x="30771" y="12308"/>
                </a:cubicBezTo>
                <a:cubicBezTo>
                  <a:pt x="30771" y="12988"/>
                  <a:pt x="31322" y="13539"/>
                  <a:pt x="32002" y="13539"/>
                </a:cubicBezTo>
                <a:cubicBezTo>
                  <a:pt x="32682" y="13539"/>
                  <a:pt x="33233" y="12988"/>
                  <a:pt x="33233" y="12308"/>
                </a:cubicBezTo>
                <a:cubicBezTo>
                  <a:pt x="33233" y="11628"/>
                  <a:pt x="32682" y="11077"/>
                  <a:pt x="32002" y="11077"/>
                </a:cubicBezTo>
                <a:moveTo>
                  <a:pt x="46772" y="11077"/>
                </a:moveTo>
                <a:cubicBezTo>
                  <a:pt x="46093" y="11077"/>
                  <a:pt x="45541" y="11628"/>
                  <a:pt x="45541" y="12308"/>
                </a:cubicBezTo>
                <a:cubicBezTo>
                  <a:pt x="45541" y="12988"/>
                  <a:pt x="46093" y="13539"/>
                  <a:pt x="46772" y="13539"/>
                </a:cubicBezTo>
                <a:cubicBezTo>
                  <a:pt x="47452" y="13539"/>
                  <a:pt x="48003" y="12988"/>
                  <a:pt x="48003" y="12308"/>
                </a:cubicBezTo>
                <a:cubicBezTo>
                  <a:pt x="48003" y="11628"/>
                  <a:pt x="47452" y="11077"/>
                  <a:pt x="46772" y="11077"/>
                </a:cubicBezTo>
                <a:moveTo>
                  <a:pt x="39387" y="75388"/>
                </a:moveTo>
                <a:cubicBezTo>
                  <a:pt x="39387" y="79975"/>
                  <a:pt x="44898" y="83693"/>
                  <a:pt x="51696" y="83693"/>
                </a:cubicBezTo>
                <a:cubicBezTo>
                  <a:pt x="58494" y="83693"/>
                  <a:pt x="64004" y="79975"/>
                  <a:pt x="64004" y="75388"/>
                </a:cubicBezTo>
                <a:cubicBezTo>
                  <a:pt x="64004" y="70800"/>
                  <a:pt x="58494" y="67082"/>
                  <a:pt x="51696" y="67082"/>
                </a:cubicBezTo>
                <a:cubicBezTo>
                  <a:pt x="44898" y="67082"/>
                  <a:pt x="39387" y="70800"/>
                  <a:pt x="39387" y="75388"/>
                </a:cubicBezTo>
                <a:moveTo>
                  <a:pt x="78775" y="52311"/>
                </a:moveTo>
                <a:lnTo>
                  <a:pt x="68042" y="43355"/>
                </a:lnTo>
                <a:cubicBezTo>
                  <a:pt x="67308" y="42744"/>
                  <a:pt x="66287" y="42613"/>
                  <a:pt x="65422" y="43018"/>
                </a:cubicBezTo>
                <a:cubicBezTo>
                  <a:pt x="64557" y="43423"/>
                  <a:pt x="64005" y="44291"/>
                  <a:pt x="64004" y="45246"/>
                </a:cubicBezTo>
                <a:lnTo>
                  <a:pt x="64004" y="75388"/>
                </a:ln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5" name="Rounded Rectangle 134"/>
          <p:cNvSpPr/>
          <p:nvPr/>
        </p:nvSpPr>
        <p:spPr>
          <a:xfrm>
            <a:off x="3883567" y="2841631"/>
            <a:ext cx="100704" cy="113239"/>
          </a:xfrm>
          <a:custGeom>
            <a:avLst/>
            <a:gdLst/>
            <a:ahLst/>
            <a:cxnLst/>
            <a:rect l="0" t="0" r="0" b="0"/>
            <a:pathLst>
              <a:path w="100704" h="113239">
                <a:moveTo>
                  <a:pt x="100704" y="0"/>
                </a:moveTo>
                <a:lnTo>
                  <a:pt x="50352" y="56619"/>
                </a:lnTo>
                <a:lnTo>
                  <a:pt x="0" y="0"/>
                </a:lnTo>
                <a:close/>
                <a:moveTo>
                  <a:pt x="0" y="113239"/>
                </a:moveTo>
                <a:lnTo>
                  <a:pt x="50352" y="56619"/>
                </a:lnTo>
                <a:lnTo>
                  <a:pt x="100704" y="113239"/>
                </a:lnTo>
                <a:close/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6" name="Rounded Rectangle 135"/>
          <p:cNvSpPr/>
          <p:nvPr/>
        </p:nvSpPr>
        <p:spPr>
          <a:xfrm>
            <a:off x="5027420" y="2841631"/>
            <a:ext cx="113239" cy="113239"/>
          </a:xfrm>
          <a:custGeom>
            <a:avLst/>
            <a:gdLst/>
            <a:ahLst/>
            <a:cxnLst/>
            <a:rect l="0" t="0" r="0" b="0"/>
            <a:pathLst>
              <a:path w="113239" h="113239">
                <a:moveTo>
                  <a:pt x="31017" y="98139"/>
                </a:moveTo>
                <a:lnTo>
                  <a:pt x="7547" y="98139"/>
                </a:lnTo>
                <a:cubicBezTo>
                  <a:pt x="3379" y="98139"/>
                  <a:pt x="0" y="94760"/>
                  <a:pt x="0" y="90591"/>
                </a:cubicBezTo>
                <a:lnTo>
                  <a:pt x="0" y="7547"/>
                </a:lnTo>
                <a:cubicBezTo>
                  <a:pt x="0" y="3379"/>
                  <a:pt x="3379" y="0"/>
                  <a:pt x="7547" y="0"/>
                </a:cubicBezTo>
                <a:lnTo>
                  <a:pt x="98139" y="0"/>
                </a:lnTo>
                <a:cubicBezTo>
                  <a:pt x="102308" y="0"/>
                  <a:pt x="105689" y="3378"/>
                  <a:pt x="105691" y="7547"/>
                </a:cubicBezTo>
                <a:lnTo>
                  <a:pt x="105691" y="27275"/>
                </a:lnTo>
                <a:moveTo>
                  <a:pt x="105691" y="22647"/>
                </a:moveTo>
                <a:lnTo>
                  <a:pt x="0" y="22647"/>
                </a:lnTo>
                <a:moveTo>
                  <a:pt x="45295" y="85559"/>
                </a:moveTo>
                <a:lnTo>
                  <a:pt x="45295" y="45295"/>
                </a:lnTo>
                <a:cubicBezTo>
                  <a:pt x="45295" y="42516"/>
                  <a:pt x="47548" y="40264"/>
                  <a:pt x="50327" y="40264"/>
                </a:cubicBezTo>
                <a:lnTo>
                  <a:pt x="108207" y="40264"/>
                </a:lnTo>
                <a:cubicBezTo>
                  <a:pt x="110986" y="40264"/>
                  <a:pt x="113239" y="42516"/>
                  <a:pt x="113239" y="45295"/>
                </a:cubicBezTo>
                <a:lnTo>
                  <a:pt x="113239" y="85559"/>
                </a:lnTo>
                <a:cubicBezTo>
                  <a:pt x="113236" y="88337"/>
                  <a:pt x="110985" y="90588"/>
                  <a:pt x="108207" y="90591"/>
                </a:cubicBezTo>
                <a:lnTo>
                  <a:pt x="83043" y="90591"/>
                </a:lnTo>
                <a:lnTo>
                  <a:pt x="60396" y="113239"/>
                </a:lnTo>
                <a:lnTo>
                  <a:pt x="60396" y="90591"/>
                </a:lnTo>
                <a:lnTo>
                  <a:pt x="50327" y="90591"/>
                </a:lnTo>
                <a:cubicBezTo>
                  <a:pt x="47549" y="90588"/>
                  <a:pt x="45298" y="88337"/>
                  <a:pt x="45295" y="85559"/>
                </a:cubicBezTo>
                <a:close/>
                <a:moveTo>
                  <a:pt x="98139" y="58146"/>
                </a:moveTo>
                <a:lnTo>
                  <a:pt x="60396" y="58146"/>
                </a:lnTo>
                <a:moveTo>
                  <a:pt x="98139" y="73246"/>
                </a:moveTo>
                <a:lnTo>
                  <a:pt x="60396" y="73246"/>
                </a:lnTo>
                <a:moveTo>
                  <a:pt x="10984" y="11269"/>
                </a:moveTo>
                <a:cubicBezTo>
                  <a:pt x="10984" y="12289"/>
                  <a:pt x="11810" y="13116"/>
                  <a:pt x="12830" y="13116"/>
                </a:cubicBezTo>
                <a:cubicBezTo>
                  <a:pt x="13850" y="13116"/>
                  <a:pt x="14676" y="12289"/>
                  <a:pt x="14676" y="11269"/>
                </a:cubicBezTo>
                <a:cubicBezTo>
                  <a:pt x="14676" y="10250"/>
                  <a:pt x="13850" y="9423"/>
                  <a:pt x="12830" y="9423"/>
                </a:cubicBezTo>
                <a:cubicBezTo>
                  <a:pt x="11810" y="9423"/>
                  <a:pt x="10984" y="10250"/>
                  <a:pt x="10984" y="11269"/>
                </a:cubicBezTo>
                <a:moveTo>
                  <a:pt x="25129" y="11269"/>
                </a:moveTo>
                <a:cubicBezTo>
                  <a:pt x="25129" y="12289"/>
                  <a:pt x="25955" y="13116"/>
                  <a:pt x="26975" y="13116"/>
                </a:cubicBezTo>
                <a:cubicBezTo>
                  <a:pt x="27995" y="13116"/>
                  <a:pt x="28821" y="12289"/>
                  <a:pt x="28821" y="11269"/>
                </a:cubicBezTo>
                <a:cubicBezTo>
                  <a:pt x="28821" y="10250"/>
                  <a:pt x="27995" y="9423"/>
                  <a:pt x="26975" y="9423"/>
                </a:cubicBezTo>
                <a:cubicBezTo>
                  <a:pt x="25955" y="9423"/>
                  <a:pt x="25129" y="10250"/>
                  <a:pt x="25129" y="11269"/>
                </a:cubicBezTo>
                <a:moveTo>
                  <a:pt x="39269" y="11269"/>
                </a:moveTo>
                <a:cubicBezTo>
                  <a:pt x="39269" y="12289"/>
                  <a:pt x="40096" y="13116"/>
                  <a:pt x="41115" y="13116"/>
                </a:cubicBezTo>
                <a:cubicBezTo>
                  <a:pt x="42135" y="13116"/>
                  <a:pt x="42962" y="12289"/>
                  <a:pt x="42962" y="11269"/>
                </a:cubicBezTo>
                <a:cubicBezTo>
                  <a:pt x="42962" y="10250"/>
                  <a:pt x="42135" y="9423"/>
                  <a:pt x="41115" y="9423"/>
                </a:cubicBezTo>
                <a:cubicBezTo>
                  <a:pt x="40096" y="9423"/>
                  <a:pt x="39269" y="10250"/>
                  <a:pt x="39269" y="11269"/>
                </a:cubicBez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7" name="Rounded Rectangle 136"/>
          <p:cNvSpPr/>
          <p:nvPr/>
        </p:nvSpPr>
        <p:spPr>
          <a:xfrm>
            <a:off x="5909704" y="3534854"/>
            <a:ext cx="113479" cy="113239"/>
          </a:xfrm>
          <a:custGeom>
            <a:avLst/>
            <a:gdLst/>
            <a:ahLst/>
            <a:cxnLst/>
            <a:rect l="0" t="0" r="0" b="0"/>
            <a:pathLst>
              <a:path w="113479" h="113239">
                <a:moveTo>
                  <a:pt x="0" y="19693"/>
                </a:moveTo>
                <a:lnTo>
                  <a:pt x="98469" y="19693"/>
                </a:lnTo>
                <a:moveTo>
                  <a:pt x="13539" y="8616"/>
                </a:moveTo>
                <a:cubicBezTo>
                  <a:pt x="12859" y="8616"/>
                  <a:pt x="12308" y="9167"/>
                  <a:pt x="12308" y="9846"/>
                </a:cubicBezTo>
                <a:cubicBezTo>
                  <a:pt x="12308" y="10526"/>
                  <a:pt x="12859" y="11077"/>
                  <a:pt x="13539" y="11077"/>
                </a:cubicBezTo>
                <a:cubicBezTo>
                  <a:pt x="14219" y="11077"/>
                  <a:pt x="14770" y="10526"/>
                  <a:pt x="14770" y="9846"/>
                </a:cubicBezTo>
                <a:cubicBezTo>
                  <a:pt x="14770" y="9167"/>
                  <a:pt x="14219" y="8616"/>
                  <a:pt x="13539" y="8616"/>
                </a:cubicBezTo>
                <a:lnTo>
                  <a:pt x="13539" y="8616"/>
                </a:lnTo>
                <a:moveTo>
                  <a:pt x="25848" y="8616"/>
                </a:moveTo>
                <a:cubicBezTo>
                  <a:pt x="25168" y="8616"/>
                  <a:pt x="24617" y="9167"/>
                  <a:pt x="24617" y="9846"/>
                </a:cubicBezTo>
                <a:cubicBezTo>
                  <a:pt x="24617" y="10526"/>
                  <a:pt x="25168" y="11077"/>
                  <a:pt x="25848" y="11077"/>
                </a:cubicBezTo>
                <a:cubicBezTo>
                  <a:pt x="26527" y="11077"/>
                  <a:pt x="27079" y="10526"/>
                  <a:pt x="27079" y="9846"/>
                </a:cubicBezTo>
                <a:cubicBezTo>
                  <a:pt x="27079" y="9167"/>
                  <a:pt x="26527" y="8616"/>
                  <a:pt x="25848" y="8616"/>
                </a:cubicBezTo>
                <a:lnTo>
                  <a:pt x="25848" y="8616"/>
                </a:lnTo>
                <a:moveTo>
                  <a:pt x="38156" y="8616"/>
                </a:moveTo>
                <a:cubicBezTo>
                  <a:pt x="37477" y="8616"/>
                  <a:pt x="36925" y="9167"/>
                  <a:pt x="36925" y="9846"/>
                </a:cubicBezTo>
                <a:cubicBezTo>
                  <a:pt x="36925" y="10526"/>
                  <a:pt x="37477" y="11077"/>
                  <a:pt x="38156" y="11077"/>
                </a:cubicBezTo>
                <a:cubicBezTo>
                  <a:pt x="38836" y="11077"/>
                  <a:pt x="39387" y="10526"/>
                  <a:pt x="39387" y="9846"/>
                </a:cubicBezTo>
                <a:cubicBezTo>
                  <a:pt x="39387" y="9167"/>
                  <a:pt x="38836" y="8616"/>
                  <a:pt x="38156" y="8616"/>
                </a:cubicBezTo>
                <a:lnTo>
                  <a:pt x="38156" y="8616"/>
                </a:lnTo>
                <a:moveTo>
                  <a:pt x="46772" y="73851"/>
                </a:moveTo>
                <a:lnTo>
                  <a:pt x="9846" y="73851"/>
                </a:lnTo>
                <a:cubicBezTo>
                  <a:pt x="4408" y="73851"/>
                  <a:pt x="0" y="69443"/>
                  <a:pt x="0" y="64004"/>
                </a:cubicBezTo>
                <a:lnTo>
                  <a:pt x="0" y="9846"/>
                </a:lnTo>
                <a:cubicBezTo>
                  <a:pt x="0" y="4408"/>
                  <a:pt x="4408" y="0"/>
                  <a:pt x="9846" y="0"/>
                </a:cubicBezTo>
                <a:lnTo>
                  <a:pt x="88622" y="0"/>
                </a:lnTo>
                <a:cubicBezTo>
                  <a:pt x="94060" y="0"/>
                  <a:pt x="98469" y="4408"/>
                  <a:pt x="98469" y="9846"/>
                </a:cubicBezTo>
                <a:lnTo>
                  <a:pt x="98469" y="49234"/>
                </a:lnTo>
                <a:moveTo>
                  <a:pt x="83698" y="51696"/>
                </a:moveTo>
                <a:lnTo>
                  <a:pt x="83698" y="41849"/>
                </a:lnTo>
                <a:moveTo>
                  <a:pt x="78775" y="46772"/>
                </a:moveTo>
                <a:lnTo>
                  <a:pt x="88622" y="46772"/>
                </a:lnTo>
                <a:moveTo>
                  <a:pt x="66466" y="59081"/>
                </a:moveTo>
                <a:lnTo>
                  <a:pt x="66466" y="68928"/>
                </a:lnTo>
                <a:moveTo>
                  <a:pt x="71390" y="64004"/>
                </a:moveTo>
                <a:lnTo>
                  <a:pt x="61543" y="64004"/>
                </a:lnTo>
                <a:moveTo>
                  <a:pt x="77347" y="96007"/>
                </a:moveTo>
                <a:cubicBezTo>
                  <a:pt x="81237" y="88622"/>
                  <a:pt x="86160" y="81237"/>
                  <a:pt x="86160" y="81237"/>
                </a:cubicBezTo>
                <a:lnTo>
                  <a:pt x="86160" y="64004"/>
                </a:lnTo>
                <a:cubicBezTo>
                  <a:pt x="86160" y="62645"/>
                  <a:pt x="87262" y="61543"/>
                  <a:pt x="88622" y="61543"/>
                </a:cubicBezTo>
                <a:lnTo>
                  <a:pt x="96007" y="61543"/>
                </a:lnTo>
                <a:cubicBezTo>
                  <a:pt x="97367" y="61543"/>
                  <a:pt x="98469" y="62645"/>
                  <a:pt x="98469" y="64004"/>
                </a:cubicBezTo>
                <a:lnTo>
                  <a:pt x="98469" y="81237"/>
                </a:lnTo>
                <a:cubicBezTo>
                  <a:pt x="98469" y="81680"/>
                  <a:pt x="112599" y="105854"/>
                  <a:pt x="112599" y="105854"/>
                </a:cubicBezTo>
                <a:cubicBezTo>
                  <a:pt x="113476" y="107373"/>
                  <a:pt x="113479" y="109243"/>
                  <a:pt x="112606" y="110765"/>
                </a:cubicBezTo>
                <a:cubicBezTo>
                  <a:pt x="111734" y="112286"/>
                  <a:pt x="110118" y="113229"/>
                  <a:pt x="108365" y="113239"/>
                </a:cubicBezTo>
                <a:lnTo>
                  <a:pt x="77495" y="113239"/>
                </a:lnTo>
                <a:moveTo>
                  <a:pt x="106839" y="96007"/>
                </a:moveTo>
                <a:lnTo>
                  <a:pt x="77347" y="96007"/>
                </a:lnTo>
                <a:moveTo>
                  <a:pt x="56619" y="81237"/>
                </a:moveTo>
                <a:lnTo>
                  <a:pt x="68928" y="81237"/>
                </a:lnTo>
                <a:lnTo>
                  <a:pt x="68928" y="107085"/>
                </a:lnTo>
                <a:cubicBezTo>
                  <a:pt x="68928" y="110484"/>
                  <a:pt x="66173" y="113239"/>
                  <a:pt x="62774" y="113239"/>
                </a:cubicBezTo>
                <a:cubicBezTo>
                  <a:pt x="59375" y="113239"/>
                  <a:pt x="56619" y="110484"/>
                  <a:pt x="56619" y="107085"/>
                </a:cubicBezTo>
                <a:close/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8" name="Rounded Rectangle 137"/>
          <p:cNvSpPr/>
          <p:nvPr/>
        </p:nvSpPr>
        <p:spPr>
          <a:xfrm>
            <a:off x="3207709" y="4192633"/>
            <a:ext cx="113239" cy="113239"/>
          </a:xfrm>
          <a:custGeom>
            <a:avLst/>
            <a:gdLst/>
            <a:ahLst/>
            <a:cxnLst/>
            <a:rect l="0" t="0" r="0" b="0"/>
            <a:pathLst>
              <a:path w="113239" h="113239">
                <a:moveTo>
                  <a:pt x="4923" y="0"/>
                </a:moveTo>
                <a:lnTo>
                  <a:pt x="108316" y="0"/>
                </a:lnTo>
                <a:cubicBezTo>
                  <a:pt x="108316" y="0"/>
                  <a:pt x="113239" y="0"/>
                  <a:pt x="113239" y="4923"/>
                </a:cubicBezTo>
                <a:lnTo>
                  <a:pt x="113239" y="108316"/>
                </a:lnTo>
                <a:cubicBezTo>
                  <a:pt x="113239" y="108316"/>
                  <a:pt x="113239" y="113239"/>
                  <a:pt x="108316" y="113239"/>
                </a:cubicBezTo>
                <a:lnTo>
                  <a:pt x="4923" y="113239"/>
                </a:lnTo>
                <a:cubicBezTo>
                  <a:pt x="4923" y="113239"/>
                  <a:pt x="0" y="113239"/>
                  <a:pt x="0" y="108316"/>
                </a:cubicBezTo>
                <a:lnTo>
                  <a:pt x="0" y="4923"/>
                </a:lnTo>
                <a:cubicBezTo>
                  <a:pt x="0" y="4923"/>
                  <a:pt x="0" y="0"/>
                  <a:pt x="4923" y="0"/>
                </a:cubicBezTo>
                <a:moveTo>
                  <a:pt x="44311" y="29540"/>
                </a:moveTo>
                <a:cubicBezTo>
                  <a:pt x="39387" y="29540"/>
                  <a:pt x="39387" y="34464"/>
                  <a:pt x="39387" y="34464"/>
                </a:cubicBezTo>
                <a:lnTo>
                  <a:pt x="39387" y="78775"/>
                </a:lnTo>
                <a:cubicBezTo>
                  <a:pt x="39387" y="83698"/>
                  <a:pt x="44311" y="83698"/>
                  <a:pt x="44311" y="83698"/>
                </a:cubicBezTo>
                <a:lnTo>
                  <a:pt x="68928" y="83698"/>
                </a:lnTo>
                <a:cubicBezTo>
                  <a:pt x="73851" y="83698"/>
                  <a:pt x="73851" y="78775"/>
                  <a:pt x="73851" y="78775"/>
                </a:cubicBezTo>
                <a:lnTo>
                  <a:pt x="73851" y="34464"/>
                </a:lnTo>
                <a:cubicBezTo>
                  <a:pt x="73851" y="29540"/>
                  <a:pt x="68928" y="29540"/>
                  <a:pt x="68928" y="29540"/>
                </a:cubicBezTo>
                <a:lnTo>
                  <a:pt x="44311" y="29540"/>
                </a:lnTo>
                <a:moveTo>
                  <a:pt x="73851" y="49234"/>
                </a:moveTo>
                <a:lnTo>
                  <a:pt x="39387" y="49234"/>
                </a:ln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9" name="Rounded Rectangle 138"/>
          <p:cNvSpPr/>
          <p:nvPr/>
        </p:nvSpPr>
        <p:spPr>
          <a:xfrm>
            <a:off x="4735951" y="4192628"/>
            <a:ext cx="113239" cy="113239"/>
          </a:xfrm>
          <a:custGeom>
            <a:avLst/>
            <a:gdLst/>
            <a:ahLst/>
            <a:cxnLst/>
            <a:rect l="0" t="0" r="0" b="0"/>
            <a:pathLst>
              <a:path w="113239" h="113239">
                <a:moveTo>
                  <a:pt x="0" y="56619"/>
                </a:moveTo>
                <a:cubicBezTo>
                  <a:pt x="0" y="25349"/>
                  <a:pt x="25349" y="0"/>
                  <a:pt x="56619" y="0"/>
                </a:cubicBezTo>
                <a:cubicBezTo>
                  <a:pt x="87890" y="0"/>
                  <a:pt x="113239" y="25349"/>
                  <a:pt x="113239" y="56619"/>
                </a:cubicBezTo>
                <a:cubicBezTo>
                  <a:pt x="113239" y="87890"/>
                  <a:pt x="87890" y="113239"/>
                  <a:pt x="56619" y="113239"/>
                </a:cubicBezTo>
                <a:cubicBezTo>
                  <a:pt x="25349" y="113239"/>
                  <a:pt x="0" y="87890"/>
                  <a:pt x="0" y="56619"/>
                </a:cubicBezTo>
                <a:moveTo>
                  <a:pt x="56619" y="113239"/>
                </a:moveTo>
                <a:lnTo>
                  <a:pt x="56619" y="0"/>
                </a:lnTo>
                <a:moveTo>
                  <a:pt x="113239" y="56619"/>
                </a:moveTo>
                <a:lnTo>
                  <a:pt x="0" y="56619"/>
                </a:ln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" name="Rounded Rectangle 139"/>
          <p:cNvSpPr/>
          <p:nvPr/>
        </p:nvSpPr>
        <p:spPr>
          <a:xfrm>
            <a:off x="4378914" y="6035972"/>
            <a:ext cx="86824" cy="113239"/>
          </a:xfrm>
          <a:custGeom>
            <a:avLst/>
            <a:gdLst/>
            <a:ahLst/>
            <a:cxnLst/>
            <a:rect l="0" t="0" r="0" b="0"/>
            <a:pathLst>
              <a:path w="86824" h="113239">
                <a:moveTo>
                  <a:pt x="2" y="33971"/>
                </a:moveTo>
                <a:cubicBezTo>
                  <a:pt x="0" y="25630"/>
                  <a:pt x="6761" y="18867"/>
                  <a:pt x="15102" y="18867"/>
                </a:cubicBezTo>
                <a:cubicBezTo>
                  <a:pt x="23443" y="18867"/>
                  <a:pt x="30205" y="25630"/>
                  <a:pt x="30202" y="33971"/>
                </a:cubicBezTo>
                <a:cubicBezTo>
                  <a:pt x="30205" y="42313"/>
                  <a:pt x="23443" y="49076"/>
                  <a:pt x="15102" y="49076"/>
                </a:cubicBezTo>
                <a:cubicBezTo>
                  <a:pt x="6761" y="49076"/>
                  <a:pt x="0" y="42313"/>
                  <a:pt x="2" y="33971"/>
                </a:cubicBezTo>
                <a:moveTo>
                  <a:pt x="56622" y="89331"/>
                </a:moveTo>
                <a:cubicBezTo>
                  <a:pt x="56619" y="80989"/>
                  <a:pt x="63381" y="74226"/>
                  <a:pt x="71722" y="74226"/>
                </a:cubicBezTo>
                <a:cubicBezTo>
                  <a:pt x="80063" y="74226"/>
                  <a:pt x="86824" y="80989"/>
                  <a:pt x="86822" y="89331"/>
                </a:cubicBezTo>
                <a:cubicBezTo>
                  <a:pt x="86824" y="97672"/>
                  <a:pt x="80063" y="104435"/>
                  <a:pt x="71722" y="104435"/>
                </a:cubicBezTo>
                <a:cubicBezTo>
                  <a:pt x="63381" y="104435"/>
                  <a:pt x="56619" y="97672"/>
                  <a:pt x="56622" y="89331"/>
                </a:cubicBezTo>
                <a:moveTo>
                  <a:pt x="15102" y="18871"/>
                </a:moveTo>
                <a:lnTo>
                  <a:pt x="15102" y="0"/>
                </a:lnTo>
                <a:moveTo>
                  <a:pt x="15102" y="49072"/>
                </a:moveTo>
                <a:lnTo>
                  <a:pt x="15102" y="113239"/>
                </a:lnTo>
                <a:moveTo>
                  <a:pt x="30202" y="33971"/>
                </a:moveTo>
                <a:lnTo>
                  <a:pt x="56622" y="33971"/>
                </a:lnTo>
                <a:cubicBezTo>
                  <a:pt x="64961" y="33971"/>
                  <a:pt x="71722" y="40732"/>
                  <a:pt x="71722" y="49072"/>
                </a:cubicBezTo>
                <a:lnTo>
                  <a:pt x="71722" y="74235"/>
                </a:ln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1" name="Rounded Rectangle 140"/>
          <p:cNvSpPr/>
          <p:nvPr/>
        </p:nvSpPr>
        <p:spPr>
          <a:xfrm>
            <a:off x="2622310" y="5600246"/>
            <a:ext cx="115701" cy="115701"/>
          </a:xfrm>
          <a:custGeom>
            <a:avLst/>
            <a:gdLst/>
            <a:ahLst/>
            <a:cxnLst/>
            <a:rect l="0" t="0" r="0" b="0"/>
            <a:pathLst>
              <a:path w="115701" h="115701">
                <a:moveTo>
                  <a:pt x="56619" y="86160"/>
                </a:moveTo>
                <a:cubicBezTo>
                  <a:pt x="56619" y="69845"/>
                  <a:pt x="69845" y="56619"/>
                  <a:pt x="86160" y="56619"/>
                </a:cubicBezTo>
                <a:cubicBezTo>
                  <a:pt x="102475" y="56619"/>
                  <a:pt x="115701" y="69845"/>
                  <a:pt x="115701" y="86160"/>
                </a:cubicBezTo>
                <a:cubicBezTo>
                  <a:pt x="115701" y="102475"/>
                  <a:pt x="102475" y="115701"/>
                  <a:pt x="86160" y="115701"/>
                </a:cubicBezTo>
                <a:cubicBezTo>
                  <a:pt x="69845" y="115701"/>
                  <a:pt x="56619" y="102475"/>
                  <a:pt x="56619" y="86160"/>
                </a:cubicBezTo>
                <a:close/>
                <a:moveTo>
                  <a:pt x="0" y="0"/>
                </a:moveTo>
                <a:moveTo>
                  <a:pt x="72069" y="89656"/>
                </a:moveTo>
                <a:lnTo>
                  <a:pt x="79454" y="97041"/>
                </a:lnTo>
                <a:cubicBezTo>
                  <a:pt x="80213" y="97796"/>
                  <a:pt x="81262" y="98185"/>
                  <a:pt x="82329" y="98108"/>
                </a:cubicBezTo>
                <a:cubicBezTo>
                  <a:pt x="83397" y="98032"/>
                  <a:pt x="84379" y="97497"/>
                  <a:pt x="85023" y="96642"/>
                </a:cubicBezTo>
                <a:lnTo>
                  <a:pt x="99325" y="77574"/>
                </a:lnTo>
                <a:moveTo>
                  <a:pt x="36925" y="2461"/>
                </a:moveTo>
                <a:cubicBezTo>
                  <a:pt x="48482" y="2461"/>
                  <a:pt x="57850" y="11830"/>
                  <a:pt x="57850" y="23386"/>
                </a:cubicBezTo>
                <a:cubicBezTo>
                  <a:pt x="57850" y="34942"/>
                  <a:pt x="48482" y="44311"/>
                  <a:pt x="36925" y="44311"/>
                </a:cubicBezTo>
                <a:cubicBezTo>
                  <a:pt x="25369" y="44311"/>
                  <a:pt x="16001" y="34942"/>
                  <a:pt x="16001" y="23386"/>
                </a:cubicBezTo>
                <a:cubicBezTo>
                  <a:pt x="16001" y="11830"/>
                  <a:pt x="25369" y="2461"/>
                  <a:pt x="36925" y="2461"/>
                </a:cubicBezTo>
                <a:close/>
                <a:moveTo>
                  <a:pt x="41849" y="86160"/>
                </a:moveTo>
                <a:lnTo>
                  <a:pt x="2461" y="86160"/>
                </a:lnTo>
                <a:cubicBezTo>
                  <a:pt x="2461" y="73555"/>
                  <a:pt x="9342" y="61955"/>
                  <a:pt x="20404" y="55913"/>
                </a:cubicBezTo>
                <a:cubicBezTo>
                  <a:pt x="31466" y="49870"/>
                  <a:pt x="44945" y="50349"/>
                  <a:pt x="55551" y="57161"/>
                </a:cubicBez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" name="Rounded Rectangle 141"/>
          <p:cNvSpPr/>
          <p:nvPr/>
        </p:nvSpPr>
        <p:spPr>
          <a:xfrm>
            <a:off x="3457329" y="5600246"/>
            <a:ext cx="114470" cy="113690"/>
          </a:xfrm>
          <a:custGeom>
            <a:avLst/>
            <a:gdLst/>
            <a:ahLst/>
            <a:cxnLst/>
            <a:rect l="0" t="0" r="0" b="0"/>
            <a:pathLst>
              <a:path w="114470" h="113690">
                <a:moveTo>
                  <a:pt x="51696" y="100481"/>
                </a:moveTo>
                <a:lnTo>
                  <a:pt x="3692" y="78661"/>
                </a:lnTo>
                <a:lnTo>
                  <a:pt x="3692" y="26294"/>
                </a:lnTo>
                <a:lnTo>
                  <a:pt x="51696" y="48113"/>
                </a:lnTo>
                <a:close/>
                <a:moveTo>
                  <a:pt x="51696" y="100481"/>
                </a:moveTo>
                <a:lnTo>
                  <a:pt x="51696" y="48113"/>
                </a:lnTo>
                <a:lnTo>
                  <a:pt x="99700" y="26294"/>
                </a:lnTo>
                <a:lnTo>
                  <a:pt x="99700" y="58080"/>
                </a:lnTo>
                <a:moveTo>
                  <a:pt x="3692" y="26292"/>
                </a:moveTo>
                <a:lnTo>
                  <a:pt x="51696" y="4472"/>
                </a:lnTo>
                <a:lnTo>
                  <a:pt x="99700" y="26292"/>
                </a:lnTo>
                <a:moveTo>
                  <a:pt x="68928" y="94270"/>
                </a:moveTo>
                <a:lnTo>
                  <a:pt x="114470" y="94270"/>
                </a:lnTo>
                <a:moveTo>
                  <a:pt x="0" y="0"/>
                </a:moveTo>
                <a:moveTo>
                  <a:pt x="92584" y="74849"/>
                </a:moveTo>
                <a:lnTo>
                  <a:pt x="114466" y="94269"/>
                </a:lnTo>
                <a:lnTo>
                  <a:pt x="92584" y="113690"/>
                </a:ln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3" name="Rounded Rectangle 142"/>
          <p:cNvSpPr/>
          <p:nvPr/>
        </p:nvSpPr>
        <p:spPr>
          <a:xfrm>
            <a:off x="4205202" y="5606401"/>
            <a:ext cx="103392" cy="105854"/>
          </a:xfrm>
          <a:custGeom>
            <a:avLst/>
            <a:gdLst/>
            <a:ahLst/>
            <a:cxnLst/>
            <a:rect l="0" t="0" r="0" b="0"/>
            <a:pathLst>
              <a:path w="103392" h="105854">
                <a:moveTo>
                  <a:pt x="17232" y="51696"/>
                </a:moveTo>
                <a:lnTo>
                  <a:pt x="37959" y="72621"/>
                </a:lnTo>
                <a:cubicBezTo>
                  <a:pt x="38975" y="73593"/>
                  <a:pt x="40358" y="74085"/>
                  <a:pt x="41760" y="73972"/>
                </a:cubicBezTo>
                <a:cubicBezTo>
                  <a:pt x="43162" y="73859"/>
                  <a:pt x="44448" y="73152"/>
                  <a:pt x="45295" y="72030"/>
                </a:cubicBezTo>
                <a:lnTo>
                  <a:pt x="103392" y="0"/>
                </a:lnTo>
                <a:moveTo>
                  <a:pt x="88622" y="49234"/>
                </a:moveTo>
                <a:lnTo>
                  <a:pt x="88622" y="100930"/>
                </a:lnTo>
                <a:cubicBezTo>
                  <a:pt x="88622" y="103650"/>
                  <a:pt x="86417" y="105854"/>
                  <a:pt x="83698" y="105854"/>
                </a:cubicBezTo>
                <a:lnTo>
                  <a:pt x="4923" y="105854"/>
                </a:lnTo>
                <a:cubicBezTo>
                  <a:pt x="2204" y="105854"/>
                  <a:pt x="0" y="103650"/>
                  <a:pt x="0" y="100930"/>
                </a:cubicBezTo>
                <a:lnTo>
                  <a:pt x="0" y="22155"/>
                </a:lnTo>
                <a:cubicBezTo>
                  <a:pt x="0" y="19436"/>
                  <a:pt x="2204" y="17232"/>
                  <a:pt x="4923" y="17232"/>
                </a:cubicBezTo>
                <a:lnTo>
                  <a:pt x="61543" y="17232"/>
                </a:ln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4" name="Rounded Rectangle 143"/>
          <p:cNvSpPr/>
          <p:nvPr/>
        </p:nvSpPr>
        <p:spPr>
          <a:xfrm>
            <a:off x="5035298" y="5622402"/>
            <a:ext cx="113239" cy="73851"/>
          </a:xfrm>
          <a:custGeom>
            <a:avLst/>
            <a:gdLst/>
            <a:ahLst/>
            <a:cxnLst/>
            <a:rect l="0" t="0" r="0" b="0"/>
            <a:pathLst>
              <a:path w="113239" h="73851">
                <a:moveTo>
                  <a:pt x="78775" y="0"/>
                </a:moveTo>
                <a:lnTo>
                  <a:pt x="108316" y="0"/>
                </a:lnTo>
                <a:cubicBezTo>
                  <a:pt x="111035" y="0"/>
                  <a:pt x="113239" y="2204"/>
                  <a:pt x="113239" y="4923"/>
                </a:cubicBezTo>
                <a:lnTo>
                  <a:pt x="113239" y="24617"/>
                </a:lnTo>
                <a:moveTo>
                  <a:pt x="0" y="24617"/>
                </a:moveTo>
                <a:lnTo>
                  <a:pt x="0" y="4923"/>
                </a:lnTo>
                <a:cubicBezTo>
                  <a:pt x="0" y="2204"/>
                  <a:pt x="2204" y="0"/>
                  <a:pt x="4923" y="0"/>
                </a:cubicBezTo>
                <a:lnTo>
                  <a:pt x="34464" y="0"/>
                </a:lnTo>
                <a:moveTo>
                  <a:pt x="113239" y="49234"/>
                </a:moveTo>
                <a:lnTo>
                  <a:pt x="113239" y="68928"/>
                </a:lnTo>
                <a:cubicBezTo>
                  <a:pt x="113239" y="71647"/>
                  <a:pt x="111035" y="73851"/>
                  <a:pt x="108316" y="73851"/>
                </a:cubicBezTo>
                <a:lnTo>
                  <a:pt x="78775" y="73851"/>
                </a:lnTo>
                <a:moveTo>
                  <a:pt x="34464" y="73851"/>
                </a:moveTo>
                <a:lnTo>
                  <a:pt x="4923" y="73851"/>
                </a:lnTo>
                <a:cubicBezTo>
                  <a:pt x="2204" y="73851"/>
                  <a:pt x="0" y="71647"/>
                  <a:pt x="0" y="68928"/>
                </a:cubicBezTo>
                <a:lnTo>
                  <a:pt x="0" y="49234"/>
                </a:lnTo>
                <a:moveTo>
                  <a:pt x="24617" y="19688"/>
                </a:moveTo>
                <a:lnTo>
                  <a:pt x="88622" y="19688"/>
                </a:lnTo>
                <a:cubicBezTo>
                  <a:pt x="88622" y="19688"/>
                  <a:pt x="93545" y="19688"/>
                  <a:pt x="93545" y="24612"/>
                </a:cubicBezTo>
                <a:lnTo>
                  <a:pt x="93545" y="49229"/>
                </a:lnTo>
                <a:cubicBezTo>
                  <a:pt x="93545" y="49229"/>
                  <a:pt x="93545" y="54153"/>
                  <a:pt x="88622" y="54153"/>
                </a:cubicBezTo>
                <a:lnTo>
                  <a:pt x="24617" y="54153"/>
                </a:lnTo>
                <a:cubicBezTo>
                  <a:pt x="24617" y="54153"/>
                  <a:pt x="19693" y="54153"/>
                  <a:pt x="19693" y="49229"/>
                </a:cubicBezTo>
                <a:lnTo>
                  <a:pt x="19693" y="24612"/>
                </a:lnTo>
                <a:cubicBezTo>
                  <a:pt x="19693" y="24612"/>
                  <a:pt x="19693" y="19688"/>
                  <a:pt x="24617" y="19688"/>
                </a:cubicBez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5" name="Rounded Rectangle 144"/>
          <p:cNvSpPr/>
          <p:nvPr/>
        </p:nvSpPr>
        <p:spPr>
          <a:xfrm>
            <a:off x="5192848" y="1032988"/>
            <a:ext cx="113239" cy="83226"/>
          </a:xfrm>
          <a:custGeom>
            <a:avLst/>
            <a:gdLst/>
            <a:ahLst/>
            <a:cxnLst/>
            <a:rect l="0" t="0" r="0" b="0"/>
            <a:pathLst>
              <a:path w="113239" h="83226">
                <a:moveTo>
                  <a:pt x="56619" y="83226"/>
                </a:moveTo>
                <a:lnTo>
                  <a:pt x="0" y="41613"/>
                </a:lnTo>
                <a:lnTo>
                  <a:pt x="56619" y="0"/>
                </a:lnTo>
                <a:lnTo>
                  <a:pt x="113239" y="41613"/>
                </a:lnTo>
                <a:close/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6" name="Rounded Rectangle 145"/>
          <p:cNvSpPr/>
          <p:nvPr/>
        </p:nvSpPr>
        <p:spPr>
          <a:xfrm>
            <a:off x="5072223" y="3343332"/>
            <a:ext cx="113393" cy="114470"/>
          </a:xfrm>
          <a:custGeom>
            <a:avLst/>
            <a:gdLst/>
            <a:ahLst/>
            <a:cxnLst/>
            <a:rect l="0" t="0" r="0" b="0"/>
            <a:pathLst>
              <a:path w="113393" h="114470">
                <a:moveTo>
                  <a:pt x="93392" y="102161"/>
                </a:moveTo>
                <a:lnTo>
                  <a:pt x="47311" y="102161"/>
                </a:lnTo>
                <a:moveTo>
                  <a:pt x="22540" y="102161"/>
                </a:moveTo>
                <a:lnTo>
                  <a:pt x="15847" y="102161"/>
                </a:lnTo>
                <a:cubicBezTo>
                  <a:pt x="12909" y="102161"/>
                  <a:pt x="10091" y="100994"/>
                  <a:pt x="8014" y="98917"/>
                </a:cubicBezTo>
                <a:cubicBezTo>
                  <a:pt x="5936" y="96839"/>
                  <a:pt x="4769" y="94021"/>
                  <a:pt x="4769" y="91083"/>
                </a:cubicBezTo>
                <a:moveTo>
                  <a:pt x="93392" y="76313"/>
                </a:moveTo>
                <a:cubicBezTo>
                  <a:pt x="93392" y="78272"/>
                  <a:pt x="91658" y="80006"/>
                  <a:pt x="89699" y="80006"/>
                </a:cubicBezTo>
                <a:lnTo>
                  <a:pt x="15847" y="80006"/>
                </a:lnTo>
                <a:cubicBezTo>
                  <a:pt x="9813" y="80006"/>
                  <a:pt x="4769" y="85050"/>
                  <a:pt x="4769" y="91083"/>
                </a:cubicBezTo>
                <a:lnTo>
                  <a:pt x="4769" y="18462"/>
                </a:lnTo>
                <a:cubicBezTo>
                  <a:pt x="4769" y="10418"/>
                  <a:pt x="11495" y="3692"/>
                  <a:pt x="19539" y="3692"/>
                </a:cubicBezTo>
                <a:lnTo>
                  <a:pt x="89699" y="3692"/>
                </a:lnTo>
                <a:cubicBezTo>
                  <a:pt x="91658" y="3692"/>
                  <a:pt x="93392" y="5426"/>
                  <a:pt x="93392" y="7385"/>
                </a:cubicBezTo>
                <a:moveTo>
                  <a:pt x="86006" y="102161"/>
                </a:moveTo>
                <a:lnTo>
                  <a:pt x="86006" y="80006"/>
                </a:lnTo>
                <a:moveTo>
                  <a:pt x="23848" y="55388"/>
                </a:moveTo>
                <a:cubicBezTo>
                  <a:pt x="22828" y="55388"/>
                  <a:pt x="22001" y="56215"/>
                  <a:pt x="22001" y="57235"/>
                </a:cubicBezTo>
                <a:cubicBezTo>
                  <a:pt x="22001" y="58254"/>
                  <a:pt x="22828" y="59081"/>
                  <a:pt x="23848" y="59081"/>
                </a:cubicBezTo>
                <a:moveTo>
                  <a:pt x="23848" y="59081"/>
                </a:moveTo>
                <a:cubicBezTo>
                  <a:pt x="24867" y="59081"/>
                  <a:pt x="25694" y="58254"/>
                  <a:pt x="25694" y="57235"/>
                </a:cubicBezTo>
                <a:cubicBezTo>
                  <a:pt x="25694" y="56215"/>
                  <a:pt x="24867" y="55388"/>
                  <a:pt x="23848" y="55388"/>
                </a:cubicBezTo>
                <a:moveTo>
                  <a:pt x="23848" y="38156"/>
                </a:moveTo>
                <a:cubicBezTo>
                  <a:pt x="22828" y="38156"/>
                  <a:pt x="22001" y="38983"/>
                  <a:pt x="22001" y="40003"/>
                </a:cubicBezTo>
                <a:cubicBezTo>
                  <a:pt x="22001" y="41022"/>
                  <a:pt x="22828" y="41849"/>
                  <a:pt x="23848" y="41849"/>
                </a:cubicBezTo>
                <a:moveTo>
                  <a:pt x="23848" y="41849"/>
                </a:moveTo>
                <a:cubicBezTo>
                  <a:pt x="24867" y="41849"/>
                  <a:pt x="25694" y="41022"/>
                  <a:pt x="25694" y="40003"/>
                </a:cubicBezTo>
                <a:cubicBezTo>
                  <a:pt x="25694" y="38983"/>
                  <a:pt x="24867" y="38156"/>
                  <a:pt x="23848" y="38156"/>
                </a:cubicBezTo>
                <a:moveTo>
                  <a:pt x="23848" y="20924"/>
                </a:moveTo>
                <a:cubicBezTo>
                  <a:pt x="22828" y="20924"/>
                  <a:pt x="22001" y="21751"/>
                  <a:pt x="22001" y="22770"/>
                </a:cubicBezTo>
                <a:cubicBezTo>
                  <a:pt x="22001" y="23790"/>
                  <a:pt x="22828" y="24617"/>
                  <a:pt x="23848" y="24617"/>
                </a:cubicBezTo>
                <a:moveTo>
                  <a:pt x="23848" y="24617"/>
                </a:moveTo>
                <a:cubicBezTo>
                  <a:pt x="24867" y="24617"/>
                  <a:pt x="25694" y="23790"/>
                  <a:pt x="25694" y="22770"/>
                </a:cubicBezTo>
                <a:cubicBezTo>
                  <a:pt x="25694" y="21751"/>
                  <a:pt x="24867" y="20924"/>
                  <a:pt x="23848" y="20924"/>
                </a:cubicBezTo>
                <a:moveTo>
                  <a:pt x="47234" y="92314"/>
                </a:moveTo>
                <a:lnTo>
                  <a:pt x="47234" y="114470"/>
                </a:lnTo>
                <a:lnTo>
                  <a:pt x="34925" y="105546"/>
                </a:lnTo>
                <a:lnTo>
                  <a:pt x="22617" y="114470"/>
                </a:lnTo>
                <a:lnTo>
                  <a:pt x="22617" y="92314"/>
                </a:lnTo>
                <a:moveTo>
                  <a:pt x="113393" y="41849"/>
                </a:moveTo>
                <a:lnTo>
                  <a:pt x="67851" y="41849"/>
                </a:lnTo>
                <a:moveTo>
                  <a:pt x="0" y="0"/>
                </a:moveTo>
                <a:moveTo>
                  <a:pt x="93391" y="21852"/>
                </a:moveTo>
                <a:lnTo>
                  <a:pt x="113389" y="41850"/>
                </a:lnTo>
                <a:lnTo>
                  <a:pt x="93392" y="61847"/>
                </a:lnTo>
              </a:path>
            </a:pathLst>
          </a:custGeom>
          <a:noFill/>
          <a:ln w="590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