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5879145" y="3028198"/>
            <a:ext cx="1072529" cy="402198"/>
          </a:xfrm>
          <a:custGeom>
            <a:avLst/>
            <a:gdLst/>
            <a:ahLst/>
            <a:cxnLst/>
            <a:rect l="0" t="0" r="0" b="0"/>
            <a:pathLst>
              <a:path w="1072529" h="40219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335165"/>
                </a:lnTo>
                <a:cubicBezTo>
                  <a:pt x="1072529" y="335165"/>
                  <a:pt x="1072529" y="402198"/>
                  <a:pt x="1005496" y="402198"/>
                </a:cubicBezTo>
                <a:lnTo>
                  <a:pt x="67033" y="402198"/>
                </a:lnTo>
                <a:cubicBezTo>
                  <a:pt x="67033" y="402198"/>
                  <a:pt x="0" y="402198"/>
                  <a:pt x="0" y="33516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5879145" y="3542119"/>
            <a:ext cx="1072529" cy="402198"/>
          </a:xfrm>
          <a:custGeom>
            <a:avLst/>
            <a:gdLst/>
            <a:ahLst/>
            <a:cxnLst/>
            <a:rect l="0" t="0" r="0" b="0"/>
            <a:pathLst>
              <a:path w="1072529" h="40219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335165"/>
                </a:lnTo>
                <a:cubicBezTo>
                  <a:pt x="1072529" y="335165"/>
                  <a:pt x="1072529" y="402198"/>
                  <a:pt x="1005496" y="402198"/>
                </a:cubicBezTo>
                <a:lnTo>
                  <a:pt x="67033" y="402198"/>
                </a:lnTo>
                <a:cubicBezTo>
                  <a:pt x="67033" y="402198"/>
                  <a:pt x="0" y="402198"/>
                  <a:pt x="0" y="33516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5879145" y="1586987"/>
            <a:ext cx="1072529" cy="402198"/>
          </a:xfrm>
          <a:custGeom>
            <a:avLst/>
            <a:gdLst/>
            <a:ahLst/>
            <a:cxnLst/>
            <a:rect l="0" t="0" r="0" b="0"/>
            <a:pathLst>
              <a:path w="1072529" h="40219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335165"/>
                </a:lnTo>
                <a:cubicBezTo>
                  <a:pt x="1072529" y="335165"/>
                  <a:pt x="1072529" y="402198"/>
                  <a:pt x="1005496" y="402198"/>
                </a:cubicBezTo>
                <a:lnTo>
                  <a:pt x="67033" y="402198"/>
                </a:lnTo>
                <a:cubicBezTo>
                  <a:pt x="67033" y="402198"/>
                  <a:pt x="0" y="402198"/>
                  <a:pt x="0" y="33516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5879145" y="2514278"/>
            <a:ext cx="1072529" cy="402198"/>
          </a:xfrm>
          <a:custGeom>
            <a:avLst/>
            <a:gdLst/>
            <a:ahLst/>
            <a:cxnLst/>
            <a:rect l="0" t="0" r="0" b="0"/>
            <a:pathLst>
              <a:path w="1072529" h="40219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335165"/>
                </a:lnTo>
                <a:cubicBezTo>
                  <a:pt x="1072529" y="335165"/>
                  <a:pt x="1072529" y="402198"/>
                  <a:pt x="1005496" y="402198"/>
                </a:cubicBezTo>
                <a:lnTo>
                  <a:pt x="67033" y="402198"/>
                </a:lnTo>
                <a:cubicBezTo>
                  <a:pt x="67033" y="402198"/>
                  <a:pt x="0" y="402198"/>
                  <a:pt x="0" y="33516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5879145" y="4056039"/>
            <a:ext cx="1072529" cy="402198"/>
          </a:xfrm>
          <a:custGeom>
            <a:avLst/>
            <a:gdLst/>
            <a:ahLst/>
            <a:cxnLst/>
            <a:rect l="0" t="0" r="0" b="0"/>
            <a:pathLst>
              <a:path w="1072529" h="40219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335165"/>
                </a:lnTo>
                <a:cubicBezTo>
                  <a:pt x="1072529" y="335165"/>
                  <a:pt x="1072529" y="402198"/>
                  <a:pt x="1005496" y="402198"/>
                </a:cubicBezTo>
                <a:lnTo>
                  <a:pt x="67033" y="402198"/>
                </a:lnTo>
                <a:cubicBezTo>
                  <a:pt x="67033" y="402198"/>
                  <a:pt x="0" y="402198"/>
                  <a:pt x="0" y="33516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3175478" y="4469410"/>
            <a:ext cx="1072529" cy="402198"/>
          </a:xfrm>
          <a:custGeom>
            <a:avLst/>
            <a:gdLst/>
            <a:ahLst/>
            <a:cxnLst/>
            <a:rect l="0" t="0" r="0" b="0"/>
            <a:pathLst>
              <a:path w="1072529" h="40219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335165"/>
                </a:lnTo>
                <a:cubicBezTo>
                  <a:pt x="1072529" y="335165"/>
                  <a:pt x="1072529" y="402198"/>
                  <a:pt x="1005496" y="402198"/>
                </a:cubicBezTo>
                <a:lnTo>
                  <a:pt x="67033" y="402198"/>
                </a:lnTo>
                <a:cubicBezTo>
                  <a:pt x="67033" y="402198"/>
                  <a:pt x="0" y="402198"/>
                  <a:pt x="0" y="33516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3175478" y="2179113"/>
            <a:ext cx="1072529" cy="402198"/>
          </a:xfrm>
          <a:custGeom>
            <a:avLst/>
            <a:gdLst/>
            <a:ahLst/>
            <a:cxnLst/>
            <a:rect l="0" t="0" r="0" b="0"/>
            <a:pathLst>
              <a:path w="1072529" h="40219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335165"/>
                </a:lnTo>
                <a:cubicBezTo>
                  <a:pt x="1072529" y="335165"/>
                  <a:pt x="1072529" y="402198"/>
                  <a:pt x="1005496" y="402198"/>
                </a:cubicBezTo>
                <a:lnTo>
                  <a:pt x="67033" y="402198"/>
                </a:lnTo>
                <a:cubicBezTo>
                  <a:pt x="67033" y="402198"/>
                  <a:pt x="0" y="402198"/>
                  <a:pt x="0" y="33516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5879145" y="1173616"/>
            <a:ext cx="1072529" cy="301648"/>
          </a:xfrm>
          <a:custGeom>
            <a:avLst/>
            <a:gdLst/>
            <a:ahLst/>
            <a:cxnLst/>
            <a:rect l="0" t="0" r="0" b="0"/>
            <a:pathLst>
              <a:path w="1072529" h="30164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234615"/>
                </a:lnTo>
                <a:cubicBezTo>
                  <a:pt x="1072529" y="234615"/>
                  <a:pt x="1072529" y="301648"/>
                  <a:pt x="1005496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5879145" y="5810071"/>
            <a:ext cx="1072529" cy="301648"/>
          </a:xfrm>
          <a:custGeom>
            <a:avLst/>
            <a:gdLst/>
            <a:ahLst/>
            <a:cxnLst/>
            <a:rect l="0" t="0" r="0" b="0"/>
            <a:pathLst>
              <a:path w="1072529" h="30164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234615"/>
                </a:lnTo>
                <a:cubicBezTo>
                  <a:pt x="1072529" y="234615"/>
                  <a:pt x="1072529" y="301648"/>
                  <a:pt x="1005496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5879145" y="5396701"/>
            <a:ext cx="1072529" cy="301648"/>
          </a:xfrm>
          <a:custGeom>
            <a:avLst/>
            <a:gdLst/>
            <a:ahLst/>
            <a:cxnLst/>
            <a:rect l="0" t="0" r="0" b="0"/>
            <a:pathLst>
              <a:path w="1072529" h="30164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234615"/>
                </a:lnTo>
                <a:cubicBezTo>
                  <a:pt x="1072529" y="234615"/>
                  <a:pt x="1072529" y="301648"/>
                  <a:pt x="1005496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5879145" y="4569959"/>
            <a:ext cx="1072529" cy="301648"/>
          </a:xfrm>
          <a:custGeom>
            <a:avLst/>
            <a:gdLst/>
            <a:ahLst/>
            <a:cxnLst/>
            <a:rect l="0" t="0" r="0" b="0"/>
            <a:pathLst>
              <a:path w="1072529" h="30164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234615"/>
                </a:lnTo>
                <a:cubicBezTo>
                  <a:pt x="1072529" y="234615"/>
                  <a:pt x="1072529" y="301648"/>
                  <a:pt x="1005496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5879145" y="4983330"/>
            <a:ext cx="1072529" cy="301648"/>
          </a:xfrm>
          <a:custGeom>
            <a:avLst/>
            <a:gdLst/>
            <a:ahLst/>
            <a:cxnLst/>
            <a:rect l="0" t="0" r="0" b="0"/>
            <a:pathLst>
              <a:path w="1072529" h="30164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234615"/>
                </a:lnTo>
                <a:cubicBezTo>
                  <a:pt x="1072529" y="234615"/>
                  <a:pt x="1072529" y="301648"/>
                  <a:pt x="1005496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5879145" y="2100907"/>
            <a:ext cx="1072529" cy="301648"/>
          </a:xfrm>
          <a:custGeom>
            <a:avLst/>
            <a:gdLst/>
            <a:ahLst/>
            <a:cxnLst/>
            <a:rect l="0" t="0" r="0" b="0"/>
            <a:pathLst>
              <a:path w="1072529" h="301648">
                <a:moveTo>
                  <a:pt x="67033" y="0"/>
                </a:moveTo>
                <a:lnTo>
                  <a:pt x="1005496" y="0"/>
                </a:lnTo>
                <a:cubicBezTo>
                  <a:pt x="1005496" y="0"/>
                  <a:pt x="1072529" y="0"/>
                  <a:pt x="1072529" y="67033"/>
                </a:cubicBezTo>
                <a:lnTo>
                  <a:pt x="1072529" y="234615"/>
                </a:lnTo>
                <a:cubicBezTo>
                  <a:pt x="1072529" y="234615"/>
                  <a:pt x="1072529" y="301648"/>
                  <a:pt x="1005496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4560828" y="2821513"/>
            <a:ext cx="1005496" cy="301648"/>
          </a:xfrm>
          <a:custGeom>
            <a:avLst/>
            <a:gdLst/>
            <a:ahLst/>
            <a:cxnLst/>
            <a:rect l="0" t="0" r="0" b="0"/>
            <a:pathLst>
              <a:path w="1005496" h="301648">
                <a:moveTo>
                  <a:pt x="67033" y="0"/>
                </a:moveTo>
                <a:lnTo>
                  <a:pt x="938463" y="0"/>
                </a:lnTo>
                <a:cubicBezTo>
                  <a:pt x="938463" y="0"/>
                  <a:pt x="1005496" y="0"/>
                  <a:pt x="1005496" y="67033"/>
                </a:cubicBezTo>
                <a:lnTo>
                  <a:pt x="1005496" y="234615"/>
                </a:lnTo>
                <a:cubicBezTo>
                  <a:pt x="1005496" y="234615"/>
                  <a:pt x="1005496" y="301648"/>
                  <a:pt x="938463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4560828" y="1637262"/>
            <a:ext cx="1005496" cy="301648"/>
          </a:xfrm>
          <a:custGeom>
            <a:avLst/>
            <a:gdLst/>
            <a:ahLst/>
            <a:cxnLst/>
            <a:rect l="0" t="0" r="0" b="0"/>
            <a:pathLst>
              <a:path w="1005496" h="301648">
                <a:moveTo>
                  <a:pt x="67033" y="0"/>
                </a:moveTo>
                <a:lnTo>
                  <a:pt x="938463" y="0"/>
                </a:lnTo>
                <a:cubicBezTo>
                  <a:pt x="938463" y="0"/>
                  <a:pt x="1005496" y="0"/>
                  <a:pt x="1005496" y="67033"/>
                </a:cubicBezTo>
                <a:lnTo>
                  <a:pt x="1005496" y="234615"/>
                </a:lnTo>
                <a:cubicBezTo>
                  <a:pt x="1005496" y="234615"/>
                  <a:pt x="1005496" y="301648"/>
                  <a:pt x="938463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4560828" y="3849354"/>
            <a:ext cx="1005496" cy="301648"/>
          </a:xfrm>
          <a:custGeom>
            <a:avLst/>
            <a:gdLst/>
            <a:ahLst/>
            <a:cxnLst/>
            <a:rect l="0" t="0" r="0" b="0"/>
            <a:pathLst>
              <a:path w="1005496" h="301648">
                <a:moveTo>
                  <a:pt x="67033" y="0"/>
                </a:moveTo>
                <a:lnTo>
                  <a:pt x="938463" y="0"/>
                </a:lnTo>
                <a:cubicBezTo>
                  <a:pt x="938463" y="0"/>
                  <a:pt x="1005496" y="0"/>
                  <a:pt x="1005496" y="67033"/>
                </a:cubicBezTo>
                <a:lnTo>
                  <a:pt x="1005496" y="234615"/>
                </a:lnTo>
                <a:cubicBezTo>
                  <a:pt x="1005496" y="234615"/>
                  <a:pt x="1005496" y="301648"/>
                  <a:pt x="938463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4560828" y="5190015"/>
            <a:ext cx="1005496" cy="301648"/>
          </a:xfrm>
          <a:custGeom>
            <a:avLst/>
            <a:gdLst/>
            <a:ahLst/>
            <a:cxnLst/>
            <a:rect l="0" t="0" r="0" b="0"/>
            <a:pathLst>
              <a:path w="1005496" h="301648">
                <a:moveTo>
                  <a:pt x="67033" y="0"/>
                </a:moveTo>
                <a:lnTo>
                  <a:pt x="938463" y="0"/>
                </a:lnTo>
                <a:cubicBezTo>
                  <a:pt x="938463" y="0"/>
                  <a:pt x="1005496" y="0"/>
                  <a:pt x="1005496" y="67033"/>
                </a:cubicBezTo>
                <a:lnTo>
                  <a:pt x="1005496" y="234615"/>
                </a:lnTo>
                <a:cubicBezTo>
                  <a:pt x="1005496" y="234615"/>
                  <a:pt x="1005496" y="301648"/>
                  <a:pt x="938463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D1F4FF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2192326" y="3374536"/>
            <a:ext cx="670330" cy="301648"/>
          </a:xfrm>
          <a:custGeom>
            <a:avLst/>
            <a:gdLst/>
            <a:ahLst/>
            <a:cxnLst/>
            <a:rect l="0" t="0" r="0" b="0"/>
            <a:pathLst>
              <a:path w="670330" h="301648">
                <a:moveTo>
                  <a:pt x="67033" y="0"/>
                </a:moveTo>
                <a:lnTo>
                  <a:pt x="603297" y="0"/>
                </a:lnTo>
                <a:cubicBezTo>
                  <a:pt x="603297" y="0"/>
                  <a:pt x="670330" y="0"/>
                  <a:pt x="670330" y="67033"/>
                </a:cubicBezTo>
                <a:lnTo>
                  <a:pt x="670330" y="234615"/>
                </a:lnTo>
                <a:cubicBezTo>
                  <a:pt x="670330" y="234615"/>
                  <a:pt x="670330" y="301648"/>
                  <a:pt x="603297" y="301648"/>
                </a:cubicBezTo>
                <a:lnTo>
                  <a:pt x="67033" y="301648"/>
                </a:lnTo>
                <a:cubicBezTo>
                  <a:pt x="67033" y="301648"/>
                  <a:pt x="0" y="301648"/>
                  <a:pt x="0" y="234615"/>
                </a:cubicBezTo>
                <a:lnTo>
                  <a:pt x="0" y="67033"/>
                </a:lnTo>
                <a:cubicBezTo>
                  <a:pt x="0" y="67033"/>
                  <a:pt x="0" y="0"/>
                  <a:pt x="67033" y="0"/>
                </a:cubicBezTo>
              </a:path>
            </a:pathLst>
          </a:custGeom>
          <a:solidFill>
            <a:srgbClr val="EBEBEB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656161" y="746281"/>
            <a:ext cx="1759618" cy="19551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000" b="1">
                <a:solidFill>
                  <a:srgbClr val="484848"/>
                </a:solidFill>
                <a:latin typeface="Shantell Sans"/>
              </a:rPr>
              <a:t>Data Types Classification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566324" y="4684474"/>
            <a:ext cx="304441" cy="656366"/>
            <a:chOff x="3508064" y="4248221"/>
            <a:chExt cx="304441" cy="656366"/>
          </a:xfrm>
        </p:grpSpPr>
        <p:sp>
          <p:nvSpPr>
            <p:cNvPr id="21" name="Rounded Rectangle 20"/>
            <p:cNvSpPr/>
            <p:nvPr/>
          </p:nvSpPr>
          <p:spPr>
            <a:xfrm>
              <a:off x="3508064" y="4284531"/>
              <a:ext cx="301648" cy="620056"/>
            </a:xfrm>
            <a:custGeom>
              <a:avLst/>
              <a:gdLst/>
              <a:ahLst/>
              <a:cxnLst/>
              <a:rect l="0" t="0" r="0" b="0"/>
              <a:pathLst>
                <a:path w="301648" h="620056">
                  <a:moveTo>
                    <a:pt x="301648" y="0"/>
                  </a:moveTo>
                  <a:lnTo>
                    <a:pt x="234615" y="0"/>
                  </a:lnTo>
                  <a:lnTo>
                    <a:pt x="156410" y="0"/>
                  </a:lnTo>
                  <a:lnTo>
                    <a:pt x="156410" y="310028"/>
                  </a:lnTo>
                  <a:lnTo>
                    <a:pt x="156410" y="620056"/>
                  </a:lnTo>
                  <a:lnTo>
                    <a:pt x="78205" y="620056"/>
                  </a:lnTo>
                  <a:lnTo>
                    <a:pt x="0" y="620056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76196" y="4248221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566324" y="5340840"/>
            <a:ext cx="304441" cy="242994"/>
            <a:chOff x="3508064" y="4904587"/>
            <a:chExt cx="304441" cy="242994"/>
          </a:xfrm>
        </p:grpSpPr>
        <p:sp>
          <p:nvSpPr>
            <p:cNvPr id="24" name="Rounded Rectangle 23"/>
            <p:cNvSpPr/>
            <p:nvPr/>
          </p:nvSpPr>
          <p:spPr>
            <a:xfrm>
              <a:off x="3508064" y="4904587"/>
              <a:ext cx="301648" cy="206685"/>
            </a:xfrm>
            <a:custGeom>
              <a:avLst/>
              <a:gdLst/>
              <a:ahLst/>
              <a:cxnLst/>
              <a:rect l="0" t="0" r="0" b="0"/>
              <a:pathLst>
                <a:path w="301648" h="206685">
                  <a:moveTo>
                    <a:pt x="0" y="0"/>
                  </a:moveTo>
                  <a:lnTo>
                    <a:pt x="78205" y="0"/>
                  </a:lnTo>
                  <a:lnTo>
                    <a:pt x="156410" y="0"/>
                  </a:lnTo>
                  <a:lnTo>
                    <a:pt x="156410" y="103342"/>
                  </a:lnTo>
                  <a:lnTo>
                    <a:pt x="156410" y="206685"/>
                  </a:lnTo>
                  <a:lnTo>
                    <a:pt x="234615" y="206685"/>
                  </a:lnTo>
                  <a:lnTo>
                    <a:pt x="301648" y="206685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776196" y="5074962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248007" y="1751777"/>
            <a:ext cx="304441" cy="628434"/>
            <a:chOff x="2189747" y="1315524"/>
            <a:chExt cx="304441" cy="628434"/>
          </a:xfrm>
        </p:grpSpPr>
        <p:sp>
          <p:nvSpPr>
            <p:cNvPr id="27" name="Rounded Rectangle 26"/>
            <p:cNvSpPr/>
            <p:nvPr/>
          </p:nvSpPr>
          <p:spPr>
            <a:xfrm>
              <a:off x="2189747" y="1351833"/>
              <a:ext cx="301648" cy="592125"/>
            </a:xfrm>
            <a:custGeom>
              <a:avLst/>
              <a:gdLst/>
              <a:ahLst/>
              <a:cxnLst/>
              <a:rect l="0" t="0" r="0" b="0"/>
              <a:pathLst>
                <a:path w="301648" h="592125">
                  <a:moveTo>
                    <a:pt x="301648" y="0"/>
                  </a:moveTo>
                  <a:lnTo>
                    <a:pt x="234615" y="0"/>
                  </a:lnTo>
                  <a:lnTo>
                    <a:pt x="156410" y="0"/>
                  </a:lnTo>
                  <a:lnTo>
                    <a:pt x="156410" y="296062"/>
                  </a:lnTo>
                  <a:lnTo>
                    <a:pt x="156410" y="592125"/>
                  </a:lnTo>
                  <a:lnTo>
                    <a:pt x="78205" y="592125"/>
                  </a:lnTo>
                  <a:lnTo>
                    <a:pt x="0" y="592125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457879" y="1315524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48007" y="2380212"/>
            <a:ext cx="304441" cy="628435"/>
            <a:chOff x="2189747" y="1943959"/>
            <a:chExt cx="304441" cy="628435"/>
          </a:xfrm>
        </p:grpSpPr>
        <p:sp>
          <p:nvSpPr>
            <p:cNvPr id="30" name="Rounded Rectangle 29"/>
            <p:cNvSpPr/>
            <p:nvPr/>
          </p:nvSpPr>
          <p:spPr>
            <a:xfrm>
              <a:off x="2189747" y="1943959"/>
              <a:ext cx="301648" cy="592125"/>
            </a:xfrm>
            <a:custGeom>
              <a:avLst/>
              <a:gdLst/>
              <a:ahLst/>
              <a:cxnLst/>
              <a:rect l="0" t="0" r="0" b="0"/>
              <a:pathLst>
                <a:path w="301648" h="592125">
                  <a:moveTo>
                    <a:pt x="0" y="0"/>
                  </a:moveTo>
                  <a:lnTo>
                    <a:pt x="78205" y="0"/>
                  </a:lnTo>
                  <a:lnTo>
                    <a:pt x="156410" y="0"/>
                  </a:lnTo>
                  <a:lnTo>
                    <a:pt x="156410" y="296062"/>
                  </a:lnTo>
                  <a:lnTo>
                    <a:pt x="156410" y="592125"/>
                  </a:lnTo>
                  <a:lnTo>
                    <a:pt x="234615" y="592125"/>
                  </a:lnTo>
                  <a:lnTo>
                    <a:pt x="301648" y="592125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457879" y="2499775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862656" y="3525360"/>
            <a:ext cx="304442" cy="1181458"/>
            <a:chOff x="804396" y="3089107"/>
            <a:chExt cx="304442" cy="1181458"/>
          </a:xfrm>
        </p:grpSpPr>
        <p:sp>
          <p:nvSpPr>
            <p:cNvPr id="33" name="Rounded Rectangle 32"/>
            <p:cNvSpPr/>
            <p:nvPr/>
          </p:nvSpPr>
          <p:spPr>
            <a:xfrm>
              <a:off x="804396" y="3089107"/>
              <a:ext cx="301648" cy="1145148"/>
            </a:xfrm>
            <a:custGeom>
              <a:avLst/>
              <a:gdLst/>
              <a:ahLst/>
              <a:cxnLst/>
              <a:rect l="0" t="0" r="0" b="0"/>
              <a:pathLst>
                <a:path w="301648" h="1145148">
                  <a:moveTo>
                    <a:pt x="0" y="0"/>
                  </a:moveTo>
                  <a:lnTo>
                    <a:pt x="78205" y="0"/>
                  </a:lnTo>
                  <a:lnTo>
                    <a:pt x="156410" y="0"/>
                  </a:lnTo>
                  <a:lnTo>
                    <a:pt x="156410" y="572574"/>
                  </a:lnTo>
                  <a:lnTo>
                    <a:pt x="156410" y="1145148"/>
                  </a:lnTo>
                  <a:lnTo>
                    <a:pt x="234615" y="1145148"/>
                  </a:lnTo>
                  <a:lnTo>
                    <a:pt x="301648" y="1145148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072529" y="4197946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566324" y="2972337"/>
            <a:ext cx="304441" cy="293270"/>
            <a:chOff x="3508064" y="2536084"/>
            <a:chExt cx="304441" cy="293270"/>
          </a:xfrm>
        </p:grpSpPr>
        <p:sp>
          <p:nvSpPr>
            <p:cNvPr id="36" name="Rounded Rectangle 35"/>
            <p:cNvSpPr/>
            <p:nvPr/>
          </p:nvSpPr>
          <p:spPr>
            <a:xfrm>
              <a:off x="3508064" y="2536084"/>
              <a:ext cx="301648" cy="256960"/>
            </a:xfrm>
            <a:custGeom>
              <a:avLst/>
              <a:gdLst/>
              <a:ahLst/>
              <a:cxnLst/>
              <a:rect l="0" t="0" r="0" b="0"/>
              <a:pathLst>
                <a:path w="301648" h="256960">
                  <a:moveTo>
                    <a:pt x="0" y="0"/>
                  </a:moveTo>
                  <a:lnTo>
                    <a:pt x="78205" y="0"/>
                  </a:lnTo>
                  <a:lnTo>
                    <a:pt x="156410" y="0"/>
                  </a:lnTo>
                  <a:lnTo>
                    <a:pt x="156410" y="128480"/>
                  </a:lnTo>
                  <a:lnTo>
                    <a:pt x="156410" y="256960"/>
                  </a:lnTo>
                  <a:lnTo>
                    <a:pt x="234615" y="256960"/>
                  </a:lnTo>
                  <a:lnTo>
                    <a:pt x="301648" y="256960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776196" y="2756735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862656" y="2343902"/>
            <a:ext cx="304442" cy="1181458"/>
            <a:chOff x="804396" y="1907649"/>
            <a:chExt cx="304442" cy="1181458"/>
          </a:xfrm>
        </p:grpSpPr>
        <p:sp>
          <p:nvSpPr>
            <p:cNvPr id="39" name="Rounded Rectangle 38"/>
            <p:cNvSpPr/>
            <p:nvPr/>
          </p:nvSpPr>
          <p:spPr>
            <a:xfrm>
              <a:off x="804396" y="1943959"/>
              <a:ext cx="301648" cy="1145148"/>
            </a:xfrm>
            <a:custGeom>
              <a:avLst/>
              <a:gdLst/>
              <a:ahLst/>
              <a:cxnLst/>
              <a:rect l="0" t="0" r="0" b="0"/>
              <a:pathLst>
                <a:path w="301648" h="1145148">
                  <a:moveTo>
                    <a:pt x="301648" y="0"/>
                  </a:moveTo>
                  <a:lnTo>
                    <a:pt x="234615" y="0"/>
                  </a:lnTo>
                  <a:lnTo>
                    <a:pt x="156410" y="0"/>
                  </a:lnTo>
                  <a:lnTo>
                    <a:pt x="156410" y="572574"/>
                  </a:lnTo>
                  <a:lnTo>
                    <a:pt x="156410" y="1145148"/>
                  </a:lnTo>
                  <a:lnTo>
                    <a:pt x="78205" y="1145148"/>
                  </a:lnTo>
                  <a:lnTo>
                    <a:pt x="0" y="1145148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072529" y="1907649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66324" y="1751777"/>
            <a:ext cx="304441" cy="72619"/>
            <a:chOff x="3508064" y="1315524"/>
            <a:chExt cx="304441" cy="72619"/>
          </a:xfrm>
        </p:grpSpPr>
        <p:sp>
          <p:nvSpPr>
            <p:cNvPr id="42" name="Rounded Rectangle 41"/>
            <p:cNvSpPr/>
            <p:nvPr/>
          </p:nvSpPr>
          <p:spPr>
            <a:xfrm>
              <a:off x="3508064" y="1351833"/>
              <a:ext cx="301648" cy="5586"/>
            </a:xfrm>
            <a:custGeom>
              <a:avLst/>
              <a:gdLst/>
              <a:ahLst/>
              <a:cxnLst/>
              <a:rect l="0" t="0" r="0" b="0"/>
              <a:pathLst>
                <a:path w="301648" h="5586">
                  <a:moveTo>
                    <a:pt x="0" y="0"/>
                  </a:moveTo>
                  <a:lnTo>
                    <a:pt x="156410" y="0"/>
                  </a:lnTo>
                  <a:lnTo>
                    <a:pt x="301648" y="0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3776196" y="1315524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566324" y="3706908"/>
            <a:ext cx="304441" cy="293270"/>
            <a:chOff x="3508064" y="3270655"/>
            <a:chExt cx="304441" cy="293270"/>
          </a:xfrm>
        </p:grpSpPr>
        <p:sp>
          <p:nvSpPr>
            <p:cNvPr id="45" name="Rounded Rectangle 44"/>
            <p:cNvSpPr/>
            <p:nvPr/>
          </p:nvSpPr>
          <p:spPr>
            <a:xfrm>
              <a:off x="3508064" y="3306965"/>
              <a:ext cx="301648" cy="256960"/>
            </a:xfrm>
            <a:custGeom>
              <a:avLst/>
              <a:gdLst/>
              <a:ahLst/>
              <a:cxnLst/>
              <a:rect l="0" t="0" r="0" b="0"/>
              <a:pathLst>
                <a:path w="301648" h="256960">
                  <a:moveTo>
                    <a:pt x="301648" y="0"/>
                  </a:moveTo>
                  <a:lnTo>
                    <a:pt x="234615" y="0"/>
                  </a:lnTo>
                  <a:lnTo>
                    <a:pt x="156410" y="0"/>
                  </a:lnTo>
                  <a:lnTo>
                    <a:pt x="156410" y="128480"/>
                  </a:lnTo>
                  <a:lnTo>
                    <a:pt x="156410" y="256960"/>
                  </a:lnTo>
                  <a:lnTo>
                    <a:pt x="78205" y="256960"/>
                  </a:lnTo>
                  <a:lnTo>
                    <a:pt x="0" y="256960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3776196" y="3270655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66324" y="4000178"/>
            <a:ext cx="304441" cy="293270"/>
            <a:chOff x="3508064" y="3563925"/>
            <a:chExt cx="304441" cy="293270"/>
          </a:xfrm>
        </p:grpSpPr>
        <p:sp>
          <p:nvSpPr>
            <p:cNvPr id="48" name="Rounded Rectangle 47"/>
            <p:cNvSpPr/>
            <p:nvPr/>
          </p:nvSpPr>
          <p:spPr>
            <a:xfrm>
              <a:off x="3508064" y="3563925"/>
              <a:ext cx="301648" cy="256960"/>
            </a:xfrm>
            <a:custGeom>
              <a:avLst/>
              <a:gdLst/>
              <a:ahLst/>
              <a:cxnLst/>
              <a:rect l="0" t="0" r="0" b="0"/>
              <a:pathLst>
                <a:path w="301648" h="256960">
                  <a:moveTo>
                    <a:pt x="0" y="0"/>
                  </a:moveTo>
                  <a:lnTo>
                    <a:pt x="78205" y="0"/>
                  </a:lnTo>
                  <a:lnTo>
                    <a:pt x="156410" y="0"/>
                  </a:lnTo>
                  <a:lnTo>
                    <a:pt x="156410" y="128480"/>
                  </a:lnTo>
                  <a:lnTo>
                    <a:pt x="156410" y="256960"/>
                  </a:lnTo>
                  <a:lnTo>
                    <a:pt x="234615" y="256960"/>
                  </a:lnTo>
                  <a:lnTo>
                    <a:pt x="301648" y="256960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776196" y="3784576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566324" y="1288131"/>
            <a:ext cx="304441" cy="499955"/>
            <a:chOff x="3508064" y="851878"/>
            <a:chExt cx="304441" cy="499955"/>
          </a:xfrm>
        </p:grpSpPr>
        <p:sp>
          <p:nvSpPr>
            <p:cNvPr id="51" name="Rounded Rectangle 50"/>
            <p:cNvSpPr/>
            <p:nvPr/>
          </p:nvSpPr>
          <p:spPr>
            <a:xfrm>
              <a:off x="3508064" y="888188"/>
              <a:ext cx="301648" cy="463645"/>
            </a:xfrm>
            <a:custGeom>
              <a:avLst/>
              <a:gdLst/>
              <a:ahLst/>
              <a:cxnLst/>
              <a:rect l="0" t="0" r="0" b="0"/>
              <a:pathLst>
                <a:path w="301648" h="463645">
                  <a:moveTo>
                    <a:pt x="301648" y="0"/>
                  </a:moveTo>
                  <a:lnTo>
                    <a:pt x="234615" y="0"/>
                  </a:lnTo>
                  <a:lnTo>
                    <a:pt x="156410" y="0"/>
                  </a:lnTo>
                  <a:lnTo>
                    <a:pt x="156410" y="231822"/>
                  </a:lnTo>
                  <a:lnTo>
                    <a:pt x="156410" y="463645"/>
                  </a:lnTo>
                  <a:lnTo>
                    <a:pt x="78205" y="463645"/>
                  </a:lnTo>
                  <a:lnTo>
                    <a:pt x="0" y="463645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776196" y="851878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566324" y="1788086"/>
            <a:ext cx="304441" cy="499955"/>
            <a:chOff x="3508064" y="1351833"/>
            <a:chExt cx="304441" cy="499955"/>
          </a:xfrm>
        </p:grpSpPr>
        <p:sp>
          <p:nvSpPr>
            <p:cNvPr id="54" name="Rounded Rectangle 53"/>
            <p:cNvSpPr/>
            <p:nvPr/>
          </p:nvSpPr>
          <p:spPr>
            <a:xfrm>
              <a:off x="3508064" y="1351833"/>
              <a:ext cx="301648" cy="463645"/>
            </a:xfrm>
            <a:custGeom>
              <a:avLst/>
              <a:gdLst/>
              <a:ahLst/>
              <a:cxnLst/>
              <a:rect l="0" t="0" r="0" b="0"/>
              <a:pathLst>
                <a:path w="301648" h="463645">
                  <a:moveTo>
                    <a:pt x="0" y="0"/>
                  </a:moveTo>
                  <a:lnTo>
                    <a:pt x="78205" y="0"/>
                  </a:lnTo>
                  <a:lnTo>
                    <a:pt x="156410" y="0"/>
                  </a:lnTo>
                  <a:lnTo>
                    <a:pt x="156410" y="231822"/>
                  </a:lnTo>
                  <a:lnTo>
                    <a:pt x="156410" y="463645"/>
                  </a:lnTo>
                  <a:lnTo>
                    <a:pt x="234615" y="463645"/>
                  </a:lnTo>
                  <a:lnTo>
                    <a:pt x="301648" y="463645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776196" y="1779169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248007" y="3963868"/>
            <a:ext cx="304441" cy="706640"/>
            <a:chOff x="2189747" y="3527615"/>
            <a:chExt cx="304441" cy="706640"/>
          </a:xfrm>
        </p:grpSpPr>
        <p:sp>
          <p:nvSpPr>
            <p:cNvPr id="57" name="Rounded Rectangle 56"/>
            <p:cNvSpPr/>
            <p:nvPr/>
          </p:nvSpPr>
          <p:spPr>
            <a:xfrm>
              <a:off x="2189747" y="3563925"/>
              <a:ext cx="301648" cy="670330"/>
            </a:xfrm>
            <a:custGeom>
              <a:avLst/>
              <a:gdLst/>
              <a:ahLst/>
              <a:cxnLst/>
              <a:rect l="0" t="0" r="0" b="0"/>
              <a:pathLst>
                <a:path w="301648" h="670330">
                  <a:moveTo>
                    <a:pt x="301648" y="0"/>
                  </a:moveTo>
                  <a:lnTo>
                    <a:pt x="234615" y="0"/>
                  </a:lnTo>
                  <a:lnTo>
                    <a:pt x="156410" y="0"/>
                  </a:lnTo>
                  <a:lnTo>
                    <a:pt x="156410" y="335165"/>
                  </a:lnTo>
                  <a:lnTo>
                    <a:pt x="156410" y="670330"/>
                  </a:lnTo>
                  <a:lnTo>
                    <a:pt x="78205" y="670330"/>
                  </a:lnTo>
                  <a:lnTo>
                    <a:pt x="0" y="670330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457879" y="3527615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566324" y="2679068"/>
            <a:ext cx="304441" cy="293269"/>
            <a:chOff x="3508064" y="2242815"/>
            <a:chExt cx="304441" cy="293269"/>
          </a:xfrm>
        </p:grpSpPr>
        <p:sp>
          <p:nvSpPr>
            <p:cNvPr id="60" name="Rounded Rectangle 59"/>
            <p:cNvSpPr/>
            <p:nvPr/>
          </p:nvSpPr>
          <p:spPr>
            <a:xfrm>
              <a:off x="3508064" y="2279124"/>
              <a:ext cx="301648" cy="256960"/>
            </a:xfrm>
            <a:custGeom>
              <a:avLst/>
              <a:gdLst/>
              <a:ahLst/>
              <a:cxnLst/>
              <a:rect l="0" t="0" r="0" b="0"/>
              <a:pathLst>
                <a:path w="301648" h="256960">
                  <a:moveTo>
                    <a:pt x="301648" y="0"/>
                  </a:moveTo>
                  <a:lnTo>
                    <a:pt x="234615" y="0"/>
                  </a:lnTo>
                  <a:lnTo>
                    <a:pt x="156410" y="0"/>
                  </a:lnTo>
                  <a:lnTo>
                    <a:pt x="156410" y="128480"/>
                  </a:lnTo>
                  <a:lnTo>
                    <a:pt x="156410" y="256960"/>
                  </a:lnTo>
                  <a:lnTo>
                    <a:pt x="78205" y="256960"/>
                  </a:lnTo>
                  <a:lnTo>
                    <a:pt x="0" y="256960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3776196" y="2242815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566324" y="5097845"/>
            <a:ext cx="304441" cy="242994"/>
            <a:chOff x="3508064" y="4661592"/>
            <a:chExt cx="304441" cy="242994"/>
          </a:xfrm>
        </p:grpSpPr>
        <p:sp>
          <p:nvSpPr>
            <p:cNvPr id="63" name="Rounded Rectangle 62"/>
            <p:cNvSpPr/>
            <p:nvPr/>
          </p:nvSpPr>
          <p:spPr>
            <a:xfrm>
              <a:off x="3508064" y="4697901"/>
              <a:ext cx="301648" cy="206685"/>
            </a:xfrm>
            <a:custGeom>
              <a:avLst/>
              <a:gdLst/>
              <a:ahLst/>
              <a:cxnLst/>
              <a:rect l="0" t="0" r="0" b="0"/>
              <a:pathLst>
                <a:path w="301648" h="206685">
                  <a:moveTo>
                    <a:pt x="301648" y="0"/>
                  </a:moveTo>
                  <a:lnTo>
                    <a:pt x="234615" y="0"/>
                  </a:lnTo>
                  <a:lnTo>
                    <a:pt x="156410" y="0"/>
                  </a:lnTo>
                  <a:lnTo>
                    <a:pt x="156410" y="103342"/>
                  </a:lnTo>
                  <a:lnTo>
                    <a:pt x="156410" y="206685"/>
                  </a:lnTo>
                  <a:lnTo>
                    <a:pt x="78205" y="206685"/>
                  </a:lnTo>
                  <a:lnTo>
                    <a:pt x="0" y="206685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3776196" y="4661592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4248007" y="4670509"/>
            <a:ext cx="304441" cy="706640"/>
            <a:chOff x="2189747" y="4234256"/>
            <a:chExt cx="304441" cy="706640"/>
          </a:xfrm>
        </p:grpSpPr>
        <p:sp>
          <p:nvSpPr>
            <p:cNvPr id="66" name="Rounded Rectangle 65"/>
            <p:cNvSpPr/>
            <p:nvPr/>
          </p:nvSpPr>
          <p:spPr>
            <a:xfrm>
              <a:off x="2189747" y="4234256"/>
              <a:ext cx="301648" cy="670330"/>
            </a:xfrm>
            <a:custGeom>
              <a:avLst/>
              <a:gdLst/>
              <a:ahLst/>
              <a:cxnLst/>
              <a:rect l="0" t="0" r="0" b="0"/>
              <a:pathLst>
                <a:path w="301648" h="670330">
                  <a:moveTo>
                    <a:pt x="0" y="0"/>
                  </a:moveTo>
                  <a:lnTo>
                    <a:pt x="78205" y="0"/>
                  </a:lnTo>
                  <a:lnTo>
                    <a:pt x="156410" y="0"/>
                  </a:lnTo>
                  <a:lnTo>
                    <a:pt x="156410" y="335165"/>
                  </a:lnTo>
                  <a:lnTo>
                    <a:pt x="156410" y="670330"/>
                  </a:lnTo>
                  <a:lnTo>
                    <a:pt x="234615" y="670330"/>
                  </a:lnTo>
                  <a:lnTo>
                    <a:pt x="301648" y="670330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457879" y="4868277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566324" y="5340840"/>
            <a:ext cx="304441" cy="656365"/>
            <a:chOff x="3508064" y="4904587"/>
            <a:chExt cx="304441" cy="656365"/>
          </a:xfrm>
        </p:grpSpPr>
        <p:sp>
          <p:nvSpPr>
            <p:cNvPr id="69" name="Rounded Rectangle 68"/>
            <p:cNvSpPr/>
            <p:nvPr/>
          </p:nvSpPr>
          <p:spPr>
            <a:xfrm>
              <a:off x="3508064" y="4904587"/>
              <a:ext cx="301648" cy="620056"/>
            </a:xfrm>
            <a:custGeom>
              <a:avLst/>
              <a:gdLst/>
              <a:ahLst/>
              <a:cxnLst/>
              <a:rect l="0" t="0" r="0" b="0"/>
              <a:pathLst>
                <a:path w="301648" h="620056">
                  <a:moveTo>
                    <a:pt x="0" y="0"/>
                  </a:moveTo>
                  <a:lnTo>
                    <a:pt x="78205" y="0"/>
                  </a:lnTo>
                  <a:lnTo>
                    <a:pt x="156410" y="0"/>
                  </a:lnTo>
                  <a:lnTo>
                    <a:pt x="156410" y="310028"/>
                  </a:lnTo>
                  <a:lnTo>
                    <a:pt x="156410" y="620056"/>
                  </a:lnTo>
                  <a:lnTo>
                    <a:pt x="234615" y="620056"/>
                  </a:lnTo>
                  <a:lnTo>
                    <a:pt x="301648" y="620056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776196" y="5488333"/>
              <a:ext cx="36309" cy="72619"/>
            </a:xfrm>
            <a:custGeom>
              <a:avLst/>
              <a:gdLst/>
              <a:ahLst/>
              <a:cxnLst/>
              <a:rect l="0" t="0" r="0" b="0"/>
              <a:pathLst>
                <a:path w="36309" h="72619">
                  <a:moveTo>
                    <a:pt x="0" y="0"/>
                  </a:moveTo>
                  <a:lnTo>
                    <a:pt x="36309" y="36309"/>
                  </a:lnTo>
                  <a:lnTo>
                    <a:pt x="0" y="72619"/>
                  </a:lnTo>
                </a:path>
              </a:pathLst>
            </a:custGeom>
            <a:noFill/>
            <a:ln w="837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2471630" y="3475086"/>
            <a:ext cx="268132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969696"/>
                </a:solidFill>
                <a:latin typeface="Shantell Sans"/>
              </a:rPr>
              <a:t>Data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158450" y="3625910"/>
            <a:ext cx="586539" cy="32846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Number of
Students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40132" y="2922063"/>
            <a:ext cx="402198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Ordinal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4840132" y="3949903"/>
            <a:ext cx="460852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Discrete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6158450" y="2598069"/>
            <a:ext cx="653572" cy="32846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Satisfaction
Ratings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158450" y="5910621"/>
            <a:ext cx="284890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58450" y="4139830"/>
            <a:ext cx="586539" cy="32846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Number of
Cars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54782" y="4553201"/>
            <a:ext cx="569781" cy="32846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Numerical
Data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6158450" y="2201457"/>
            <a:ext cx="410577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Yes/No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454782" y="2262904"/>
            <a:ext cx="645193" cy="32846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Categorical
Data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158450" y="5083880"/>
            <a:ext cx="393819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Weight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158450" y="1670778"/>
            <a:ext cx="578160" cy="32846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Country of
Origin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40132" y="5290565"/>
            <a:ext cx="628435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Continuous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840132" y="1737812"/>
            <a:ext cx="469231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Nominal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158450" y="5497250"/>
            <a:ext cx="728984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Temperature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158450" y="1274166"/>
            <a:ext cx="536264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Eye Color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158450" y="3111990"/>
            <a:ext cx="402198" cy="32846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Letter
Grades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6158450" y="4670509"/>
            <a:ext cx="368681" cy="16423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0">
                <a:solidFill>
                  <a:srgbClr val="1EABDA"/>
                </a:solidFill>
                <a:latin typeface="Shantell Sans"/>
              </a:rPr>
              <a:t>Height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2262850" y="3445060"/>
            <a:ext cx="160600" cy="160600"/>
          </a:xfrm>
          <a:custGeom>
            <a:avLst/>
            <a:gdLst/>
            <a:ahLst/>
            <a:cxnLst/>
            <a:rect l="0" t="0" r="0" b="0"/>
            <a:pathLst>
              <a:path w="160600" h="160600">
                <a:moveTo>
                  <a:pt x="146634" y="111721"/>
                </a:moveTo>
                <a:lnTo>
                  <a:pt x="0" y="111721"/>
                </a:lnTo>
                <a:moveTo>
                  <a:pt x="146634" y="97756"/>
                </a:moveTo>
                <a:lnTo>
                  <a:pt x="146634" y="125687"/>
                </a:lnTo>
                <a:cubicBezTo>
                  <a:pt x="146634" y="129543"/>
                  <a:pt x="143508" y="132669"/>
                  <a:pt x="139652" y="132669"/>
                </a:cubicBezTo>
                <a:lnTo>
                  <a:pt x="6982" y="132669"/>
                </a:lnTo>
                <a:cubicBezTo>
                  <a:pt x="3126" y="132669"/>
                  <a:pt x="0" y="129543"/>
                  <a:pt x="0" y="125687"/>
                </a:cubicBezTo>
                <a:lnTo>
                  <a:pt x="0" y="34913"/>
                </a:lnTo>
                <a:cubicBezTo>
                  <a:pt x="0" y="31056"/>
                  <a:pt x="3126" y="27930"/>
                  <a:pt x="6982" y="27930"/>
                </a:cubicBezTo>
                <a:lnTo>
                  <a:pt x="52369" y="27930"/>
                </a:lnTo>
                <a:moveTo>
                  <a:pt x="62843" y="132669"/>
                </a:moveTo>
                <a:cubicBezTo>
                  <a:pt x="62357" y="142845"/>
                  <a:pt x="58694" y="152613"/>
                  <a:pt x="52369" y="160600"/>
                </a:cubicBezTo>
                <a:moveTo>
                  <a:pt x="94265" y="160600"/>
                </a:moveTo>
                <a:cubicBezTo>
                  <a:pt x="87940" y="152613"/>
                  <a:pt x="84277" y="142845"/>
                  <a:pt x="83791" y="132669"/>
                </a:cubicBezTo>
                <a:moveTo>
                  <a:pt x="41895" y="160600"/>
                </a:moveTo>
                <a:lnTo>
                  <a:pt x="104739" y="160600"/>
                </a:lnTo>
                <a:moveTo>
                  <a:pt x="73317" y="0"/>
                </a:moveTo>
                <a:lnTo>
                  <a:pt x="80300" y="6982"/>
                </a:lnTo>
                <a:moveTo>
                  <a:pt x="97756" y="0"/>
                </a:moveTo>
                <a:lnTo>
                  <a:pt x="97756" y="6982"/>
                </a:lnTo>
                <a:moveTo>
                  <a:pt x="80300" y="24439"/>
                </a:moveTo>
                <a:lnTo>
                  <a:pt x="73317" y="24439"/>
                </a:lnTo>
                <a:moveTo>
                  <a:pt x="97756" y="55860"/>
                </a:moveTo>
                <a:cubicBezTo>
                  <a:pt x="97756" y="38507"/>
                  <a:pt x="111824" y="24439"/>
                  <a:pt x="129178" y="24439"/>
                </a:cubicBezTo>
                <a:cubicBezTo>
                  <a:pt x="146532" y="24439"/>
                  <a:pt x="160600" y="38507"/>
                  <a:pt x="160600" y="55860"/>
                </a:cubicBezTo>
                <a:cubicBezTo>
                  <a:pt x="160600" y="73214"/>
                  <a:pt x="146532" y="87282"/>
                  <a:pt x="129178" y="87282"/>
                </a:cubicBezTo>
                <a:cubicBezTo>
                  <a:pt x="111824" y="87282"/>
                  <a:pt x="97756" y="73214"/>
                  <a:pt x="97756" y="55860"/>
                </a:cubicBezTo>
                <a:moveTo>
                  <a:pt x="94265" y="20947"/>
                </a:moveTo>
                <a:lnTo>
                  <a:pt x="106959" y="33642"/>
                </a:lnTo>
              </a:path>
            </a:pathLst>
          </a:custGeom>
          <a:noFill/>
          <a:ln w="8379">
            <a:solidFill>
              <a:srgbClr val="A3A3A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1" name="Rounded Rectangle 90"/>
          <p:cNvSpPr/>
          <p:nvPr/>
        </p:nvSpPr>
        <p:spPr>
          <a:xfrm>
            <a:off x="5963635" y="3155980"/>
            <a:ext cx="125836" cy="153617"/>
          </a:xfrm>
          <a:custGeom>
            <a:avLst/>
            <a:gdLst/>
            <a:ahLst/>
            <a:cxnLst/>
            <a:rect l="0" t="0" r="0" b="0"/>
            <a:pathLst>
              <a:path w="125836" h="153617">
                <a:moveTo>
                  <a:pt x="20947" y="20933"/>
                </a:moveTo>
                <a:lnTo>
                  <a:pt x="20947" y="125673"/>
                </a:lnTo>
                <a:moveTo>
                  <a:pt x="41895" y="104725"/>
                </a:moveTo>
                <a:lnTo>
                  <a:pt x="20947" y="125673"/>
                </a:lnTo>
                <a:lnTo>
                  <a:pt x="0" y="104725"/>
                </a:lnTo>
                <a:moveTo>
                  <a:pt x="124988" y="153617"/>
                </a:moveTo>
                <a:lnTo>
                  <a:pt x="99851" y="153617"/>
                </a:lnTo>
                <a:cubicBezTo>
                  <a:pt x="98582" y="153617"/>
                  <a:pt x="97412" y="152928"/>
                  <a:pt x="96797" y="151818"/>
                </a:cubicBezTo>
                <a:cubicBezTo>
                  <a:pt x="96182" y="150708"/>
                  <a:pt x="96218" y="149352"/>
                  <a:pt x="96890" y="148275"/>
                </a:cubicBezTo>
                <a:lnTo>
                  <a:pt x="125128" y="103098"/>
                </a:lnTo>
                <a:cubicBezTo>
                  <a:pt x="125798" y="102026"/>
                  <a:pt x="125836" y="100675"/>
                  <a:pt x="125228" y="99567"/>
                </a:cubicBezTo>
                <a:cubicBezTo>
                  <a:pt x="124619" y="98459"/>
                  <a:pt x="123459" y="97766"/>
                  <a:pt x="122195" y="97756"/>
                </a:cubicBezTo>
                <a:lnTo>
                  <a:pt x="97058" y="97756"/>
                </a:lnTo>
                <a:moveTo>
                  <a:pt x="97756" y="55860"/>
                </a:moveTo>
                <a:lnTo>
                  <a:pt x="97756" y="13965"/>
                </a:lnTo>
                <a:cubicBezTo>
                  <a:pt x="97756" y="6252"/>
                  <a:pt x="104009" y="0"/>
                  <a:pt x="111721" y="0"/>
                </a:cubicBezTo>
                <a:cubicBezTo>
                  <a:pt x="119434" y="0"/>
                  <a:pt x="125687" y="6252"/>
                  <a:pt x="125687" y="13965"/>
                </a:cubicBezTo>
                <a:lnTo>
                  <a:pt x="125687" y="55860"/>
                </a:lnTo>
                <a:moveTo>
                  <a:pt x="125687" y="27916"/>
                </a:moveTo>
                <a:lnTo>
                  <a:pt x="97756" y="27916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2" name="Rounded Rectangle 91"/>
          <p:cNvSpPr/>
          <p:nvPr/>
        </p:nvSpPr>
        <p:spPr>
          <a:xfrm>
            <a:off x="5949781" y="3662918"/>
            <a:ext cx="160376" cy="160600"/>
          </a:xfrm>
          <a:custGeom>
            <a:avLst/>
            <a:gdLst/>
            <a:ahLst/>
            <a:cxnLst/>
            <a:rect l="0" t="0" r="0" b="0"/>
            <a:pathLst>
              <a:path w="160376" h="160600">
                <a:moveTo>
                  <a:pt x="69826" y="111721"/>
                </a:moveTo>
                <a:lnTo>
                  <a:pt x="6982" y="111721"/>
                </a:lnTo>
                <a:cubicBezTo>
                  <a:pt x="3126" y="111721"/>
                  <a:pt x="0" y="108595"/>
                  <a:pt x="0" y="104739"/>
                </a:cubicBezTo>
                <a:lnTo>
                  <a:pt x="0" y="6982"/>
                </a:lnTo>
                <a:cubicBezTo>
                  <a:pt x="0" y="3126"/>
                  <a:pt x="3126" y="0"/>
                  <a:pt x="6982" y="0"/>
                </a:cubicBezTo>
                <a:lnTo>
                  <a:pt x="146634" y="0"/>
                </a:lnTo>
                <a:cubicBezTo>
                  <a:pt x="150491" y="0"/>
                  <a:pt x="153617" y="3126"/>
                  <a:pt x="153617" y="6982"/>
                </a:cubicBezTo>
                <a:lnTo>
                  <a:pt x="153617" y="97756"/>
                </a:lnTo>
                <a:moveTo>
                  <a:pt x="80076" y="80216"/>
                </a:moveTo>
                <a:lnTo>
                  <a:pt x="27790" y="27930"/>
                </a:lnTo>
                <a:moveTo>
                  <a:pt x="57725" y="80216"/>
                </a:moveTo>
                <a:lnTo>
                  <a:pt x="80076" y="80216"/>
                </a:lnTo>
                <a:lnTo>
                  <a:pt x="80076" y="57864"/>
                </a:lnTo>
                <a:moveTo>
                  <a:pt x="50142" y="27930"/>
                </a:moveTo>
                <a:lnTo>
                  <a:pt x="27790" y="27930"/>
                </a:lnTo>
                <a:lnTo>
                  <a:pt x="27790" y="50281"/>
                </a:lnTo>
                <a:moveTo>
                  <a:pt x="99404" y="160600"/>
                </a:moveTo>
                <a:lnTo>
                  <a:pt x="82129" y="139784"/>
                </a:lnTo>
                <a:cubicBezTo>
                  <a:pt x="79044" y="136078"/>
                  <a:pt x="79547" y="130573"/>
                  <a:pt x="83253" y="127488"/>
                </a:cubicBezTo>
                <a:cubicBezTo>
                  <a:pt x="86959" y="124403"/>
                  <a:pt x="92464" y="124906"/>
                  <a:pt x="95550" y="128612"/>
                </a:cubicBezTo>
                <a:lnTo>
                  <a:pt x="104515" y="136160"/>
                </a:lnTo>
                <a:lnTo>
                  <a:pt x="104515" y="87282"/>
                </a:lnTo>
                <a:cubicBezTo>
                  <a:pt x="104515" y="81498"/>
                  <a:pt x="109205" y="76808"/>
                  <a:pt x="114989" y="76808"/>
                </a:cubicBezTo>
                <a:cubicBezTo>
                  <a:pt x="120774" y="76808"/>
                  <a:pt x="125463" y="81498"/>
                  <a:pt x="125463" y="87282"/>
                </a:cubicBezTo>
                <a:lnTo>
                  <a:pt x="125463" y="118704"/>
                </a:lnTo>
                <a:lnTo>
                  <a:pt x="137096" y="118704"/>
                </a:lnTo>
                <a:cubicBezTo>
                  <a:pt x="149948" y="118704"/>
                  <a:pt x="160368" y="129118"/>
                  <a:pt x="160376" y="141970"/>
                </a:cubicBezTo>
                <a:lnTo>
                  <a:pt x="160376" y="160600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3" name="Rounded Rectangle 92"/>
          <p:cNvSpPr/>
          <p:nvPr/>
        </p:nvSpPr>
        <p:spPr>
          <a:xfrm>
            <a:off x="4631352" y="2906003"/>
            <a:ext cx="160600" cy="140184"/>
          </a:xfrm>
          <a:custGeom>
            <a:avLst/>
            <a:gdLst/>
            <a:ahLst/>
            <a:cxnLst/>
            <a:rect l="0" t="0" r="0" b="0"/>
            <a:pathLst>
              <a:path w="160600" h="140184">
                <a:moveTo>
                  <a:pt x="41895" y="13951"/>
                </a:moveTo>
                <a:lnTo>
                  <a:pt x="160600" y="13951"/>
                </a:lnTo>
                <a:moveTo>
                  <a:pt x="41895" y="69812"/>
                </a:moveTo>
                <a:lnTo>
                  <a:pt x="160600" y="69812"/>
                </a:lnTo>
                <a:moveTo>
                  <a:pt x="160600" y="125673"/>
                </a:moveTo>
                <a:lnTo>
                  <a:pt x="41895" y="125673"/>
                </a:lnTo>
                <a:moveTo>
                  <a:pt x="0" y="116881"/>
                </a:moveTo>
                <a:cubicBezTo>
                  <a:pt x="944" y="113389"/>
                  <a:pt x="4399" y="111196"/>
                  <a:pt x="7961" y="111829"/>
                </a:cubicBezTo>
                <a:cubicBezTo>
                  <a:pt x="11524" y="112462"/>
                  <a:pt x="14012" y="115711"/>
                  <a:pt x="13696" y="119315"/>
                </a:cubicBezTo>
                <a:cubicBezTo>
                  <a:pt x="13380" y="122919"/>
                  <a:pt x="10363" y="125684"/>
                  <a:pt x="6745" y="125687"/>
                </a:cubicBezTo>
                <a:cubicBezTo>
                  <a:pt x="10356" y="125695"/>
                  <a:pt x="13365" y="128455"/>
                  <a:pt x="13684" y="132052"/>
                </a:cubicBezTo>
                <a:cubicBezTo>
                  <a:pt x="14003" y="135648"/>
                  <a:pt x="11528" y="138895"/>
                  <a:pt x="7975" y="139540"/>
                </a:cubicBezTo>
                <a:cubicBezTo>
                  <a:pt x="4422" y="140184"/>
                  <a:pt x="964" y="138013"/>
                  <a:pt x="0" y="134534"/>
                </a:cubicBezTo>
                <a:moveTo>
                  <a:pt x="0" y="62843"/>
                </a:moveTo>
                <a:cubicBezTo>
                  <a:pt x="0" y="58987"/>
                  <a:pt x="3126" y="55860"/>
                  <a:pt x="6982" y="55860"/>
                </a:cubicBezTo>
                <a:lnTo>
                  <a:pt x="6982" y="55860"/>
                </a:lnTo>
                <a:cubicBezTo>
                  <a:pt x="10839" y="55860"/>
                  <a:pt x="13965" y="58987"/>
                  <a:pt x="13965" y="62843"/>
                </a:cubicBezTo>
                <a:lnTo>
                  <a:pt x="13965" y="62843"/>
                </a:lnTo>
                <a:cubicBezTo>
                  <a:pt x="13965" y="65104"/>
                  <a:pt x="13197" y="67298"/>
                  <a:pt x="11786" y="69065"/>
                </a:cubicBezTo>
                <a:lnTo>
                  <a:pt x="0" y="83791"/>
                </a:lnTo>
                <a:lnTo>
                  <a:pt x="13965" y="83791"/>
                </a:lnTo>
                <a:moveTo>
                  <a:pt x="0" y="0"/>
                </a:moveTo>
                <a:lnTo>
                  <a:pt x="3491" y="0"/>
                </a:lnTo>
                <a:cubicBezTo>
                  <a:pt x="5419" y="0"/>
                  <a:pt x="6982" y="1563"/>
                  <a:pt x="6982" y="3491"/>
                </a:cubicBezTo>
                <a:lnTo>
                  <a:pt x="6982" y="27930"/>
                </a:lnTo>
                <a:moveTo>
                  <a:pt x="13965" y="27916"/>
                </a:moveTo>
                <a:lnTo>
                  <a:pt x="0" y="27916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4" name="Rounded Rectangle 93"/>
          <p:cNvSpPr/>
          <p:nvPr/>
        </p:nvSpPr>
        <p:spPr>
          <a:xfrm>
            <a:off x="4631352" y="3919878"/>
            <a:ext cx="160600" cy="160600"/>
          </a:xfrm>
          <a:custGeom>
            <a:avLst/>
            <a:gdLst/>
            <a:ahLst/>
            <a:cxnLst/>
            <a:rect l="0" t="0" r="0" b="0"/>
            <a:pathLst>
              <a:path w="160600" h="160600">
                <a:moveTo>
                  <a:pt x="6982" y="146634"/>
                </a:moveTo>
                <a:lnTo>
                  <a:pt x="153617" y="146634"/>
                </a:lnTo>
                <a:cubicBezTo>
                  <a:pt x="153617" y="146634"/>
                  <a:pt x="160600" y="146634"/>
                  <a:pt x="160600" y="153617"/>
                </a:cubicBezTo>
                <a:lnTo>
                  <a:pt x="160600" y="153617"/>
                </a:lnTo>
                <a:cubicBezTo>
                  <a:pt x="160600" y="153617"/>
                  <a:pt x="160600" y="160600"/>
                  <a:pt x="153617" y="160600"/>
                </a:cubicBezTo>
                <a:lnTo>
                  <a:pt x="6982" y="160600"/>
                </a:lnTo>
                <a:cubicBezTo>
                  <a:pt x="6982" y="160600"/>
                  <a:pt x="0" y="160600"/>
                  <a:pt x="0" y="153617"/>
                </a:cubicBezTo>
                <a:lnTo>
                  <a:pt x="0" y="153617"/>
                </a:lnTo>
                <a:cubicBezTo>
                  <a:pt x="0" y="153617"/>
                  <a:pt x="0" y="146634"/>
                  <a:pt x="6982" y="146634"/>
                </a:cubicBezTo>
                <a:moveTo>
                  <a:pt x="41895" y="62843"/>
                </a:moveTo>
                <a:lnTo>
                  <a:pt x="41895" y="0"/>
                </a:lnTo>
                <a:moveTo>
                  <a:pt x="118704" y="118704"/>
                </a:moveTo>
                <a:lnTo>
                  <a:pt x="118704" y="0"/>
                </a:lnTo>
                <a:moveTo>
                  <a:pt x="27930" y="62843"/>
                </a:moveTo>
                <a:lnTo>
                  <a:pt x="55860" y="62843"/>
                </a:lnTo>
                <a:cubicBezTo>
                  <a:pt x="55860" y="62843"/>
                  <a:pt x="62843" y="62843"/>
                  <a:pt x="62843" y="69826"/>
                </a:cubicBezTo>
                <a:lnTo>
                  <a:pt x="62843" y="83791"/>
                </a:lnTo>
                <a:cubicBezTo>
                  <a:pt x="62843" y="83791"/>
                  <a:pt x="62843" y="90773"/>
                  <a:pt x="55860" y="90773"/>
                </a:cubicBezTo>
                <a:lnTo>
                  <a:pt x="27930" y="90773"/>
                </a:lnTo>
                <a:cubicBezTo>
                  <a:pt x="27930" y="90773"/>
                  <a:pt x="20947" y="90773"/>
                  <a:pt x="20947" y="83791"/>
                </a:cubicBezTo>
                <a:lnTo>
                  <a:pt x="20947" y="69826"/>
                </a:lnTo>
                <a:cubicBezTo>
                  <a:pt x="20947" y="69826"/>
                  <a:pt x="20947" y="62843"/>
                  <a:pt x="27930" y="62843"/>
                </a:cubicBezTo>
                <a:moveTo>
                  <a:pt x="27930" y="90773"/>
                </a:moveTo>
                <a:lnTo>
                  <a:pt x="55860" y="90773"/>
                </a:lnTo>
                <a:cubicBezTo>
                  <a:pt x="55860" y="90773"/>
                  <a:pt x="62843" y="90773"/>
                  <a:pt x="62843" y="97756"/>
                </a:cubicBezTo>
                <a:lnTo>
                  <a:pt x="62843" y="111721"/>
                </a:lnTo>
                <a:cubicBezTo>
                  <a:pt x="62843" y="111721"/>
                  <a:pt x="62843" y="118704"/>
                  <a:pt x="55860" y="118704"/>
                </a:cubicBezTo>
                <a:lnTo>
                  <a:pt x="27930" y="118704"/>
                </a:lnTo>
                <a:cubicBezTo>
                  <a:pt x="27930" y="118704"/>
                  <a:pt x="20947" y="118704"/>
                  <a:pt x="20947" y="111721"/>
                </a:cubicBezTo>
                <a:lnTo>
                  <a:pt x="20947" y="97756"/>
                </a:lnTo>
                <a:cubicBezTo>
                  <a:pt x="20947" y="97756"/>
                  <a:pt x="20947" y="90773"/>
                  <a:pt x="27930" y="90773"/>
                </a:cubicBezTo>
                <a:moveTo>
                  <a:pt x="27930" y="118704"/>
                </a:moveTo>
                <a:lnTo>
                  <a:pt x="55860" y="118704"/>
                </a:lnTo>
                <a:cubicBezTo>
                  <a:pt x="55860" y="118704"/>
                  <a:pt x="62843" y="118704"/>
                  <a:pt x="62843" y="125687"/>
                </a:cubicBezTo>
                <a:lnTo>
                  <a:pt x="62843" y="139652"/>
                </a:lnTo>
                <a:cubicBezTo>
                  <a:pt x="62843" y="139652"/>
                  <a:pt x="62843" y="146634"/>
                  <a:pt x="55860" y="146634"/>
                </a:cubicBezTo>
                <a:lnTo>
                  <a:pt x="27930" y="146634"/>
                </a:lnTo>
                <a:cubicBezTo>
                  <a:pt x="27930" y="146634"/>
                  <a:pt x="20947" y="146634"/>
                  <a:pt x="20947" y="139652"/>
                </a:cubicBezTo>
                <a:lnTo>
                  <a:pt x="20947" y="125687"/>
                </a:lnTo>
                <a:cubicBezTo>
                  <a:pt x="20947" y="125687"/>
                  <a:pt x="20947" y="118704"/>
                  <a:pt x="27930" y="118704"/>
                </a:cubicBezTo>
                <a:moveTo>
                  <a:pt x="104739" y="118704"/>
                </a:moveTo>
                <a:lnTo>
                  <a:pt x="132669" y="118704"/>
                </a:lnTo>
                <a:cubicBezTo>
                  <a:pt x="132669" y="118704"/>
                  <a:pt x="139652" y="118704"/>
                  <a:pt x="139652" y="125687"/>
                </a:cubicBezTo>
                <a:lnTo>
                  <a:pt x="139652" y="139652"/>
                </a:lnTo>
                <a:cubicBezTo>
                  <a:pt x="139652" y="139652"/>
                  <a:pt x="139652" y="146634"/>
                  <a:pt x="132669" y="146634"/>
                </a:cubicBezTo>
                <a:lnTo>
                  <a:pt x="104739" y="146634"/>
                </a:lnTo>
                <a:cubicBezTo>
                  <a:pt x="104739" y="146634"/>
                  <a:pt x="97756" y="146634"/>
                  <a:pt x="97756" y="139652"/>
                </a:cubicBezTo>
                <a:lnTo>
                  <a:pt x="97756" y="125687"/>
                </a:lnTo>
                <a:cubicBezTo>
                  <a:pt x="97756" y="125687"/>
                  <a:pt x="97756" y="118704"/>
                  <a:pt x="104739" y="118704"/>
                </a:cubicBez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5" name="Rounded Rectangle 94"/>
          <p:cNvSpPr/>
          <p:nvPr/>
        </p:nvSpPr>
        <p:spPr>
          <a:xfrm>
            <a:off x="5949670" y="2635034"/>
            <a:ext cx="166912" cy="160643"/>
          </a:xfrm>
          <a:custGeom>
            <a:avLst/>
            <a:gdLst/>
            <a:ahLst/>
            <a:cxnLst/>
            <a:rect l="0" t="0" r="0" b="0"/>
            <a:pathLst>
              <a:path w="166912" h="160643">
                <a:moveTo>
                  <a:pt x="156344" y="50051"/>
                </a:moveTo>
                <a:cubicBezTo>
                  <a:pt x="166912" y="80029"/>
                  <a:pt x="157412" y="113412"/>
                  <a:pt x="132645" y="133335"/>
                </a:cubicBezTo>
                <a:cubicBezTo>
                  <a:pt x="107877" y="153257"/>
                  <a:pt x="73233" y="155381"/>
                  <a:pt x="46217" y="138634"/>
                </a:cubicBezTo>
                <a:lnTo>
                  <a:pt x="0" y="160643"/>
                </a:lnTo>
                <a:lnTo>
                  <a:pt x="22009" y="114425"/>
                </a:lnTo>
                <a:cubicBezTo>
                  <a:pt x="7633" y="91333"/>
                  <a:pt x="6919" y="62259"/>
                  <a:pt x="20145" y="38489"/>
                </a:cubicBezTo>
                <a:cubicBezTo>
                  <a:pt x="33371" y="14720"/>
                  <a:pt x="58454" y="0"/>
                  <a:pt x="85655" y="43"/>
                </a:cubicBezTo>
                <a:cubicBezTo>
                  <a:pt x="117441" y="28"/>
                  <a:pt x="145776" y="20074"/>
                  <a:pt x="156344" y="50051"/>
                </a:cubicBezTo>
                <a:close/>
                <a:moveTo>
                  <a:pt x="57606" y="62886"/>
                </a:moveTo>
                <a:cubicBezTo>
                  <a:pt x="56642" y="62886"/>
                  <a:pt x="55860" y="63668"/>
                  <a:pt x="55860" y="64632"/>
                </a:cubicBezTo>
                <a:cubicBezTo>
                  <a:pt x="55860" y="65596"/>
                  <a:pt x="56642" y="66378"/>
                  <a:pt x="57606" y="66378"/>
                </a:cubicBezTo>
                <a:cubicBezTo>
                  <a:pt x="58570" y="66378"/>
                  <a:pt x="59352" y="65596"/>
                  <a:pt x="59352" y="64632"/>
                </a:cubicBezTo>
                <a:cubicBezTo>
                  <a:pt x="59352" y="63668"/>
                  <a:pt x="58570" y="62886"/>
                  <a:pt x="57606" y="62886"/>
                </a:cubicBezTo>
                <a:moveTo>
                  <a:pt x="113467" y="62886"/>
                </a:moveTo>
                <a:cubicBezTo>
                  <a:pt x="112503" y="62886"/>
                  <a:pt x="111721" y="63668"/>
                  <a:pt x="111721" y="64632"/>
                </a:cubicBezTo>
                <a:cubicBezTo>
                  <a:pt x="111721" y="65596"/>
                  <a:pt x="112503" y="66378"/>
                  <a:pt x="113467" y="66378"/>
                </a:cubicBezTo>
                <a:cubicBezTo>
                  <a:pt x="114431" y="66378"/>
                  <a:pt x="115213" y="65596"/>
                  <a:pt x="115213" y="64632"/>
                </a:cubicBezTo>
                <a:cubicBezTo>
                  <a:pt x="115213" y="63668"/>
                  <a:pt x="114431" y="62886"/>
                  <a:pt x="113467" y="62886"/>
                </a:cubicBezTo>
                <a:moveTo>
                  <a:pt x="68080" y="87325"/>
                </a:moveTo>
                <a:cubicBezTo>
                  <a:pt x="68080" y="96966"/>
                  <a:pt x="75896" y="104782"/>
                  <a:pt x="85537" y="104782"/>
                </a:cubicBezTo>
                <a:cubicBezTo>
                  <a:pt x="95177" y="104782"/>
                  <a:pt x="102993" y="96966"/>
                  <a:pt x="102993" y="87325"/>
                </a:cubicBezTo>
                <a:close/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6" name="Rounded Rectangle 95"/>
          <p:cNvSpPr/>
          <p:nvPr/>
        </p:nvSpPr>
        <p:spPr>
          <a:xfrm>
            <a:off x="5951415" y="4176838"/>
            <a:ext cx="157108" cy="160600"/>
          </a:xfrm>
          <a:custGeom>
            <a:avLst/>
            <a:gdLst/>
            <a:ahLst/>
            <a:cxnLst/>
            <a:rect l="0" t="0" r="0" b="0"/>
            <a:pathLst>
              <a:path w="157108" h="160600">
                <a:moveTo>
                  <a:pt x="47132" y="118704"/>
                </a:moveTo>
                <a:lnTo>
                  <a:pt x="47132" y="118704"/>
                </a:lnTo>
                <a:cubicBezTo>
                  <a:pt x="43276" y="118704"/>
                  <a:pt x="40150" y="115578"/>
                  <a:pt x="40150" y="111721"/>
                </a:cubicBezTo>
                <a:lnTo>
                  <a:pt x="40150" y="104739"/>
                </a:lnTo>
                <a:lnTo>
                  <a:pt x="54115" y="104739"/>
                </a:lnTo>
                <a:lnTo>
                  <a:pt x="54115" y="111721"/>
                </a:lnTo>
                <a:cubicBezTo>
                  <a:pt x="54115" y="115578"/>
                  <a:pt x="50989" y="118704"/>
                  <a:pt x="47132" y="118704"/>
                </a:cubicBezTo>
                <a:close/>
                <a:moveTo>
                  <a:pt x="109976" y="118704"/>
                </a:moveTo>
                <a:lnTo>
                  <a:pt x="109976" y="118704"/>
                </a:lnTo>
                <a:cubicBezTo>
                  <a:pt x="106119" y="118704"/>
                  <a:pt x="102993" y="115578"/>
                  <a:pt x="102993" y="111721"/>
                </a:cubicBezTo>
                <a:lnTo>
                  <a:pt x="102993" y="104739"/>
                </a:lnTo>
                <a:lnTo>
                  <a:pt x="116958" y="104739"/>
                </a:lnTo>
                <a:lnTo>
                  <a:pt x="116958" y="111721"/>
                </a:lnTo>
                <a:cubicBezTo>
                  <a:pt x="116958" y="115578"/>
                  <a:pt x="113832" y="118704"/>
                  <a:pt x="109976" y="118704"/>
                </a:cubicBezTo>
                <a:close/>
                <a:moveTo>
                  <a:pt x="40198" y="104739"/>
                </a:moveTo>
                <a:cubicBezTo>
                  <a:pt x="36342" y="104739"/>
                  <a:pt x="33216" y="101612"/>
                  <a:pt x="33216" y="97756"/>
                </a:cubicBezTo>
                <a:lnTo>
                  <a:pt x="33216" y="86682"/>
                </a:lnTo>
                <a:cubicBezTo>
                  <a:pt x="33216" y="84830"/>
                  <a:pt x="33952" y="83054"/>
                  <a:pt x="35262" y="81745"/>
                </a:cubicBezTo>
                <a:lnTo>
                  <a:pt x="47132" y="69826"/>
                </a:lnTo>
                <a:lnTo>
                  <a:pt x="109976" y="69826"/>
                </a:lnTo>
                <a:lnTo>
                  <a:pt x="121902" y="81745"/>
                </a:lnTo>
                <a:cubicBezTo>
                  <a:pt x="123209" y="83055"/>
                  <a:pt x="123942" y="84831"/>
                  <a:pt x="123941" y="86682"/>
                </a:cubicBezTo>
                <a:lnTo>
                  <a:pt x="123941" y="97756"/>
                </a:lnTo>
                <a:cubicBezTo>
                  <a:pt x="123941" y="101612"/>
                  <a:pt x="120815" y="104739"/>
                  <a:pt x="116958" y="104739"/>
                </a:cubicBezTo>
                <a:close/>
                <a:moveTo>
                  <a:pt x="109976" y="69826"/>
                </a:moveTo>
                <a:lnTo>
                  <a:pt x="47132" y="69826"/>
                </a:lnTo>
                <a:lnTo>
                  <a:pt x="52816" y="47181"/>
                </a:lnTo>
                <a:cubicBezTo>
                  <a:pt x="53594" y="44074"/>
                  <a:pt x="56386" y="41895"/>
                  <a:pt x="59589" y="41895"/>
                </a:cubicBezTo>
                <a:lnTo>
                  <a:pt x="97568" y="41895"/>
                </a:lnTo>
                <a:cubicBezTo>
                  <a:pt x="100770" y="41895"/>
                  <a:pt x="103562" y="44074"/>
                  <a:pt x="104341" y="47181"/>
                </a:cubicBezTo>
                <a:close/>
                <a:moveTo>
                  <a:pt x="33188" y="90773"/>
                </a:moveTo>
                <a:lnTo>
                  <a:pt x="50644" y="90773"/>
                </a:lnTo>
                <a:moveTo>
                  <a:pt x="106505" y="90773"/>
                </a:moveTo>
                <a:lnTo>
                  <a:pt x="123962" y="90773"/>
                </a:lnTo>
                <a:moveTo>
                  <a:pt x="85557" y="20947"/>
                </a:moveTo>
                <a:lnTo>
                  <a:pt x="71592" y="10473"/>
                </a:lnTo>
                <a:lnTo>
                  <a:pt x="85557" y="0"/>
                </a:lnTo>
                <a:moveTo>
                  <a:pt x="50623" y="8728"/>
                </a:moveTo>
                <a:cubicBezTo>
                  <a:pt x="51588" y="8728"/>
                  <a:pt x="52369" y="9509"/>
                  <a:pt x="52369" y="10473"/>
                </a:cubicBezTo>
                <a:cubicBezTo>
                  <a:pt x="52369" y="11438"/>
                  <a:pt x="51588" y="12219"/>
                  <a:pt x="50623" y="12219"/>
                </a:cubicBezTo>
                <a:cubicBezTo>
                  <a:pt x="49659" y="12219"/>
                  <a:pt x="48878" y="11438"/>
                  <a:pt x="48878" y="10473"/>
                </a:cubicBezTo>
                <a:cubicBezTo>
                  <a:pt x="48878" y="9509"/>
                  <a:pt x="49659" y="8728"/>
                  <a:pt x="50623" y="8728"/>
                </a:cubicBezTo>
                <a:moveTo>
                  <a:pt x="26184" y="8728"/>
                </a:moveTo>
                <a:cubicBezTo>
                  <a:pt x="27148" y="8728"/>
                  <a:pt x="27930" y="9509"/>
                  <a:pt x="27930" y="10473"/>
                </a:cubicBezTo>
                <a:cubicBezTo>
                  <a:pt x="27930" y="11438"/>
                  <a:pt x="27148" y="12219"/>
                  <a:pt x="26184" y="12219"/>
                </a:cubicBezTo>
                <a:cubicBezTo>
                  <a:pt x="25220" y="12219"/>
                  <a:pt x="24439" y="11438"/>
                  <a:pt x="24439" y="10473"/>
                </a:cubicBezTo>
                <a:cubicBezTo>
                  <a:pt x="24439" y="9509"/>
                  <a:pt x="25220" y="8728"/>
                  <a:pt x="26184" y="8728"/>
                </a:cubicBezTo>
                <a:moveTo>
                  <a:pt x="1745" y="8728"/>
                </a:moveTo>
                <a:cubicBezTo>
                  <a:pt x="2709" y="8728"/>
                  <a:pt x="3491" y="9509"/>
                  <a:pt x="3491" y="10473"/>
                </a:cubicBezTo>
                <a:cubicBezTo>
                  <a:pt x="3491" y="11438"/>
                  <a:pt x="2709" y="12219"/>
                  <a:pt x="1745" y="12219"/>
                </a:cubicBezTo>
                <a:cubicBezTo>
                  <a:pt x="781" y="12219"/>
                  <a:pt x="0" y="11438"/>
                  <a:pt x="0" y="10473"/>
                </a:cubicBezTo>
                <a:cubicBezTo>
                  <a:pt x="0" y="9509"/>
                  <a:pt x="781" y="8728"/>
                  <a:pt x="1745" y="8728"/>
                </a:cubicBezTo>
                <a:moveTo>
                  <a:pt x="0" y="31421"/>
                </a:moveTo>
                <a:cubicBezTo>
                  <a:pt x="0" y="30457"/>
                  <a:pt x="781" y="29676"/>
                  <a:pt x="1745" y="29676"/>
                </a:cubicBezTo>
                <a:cubicBezTo>
                  <a:pt x="2709" y="29676"/>
                  <a:pt x="3491" y="30457"/>
                  <a:pt x="3491" y="31421"/>
                </a:cubicBezTo>
                <a:cubicBezTo>
                  <a:pt x="3491" y="32385"/>
                  <a:pt x="2709" y="33167"/>
                  <a:pt x="1745" y="33167"/>
                </a:cubicBezTo>
                <a:cubicBezTo>
                  <a:pt x="781" y="33167"/>
                  <a:pt x="0" y="32385"/>
                  <a:pt x="0" y="31421"/>
                </a:cubicBezTo>
                <a:moveTo>
                  <a:pt x="0" y="55860"/>
                </a:moveTo>
                <a:cubicBezTo>
                  <a:pt x="0" y="54896"/>
                  <a:pt x="781" y="54115"/>
                  <a:pt x="1745" y="54115"/>
                </a:cubicBezTo>
                <a:cubicBezTo>
                  <a:pt x="2709" y="54115"/>
                  <a:pt x="3491" y="54896"/>
                  <a:pt x="3491" y="55860"/>
                </a:cubicBezTo>
                <a:cubicBezTo>
                  <a:pt x="3491" y="56825"/>
                  <a:pt x="2709" y="57606"/>
                  <a:pt x="1745" y="57606"/>
                </a:cubicBezTo>
                <a:cubicBezTo>
                  <a:pt x="781" y="57606"/>
                  <a:pt x="0" y="56825"/>
                  <a:pt x="0" y="55860"/>
                </a:cubicBezTo>
                <a:moveTo>
                  <a:pt x="0" y="80300"/>
                </a:moveTo>
                <a:cubicBezTo>
                  <a:pt x="0" y="79335"/>
                  <a:pt x="781" y="78554"/>
                  <a:pt x="1745" y="78554"/>
                </a:cubicBezTo>
                <a:cubicBezTo>
                  <a:pt x="2709" y="78554"/>
                  <a:pt x="3491" y="79335"/>
                  <a:pt x="3491" y="80300"/>
                </a:cubicBezTo>
                <a:cubicBezTo>
                  <a:pt x="3491" y="81264"/>
                  <a:pt x="2709" y="82045"/>
                  <a:pt x="1745" y="82045"/>
                </a:cubicBezTo>
                <a:cubicBezTo>
                  <a:pt x="781" y="82045"/>
                  <a:pt x="0" y="81264"/>
                  <a:pt x="0" y="80300"/>
                </a:cubicBezTo>
                <a:moveTo>
                  <a:pt x="0" y="104739"/>
                </a:moveTo>
                <a:cubicBezTo>
                  <a:pt x="0" y="103775"/>
                  <a:pt x="781" y="102993"/>
                  <a:pt x="1745" y="102993"/>
                </a:cubicBezTo>
                <a:cubicBezTo>
                  <a:pt x="2709" y="102993"/>
                  <a:pt x="3491" y="103775"/>
                  <a:pt x="3491" y="104739"/>
                </a:cubicBezTo>
                <a:cubicBezTo>
                  <a:pt x="3491" y="105703"/>
                  <a:pt x="2709" y="106484"/>
                  <a:pt x="1745" y="106484"/>
                </a:cubicBezTo>
                <a:cubicBezTo>
                  <a:pt x="781" y="106484"/>
                  <a:pt x="0" y="105703"/>
                  <a:pt x="0" y="104739"/>
                </a:cubicBezTo>
                <a:moveTo>
                  <a:pt x="0" y="129178"/>
                </a:moveTo>
                <a:cubicBezTo>
                  <a:pt x="0" y="128214"/>
                  <a:pt x="781" y="127432"/>
                  <a:pt x="1745" y="127432"/>
                </a:cubicBezTo>
                <a:cubicBezTo>
                  <a:pt x="2709" y="127432"/>
                  <a:pt x="3491" y="128214"/>
                  <a:pt x="3491" y="129178"/>
                </a:cubicBezTo>
                <a:cubicBezTo>
                  <a:pt x="3491" y="130142"/>
                  <a:pt x="2709" y="130923"/>
                  <a:pt x="1745" y="130923"/>
                </a:cubicBezTo>
                <a:cubicBezTo>
                  <a:pt x="781" y="130923"/>
                  <a:pt x="0" y="130142"/>
                  <a:pt x="0" y="129178"/>
                </a:cubicBezTo>
                <a:moveTo>
                  <a:pt x="1745" y="148380"/>
                </a:moveTo>
                <a:cubicBezTo>
                  <a:pt x="2709" y="148380"/>
                  <a:pt x="3491" y="149162"/>
                  <a:pt x="3491" y="150126"/>
                </a:cubicBezTo>
                <a:cubicBezTo>
                  <a:pt x="3491" y="151090"/>
                  <a:pt x="2709" y="151871"/>
                  <a:pt x="1745" y="151871"/>
                </a:cubicBezTo>
                <a:cubicBezTo>
                  <a:pt x="781" y="151871"/>
                  <a:pt x="0" y="151090"/>
                  <a:pt x="0" y="150126"/>
                </a:cubicBezTo>
                <a:cubicBezTo>
                  <a:pt x="0" y="149162"/>
                  <a:pt x="781" y="148380"/>
                  <a:pt x="1745" y="148380"/>
                </a:cubicBezTo>
                <a:moveTo>
                  <a:pt x="26184" y="148380"/>
                </a:moveTo>
                <a:cubicBezTo>
                  <a:pt x="27148" y="148380"/>
                  <a:pt x="27930" y="149162"/>
                  <a:pt x="27930" y="150126"/>
                </a:cubicBezTo>
                <a:cubicBezTo>
                  <a:pt x="27930" y="151090"/>
                  <a:pt x="27148" y="151871"/>
                  <a:pt x="26184" y="151871"/>
                </a:cubicBezTo>
                <a:cubicBezTo>
                  <a:pt x="25220" y="151871"/>
                  <a:pt x="24439" y="151090"/>
                  <a:pt x="24439" y="150126"/>
                </a:cubicBezTo>
                <a:cubicBezTo>
                  <a:pt x="24439" y="149162"/>
                  <a:pt x="25220" y="148380"/>
                  <a:pt x="26184" y="148380"/>
                </a:cubicBezTo>
                <a:moveTo>
                  <a:pt x="50623" y="148380"/>
                </a:moveTo>
                <a:cubicBezTo>
                  <a:pt x="51588" y="148380"/>
                  <a:pt x="52369" y="149162"/>
                  <a:pt x="52369" y="150126"/>
                </a:cubicBezTo>
                <a:cubicBezTo>
                  <a:pt x="52369" y="151090"/>
                  <a:pt x="51588" y="151871"/>
                  <a:pt x="50623" y="151871"/>
                </a:cubicBezTo>
                <a:cubicBezTo>
                  <a:pt x="49659" y="151871"/>
                  <a:pt x="48878" y="151090"/>
                  <a:pt x="48878" y="150126"/>
                </a:cubicBezTo>
                <a:cubicBezTo>
                  <a:pt x="48878" y="149162"/>
                  <a:pt x="49659" y="148380"/>
                  <a:pt x="50623" y="148380"/>
                </a:cubicBezTo>
                <a:moveTo>
                  <a:pt x="71592" y="139652"/>
                </a:moveTo>
                <a:lnTo>
                  <a:pt x="85557" y="150126"/>
                </a:lnTo>
                <a:lnTo>
                  <a:pt x="71592" y="160600"/>
                </a:lnTo>
                <a:moveTo>
                  <a:pt x="106484" y="8728"/>
                </a:moveTo>
                <a:cubicBezTo>
                  <a:pt x="107448" y="8728"/>
                  <a:pt x="108230" y="9509"/>
                  <a:pt x="108230" y="10473"/>
                </a:cubicBezTo>
                <a:cubicBezTo>
                  <a:pt x="108230" y="11438"/>
                  <a:pt x="107448" y="12219"/>
                  <a:pt x="106484" y="12219"/>
                </a:cubicBezTo>
                <a:cubicBezTo>
                  <a:pt x="105520" y="12219"/>
                  <a:pt x="104739" y="11438"/>
                  <a:pt x="104739" y="10473"/>
                </a:cubicBezTo>
                <a:cubicBezTo>
                  <a:pt x="104739" y="9509"/>
                  <a:pt x="105520" y="8728"/>
                  <a:pt x="106484" y="8728"/>
                </a:cubicBezTo>
                <a:moveTo>
                  <a:pt x="130923" y="8728"/>
                </a:moveTo>
                <a:cubicBezTo>
                  <a:pt x="131888" y="8728"/>
                  <a:pt x="132669" y="9509"/>
                  <a:pt x="132669" y="10473"/>
                </a:cubicBezTo>
                <a:cubicBezTo>
                  <a:pt x="132669" y="11438"/>
                  <a:pt x="131888" y="12219"/>
                  <a:pt x="130923" y="12219"/>
                </a:cubicBezTo>
                <a:cubicBezTo>
                  <a:pt x="129959" y="12219"/>
                  <a:pt x="129178" y="11438"/>
                  <a:pt x="129178" y="10473"/>
                </a:cubicBezTo>
                <a:cubicBezTo>
                  <a:pt x="129178" y="9509"/>
                  <a:pt x="129959" y="8728"/>
                  <a:pt x="130923" y="8728"/>
                </a:cubicBezTo>
                <a:moveTo>
                  <a:pt x="155363" y="8728"/>
                </a:moveTo>
                <a:cubicBezTo>
                  <a:pt x="156327" y="8728"/>
                  <a:pt x="157108" y="9509"/>
                  <a:pt x="157108" y="10473"/>
                </a:cubicBezTo>
                <a:cubicBezTo>
                  <a:pt x="157108" y="11438"/>
                  <a:pt x="156327" y="12219"/>
                  <a:pt x="155363" y="12219"/>
                </a:cubicBezTo>
                <a:cubicBezTo>
                  <a:pt x="154399" y="12219"/>
                  <a:pt x="153617" y="11438"/>
                  <a:pt x="153617" y="10473"/>
                </a:cubicBezTo>
                <a:cubicBezTo>
                  <a:pt x="153617" y="9509"/>
                  <a:pt x="154399" y="8728"/>
                  <a:pt x="155363" y="8728"/>
                </a:cubicBezTo>
                <a:moveTo>
                  <a:pt x="157108" y="31421"/>
                </a:moveTo>
                <a:cubicBezTo>
                  <a:pt x="157108" y="32385"/>
                  <a:pt x="156327" y="33167"/>
                  <a:pt x="155363" y="33167"/>
                </a:cubicBezTo>
                <a:cubicBezTo>
                  <a:pt x="154399" y="33167"/>
                  <a:pt x="153617" y="32385"/>
                  <a:pt x="153617" y="31421"/>
                </a:cubicBezTo>
                <a:cubicBezTo>
                  <a:pt x="153617" y="30457"/>
                  <a:pt x="154399" y="29676"/>
                  <a:pt x="155363" y="29676"/>
                </a:cubicBezTo>
                <a:cubicBezTo>
                  <a:pt x="156327" y="29676"/>
                  <a:pt x="157108" y="30457"/>
                  <a:pt x="157108" y="31421"/>
                </a:cubicBezTo>
                <a:moveTo>
                  <a:pt x="157108" y="55860"/>
                </a:moveTo>
                <a:cubicBezTo>
                  <a:pt x="157108" y="56825"/>
                  <a:pt x="156327" y="57606"/>
                  <a:pt x="155363" y="57606"/>
                </a:cubicBezTo>
                <a:cubicBezTo>
                  <a:pt x="154399" y="57606"/>
                  <a:pt x="153617" y="56825"/>
                  <a:pt x="153617" y="55860"/>
                </a:cubicBezTo>
                <a:cubicBezTo>
                  <a:pt x="153617" y="54896"/>
                  <a:pt x="154399" y="54115"/>
                  <a:pt x="155363" y="54115"/>
                </a:cubicBezTo>
                <a:cubicBezTo>
                  <a:pt x="156327" y="54115"/>
                  <a:pt x="157108" y="54896"/>
                  <a:pt x="157108" y="55860"/>
                </a:cubicBezTo>
                <a:moveTo>
                  <a:pt x="157108" y="80300"/>
                </a:moveTo>
                <a:cubicBezTo>
                  <a:pt x="157108" y="81264"/>
                  <a:pt x="156327" y="82045"/>
                  <a:pt x="155363" y="82045"/>
                </a:cubicBezTo>
                <a:cubicBezTo>
                  <a:pt x="154399" y="82045"/>
                  <a:pt x="153617" y="81264"/>
                  <a:pt x="153617" y="80300"/>
                </a:cubicBezTo>
                <a:cubicBezTo>
                  <a:pt x="153617" y="79335"/>
                  <a:pt x="154399" y="78554"/>
                  <a:pt x="155363" y="78554"/>
                </a:cubicBezTo>
                <a:cubicBezTo>
                  <a:pt x="156327" y="78554"/>
                  <a:pt x="157108" y="79335"/>
                  <a:pt x="157108" y="80300"/>
                </a:cubicBezTo>
                <a:moveTo>
                  <a:pt x="157108" y="104739"/>
                </a:moveTo>
                <a:cubicBezTo>
                  <a:pt x="157108" y="105703"/>
                  <a:pt x="156327" y="106484"/>
                  <a:pt x="155363" y="106484"/>
                </a:cubicBezTo>
                <a:cubicBezTo>
                  <a:pt x="154399" y="106484"/>
                  <a:pt x="153617" y="105703"/>
                  <a:pt x="153617" y="104739"/>
                </a:cubicBezTo>
                <a:cubicBezTo>
                  <a:pt x="153617" y="103775"/>
                  <a:pt x="154399" y="102993"/>
                  <a:pt x="155363" y="102993"/>
                </a:cubicBezTo>
                <a:cubicBezTo>
                  <a:pt x="156327" y="102993"/>
                  <a:pt x="157108" y="103775"/>
                  <a:pt x="157108" y="104739"/>
                </a:cubicBezTo>
                <a:moveTo>
                  <a:pt x="157108" y="129178"/>
                </a:moveTo>
                <a:cubicBezTo>
                  <a:pt x="157108" y="130142"/>
                  <a:pt x="156327" y="130923"/>
                  <a:pt x="155363" y="130923"/>
                </a:cubicBezTo>
                <a:cubicBezTo>
                  <a:pt x="154399" y="130923"/>
                  <a:pt x="153617" y="130142"/>
                  <a:pt x="153617" y="129178"/>
                </a:cubicBezTo>
                <a:cubicBezTo>
                  <a:pt x="153617" y="128214"/>
                  <a:pt x="154399" y="127432"/>
                  <a:pt x="155363" y="127432"/>
                </a:cubicBezTo>
                <a:cubicBezTo>
                  <a:pt x="156327" y="127432"/>
                  <a:pt x="157108" y="128214"/>
                  <a:pt x="157108" y="129178"/>
                </a:cubicBezTo>
                <a:moveTo>
                  <a:pt x="155363" y="148380"/>
                </a:moveTo>
                <a:cubicBezTo>
                  <a:pt x="156327" y="148380"/>
                  <a:pt x="157108" y="149162"/>
                  <a:pt x="157108" y="150126"/>
                </a:cubicBezTo>
                <a:cubicBezTo>
                  <a:pt x="157108" y="151090"/>
                  <a:pt x="156327" y="151871"/>
                  <a:pt x="155363" y="151871"/>
                </a:cubicBezTo>
                <a:cubicBezTo>
                  <a:pt x="154399" y="151871"/>
                  <a:pt x="153617" y="151090"/>
                  <a:pt x="153617" y="150126"/>
                </a:cubicBezTo>
                <a:cubicBezTo>
                  <a:pt x="153617" y="149162"/>
                  <a:pt x="154399" y="148380"/>
                  <a:pt x="155363" y="148380"/>
                </a:cubicBezTo>
                <a:moveTo>
                  <a:pt x="130923" y="148380"/>
                </a:moveTo>
                <a:cubicBezTo>
                  <a:pt x="131888" y="148380"/>
                  <a:pt x="132669" y="149162"/>
                  <a:pt x="132669" y="150126"/>
                </a:cubicBezTo>
                <a:cubicBezTo>
                  <a:pt x="132669" y="151090"/>
                  <a:pt x="131888" y="151871"/>
                  <a:pt x="130923" y="151871"/>
                </a:cubicBezTo>
                <a:cubicBezTo>
                  <a:pt x="129959" y="151871"/>
                  <a:pt x="129178" y="151090"/>
                  <a:pt x="129178" y="150126"/>
                </a:cubicBezTo>
                <a:cubicBezTo>
                  <a:pt x="129178" y="149162"/>
                  <a:pt x="129959" y="148380"/>
                  <a:pt x="130923" y="148380"/>
                </a:cubicBezTo>
                <a:moveTo>
                  <a:pt x="106484" y="148380"/>
                </a:moveTo>
                <a:cubicBezTo>
                  <a:pt x="107448" y="148380"/>
                  <a:pt x="108230" y="149162"/>
                  <a:pt x="108230" y="150126"/>
                </a:cubicBezTo>
                <a:cubicBezTo>
                  <a:pt x="108230" y="151090"/>
                  <a:pt x="107448" y="151871"/>
                  <a:pt x="106484" y="151871"/>
                </a:cubicBezTo>
                <a:cubicBezTo>
                  <a:pt x="105520" y="151871"/>
                  <a:pt x="104739" y="151090"/>
                  <a:pt x="104739" y="150126"/>
                </a:cubicBezTo>
                <a:cubicBezTo>
                  <a:pt x="104739" y="149162"/>
                  <a:pt x="105520" y="148380"/>
                  <a:pt x="106484" y="148380"/>
                </a:cubicBez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7" name="Rounded Rectangle 96"/>
          <p:cNvSpPr/>
          <p:nvPr/>
        </p:nvSpPr>
        <p:spPr>
          <a:xfrm>
            <a:off x="3242511" y="4586718"/>
            <a:ext cx="162345" cy="162346"/>
          </a:xfrm>
          <a:custGeom>
            <a:avLst/>
            <a:gdLst/>
            <a:ahLst/>
            <a:cxnLst/>
            <a:rect l="0" t="0" r="0" b="0"/>
            <a:pathLst>
              <a:path w="162345" h="162346">
                <a:moveTo>
                  <a:pt x="148380" y="5236"/>
                </a:moveTo>
                <a:cubicBezTo>
                  <a:pt x="156061" y="5236"/>
                  <a:pt x="162345" y="11521"/>
                  <a:pt x="162345" y="19202"/>
                </a:cubicBezTo>
                <a:lnTo>
                  <a:pt x="162345" y="47132"/>
                </a:lnTo>
                <a:lnTo>
                  <a:pt x="5236" y="47132"/>
                </a:lnTo>
                <a:lnTo>
                  <a:pt x="5236" y="19202"/>
                </a:lnTo>
                <a:cubicBezTo>
                  <a:pt x="5236" y="11521"/>
                  <a:pt x="11521" y="5236"/>
                  <a:pt x="19202" y="5236"/>
                </a:cubicBezTo>
                <a:close/>
                <a:moveTo>
                  <a:pt x="57606" y="47132"/>
                </a:moveTo>
                <a:lnTo>
                  <a:pt x="57606" y="129527"/>
                </a:lnTo>
                <a:lnTo>
                  <a:pt x="19202" y="129527"/>
                </a:lnTo>
                <a:cubicBezTo>
                  <a:pt x="11521" y="129527"/>
                  <a:pt x="5236" y="123243"/>
                  <a:pt x="5236" y="115562"/>
                </a:cubicBezTo>
                <a:lnTo>
                  <a:pt x="5236" y="47132"/>
                </a:lnTo>
                <a:close/>
                <a:moveTo>
                  <a:pt x="5236" y="89028"/>
                </a:moveTo>
                <a:lnTo>
                  <a:pt x="57606" y="89028"/>
                </a:lnTo>
                <a:moveTo>
                  <a:pt x="90424" y="129527"/>
                </a:moveTo>
                <a:lnTo>
                  <a:pt x="57606" y="129527"/>
                </a:lnTo>
                <a:moveTo>
                  <a:pt x="83442" y="89028"/>
                </a:moveTo>
                <a:lnTo>
                  <a:pt x="57606" y="89028"/>
                </a:lnTo>
                <a:moveTo>
                  <a:pt x="109976" y="47132"/>
                </a:moveTo>
                <a:lnTo>
                  <a:pt x="162345" y="47132"/>
                </a:lnTo>
                <a:lnTo>
                  <a:pt x="162345" y="59701"/>
                </a:lnTo>
                <a:moveTo>
                  <a:pt x="0" y="0"/>
                </a:moveTo>
                <a:moveTo>
                  <a:pt x="140699" y="122544"/>
                </a:moveTo>
                <a:lnTo>
                  <a:pt x="107881" y="82045"/>
                </a:lnTo>
                <a:lnTo>
                  <a:pt x="162345" y="82045"/>
                </a:lnTo>
                <a:lnTo>
                  <a:pt x="162345" y="92519"/>
                </a:lnTo>
                <a:moveTo>
                  <a:pt x="0" y="0"/>
                </a:moveTo>
                <a:moveTo>
                  <a:pt x="162345" y="151872"/>
                </a:moveTo>
                <a:lnTo>
                  <a:pt x="162345" y="162346"/>
                </a:lnTo>
                <a:lnTo>
                  <a:pt x="107881" y="162346"/>
                </a:lnTo>
                <a:lnTo>
                  <a:pt x="140699" y="122544"/>
                </a:lnTo>
                <a:moveTo>
                  <a:pt x="109976" y="47132"/>
                </a:moveTo>
                <a:lnTo>
                  <a:pt x="109976" y="59701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8" name="Rounded Rectangle 97"/>
          <p:cNvSpPr/>
          <p:nvPr/>
        </p:nvSpPr>
        <p:spPr>
          <a:xfrm>
            <a:off x="3245342" y="2311075"/>
            <a:ext cx="161931" cy="138265"/>
          </a:xfrm>
          <a:custGeom>
            <a:avLst/>
            <a:gdLst/>
            <a:ahLst/>
            <a:cxnLst/>
            <a:rect l="0" t="0" r="0" b="0"/>
            <a:pathLst>
              <a:path w="161931" h="138265">
                <a:moveTo>
                  <a:pt x="70486" y="76273"/>
                </a:moveTo>
                <a:cubicBezTo>
                  <a:pt x="81219" y="77390"/>
                  <a:pt x="92032" y="75122"/>
                  <a:pt x="101412" y="69786"/>
                </a:cubicBezTo>
                <a:cubicBezTo>
                  <a:pt x="102301" y="69254"/>
                  <a:pt x="102908" y="68355"/>
                  <a:pt x="103068" y="67331"/>
                </a:cubicBezTo>
                <a:cubicBezTo>
                  <a:pt x="103229" y="66307"/>
                  <a:pt x="102926" y="65265"/>
                  <a:pt x="102243" y="64486"/>
                </a:cubicBezTo>
                <a:cubicBezTo>
                  <a:pt x="98702" y="60450"/>
                  <a:pt x="96251" y="55290"/>
                  <a:pt x="95183" y="39545"/>
                </a:cubicBezTo>
                <a:cubicBezTo>
                  <a:pt x="93207" y="10280"/>
                  <a:pt x="73474" y="9"/>
                  <a:pt x="56520" y="9"/>
                </a:cubicBezTo>
                <a:cubicBezTo>
                  <a:pt x="39567" y="9"/>
                  <a:pt x="19834" y="10280"/>
                  <a:pt x="17858" y="39545"/>
                </a:cubicBezTo>
                <a:cubicBezTo>
                  <a:pt x="16789" y="55290"/>
                  <a:pt x="14366" y="60450"/>
                  <a:pt x="10798" y="64486"/>
                </a:cubicBezTo>
                <a:cubicBezTo>
                  <a:pt x="10115" y="65265"/>
                  <a:pt x="9812" y="66307"/>
                  <a:pt x="9972" y="67331"/>
                </a:cubicBezTo>
                <a:cubicBezTo>
                  <a:pt x="10133" y="68355"/>
                  <a:pt x="10740" y="69254"/>
                  <a:pt x="11629" y="69786"/>
                </a:cubicBezTo>
                <a:cubicBezTo>
                  <a:pt x="21008" y="75125"/>
                  <a:pt x="31822" y="77393"/>
                  <a:pt x="42555" y="76273"/>
                </a:cubicBezTo>
                <a:moveTo>
                  <a:pt x="101007" y="100328"/>
                </a:moveTo>
                <a:cubicBezTo>
                  <a:pt x="108733" y="105729"/>
                  <a:pt x="113052" y="114792"/>
                  <a:pt x="112381" y="124195"/>
                </a:cubicBezTo>
                <a:lnTo>
                  <a:pt x="112381" y="138265"/>
                </a:lnTo>
                <a:lnTo>
                  <a:pt x="659" y="138265"/>
                </a:lnTo>
                <a:lnTo>
                  <a:pt x="659" y="124195"/>
                </a:lnTo>
                <a:cubicBezTo>
                  <a:pt x="0" y="114796"/>
                  <a:pt x="4317" y="105740"/>
                  <a:pt x="12034" y="100335"/>
                </a:cubicBezTo>
                <a:cubicBezTo>
                  <a:pt x="20138" y="95131"/>
                  <a:pt x="28762" y="90783"/>
                  <a:pt x="37765" y="87361"/>
                </a:cubicBezTo>
                <a:cubicBezTo>
                  <a:pt x="40304" y="86578"/>
                  <a:pt x="42168" y="84405"/>
                  <a:pt x="42555" y="81775"/>
                </a:cubicBezTo>
                <a:lnTo>
                  <a:pt x="42555" y="70917"/>
                </a:lnTo>
                <a:cubicBezTo>
                  <a:pt x="42555" y="69249"/>
                  <a:pt x="40949" y="67650"/>
                  <a:pt x="39720" y="66525"/>
                </a:cubicBezTo>
                <a:cubicBezTo>
                  <a:pt x="35001" y="62544"/>
                  <a:pt x="32219" y="56729"/>
                  <a:pt x="32081" y="50556"/>
                </a:cubicBezTo>
                <a:lnTo>
                  <a:pt x="32081" y="35683"/>
                </a:lnTo>
                <a:cubicBezTo>
                  <a:pt x="41573" y="34261"/>
                  <a:pt x="50243" y="29488"/>
                  <a:pt x="56520" y="22228"/>
                </a:cubicBezTo>
                <a:cubicBezTo>
                  <a:pt x="62798" y="29488"/>
                  <a:pt x="71467" y="34261"/>
                  <a:pt x="80960" y="35683"/>
                </a:cubicBezTo>
                <a:lnTo>
                  <a:pt x="80960" y="50556"/>
                </a:lnTo>
                <a:cubicBezTo>
                  <a:pt x="80821" y="56727"/>
                  <a:pt x="78042" y="62541"/>
                  <a:pt x="73328" y="66525"/>
                </a:cubicBezTo>
                <a:cubicBezTo>
                  <a:pt x="72092" y="67650"/>
                  <a:pt x="70486" y="69242"/>
                  <a:pt x="70486" y="70910"/>
                </a:cubicBezTo>
                <a:lnTo>
                  <a:pt x="70486" y="81768"/>
                </a:lnTo>
                <a:cubicBezTo>
                  <a:pt x="70873" y="84398"/>
                  <a:pt x="72736" y="86571"/>
                  <a:pt x="75276" y="87354"/>
                </a:cubicBezTo>
                <a:cubicBezTo>
                  <a:pt x="84279" y="90776"/>
                  <a:pt x="92902" y="95124"/>
                  <a:pt x="101007" y="100328"/>
                </a:cubicBezTo>
                <a:close/>
                <a:moveTo>
                  <a:pt x="94925" y="1336"/>
                </a:moveTo>
                <a:cubicBezTo>
                  <a:pt x="98345" y="445"/>
                  <a:pt x="101865" y="0"/>
                  <a:pt x="105399" y="9"/>
                </a:cubicBezTo>
                <a:cubicBezTo>
                  <a:pt x="122352" y="9"/>
                  <a:pt x="142085" y="10280"/>
                  <a:pt x="144061" y="39545"/>
                </a:cubicBezTo>
                <a:cubicBezTo>
                  <a:pt x="145130" y="55290"/>
                  <a:pt x="147581" y="60450"/>
                  <a:pt x="151121" y="64486"/>
                </a:cubicBezTo>
                <a:cubicBezTo>
                  <a:pt x="151805" y="65265"/>
                  <a:pt x="152107" y="66307"/>
                  <a:pt x="151947" y="67331"/>
                </a:cubicBezTo>
                <a:cubicBezTo>
                  <a:pt x="151786" y="68355"/>
                  <a:pt x="151179" y="69254"/>
                  <a:pt x="150290" y="69786"/>
                </a:cubicBezTo>
                <a:cubicBezTo>
                  <a:pt x="140910" y="75122"/>
                  <a:pt x="130097" y="77390"/>
                  <a:pt x="119364" y="76273"/>
                </a:cubicBezTo>
                <a:moveTo>
                  <a:pt x="105399" y="22228"/>
                </a:moveTo>
                <a:cubicBezTo>
                  <a:pt x="111676" y="29488"/>
                  <a:pt x="120346" y="34261"/>
                  <a:pt x="129838" y="35683"/>
                </a:cubicBezTo>
                <a:lnTo>
                  <a:pt x="129838" y="50556"/>
                </a:lnTo>
                <a:cubicBezTo>
                  <a:pt x="129699" y="56727"/>
                  <a:pt x="126920" y="62541"/>
                  <a:pt x="122206" y="66525"/>
                </a:cubicBezTo>
                <a:cubicBezTo>
                  <a:pt x="120970" y="67650"/>
                  <a:pt x="119364" y="69242"/>
                  <a:pt x="119364" y="70910"/>
                </a:cubicBezTo>
                <a:lnTo>
                  <a:pt x="119364" y="81768"/>
                </a:lnTo>
                <a:cubicBezTo>
                  <a:pt x="119751" y="84398"/>
                  <a:pt x="121615" y="86571"/>
                  <a:pt x="124154" y="87354"/>
                </a:cubicBezTo>
                <a:cubicBezTo>
                  <a:pt x="133157" y="90776"/>
                  <a:pt x="141781" y="95124"/>
                  <a:pt x="149885" y="100328"/>
                </a:cubicBezTo>
                <a:cubicBezTo>
                  <a:pt x="157611" y="105729"/>
                  <a:pt x="161931" y="114792"/>
                  <a:pt x="161260" y="124195"/>
                </a:cubicBezTo>
                <a:lnTo>
                  <a:pt x="161260" y="138265"/>
                </a:lnTo>
                <a:lnTo>
                  <a:pt x="129838" y="138265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9" name="Rounded Rectangle 98"/>
          <p:cNvSpPr/>
          <p:nvPr/>
        </p:nvSpPr>
        <p:spPr>
          <a:xfrm>
            <a:off x="5946178" y="4636992"/>
            <a:ext cx="160954" cy="160155"/>
          </a:xfrm>
          <a:custGeom>
            <a:avLst/>
            <a:gdLst/>
            <a:ahLst/>
            <a:cxnLst/>
            <a:rect l="0" t="0" r="0" b="0"/>
            <a:pathLst>
              <a:path w="160954" h="160155">
                <a:moveTo>
                  <a:pt x="55848" y="77265"/>
                </a:moveTo>
                <a:cubicBezTo>
                  <a:pt x="51991" y="77265"/>
                  <a:pt x="48865" y="74139"/>
                  <a:pt x="48865" y="70282"/>
                </a:cubicBezTo>
                <a:lnTo>
                  <a:pt x="48865" y="14409"/>
                </a:lnTo>
                <a:cubicBezTo>
                  <a:pt x="48865" y="10552"/>
                  <a:pt x="51991" y="7426"/>
                  <a:pt x="55848" y="7426"/>
                </a:cubicBezTo>
                <a:lnTo>
                  <a:pt x="111721" y="7426"/>
                </a:lnTo>
                <a:cubicBezTo>
                  <a:pt x="115578" y="7426"/>
                  <a:pt x="118704" y="10552"/>
                  <a:pt x="118704" y="14409"/>
                </a:cubicBezTo>
                <a:lnTo>
                  <a:pt x="118704" y="70282"/>
                </a:lnTo>
                <a:cubicBezTo>
                  <a:pt x="118704" y="74139"/>
                  <a:pt x="115578" y="77265"/>
                  <a:pt x="111721" y="77265"/>
                </a:cubicBezTo>
                <a:close/>
                <a:moveTo>
                  <a:pt x="6628" y="160155"/>
                </a:moveTo>
                <a:lnTo>
                  <a:pt x="160954" y="160155"/>
                </a:lnTo>
                <a:moveTo>
                  <a:pt x="0" y="0"/>
                </a:moveTo>
                <a:moveTo>
                  <a:pt x="83791" y="136107"/>
                </a:moveTo>
                <a:lnTo>
                  <a:pt x="83791" y="77265"/>
                </a:lnTo>
                <a:moveTo>
                  <a:pt x="0" y="0"/>
                </a:moveTo>
                <a:moveTo>
                  <a:pt x="105042" y="114859"/>
                </a:moveTo>
                <a:lnTo>
                  <a:pt x="83793" y="136107"/>
                </a:lnTo>
                <a:lnTo>
                  <a:pt x="62543" y="114859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0" name="Rounded Rectangle 99"/>
          <p:cNvSpPr/>
          <p:nvPr/>
        </p:nvSpPr>
        <p:spPr>
          <a:xfrm>
            <a:off x="5953147" y="2174909"/>
            <a:ext cx="153645" cy="153645"/>
          </a:xfrm>
          <a:custGeom>
            <a:avLst/>
            <a:gdLst/>
            <a:ahLst/>
            <a:cxnLst/>
            <a:rect l="0" t="0" r="0" b="0"/>
            <a:pathLst>
              <a:path w="153645" h="153645">
                <a:moveTo>
                  <a:pt x="4307" y="102248"/>
                </a:moveTo>
                <a:cubicBezTo>
                  <a:pt x="1517" y="94290"/>
                  <a:pt x="0" y="85733"/>
                  <a:pt x="0" y="76822"/>
                </a:cubicBezTo>
                <a:cubicBezTo>
                  <a:pt x="0" y="34394"/>
                  <a:pt x="34394" y="0"/>
                  <a:pt x="76822" y="0"/>
                </a:cubicBezTo>
                <a:cubicBezTo>
                  <a:pt x="100341" y="0"/>
                  <a:pt x="121393" y="10569"/>
                  <a:pt x="135484" y="27217"/>
                </a:cubicBezTo>
                <a:moveTo>
                  <a:pt x="148942" y="50297"/>
                </a:moveTo>
                <a:cubicBezTo>
                  <a:pt x="151983" y="58564"/>
                  <a:pt x="153645" y="67499"/>
                  <a:pt x="153645" y="76822"/>
                </a:cubicBezTo>
                <a:cubicBezTo>
                  <a:pt x="153645" y="119250"/>
                  <a:pt x="119250" y="153645"/>
                  <a:pt x="76822" y="153645"/>
                </a:cubicBezTo>
                <a:cubicBezTo>
                  <a:pt x="53392" y="153645"/>
                  <a:pt x="32412" y="143155"/>
                  <a:pt x="18321" y="126616"/>
                </a:cubicBezTo>
                <a:moveTo>
                  <a:pt x="37913" y="69595"/>
                </a:moveTo>
                <a:cubicBezTo>
                  <a:pt x="37913" y="57453"/>
                  <a:pt x="47756" y="47609"/>
                  <a:pt x="59899" y="47609"/>
                </a:cubicBezTo>
                <a:cubicBezTo>
                  <a:pt x="66705" y="47609"/>
                  <a:pt x="72788" y="50702"/>
                  <a:pt x="76821" y="55558"/>
                </a:cubicBezTo>
                <a:cubicBezTo>
                  <a:pt x="80854" y="50702"/>
                  <a:pt x="86938" y="47609"/>
                  <a:pt x="93744" y="47609"/>
                </a:cubicBezTo>
                <a:cubicBezTo>
                  <a:pt x="105886" y="47609"/>
                  <a:pt x="115729" y="57453"/>
                  <a:pt x="115729" y="69595"/>
                </a:cubicBezTo>
                <a:cubicBezTo>
                  <a:pt x="115729" y="76230"/>
                  <a:pt x="112791" y="82178"/>
                  <a:pt x="108144" y="86209"/>
                </a:cubicBezTo>
                <a:lnTo>
                  <a:pt x="81575" y="110814"/>
                </a:lnTo>
                <a:cubicBezTo>
                  <a:pt x="78898" y="113293"/>
                  <a:pt x="74763" y="113293"/>
                  <a:pt x="72086" y="110814"/>
                </a:cubicBezTo>
                <a:lnTo>
                  <a:pt x="45738" y="86414"/>
                </a:lnTo>
                <a:cubicBezTo>
                  <a:pt x="40953" y="82381"/>
                  <a:pt x="37913" y="76343"/>
                  <a:pt x="37913" y="69595"/>
                </a:cubicBezTo>
                <a:close/>
                <a:moveTo>
                  <a:pt x="113399" y="29471"/>
                </a:moveTo>
                <a:lnTo>
                  <a:pt x="137469" y="29471"/>
                </a:lnTo>
                <a:lnTo>
                  <a:pt x="137469" y="5401"/>
                </a:lnTo>
                <a:moveTo>
                  <a:pt x="40245" y="124172"/>
                </a:moveTo>
                <a:lnTo>
                  <a:pt x="16175" y="124172"/>
                </a:lnTo>
                <a:lnTo>
                  <a:pt x="16175" y="148243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1" name="Rounded Rectangle 100"/>
          <p:cNvSpPr/>
          <p:nvPr/>
        </p:nvSpPr>
        <p:spPr>
          <a:xfrm>
            <a:off x="5951401" y="1279501"/>
            <a:ext cx="157879" cy="90926"/>
          </a:xfrm>
          <a:custGeom>
            <a:avLst/>
            <a:gdLst/>
            <a:ahLst/>
            <a:cxnLst/>
            <a:rect l="0" t="0" r="0" b="0"/>
            <a:pathLst>
              <a:path w="157879" h="90926">
                <a:moveTo>
                  <a:pt x="141865" y="56489"/>
                </a:moveTo>
                <a:cubicBezTo>
                  <a:pt x="142679" y="57678"/>
                  <a:pt x="142679" y="59245"/>
                  <a:pt x="141865" y="60434"/>
                </a:cubicBezTo>
                <a:cubicBezTo>
                  <a:pt x="127517" y="79888"/>
                  <a:pt x="104429" y="90926"/>
                  <a:pt x="80279" y="89880"/>
                </a:cubicBezTo>
                <a:cubicBezTo>
                  <a:pt x="56131" y="90924"/>
                  <a:pt x="33046" y="79886"/>
                  <a:pt x="18699" y="60434"/>
                </a:cubicBezTo>
                <a:cubicBezTo>
                  <a:pt x="17885" y="59245"/>
                  <a:pt x="17885" y="57678"/>
                  <a:pt x="18699" y="56489"/>
                </a:cubicBezTo>
                <a:cubicBezTo>
                  <a:pt x="33045" y="37035"/>
                  <a:pt x="56130" y="25993"/>
                  <a:pt x="80279" y="27036"/>
                </a:cubicBezTo>
                <a:cubicBezTo>
                  <a:pt x="104430" y="25991"/>
                  <a:pt x="127518" y="37032"/>
                  <a:pt x="141865" y="56489"/>
                </a:cubicBezTo>
                <a:close/>
                <a:moveTo>
                  <a:pt x="48857" y="58458"/>
                </a:moveTo>
                <a:cubicBezTo>
                  <a:pt x="48857" y="75812"/>
                  <a:pt x="62925" y="89880"/>
                  <a:pt x="80279" y="89880"/>
                </a:cubicBezTo>
                <a:cubicBezTo>
                  <a:pt x="97632" y="89880"/>
                  <a:pt x="111700" y="75812"/>
                  <a:pt x="111700" y="58458"/>
                </a:cubicBezTo>
                <a:cubicBezTo>
                  <a:pt x="111700" y="41104"/>
                  <a:pt x="97632" y="27036"/>
                  <a:pt x="80279" y="27036"/>
                </a:cubicBezTo>
                <a:cubicBezTo>
                  <a:pt x="62925" y="27036"/>
                  <a:pt x="48857" y="41104"/>
                  <a:pt x="48857" y="58458"/>
                </a:cubicBezTo>
                <a:close/>
                <a:moveTo>
                  <a:pt x="157101" y="32497"/>
                </a:moveTo>
                <a:cubicBezTo>
                  <a:pt x="157879" y="42975"/>
                  <a:pt x="151607" y="52696"/>
                  <a:pt x="141740" y="56307"/>
                </a:cubicBezTo>
                <a:moveTo>
                  <a:pt x="128696" y="10843"/>
                </a:moveTo>
                <a:cubicBezTo>
                  <a:pt x="132915" y="20391"/>
                  <a:pt x="130336" y="31577"/>
                  <a:pt x="122363" y="38313"/>
                </a:cubicBezTo>
                <a:moveTo>
                  <a:pt x="94628" y="0"/>
                </a:moveTo>
                <a:cubicBezTo>
                  <a:pt x="101846" y="7857"/>
                  <a:pt x="103058" y="19518"/>
                  <a:pt x="97609" y="28691"/>
                </a:cubicBezTo>
                <a:moveTo>
                  <a:pt x="58947" y="1214"/>
                </a:moveTo>
                <a:cubicBezTo>
                  <a:pt x="68392" y="6299"/>
                  <a:pt x="73391" y="16972"/>
                  <a:pt x="71250" y="27483"/>
                </a:cubicBezTo>
                <a:moveTo>
                  <a:pt x="25709" y="14349"/>
                </a:moveTo>
                <a:cubicBezTo>
                  <a:pt x="36135" y="15670"/>
                  <a:pt x="44409" y="23764"/>
                  <a:pt x="45959" y="34158"/>
                </a:cubicBezTo>
                <a:moveTo>
                  <a:pt x="0" y="37734"/>
                </a:moveTo>
                <a:cubicBezTo>
                  <a:pt x="9820" y="36028"/>
                  <a:pt x="19639" y="40749"/>
                  <a:pt x="24439" y="49485"/>
                </a:cubicBezTo>
                <a:moveTo>
                  <a:pt x="80279" y="44493"/>
                </a:moveTo>
                <a:cubicBezTo>
                  <a:pt x="87991" y="44493"/>
                  <a:pt x="94244" y="50745"/>
                  <a:pt x="94244" y="58458"/>
                </a:cubicBezTo>
                <a:cubicBezTo>
                  <a:pt x="94244" y="66171"/>
                  <a:pt x="87991" y="72423"/>
                  <a:pt x="80279" y="72423"/>
                </a:cubicBezTo>
                <a:cubicBezTo>
                  <a:pt x="72566" y="72423"/>
                  <a:pt x="66313" y="66171"/>
                  <a:pt x="66313" y="58458"/>
                </a:cubicBezTo>
                <a:cubicBezTo>
                  <a:pt x="66313" y="50745"/>
                  <a:pt x="72566" y="44493"/>
                  <a:pt x="80279" y="44493"/>
                </a:cubicBezTo>
                <a:close/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2" name="Rounded Rectangle 101"/>
          <p:cNvSpPr/>
          <p:nvPr/>
        </p:nvSpPr>
        <p:spPr>
          <a:xfrm>
            <a:off x="5949670" y="5053854"/>
            <a:ext cx="160600" cy="160600"/>
          </a:xfrm>
          <a:custGeom>
            <a:avLst/>
            <a:gdLst/>
            <a:ahLst/>
            <a:cxnLst/>
            <a:rect l="0" t="0" r="0" b="0"/>
            <a:pathLst>
              <a:path w="160600" h="160600">
                <a:moveTo>
                  <a:pt x="125687" y="139652"/>
                </a:moveTo>
                <a:lnTo>
                  <a:pt x="125687" y="69826"/>
                </a:lnTo>
                <a:moveTo>
                  <a:pt x="90773" y="34913"/>
                </a:moveTo>
                <a:cubicBezTo>
                  <a:pt x="90773" y="15631"/>
                  <a:pt x="106405" y="0"/>
                  <a:pt x="125687" y="0"/>
                </a:cubicBezTo>
                <a:cubicBezTo>
                  <a:pt x="144968" y="0"/>
                  <a:pt x="160600" y="15631"/>
                  <a:pt x="160600" y="34913"/>
                </a:cubicBezTo>
                <a:cubicBezTo>
                  <a:pt x="160600" y="54195"/>
                  <a:pt x="144968" y="69826"/>
                  <a:pt x="125687" y="69826"/>
                </a:cubicBezTo>
                <a:cubicBezTo>
                  <a:pt x="106405" y="69826"/>
                  <a:pt x="90773" y="54195"/>
                  <a:pt x="90773" y="34913"/>
                </a:cubicBezTo>
                <a:moveTo>
                  <a:pt x="3491" y="139652"/>
                </a:moveTo>
                <a:lnTo>
                  <a:pt x="125687" y="139652"/>
                </a:lnTo>
                <a:lnTo>
                  <a:pt x="125687" y="139652"/>
                </a:lnTo>
                <a:lnTo>
                  <a:pt x="125687" y="157108"/>
                </a:lnTo>
                <a:cubicBezTo>
                  <a:pt x="125687" y="159036"/>
                  <a:pt x="124123" y="160600"/>
                  <a:pt x="122195" y="160600"/>
                </a:cubicBezTo>
                <a:lnTo>
                  <a:pt x="3491" y="160600"/>
                </a:lnTo>
                <a:cubicBezTo>
                  <a:pt x="1563" y="160600"/>
                  <a:pt x="0" y="159036"/>
                  <a:pt x="0" y="157108"/>
                </a:cubicBezTo>
                <a:lnTo>
                  <a:pt x="0" y="143143"/>
                </a:lnTo>
                <a:cubicBezTo>
                  <a:pt x="0" y="141215"/>
                  <a:pt x="1563" y="139652"/>
                  <a:pt x="3491" y="139652"/>
                </a:cubicBezTo>
                <a:close/>
                <a:moveTo>
                  <a:pt x="118920" y="34913"/>
                </a:moveTo>
                <a:cubicBezTo>
                  <a:pt x="118920" y="38769"/>
                  <a:pt x="122047" y="41895"/>
                  <a:pt x="125903" y="41895"/>
                </a:cubicBezTo>
                <a:cubicBezTo>
                  <a:pt x="129759" y="41895"/>
                  <a:pt x="132886" y="38769"/>
                  <a:pt x="132886" y="34913"/>
                </a:cubicBezTo>
                <a:cubicBezTo>
                  <a:pt x="132886" y="31056"/>
                  <a:pt x="129759" y="27930"/>
                  <a:pt x="125903" y="27930"/>
                </a:cubicBezTo>
                <a:cubicBezTo>
                  <a:pt x="122047" y="27930"/>
                  <a:pt x="118920" y="31056"/>
                  <a:pt x="118920" y="34913"/>
                </a:cubicBezTo>
                <a:moveTo>
                  <a:pt x="139652" y="16583"/>
                </a:moveTo>
                <a:lnTo>
                  <a:pt x="130093" y="29326"/>
                </a:lnTo>
                <a:moveTo>
                  <a:pt x="31421" y="69826"/>
                </a:moveTo>
                <a:lnTo>
                  <a:pt x="31421" y="62843"/>
                </a:lnTo>
                <a:cubicBezTo>
                  <a:pt x="31444" y="55140"/>
                  <a:pt x="37683" y="48901"/>
                  <a:pt x="45386" y="48878"/>
                </a:cubicBezTo>
                <a:lnTo>
                  <a:pt x="52369" y="48878"/>
                </a:lnTo>
                <a:cubicBezTo>
                  <a:pt x="60072" y="48901"/>
                  <a:pt x="66311" y="55140"/>
                  <a:pt x="66334" y="62843"/>
                </a:cubicBezTo>
                <a:lnTo>
                  <a:pt x="66334" y="69826"/>
                </a:lnTo>
                <a:moveTo>
                  <a:pt x="24439" y="125687"/>
                </a:moveTo>
                <a:lnTo>
                  <a:pt x="24439" y="69826"/>
                </a:lnTo>
                <a:moveTo>
                  <a:pt x="73317" y="125687"/>
                </a:moveTo>
                <a:lnTo>
                  <a:pt x="73317" y="69826"/>
                </a:lnTo>
                <a:moveTo>
                  <a:pt x="13965" y="69826"/>
                </a:moveTo>
                <a:lnTo>
                  <a:pt x="83791" y="69826"/>
                </a:lnTo>
                <a:cubicBezTo>
                  <a:pt x="83791" y="69826"/>
                  <a:pt x="90773" y="69826"/>
                  <a:pt x="90773" y="76808"/>
                </a:cubicBezTo>
                <a:lnTo>
                  <a:pt x="90773" y="118704"/>
                </a:lnTo>
                <a:cubicBezTo>
                  <a:pt x="90773" y="118704"/>
                  <a:pt x="90773" y="125687"/>
                  <a:pt x="83791" y="125687"/>
                </a:cubicBezTo>
                <a:lnTo>
                  <a:pt x="13965" y="125687"/>
                </a:lnTo>
                <a:cubicBezTo>
                  <a:pt x="13965" y="125687"/>
                  <a:pt x="6982" y="125687"/>
                  <a:pt x="6982" y="118704"/>
                </a:cubicBezTo>
                <a:lnTo>
                  <a:pt x="6982" y="76808"/>
                </a:lnTo>
                <a:cubicBezTo>
                  <a:pt x="6982" y="76808"/>
                  <a:pt x="6982" y="69826"/>
                  <a:pt x="13965" y="69826"/>
                </a:cubicBez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3" name="Rounded Rectangle 102"/>
          <p:cNvSpPr/>
          <p:nvPr/>
        </p:nvSpPr>
        <p:spPr>
          <a:xfrm>
            <a:off x="4631352" y="5260540"/>
            <a:ext cx="160600" cy="160600"/>
          </a:xfrm>
          <a:custGeom>
            <a:avLst/>
            <a:gdLst/>
            <a:ahLst/>
            <a:cxnLst/>
            <a:rect l="0" t="0" r="0" b="0"/>
            <a:pathLst>
              <a:path w="160600" h="160600">
                <a:moveTo>
                  <a:pt x="104739" y="101247"/>
                </a:moveTo>
                <a:cubicBezTo>
                  <a:pt x="104739" y="103176"/>
                  <a:pt x="103176" y="104739"/>
                  <a:pt x="101247" y="104739"/>
                </a:cubicBezTo>
                <a:lnTo>
                  <a:pt x="3491" y="104739"/>
                </a:lnTo>
                <a:cubicBezTo>
                  <a:pt x="1563" y="104739"/>
                  <a:pt x="0" y="103176"/>
                  <a:pt x="0" y="101247"/>
                </a:cubicBezTo>
                <a:lnTo>
                  <a:pt x="0" y="24439"/>
                </a:lnTo>
                <a:cubicBezTo>
                  <a:pt x="0" y="10941"/>
                  <a:pt x="10941" y="0"/>
                  <a:pt x="24439" y="0"/>
                </a:cubicBezTo>
                <a:lnTo>
                  <a:pt x="52369" y="0"/>
                </a:lnTo>
                <a:cubicBezTo>
                  <a:pt x="81292" y="0"/>
                  <a:pt x="104739" y="23446"/>
                  <a:pt x="104739" y="52369"/>
                </a:cubicBezTo>
                <a:close/>
                <a:moveTo>
                  <a:pt x="27930" y="52369"/>
                </a:moveTo>
                <a:cubicBezTo>
                  <a:pt x="27930" y="65866"/>
                  <a:pt x="38872" y="76808"/>
                  <a:pt x="52369" y="76808"/>
                </a:cubicBezTo>
                <a:cubicBezTo>
                  <a:pt x="65866" y="76808"/>
                  <a:pt x="76808" y="65866"/>
                  <a:pt x="76808" y="52369"/>
                </a:cubicBezTo>
                <a:cubicBezTo>
                  <a:pt x="76808" y="38872"/>
                  <a:pt x="65866" y="27930"/>
                  <a:pt x="52369" y="27930"/>
                </a:cubicBezTo>
                <a:cubicBezTo>
                  <a:pt x="38872" y="27930"/>
                  <a:pt x="27930" y="38872"/>
                  <a:pt x="27930" y="52369"/>
                </a:cubicBezTo>
                <a:close/>
                <a:moveTo>
                  <a:pt x="160600" y="160600"/>
                </a:moveTo>
                <a:cubicBezTo>
                  <a:pt x="160600" y="156743"/>
                  <a:pt x="157473" y="153617"/>
                  <a:pt x="153617" y="153617"/>
                </a:cubicBezTo>
                <a:lnTo>
                  <a:pt x="20947" y="153617"/>
                </a:lnTo>
                <a:cubicBezTo>
                  <a:pt x="13235" y="153617"/>
                  <a:pt x="6982" y="147365"/>
                  <a:pt x="6982" y="139652"/>
                </a:cubicBezTo>
                <a:cubicBezTo>
                  <a:pt x="6982" y="131939"/>
                  <a:pt x="13235" y="125687"/>
                  <a:pt x="20947" y="125687"/>
                </a:cubicBezTo>
                <a:lnTo>
                  <a:pt x="143143" y="125687"/>
                </a:lnTo>
                <a:cubicBezTo>
                  <a:pt x="152784" y="125687"/>
                  <a:pt x="160600" y="117871"/>
                  <a:pt x="160600" y="108230"/>
                </a:cubicBezTo>
                <a:cubicBezTo>
                  <a:pt x="160600" y="98589"/>
                  <a:pt x="152784" y="90773"/>
                  <a:pt x="143143" y="90773"/>
                </a:cubicBezTo>
                <a:lnTo>
                  <a:pt x="104739" y="90773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" name="Rounded Rectangle 103"/>
          <p:cNvSpPr/>
          <p:nvPr/>
        </p:nvSpPr>
        <p:spPr>
          <a:xfrm>
            <a:off x="5967126" y="1708226"/>
            <a:ext cx="125687" cy="159960"/>
          </a:xfrm>
          <a:custGeom>
            <a:avLst/>
            <a:gdLst/>
            <a:ahLst/>
            <a:cxnLst/>
            <a:rect l="0" t="0" r="0" b="0"/>
            <a:pathLst>
              <a:path w="125687" h="159960">
                <a:moveTo>
                  <a:pt x="125687" y="66334"/>
                </a:moveTo>
                <a:cubicBezTo>
                  <a:pt x="125687" y="109815"/>
                  <a:pt x="75956" y="150538"/>
                  <a:pt x="64973" y="158994"/>
                </a:cubicBezTo>
                <a:cubicBezTo>
                  <a:pt x="63717" y="159960"/>
                  <a:pt x="61969" y="159960"/>
                  <a:pt x="60713" y="158994"/>
                </a:cubicBezTo>
                <a:cubicBezTo>
                  <a:pt x="49723" y="150531"/>
                  <a:pt x="0" y="109815"/>
                  <a:pt x="0" y="66334"/>
                </a:cubicBezTo>
                <a:cubicBezTo>
                  <a:pt x="0" y="29704"/>
                  <a:pt x="26205" y="0"/>
                  <a:pt x="62843" y="0"/>
                </a:cubicBezTo>
                <a:cubicBezTo>
                  <a:pt x="99481" y="0"/>
                  <a:pt x="125687" y="29704"/>
                  <a:pt x="125687" y="66334"/>
                </a:cubicBezTo>
                <a:close/>
                <a:moveTo>
                  <a:pt x="20947" y="62843"/>
                </a:moveTo>
                <a:cubicBezTo>
                  <a:pt x="20947" y="85981"/>
                  <a:pt x="39705" y="104739"/>
                  <a:pt x="62843" y="104739"/>
                </a:cubicBezTo>
                <a:cubicBezTo>
                  <a:pt x="85981" y="104739"/>
                  <a:pt x="104739" y="85981"/>
                  <a:pt x="104739" y="62843"/>
                </a:cubicBezTo>
                <a:cubicBezTo>
                  <a:pt x="104739" y="39705"/>
                  <a:pt x="85981" y="20947"/>
                  <a:pt x="62843" y="20947"/>
                </a:cubicBezTo>
                <a:cubicBezTo>
                  <a:pt x="39705" y="20947"/>
                  <a:pt x="20947" y="39705"/>
                  <a:pt x="20947" y="62843"/>
                </a:cubicBezTo>
                <a:close/>
                <a:moveTo>
                  <a:pt x="23335" y="48878"/>
                </a:moveTo>
                <a:lnTo>
                  <a:pt x="102351" y="48878"/>
                </a:lnTo>
                <a:moveTo>
                  <a:pt x="24746" y="80300"/>
                </a:moveTo>
                <a:lnTo>
                  <a:pt x="100940" y="80300"/>
                </a:lnTo>
                <a:moveTo>
                  <a:pt x="56915" y="104299"/>
                </a:moveTo>
                <a:cubicBezTo>
                  <a:pt x="41544" y="78781"/>
                  <a:pt x="41544" y="46856"/>
                  <a:pt x="56915" y="21338"/>
                </a:cubicBezTo>
                <a:moveTo>
                  <a:pt x="68771" y="21338"/>
                </a:moveTo>
                <a:cubicBezTo>
                  <a:pt x="84142" y="46856"/>
                  <a:pt x="84142" y="78781"/>
                  <a:pt x="68771" y="104299"/>
                </a:cubicBez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5" name="Rounded Rectangle 104"/>
          <p:cNvSpPr/>
          <p:nvPr/>
        </p:nvSpPr>
        <p:spPr>
          <a:xfrm>
            <a:off x="5992736" y="5467225"/>
            <a:ext cx="72146" cy="160635"/>
          </a:xfrm>
          <a:custGeom>
            <a:avLst/>
            <a:gdLst/>
            <a:ahLst/>
            <a:cxnLst/>
            <a:rect l="0" t="0" r="0" b="0"/>
            <a:pathLst>
              <a:path w="72146" h="160635">
                <a:moveTo>
                  <a:pt x="57229" y="139934"/>
                </a:moveTo>
                <a:cubicBezTo>
                  <a:pt x="53957" y="152144"/>
                  <a:pt x="42892" y="160635"/>
                  <a:pt x="30250" y="160635"/>
                </a:cubicBezTo>
                <a:cubicBezTo>
                  <a:pt x="17609" y="160635"/>
                  <a:pt x="6543" y="152144"/>
                  <a:pt x="3271" y="139934"/>
                </a:cubicBezTo>
                <a:cubicBezTo>
                  <a:pt x="0" y="127723"/>
                  <a:pt x="5337" y="114837"/>
                  <a:pt x="16285" y="108516"/>
                </a:cubicBezTo>
                <a:lnTo>
                  <a:pt x="16285" y="13965"/>
                </a:lnTo>
                <a:cubicBezTo>
                  <a:pt x="16285" y="6252"/>
                  <a:pt x="22537" y="0"/>
                  <a:pt x="30250" y="0"/>
                </a:cubicBezTo>
                <a:cubicBezTo>
                  <a:pt x="37963" y="0"/>
                  <a:pt x="44215" y="6252"/>
                  <a:pt x="44215" y="13965"/>
                </a:cubicBezTo>
                <a:lnTo>
                  <a:pt x="44215" y="108516"/>
                </a:lnTo>
                <a:cubicBezTo>
                  <a:pt x="55163" y="114837"/>
                  <a:pt x="60501" y="127723"/>
                  <a:pt x="57229" y="139934"/>
                </a:cubicBezTo>
                <a:close/>
                <a:moveTo>
                  <a:pt x="23267" y="132669"/>
                </a:moveTo>
                <a:cubicBezTo>
                  <a:pt x="23267" y="136526"/>
                  <a:pt x="26394" y="139652"/>
                  <a:pt x="30250" y="139652"/>
                </a:cubicBezTo>
                <a:cubicBezTo>
                  <a:pt x="34106" y="139652"/>
                  <a:pt x="37233" y="136526"/>
                  <a:pt x="37233" y="132669"/>
                </a:cubicBezTo>
                <a:cubicBezTo>
                  <a:pt x="37233" y="128813"/>
                  <a:pt x="34106" y="125687"/>
                  <a:pt x="30250" y="125687"/>
                </a:cubicBezTo>
                <a:cubicBezTo>
                  <a:pt x="26394" y="125687"/>
                  <a:pt x="23267" y="128813"/>
                  <a:pt x="23267" y="132669"/>
                </a:cubicBezTo>
                <a:close/>
                <a:moveTo>
                  <a:pt x="30250" y="55860"/>
                </a:moveTo>
                <a:lnTo>
                  <a:pt x="30250" y="125687"/>
                </a:lnTo>
                <a:moveTo>
                  <a:pt x="72146" y="90773"/>
                </a:moveTo>
                <a:lnTo>
                  <a:pt x="58181" y="90773"/>
                </a:lnTo>
                <a:moveTo>
                  <a:pt x="58181" y="55860"/>
                </a:moveTo>
                <a:lnTo>
                  <a:pt x="72146" y="55860"/>
                </a:lnTo>
                <a:moveTo>
                  <a:pt x="72146" y="20947"/>
                </a:moveTo>
                <a:lnTo>
                  <a:pt x="58181" y="20947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" name="Rounded Rectangle 105"/>
          <p:cNvSpPr/>
          <p:nvPr/>
        </p:nvSpPr>
        <p:spPr>
          <a:xfrm>
            <a:off x="4631352" y="1721738"/>
            <a:ext cx="160600" cy="139652"/>
          </a:xfrm>
          <a:custGeom>
            <a:avLst/>
            <a:gdLst/>
            <a:ahLst/>
            <a:cxnLst/>
            <a:rect l="0" t="0" r="0" b="0"/>
            <a:pathLst>
              <a:path w="160600" h="139652">
                <a:moveTo>
                  <a:pt x="13965" y="0"/>
                </a:moveTo>
                <a:cubicBezTo>
                  <a:pt x="21677" y="0"/>
                  <a:pt x="27930" y="6252"/>
                  <a:pt x="27930" y="13965"/>
                </a:cubicBezTo>
                <a:cubicBezTo>
                  <a:pt x="27930" y="21677"/>
                  <a:pt x="21677" y="27930"/>
                  <a:pt x="13965" y="27930"/>
                </a:cubicBezTo>
                <a:cubicBezTo>
                  <a:pt x="6252" y="27930"/>
                  <a:pt x="0" y="21677"/>
                  <a:pt x="0" y="13965"/>
                </a:cubicBezTo>
                <a:cubicBezTo>
                  <a:pt x="0" y="6252"/>
                  <a:pt x="6252" y="0"/>
                  <a:pt x="13965" y="0"/>
                </a:cubicBezTo>
                <a:close/>
                <a:moveTo>
                  <a:pt x="160600" y="13965"/>
                </a:moveTo>
                <a:lnTo>
                  <a:pt x="55860" y="13965"/>
                </a:lnTo>
                <a:moveTo>
                  <a:pt x="13965" y="55860"/>
                </a:moveTo>
                <a:cubicBezTo>
                  <a:pt x="21677" y="55860"/>
                  <a:pt x="27930" y="62113"/>
                  <a:pt x="27930" y="69826"/>
                </a:cubicBezTo>
                <a:cubicBezTo>
                  <a:pt x="27930" y="77538"/>
                  <a:pt x="21677" y="83791"/>
                  <a:pt x="13965" y="83791"/>
                </a:cubicBezTo>
                <a:cubicBezTo>
                  <a:pt x="6252" y="83791"/>
                  <a:pt x="0" y="77538"/>
                  <a:pt x="0" y="69826"/>
                </a:cubicBezTo>
                <a:cubicBezTo>
                  <a:pt x="0" y="62113"/>
                  <a:pt x="6252" y="55860"/>
                  <a:pt x="13965" y="55860"/>
                </a:cubicBezTo>
                <a:close/>
                <a:moveTo>
                  <a:pt x="55860" y="69826"/>
                </a:moveTo>
                <a:lnTo>
                  <a:pt x="160600" y="69826"/>
                </a:lnTo>
                <a:moveTo>
                  <a:pt x="13965" y="111721"/>
                </a:moveTo>
                <a:cubicBezTo>
                  <a:pt x="21677" y="111721"/>
                  <a:pt x="27930" y="117974"/>
                  <a:pt x="27930" y="125687"/>
                </a:cubicBezTo>
                <a:cubicBezTo>
                  <a:pt x="27930" y="133399"/>
                  <a:pt x="21677" y="139652"/>
                  <a:pt x="13965" y="139652"/>
                </a:cubicBezTo>
                <a:cubicBezTo>
                  <a:pt x="6252" y="139652"/>
                  <a:pt x="0" y="133399"/>
                  <a:pt x="0" y="125687"/>
                </a:cubicBezTo>
                <a:cubicBezTo>
                  <a:pt x="0" y="117974"/>
                  <a:pt x="6252" y="111721"/>
                  <a:pt x="13965" y="111721"/>
                </a:cubicBezTo>
                <a:close/>
                <a:moveTo>
                  <a:pt x="160600" y="125687"/>
                </a:moveTo>
                <a:lnTo>
                  <a:pt x="55860" y="125687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7" name="Rounded Rectangle 106"/>
          <p:cNvSpPr/>
          <p:nvPr/>
        </p:nvSpPr>
        <p:spPr>
          <a:xfrm>
            <a:off x="5949844" y="5880596"/>
            <a:ext cx="146634" cy="160600"/>
          </a:xfrm>
          <a:custGeom>
            <a:avLst/>
            <a:gdLst/>
            <a:ahLst/>
            <a:cxnLst/>
            <a:rect l="0" t="0" r="0" b="0"/>
            <a:pathLst>
              <a:path w="146634" h="160600">
                <a:moveTo>
                  <a:pt x="83791" y="160600"/>
                </a:moveTo>
                <a:cubicBezTo>
                  <a:pt x="39444" y="160600"/>
                  <a:pt x="0" y="124625"/>
                  <a:pt x="0" y="80300"/>
                </a:cubicBezTo>
                <a:cubicBezTo>
                  <a:pt x="0" y="35974"/>
                  <a:pt x="39444" y="0"/>
                  <a:pt x="83791" y="0"/>
                </a:cubicBezTo>
                <a:close/>
                <a:moveTo>
                  <a:pt x="27930" y="80307"/>
                </a:moveTo>
                <a:lnTo>
                  <a:pt x="13965" y="80307"/>
                </a:lnTo>
                <a:moveTo>
                  <a:pt x="146634" y="80307"/>
                </a:moveTo>
                <a:lnTo>
                  <a:pt x="132669" y="80307"/>
                </a:lnTo>
                <a:moveTo>
                  <a:pt x="33397" y="127230"/>
                </a:moveTo>
                <a:lnTo>
                  <a:pt x="43278" y="117356"/>
                </a:lnTo>
                <a:moveTo>
                  <a:pt x="127209" y="33418"/>
                </a:moveTo>
                <a:lnTo>
                  <a:pt x="117335" y="43292"/>
                </a:lnTo>
                <a:moveTo>
                  <a:pt x="127209" y="127230"/>
                </a:moveTo>
                <a:lnTo>
                  <a:pt x="117335" y="117356"/>
                </a:lnTo>
                <a:moveTo>
                  <a:pt x="43278" y="43292"/>
                </a:moveTo>
                <a:lnTo>
                  <a:pt x="33397" y="33418"/>
                </a:lnTo>
              </a:path>
            </a:pathLst>
          </a:custGeom>
          <a:noFill/>
          <a:ln w="837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