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8"/>
  </p:notesMasterIdLst>
  <p:sldIdLst>
    <p:sldId id="256" r:id="rId2"/>
    <p:sldId id="257" r:id="rId3"/>
    <p:sldId id="276" r:id="rId4"/>
    <p:sldId id="280" r:id="rId5"/>
    <p:sldId id="285" r:id="rId6"/>
    <p:sldId id="286" r:id="rId7"/>
    <p:sldId id="287" r:id="rId8"/>
    <p:sldId id="288" r:id="rId9"/>
    <p:sldId id="260" r:id="rId10"/>
    <p:sldId id="284" r:id="rId11"/>
    <p:sldId id="269" r:id="rId12"/>
    <p:sldId id="277" r:id="rId13"/>
    <p:sldId id="281" r:id="rId14"/>
    <p:sldId id="297" r:id="rId15"/>
    <p:sldId id="278" r:id="rId16"/>
    <p:sldId id="289" r:id="rId17"/>
    <p:sldId id="290" r:id="rId18"/>
    <p:sldId id="291" r:id="rId19"/>
    <p:sldId id="295" r:id="rId20"/>
    <p:sldId id="292" r:id="rId21"/>
    <p:sldId id="293" r:id="rId22"/>
    <p:sldId id="294" r:id="rId23"/>
    <p:sldId id="298" r:id="rId24"/>
    <p:sldId id="299" r:id="rId25"/>
    <p:sldId id="300" r:id="rId26"/>
    <p:sldId id="301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258" r:id="rId35"/>
    <p:sldId id="266" r:id="rId36"/>
    <p:sldId id="279" r:id="rId37"/>
    <p:sldId id="282" r:id="rId38"/>
    <p:sldId id="261" r:id="rId39"/>
    <p:sldId id="263" r:id="rId40"/>
    <p:sldId id="274" r:id="rId41"/>
    <p:sldId id="268" r:id="rId42"/>
    <p:sldId id="275" r:id="rId43"/>
    <p:sldId id="264" r:id="rId44"/>
    <p:sldId id="296" r:id="rId45"/>
    <p:sldId id="302" r:id="rId46"/>
    <p:sldId id="303" r:id="rId47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3T19:35:12.5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0 233,'1'-4,"1"0,-1 0,1 0,-1 1,1-1,0 1,0-1,1 1,-1 0,1 0,0 0,-1 0,1 0,1 1,-1-1,0 1,0 0,1 0,0 0,-1 0,1 1,0-1,4 0,-1 1,0 0,0 1,0 0,1 0,-1 0,0 1,0 0,0 0,0 1,0 0,0 0,7 4,58 28,-43-19,0-2,1 0,38 9,187 42,-238-61,1 0,-1-1,0-1,1 0,-1-1,0-1,18-4,14-4,52-19,9-2,-41 22,-57 7,1 0,-1 0,1-1,-1-1,20-6,-31 8,1 1,-1-1,1 1,-1-1,0 0,1 0,-1 0,0 1,0-1,1 0,-1-1,0 1,0 0,0 0,1-2,-2 3,0-1,0 1,0-1,0 1,0-1,0 1,0-1,0 1,0-1,0 1,0-1,-1 1,1-1,0 1,0-1,0 1,-1-1,1 1,0-1,-1 1,1 0,0-1,-1 1,1-1,0 1,-1 0,1 0,-1-1,0 1,-3-3,0 1,0 0,-1 1,1-1,0 1,-1 0,0 0,-8-1,3 2,-1 0,1 1,-1 0,1 1,0 0,0 1,0 0,0 0,0 1,0 1,1-1,0 1,-10 8,7-5,1 1,0 0,1 0,0 1,0 1,1-1,1 1,0 1,-12 21,-50 136,68-163,-1-1,0 0,0 0,0 0,-1-1,1 1,-1-1,0 0,-1 0,1 0,-1 0,1-1,-1 0,0 0,-1 0,1 0,0-1,-1 0,1 0,-1-1,0 1,0-1,-7 0,-10 0,1-2,-1 0,1-2,-39-8,24 4,-199-42,225 47,0-1,0 0,0-1,0 0,0 0,1-1,0-1,0 1,0-2,1 0,0 0,-16-16,15 12,0-1,1 0,0 0,1-1,1 0,0 0,0-1,2 0,-6-19,-20-99,28 118,2 1,0 0,0-1,1 1,1-1,0 1,6-25,-6 35,1-1,-1 1,1 0,0-1,0 1,0 0,1 0,-1 1,1-1,0 0,-1 1,1-1,0 1,0 0,1 0,-1 0,0 1,1-1,-1 1,1-1,0 1,-1 0,6 0,10-2,0 1,1 0,25 2,-24 0,-4 0,163 3,-146 0,0 1,0 1,41 13,-19-2,77 27,-112-35,0 0,-1 2,0 1,18 13,-30-19,-1 1,-1 0,1 1,-1-1,0 1,0 0,-1 1,0-1,0 1,-1 0,0 0,0 1,-1-1,0 1,-1-1,2 13,0 9,-2-1,-1 1,-6 49,2-13,3-52,-1 0,0 0,-1-1,0 1,-7 22,7-32,1 0,-1-1,0 1,0-1,0 0,-1 1,1-1,-1 0,1 0,-1-1,0 1,0-1,-1 1,1-1,0 0,-1 0,1 0,-1-1,0 1,1-1,-1 0,0 0,0 0,-7 0,-28 2,-1-3,-54-5,17 1,42 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3T19:35:46.6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1 197,'937'0,"-888"-2,1-1,57-13,94-30,8-1,-116 32,44-8,-48 6,1 4,109-2,186 16,-170 2,116-3,-304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3T19:35:50.0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3418 132,'-1'-1,"0"-1,0 0,0 1,0-1,-1 1,1-1,-1 1,1 0,-1-1,0 1,1 0,-1 0,0 0,0 0,0 1,1-1,-1 0,-3 0,0-1,-16-6,-1 1,1 1,-1 1,-45-4,-93 4,119 4,-1004 1,445 2,448 0,-164-4,74-28,159 26,-141-15,174 12,-1 2,0 3,-62 4,108-2,0 1,0-1,0 1,-1 1,1-1,1 0,-1 1,0 0,0 1,-5 2,7-3,1 0,-1 1,1-1,-1 1,1-1,0 1,0 0,0 0,0 0,1 0,-1 0,1 0,0 0,0 0,0 1,-1 4,-2 25,2-1,1 1,1 0,7 50,-3-60,1 0,2-1,10 26,8 31,-17-55,0 0,2-1,1 0,1-1,0 0,2 0,0-2,2 0,0 0,1-2,35 30,-2 3,-38-37,0-1,18 14,-25-23,1 0,-1-1,1 1,0-1,0-1,0 1,0-1,0 0,13 2,21 4,41 14,-52-13,0-1,0-2,54 5,330-10,-183-3,-123 4,-33 0,90-8,-6-24,-109 19,1 1,57-3,264 12,-166 4,370-3,-528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4T13:16:32.3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1030 532,'-158'49,"-195"89,331-128,0-1,-1-1,-29 6,43-12,1 0,-1-1,1 0,-1-1,1 0,-1 0,0-1,1 0,-1 0,1-1,-1 0,-9-4,16 5,-1 0,1 0,0 0,0-1,0 1,0-1,0 1,0-1,0 0,0 0,1 0,-1 0,0 0,1 0,0 0,0 0,-1-1,2 1,-1-1,0 1,0 0,1-1,-1 1,1-1,0 0,-1-3,2-5,1 1,0 0,0-1,1 1,5-12,1-8,-2 2,-1 2,2 1,0 0,13-26,-18 45,0 0,1 0,-1 0,1 0,1 1,-1-1,1 1,0 0,0 1,1-1,-1 1,1 0,0 0,0 1,0 0,11-4,2 1,1 2,0 0,0 1,30 0,84 7,-82-1,54-4,-103 1,0 0,0-1,1 1,-1-1,0 0,0 0,0 0,0 0,0 0,0-1,0 0,0 1,-1-1,1 0,0 0,-1 0,0-1,1 1,-1-1,0 1,0-1,-1 0,1 1,0-1,-1 0,0 0,1 0,-1 0,1-6,0-7,0 1,-1-1,-1 0,0 0,-2-15,0 1,2 6,0 12,0 1,-1 0,-2-15,3 23,-1 1,1 0,-1-1,0 1,0 0,0 0,0 0,0 0,0 0,-1 0,1 0,-1 0,1 0,-1 0,0 1,1-1,-1 1,0-1,0 1,0 0,-3-1,-4-1,0 1,0 0,0 1,0 0,0 0,-1 1,1 0,0 1,0 0,-17 4,2 1,0 1,-43 19,21-4,32-14,0-1,-1 0,0-1,0-1,-25 6,5-3,1 0,-43 19,33-12,32-10,-1 1,1 0,0 1,1 0,0 1,0 0,-13 13,-6 9,-26 33,47-51,0 1,1 0,0 0,2 1,-1 0,1 0,1 0,-5 24,1 12,-5 62,13-94,-2 1,2 1,1 0,0-1,2 1,0-1,1 1,1-1,1 0,0 0,1 0,2-1,0 0,0 0,2-1,0 0,20 24,-18-26,0 0,0-1,1 0,1-1,0-1,1 0,0-1,1-1,21 11,97 48,-128-66,10 7,1-1,0 0,0-2,1 0,0-1,1-1,-1 0,1-2,26 2,-15-3,1-2,0-2,-1 0,36-9,-33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3T19:35:16.6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6 431,'135'2,"158"-5,-241-1,79-16,-126 19,0-1,0 1,0-1,0 0,-1 0,1 0,-1-1,1 1,-1-1,0 0,0 0,0-1,0 1,-1-1,1 0,-1 0,0 0,0-1,-1 1,1 0,-1-1,0 0,0 0,-1 1,1-1,-1 0,0 0,1-9,-2 8,0-1,0 1,-1-1,1 1,-1-1,-1 1,1 0,-1 0,0-1,-1 1,1 0,-1 1,-1-1,1 0,-1 1,0 0,0 0,0 0,-1 0,1 1,-1 0,-8-6,-202-123,209 129,0 0,0 1,-1 0,1 1,-1-1,0 1,0 1,1-1,-1 1,0 0,0 1,0-1,-1 2,1-1,-13 3,-3 2,0 2,1 0,-31 16,-5 1,48-21,0 1,0 1,0-1,1 2,0-1,-12 10,17-11,0 0,0 0,0 1,1-1,-1 1,1 0,0 0,1 0,-1 1,1-1,0 0,0 1,-1 6,-1 11,1 0,2 0,0 0,1 0,1 0,1 0,8 37,2-10,3-1,27 64,-36-98,1-1,1 0,0 0,1-1,0 0,1 0,1-1,0-1,20 18,-24-24,-1 0,1-1,0 0,0 0,1 0,-1-1,1 0,0 0,0-1,0 0,0 0,0-1,0 0,0-1,0 0,0 0,1 0,-1-1,0-1,13-3,7-5,-1-1,0-1,-1-2,0 0,-1-2,25-21,-8 9,20-17,-57 40,0 0,0 0,-1 0,0-1,0 0,0 0,0 0,-1 0,3-6,1-13,-1 0,-1 0,-1 0,-1-1,-1 0,-2-26,0 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3T19:35:19.1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1 228,'5'-1,"0"1,0-1,0 0,0-1,0 1,5-3,21-5,-9 5,11-1,-1-1,0-2,56-21,-57 17,1 0,0 2,0 2,1 0,0 3,41-3,-44 4,-1-2,1-1,49-19,-45 14,0 1,45-7,-32 12,-6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3T19:35:23.5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1 619,'620'0,"-610"0,0 0,0-1,0 0,0 0,15-5,-22 5,0 0,0 0,0-1,-1 1,1-1,0 0,-1 1,0-1,1 0,-1-1,0 1,0 0,0-1,0 1,-1-1,1 1,-1-1,1 0,-1 1,0-1,0 0,1-6,1-8,-1 0,0 0,-2-1,0 1,-1 0,0-1,-2 1,0 0,0 0,-2 0,0 1,-1-1,-1 1,0 1,-2-1,-9-14,10 21,0 1,0-1,-1 1,0 1,0 0,-1 0,0 1,0 0,-1 1,0 0,1 1,-2 0,1 0,0 1,-1 1,1 0,-1 1,-21-1,15 2,-1 0,0 2,1 0,-1 1,1 0,0 2,0 0,0 1,1 1,0 1,-19 10,24-9,-1-1,2 2,-1 0,1 0,1 1,0 0,0 1,1 0,1 1,0-1,0 2,2-1,-6 16,4-5,1 1,1 0,1 0,1 1,2-1,1 47,2-45,1-1,1 0,2 0,0 0,17 43,-10-34,1 0,2-1,30 49,-38-73,0 0,0 0,0-1,1 0,1 0,0-1,0 0,0-1,1 0,0 0,0-1,1 0,0-1,0-1,12 4,-17-6,0-2,1 1,-1-1,1 0,-1 0,0-1,1 0,-1 0,0 0,0-1,0 0,0 0,0 0,10-6,4-4,0 0,28-24,-22 11,-1-1,-1 0,-1-2,34-54,-20 28,-29 41,-1-1,0 1,-1-1,0 0,-2-1,1 1,-2-1,0 0,0 0,-1-18,0-19,-8-84,4 117,0-1,-2 1,0 0,-1 1,-1-1,-1 1,0 0,-1 0,-1 1,-1 0,0 1,-2 0,-17-20,-4-2,15 17,0 0,-25-19,37 34,0 1,-1 1,0-1,0 1,0 0,-1 1,1-1,-1 2,0-1,0 1,-13-2,8 2,-1 1,1 0,0 1,0 0,0 1,-1 0,1 1,0 1,1 0,-26 10,36-11,-1-1,1 1,-1 0,1 1,-1-1,1 0,0 0,0 1,0 0,1-1,-1 1,1 0,-1 0,1 0,0 0,0 0,0 0,0 0,1 0,-1 0,1 0,0 0,0 1,0 4,2 9,0 1,1 0,7 22,-3-6,19 172,-25-198,2 13,1-1,1 0,9 24,-10-29,9 23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3T19:35:35.0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140 390,'126'-1,"134"3,-240 0,1 2,-2 0,1 1,0 1,35 16,23 8,-47-21,56 18,101 18,-43-15,-85-16,1-3,102 6,-131-16,-1-1,0-2,1-2,-1-1,0-1,36-12,12-3,2 3,139-13,49-9,-218 31,68-2,18-3,-5 1,1 5,137 9,-109 1,-146-1,35-1,-44 0,-30 0,-880 0,837-1,-1-3,1-3,0-3,-88-25,93 22,-1 2,0 3,-119 1,61 4,-138-24,-134 23,292 4,53-1,-72-14,-33-1,-5 0,-2 0,157 16,-7-1,0 1,0 0,0 1,0 0,0 0,-17 5,24-5,1 1,-1-1,1 1,-1 0,1-1,-1 1,1 0,0 0,0 1,0-1,0 0,0 1,1-1,-1 1,1 0,-1-1,1 1,0 0,0 0,0 0,1 0,-1 0,1 0,-1 0,1 0,0 5,1 15,0-1,1 1,1 0,1-1,2 0,0 0,1 0,1-1,1 0,0-1,2 1,21 29,-19-38,-1 0,2 0,-1-1,2-1,-1 0,29 13,-28-16,0-1,0 0,1-1,-1 0,1-2,1 0,22 2,119-4,-104-3,815-1,-607 3,-235 2,1 1,-1 1,0 1,28 10,32 6,93 6,-90-16,87 24,-168-33,-1 0,1 0,0 0,-1-2,1 1,0-1,-1 0,1 0,17-4,-19 1,0 1,-1-1,1 0,-1-1,1 1,-1-1,0 0,0-1,-1 0,1 0,-1 0,6-8,11-16,-1-1,-2-1,-1 0,-1-2,-2 0,-1-1,-1 0,14-68,-26 95,1 0,0 1,0-1,0 0,1 1,0 0,1 0,-1 0,1 0,0 0,1 1,-1-1,1 1,10-8,-8 8,1 1,0 0,0 0,0 0,0 1,1 1,-1-1,1 1,0 1,-1-1,15 1,172 3,20-1,-210-1,-1-1,1 1,-1-1,1 0,-1 0,0-1,1 1,-1-1,0 0,0 0,0 0,0-1,-1 1,1-1,-1 0,1 0,-1 0,0-1,4-5,-5 5,-1 1,1 0,-1 0,0-1,0 1,0-1,0 1,0-1,-1 1,0-1,0 1,0-1,0 1,0-1,-1 1,0-1,1 1,-1-1,-1 1,1-1,0 1,-1 0,0 0,1 0,-4-4,-5-6,0 1,0 1,-1 0,-1 0,-20-14,-69-40,89 59,0 0,0 1,-1 1,0 0,0 0,0 1,-22-1,-96 0,92 4,-423 22,352-15,39 1,-116 28,58-9,-77 5,171-26,-66 20,66-16,-59 10,69-17,-368 30,-522-34,895 1,-1 1,0 1,1 1,0 0,-38 13,51-14,0 1,0 0,0 0,0 1,1 0,-1 0,1 0,0 1,0 0,1 0,-1 0,1 1,0 0,1 0,-1 0,1 0,1 1,-1 0,-2 8,2-3,1 0,0 0,1 0,0 0,1 0,1 0,0 1,0-1,2 0,-1 0,1 0,1 0,0 0,1 0,0-1,1 1,0-1,1 0,0-1,0 1,1-1,15 16,15 7,1-2,2-2,0-2,2-1,74 33,69 4,-145-52,15 4,1-3,1-3,84 4,177-12,-138-5,442 5,-587-3,66-12,23-2,-74 15,-9 0,0-1,0-2,58-14,76-43,-119 38,2 3,66-15,-120 35,47-14,-48 13,0-1,0 1,0-1,0 0,-1 0,1 0,0 0,-1 0,0-1,1 1,-1-1,0 0,3-5,9-23,0-2,11-44,-10 27,-2 7,12-70,-19 73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3T19:35:35.4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927 62,'-6'0,"-12"0,-15 0,-17 0,-17-6,-3-1,-5 0,-13 2,5 1,-2 1,-1-3,2-2,10 1,12 2,17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3T19:35:37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1843 229,'1'-3,"-1"0,0-1,0 1,0 0,0 0,-1 0,1-1,-1 1,0 0,0 0,0 0,0 0,0 0,-1 0,1 1,-1-1,0 0,0 1,0-1,0 1,0 0,0-1,-1 1,1 0,-1 1,0-1,1 0,-1 1,0-1,0 1,0 0,0 0,0 0,0 0,0 1,-4-1,-48-7,-94-3,16 3,-99-9,192 15,-17-5,1-1,-1-3,-70-24,84 24,0 2,0 2,-62-2,-134 10,105 1,120-2,-1 1,1 0,-1 1,1 1,0 0,0 1,0 0,-14 8,21-9,0 1,0 0,0 0,1 1,-1 0,1 0,0 1,1-1,-1 1,1 0,1 1,-1 0,1-1,0 1,0 0,-2 9,0 3,1 0,0 0,2 0,0 0,1 23,5 101,1-56,-4-71,1 11,4 38,-4-58,1 0,0 0,0 0,0 0,0 0,1 0,1-1,-1 1,1-1,6 8,10 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3T19:35:42.7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1,'75'0,"0"2,0 4,0 3,143 38,-161-30,0-2,1-3,0-2,1-3,86-1,-35-6,129-5,-181-2,0-4,64-18,-70 14,0 3,1 2,62-3,314 13,-173 3,317-3,-552 0,39 6,-28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3T19:35:45.1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0 131,'1120'0,"-1053"-4,1-2,103-25,-89 15,-43 7,42-16,-56 16,0 1,1 2,0 0,0 1,30-1,548 7,-243 1,125-2,-449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9E278-8617-4D21-8578-B3461B99B0CF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2D66C-AA97-4299-8E04-51A287D03E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1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7F9B-1ECC-290E-E6A5-961C55688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EB1DC-3FED-EFFB-DE47-37BBCDF96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A732-12B2-0F89-A660-92DDFE0C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AF4C8-61F7-472B-910E-CBB379DB8A51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93A48-1B98-76AF-E6B7-01A00E69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657B3-30AE-B9C3-8465-189C1083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D6029B-A7B6-42A6-9385-39AD5DA5B6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C08D-8E27-FF9D-CA47-7F06B372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BDD8E-B79F-6923-10E6-8D874B7A1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69EBC-455D-B073-F7AE-AB673421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48653A-046F-4923-893B-EDD34322249C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20B6B-9A56-65F1-5EDF-D3EBCC9B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829DE-A798-AA90-D7E5-F5E4C703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D6029B-A7B6-42A6-9385-39AD5DA5B6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0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BE74E-77ED-A5B1-184E-A72F8C593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BF1D4-9BA0-BE24-E60F-CC18257D8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2A1F3-D43A-1DE5-C611-E1351120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DE542A-6D0F-43DC-B9F7-64650EA98B60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03F4A-74D3-9B3B-7C5D-FDACFFD6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1C89F-993C-3611-B915-3374DDDE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D6029B-A7B6-42A6-9385-39AD5DA5B6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5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07E2-1D38-CFC4-37FB-C0914A3D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0B5AC-7DA3-3C40-4F60-A3894599F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+mj-cs"/>
              </a:defRPr>
            </a:lvl1pPr>
            <a:lvl2pPr>
              <a:defRPr baseline="0">
                <a:latin typeface="Times New Roman" panose="02020603050405020304" pitchFamily="18" charset="0"/>
                <a:cs typeface="+mj-cs"/>
              </a:defRPr>
            </a:lvl2pPr>
            <a:lvl3pPr>
              <a:defRPr baseline="0">
                <a:latin typeface="Times New Roman" panose="02020603050405020304" pitchFamily="18" charset="0"/>
                <a:cs typeface="+mj-cs"/>
              </a:defRPr>
            </a:lvl3pPr>
            <a:lvl4pPr>
              <a:defRPr baseline="0">
                <a:latin typeface="Times New Roman" panose="02020603050405020304" pitchFamily="18" charset="0"/>
                <a:cs typeface="+mj-cs"/>
              </a:defRPr>
            </a:lvl4pPr>
            <a:lvl5pPr>
              <a:defRPr baseline="0">
                <a:latin typeface="Times New Roman" panose="02020603050405020304" pitchFamily="18" charset="0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82A00-C65E-B247-6513-4D067119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A5F3B6-3983-451D-B01A-4F450C7FAD6F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CC62D-1E53-E76C-A8BA-946F7B0B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2A6CC-F4E3-F010-2651-49954867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 rtl="1">
              <a:defRPr baseline="0">
                <a:latin typeface="Times New Roman" panose="02020603050405020304" pitchFamily="18" charset="0"/>
              </a:defRPr>
            </a:lvl1pPr>
          </a:lstStyle>
          <a:p>
            <a:fld id="{48D6029B-A7B6-42A6-9385-39AD5DA5B6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0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95C4-BE6D-A8E5-3693-78B0C89D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6DCB7-805E-6D76-F6A4-B29BDBC8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D7665-BDF5-A829-7F84-320165CE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27B833-E703-4BD3-9699-0C08C4C00904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C8CC8-C791-AF53-CD5C-03EA6F1D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7C8E7-774E-A22D-BCA4-0A0BDEA0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D6029B-A7B6-42A6-9385-39AD5DA5B6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1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16E1-54C7-4259-1748-0D179053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61932-DABE-DE43-C33C-6979C3E73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37B3D-6512-764F-7EC5-04A55FF8D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3557E-BEAC-0C54-D4CF-E7A35693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FA15C0-65E9-4734-B1D6-49ADA7F51DA5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3D343-F60B-B7DC-1530-FA7EF65E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01FA4-0184-AD91-7F05-BACD0E06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D6029B-A7B6-42A6-9385-39AD5DA5B6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0AD1-4F33-1B29-2218-028E5FE2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C3590-03EE-7F21-5087-96E82C552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AF368-D86A-C0CA-9EF2-64ED4DAC4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05E92-F1F2-89EF-9E23-639804B4B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27D98-DA6E-561D-F7BC-D233ADEC0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28D1A0-28E4-8F9A-2F19-5FAEB331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104ECC-EC07-4210-8F69-A43F8DE129FC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22C66-7761-A054-0C37-6BE88406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340C8-82FF-624C-70B4-0298E7A5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D6029B-A7B6-42A6-9385-39AD5DA5B6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99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72A5-4862-675E-93CD-5EF1F964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56971-228D-5700-1511-9A76F5E7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948C64-7C66-4146-89AE-62C4AF0A283D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249F4-75D2-51BE-1024-B684BD97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585A7-DF59-BAF2-A251-B691EB54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D6029B-A7B6-42A6-9385-39AD5DA5B6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0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DABE8-B89B-6FFF-4462-BFAC6EB5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E94511-50B4-4E63-8C22-96D9AAEC8C7E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004CC-9B3F-A038-3F42-F1C3809F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59A6E-AE5F-14B0-ED2D-7D953806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D6029B-A7B6-42A6-9385-39AD5DA5B6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4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F93A-A1ED-380A-7284-C3F87A9D5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43E7-8B48-08DA-CAD5-40A8D4BBB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C731-73E0-DEEE-6B56-1E8A7E21A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FFCA9-1684-1D8B-55E1-386F0AC8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A9918B-F1BA-43F6-B2B3-0D450B120166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1ED34-DE5E-3515-A937-26F4E2C7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B0200-27F8-38B4-B58E-CC9E8EFE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D6029B-A7B6-42A6-9385-39AD5DA5B6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4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24FF-1740-2707-45D5-37CFD6AD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1DC0C-9A8A-E0F2-1E7C-8A206D921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FAE7F-1059-96F8-68C2-C06E61C0B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2A69B-4F33-400D-CA62-26B75E94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360AA4-3651-4051-922B-697B64B9C0BB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83B92-0344-69DC-60D2-CD0492F9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7F76F-533C-F732-3A6A-45B95249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D6029B-A7B6-42A6-9385-39AD5DA5B6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87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zaAhmadi1102/Gams0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7" Type="http://schemas.openxmlformats.org/officeDocument/2006/relationships/image" Target="../media/image13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mp"/><Relationship Id="rId3" Type="http://schemas.openxmlformats.org/officeDocument/2006/relationships/image" Target="../media/image14.wmf"/><Relationship Id="rId7" Type="http://schemas.openxmlformats.org/officeDocument/2006/relationships/image" Target="../media/image17.tmp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oleObject" Target="../embeddings/oleObject2.bin"/><Relationship Id="rId9" Type="http://schemas.openxmlformats.org/officeDocument/2006/relationships/image" Target="../media/image19.tm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6.xml"/><Relationship Id="rId18" Type="http://schemas.openxmlformats.org/officeDocument/2006/relationships/image" Target="../media/image29.png"/><Relationship Id="rId26" Type="http://schemas.openxmlformats.org/officeDocument/2006/relationships/image" Target="../media/image20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2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8.png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5.xml"/><Relationship Id="rId24" Type="http://schemas.openxmlformats.org/officeDocument/2006/relationships/image" Target="../media/image3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25.png"/><Relationship Id="rId19" Type="http://schemas.openxmlformats.org/officeDocument/2006/relationships/customXml" Target="../ink/ink9.xml"/><Relationship Id="rId4" Type="http://schemas.openxmlformats.org/officeDocument/2006/relationships/image" Target="../media/image22.png"/><Relationship Id="rId9" Type="http://schemas.openxmlformats.org/officeDocument/2006/relationships/customXml" Target="../ink/ink4.xml"/><Relationship Id="rId14" Type="http://schemas.openxmlformats.org/officeDocument/2006/relationships/image" Target="../media/image27.png"/><Relationship Id="rId22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tmp"/><Relationship Id="rId4" Type="http://schemas.openxmlformats.org/officeDocument/2006/relationships/image" Target="../media/image44.tm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tm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mp"/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tmp"/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tmp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2340"/>
            <a:ext cx="9144000" cy="1560830"/>
          </a:xfrm>
        </p:spPr>
        <p:txBody>
          <a:bodyPr/>
          <a:lstStyle/>
          <a:p>
            <a:pPr rtl="1">
              <a:lnSpc>
                <a:spcPct val="100000"/>
              </a:lnSpc>
            </a:pPr>
            <a:r>
              <a:rPr lang="fa-IR" dirty="0">
                <a:cs typeface="B Nazanin" panose="00000400000000000000" pitchFamily="2" charset="-78"/>
              </a:rPr>
              <a:t>آموزش نرم افزار </a:t>
            </a:r>
            <a:r>
              <a:rPr lang="en-US" sz="5400" dirty="0">
                <a:latin typeface="Times New Roman" panose="02020603050405020304" pitchFamily="18" charset="0"/>
              </a:rPr>
              <a:t>GAMS</a:t>
            </a:r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2572" y="4314887"/>
            <a:ext cx="7891272" cy="2041463"/>
          </a:xfrm>
        </p:spPr>
        <p:txBody>
          <a:bodyPr numCol="1">
            <a:noAutofit/>
          </a:bodyPr>
          <a:lstStyle/>
          <a:p>
            <a:pPr algn="r" rtl="1">
              <a:lnSpc>
                <a:spcPct val="150000"/>
              </a:lnSpc>
            </a:pPr>
            <a:r>
              <a:rPr lang="fa-IR" dirty="0">
                <a:cs typeface="B Nazanin" panose="00000400000000000000" pitchFamily="2" charset="-78"/>
              </a:rPr>
              <a:t>رضا احمدی ملکوت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cs typeface="B Nazanin" panose="00000400000000000000" pitchFamily="2" charset="-78"/>
              </a:rPr>
              <a:t>آیدی روبیکا:</a:t>
            </a:r>
            <a:r>
              <a:rPr lang="en-US" sz="2000" dirty="0">
                <a:latin typeface="Times New Roman" panose="02020603050405020304" pitchFamily="18" charset="0"/>
                <a:cs typeface="+mj-cs"/>
              </a:rPr>
              <a:t>Rezaahmadi_ie  </a:t>
            </a:r>
            <a:endParaRPr lang="fa-IR" sz="2400" dirty="0">
              <a:latin typeface="Times New Roman" panose="02020603050405020304" pitchFamily="18" charset="0"/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fa-IR" dirty="0">
                <a:cs typeface="B Nazanin" panose="00000400000000000000" pitchFamily="2" charset="-78"/>
              </a:rPr>
              <a:t>گیت هاب: </a:t>
            </a:r>
            <a:r>
              <a:rPr lang="en-US" sz="2000" dirty="0">
                <a:latin typeface="Times New Roman" panose="02020603050405020304" pitchFamily="18" charset="0"/>
                <a:cs typeface="+mj-cs"/>
                <a:hlinkClick r:id="rId2"/>
              </a:rPr>
              <a:t>https://github.com/RezaAhmadi1102/Gams02</a:t>
            </a:r>
            <a:endParaRPr lang="en-US" sz="2000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8D6029B-A7B6-42A6-9385-39AD5DA5B693}" type="slidenum">
              <a:rPr lang="en-US" sz="1400" smtClean="0">
                <a:latin typeface="Times New Roman" panose="02020603050405020304" pitchFamily="18" charset="0"/>
                <a:cs typeface="B Nazanin" panose="00000400000000000000" pitchFamily="2" charset="-78"/>
              </a:rPr>
              <a:pPr algn="r"/>
              <a:t>1</a:t>
            </a:fld>
            <a:endParaRPr lang="en-US" sz="1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531355-2A3A-CF2F-E99B-1DC00A7B9E98}"/>
              </a:ext>
            </a:extLst>
          </p:cNvPr>
          <p:cNvSpPr txBox="1">
            <a:spLocks/>
          </p:cNvSpPr>
          <p:nvPr/>
        </p:nvSpPr>
        <p:spPr>
          <a:xfrm>
            <a:off x="1524000" y="370009"/>
            <a:ext cx="9144000" cy="1215723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b="1" dirty="0">
                <a:cs typeface="B Nazanin" panose="00000400000000000000" pitchFamily="2" charset="-78"/>
              </a:rPr>
              <a:t>به نام خدا</a:t>
            </a:r>
            <a:endParaRPr lang="en-US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58147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74413"/>
            <a:ext cx="10058400" cy="1609344"/>
          </a:xfrm>
        </p:spPr>
        <p:txBody>
          <a:bodyPr/>
          <a:lstStyle/>
          <a:p>
            <a:pPr algn="ctr"/>
            <a:r>
              <a:rPr lang="en-US" b="1" dirty="0"/>
              <a:t>Variable Types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6" y="1921399"/>
            <a:ext cx="7234366" cy="377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5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70" y="146755"/>
            <a:ext cx="10058400" cy="105065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Solve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70" y="836041"/>
            <a:ext cx="10058400" cy="552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6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8962" y="992530"/>
            <a:ext cx="9114645" cy="4872940"/>
            <a:chOff x="1720521" y="2095471"/>
            <a:chExt cx="7445140" cy="2859707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8" y="2121741"/>
              <a:ext cx="3069663" cy="807490"/>
            </a:xfrm>
            <a:prstGeom prst="rect">
              <a:avLst/>
            </a:prstGeom>
          </p:spPr>
        </p:pic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521" y="2095471"/>
              <a:ext cx="2901608" cy="833760"/>
            </a:xfrm>
            <a:prstGeom prst="rect">
              <a:avLst/>
            </a:prstGeom>
          </p:spPr>
        </p:pic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7" y="3066205"/>
              <a:ext cx="3069663" cy="835200"/>
            </a:xfrm>
            <a:prstGeom prst="rect">
              <a:avLst/>
            </a:prstGeom>
          </p:spPr>
        </p:pic>
        <p:pic>
          <p:nvPicPr>
            <p:cNvPr id="8" name="Picture 7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522" y="3125539"/>
              <a:ext cx="2901607" cy="835200"/>
            </a:xfrm>
            <a:prstGeom prst="rect">
              <a:avLst/>
            </a:prstGeom>
          </p:spPr>
        </p:pic>
        <p:pic>
          <p:nvPicPr>
            <p:cNvPr id="9" name="Picture 8" descr="Screen Clippi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7" y="4190092"/>
              <a:ext cx="3069663" cy="765086"/>
            </a:xfrm>
            <a:prstGeom prst="rect">
              <a:avLst/>
            </a:prstGeom>
          </p:spPr>
        </p:pic>
        <p:pic>
          <p:nvPicPr>
            <p:cNvPr id="10" name="Picture 9" descr="Screen Clippi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521" y="4157047"/>
              <a:ext cx="2901608" cy="765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5246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602300"/>
              </p:ext>
            </p:extLst>
          </p:nvPr>
        </p:nvGraphicFramePr>
        <p:xfrm>
          <a:off x="4114800" y="220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387832"/>
              </p:ext>
            </p:extLst>
          </p:nvPr>
        </p:nvGraphicFramePr>
        <p:xfrm>
          <a:off x="4114800" y="220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1284789" y="290668"/>
            <a:ext cx="9159291" cy="6276664"/>
            <a:chOff x="2362151" y="124175"/>
            <a:chExt cx="6440890" cy="6513734"/>
          </a:xfrm>
        </p:grpSpPr>
        <p:grpSp>
          <p:nvGrpSpPr>
            <p:cNvPr id="11" name="Group 10"/>
            <p:cNvGrpSpPr/>
            <p:nvPr/>
          </p:nvGrpSpPr>
          <p:grpSpPr>
            <a:xfrm>
              <a:off x="2362151" y="124175"/>
              <a:ext cx="6440890" cy="2793050"/>
              <a:chOff x="2381437" y="711197"/>
              <a:chExt cx="5417710" cy="2793050"/>
            </a:xfrm>
          </p:grpSpPr>
          <p:pic>
            <p:nvPicPr>
              <p:cNvPr id="7" name="Picture 6" descr="Screen Clippi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9395" y="711197"/>
                <a:ext cx="1679752" cy="2754492"/>
              </a:xfrm>
              <a:prstGeom prst="rect">
                <a:avLst/>
              </a:prstGeom>
            </p:spPr>
          </p:pic>
          <p:pic>
            <p:nvPicPr>
              <p:cNvPr id="8" name="Picture 7" descr="Screen Clippi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81437" y="749754"/>
                <a:ext cx="3635838" cy="2754493"/>
              </a:xfrm>
              <a:prstGeom prst="rect">
                <a:avLst/>
              </a:prstGeom>
            </p:spPr>
          </p:pic>
        </p:grpSp>
        <p:pic>
          <p:nvPicPr>
            <p:cNvPr id="9" name="Picture 8" descr="Screen Clippi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556" y="3953052"/>
              <a:ext cx="6319485" cy="2684857"/>
            </a:xfrm>
            <a:prstGeom prst="rect">
              <a:avLst/>
            </a:prstGeom>
          </p:spPr>
        </p:pic>
        <p:pic>
          <p:nvPicPr>
            <p:cNvPr id="15" name="Picture 14" descr="Screen Clippi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9733" y="2878667"/>
              <a:ext cx="1623308" cy="1074383"/>
            </a:xfrm>
            <a:prstGeom prst="rect">
              <a:avLst/>
            </a:prstGeom>
          </p:spPr>
        </p:pic>
        <p:pic>
          <p:nvPicPr>
            <p:cNvPr id="17" name="Picture 16" descr="Screen Clippin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8568" b="11666"/>
            <a:stretch/>
          </p:blipFill>
          <p:spPr>
            <a:xfrm>
              <a:off x="2362151" y="2878667"/>
              <a:ext cx="4696176" cy="1074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2010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5831AF-36B4-21F3-699A-9BED07483F30}"/>
              </a:ext>
            </a:extLst>
          </p:cNvPr>
          <p:cNvSpPr/>
          <p:nvPr/>
        </p:nvSpPr>
        <p:spPr>
          <a:xfrm>
            <a:off x="6319776" y="3483980"/>
            <a:ext cx="682907" cy="4977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EDF8C5-531E-F61C-7DFB-54AA42309584}"/>
              </a:ext>
            </a:extLst>
          </p:cNvPr>
          <p:cNvSpPr/>
          <p:nvPr/>
        </p:nvSpPr>
        <p:spPr>
          <a:xfrm>
            <a:off x="6319775" y="4513735"/>
            <a:ext cx="682907" cy="4977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8C4E08-6928-941F-552A-F54E9C834DC4}"/>
              </a:ext>
            </a:extLst>
          </p:cNvPr>
          <p:cNvSpPr/>
          <p:nvPr/>
        </p:nvSpPr>
        <p:spPr>
          <a:xfrm>
            <a:off x="6319773" y="2596547"/>
            <a:ext cx="682907" cy="4977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E52BE6C-8AF9-65E5-7F66-D41602277809}"/>
              </a:ext>
            </a:extLst>
          </p:cNvPr>
          <p:cNvSpPr/>
          <p:nvPr/>
        </p:nvSpPr>
        <p:spPr>
          <a:xfrm>
            <a:off x="6319774" y="5543490"/>
            <a:ext cx="682907" cy="4977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9CA802-3C70-AC07-616D-37030725BA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1041" y="116269"/>
                <a:ext cx="10548000" cy="6391597"/>
              </a:xfrm>
            </p:spPr>
            <p:txBody>
              <a:bodyPr/>
              <a:lstStyle/>
              <a:p>
                <a:pPr marL="0" indent="0" algn="ctr">
                  <a:lnSpc>
                    <a:spcPct val="200000"/>
                  </a:lnSpc>
                  <a:buNone/>
                </a:pPr>
                <a:r>
                  <a:rPr lang="en-US" dirty="0"/>
                  <a:t>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𝑠𝑚𝑖𝑛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200000"/>
                  </a:lnSpc>
                  <a:buNone/>
                </a:pPr>
                <a:r>
                  <a:rPr lang="en-US" dirty="0"/>
                  <a:t> sin / cos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fa-IR" dirty="0">
                    <a:cs typeface="B Nazanin" panose="00000400000000000000" pitchFamily="2" charset="-78"/>
                  </a:rPr>
                  <a:t>رادیان</a:t>
                </a:r>
                <a:endParaRPr lang="en-US" dirty="0">
                  <a:cs typeface="B Nazanin" panose="00000400000000000000" pitchFamily="2" charset="-78"/>
                </a:endParaRPr>
              </a:p>
              <a:p>
                <a:pPr marL="0" indent="0" algn="ctr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=g=</a:t>
                </a:r>
              </a:p>
              <a:p>
                <a:pPr marL="0" indent="0" algn="ctr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=l=</a:t>
                </a:r>
                <a:endParaRPr lang="fa-IR" dirty="0"/>
              </a:p>
              <a:p>
                <a:pPr marL="0" indent="0" algn="ctr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=e=</a:t>
                </a:r>
              </a:p>
              <a:p>
                <a:pPr marL="0" indent="0" algn="ctr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= ne =</a:t>
                </a:r>
              </a:p>
              <a:p>
                <a:pPr marL="0" indent="0" algn="ctr">
                  <a:lnSpc>
                    <a:spcPct val="20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200000"/>
                  </a:lnSpc>
                  <a:buNone/>
                </a:pPr>
                <a:endParaRPr lang="fa-IR" dirty="0"/>
              </a:p>
              <a:p>
                <a:pPr marL="0" indent="0" algn="ctr">
                  <a:lnSpc>
                    <a:spcPct val="200000"/>
                  </a:lnSpc>
                  <a:buNone/>
                </a:pPr>
                <a:endParaRPr lang="fa-I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9CA802-3C70-AC07-616D-37030725B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1041" y="116269"/>
                <a:ext cx="10548000" cy="639159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432E4-0684-73E0-B048-A897D38E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E1D21CF-D6A8-C6D4-355C-315002FBE2A7}"/>
                  </a:ext>
                </a:extLst>
              </p14:cNvPr>
              <p14:cNvContentPartPr/>
              <p14:nvPr/>
            </p14:nvContentPartPr>
            <p14:xfrm>
              <a:off x="4074330" y="2670904"/>
              <a:ext cx="450720" cy="249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E1D21CF-D6A8-C6D4-355C-315002FBE2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0330" y="2562904"/>
                <a:ext cx="55836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B5996BE-D427-154E-BF87-DF69B8F81A20}"/>
                  </a:ext>
                </a:extLst>
              </p14:cNvPr>
              <p14:cNvContentPartPr/>
              <p14:nvPr/>
            </p14:nvContentPartPr>
            <p14:xfrm>
              <a:off x="4187730" y="3652624"/>
              <a:ext cx="271080" cy="292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B5996BE-D427-154E-BF87-DF69B8F81A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34090" y="3544624"/>
                <a:ext cx="37872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A4B3E30-FEFE-45D4-0367-BBE2D5D34877}"/>
                  </a:ext>
                </a:extLst>
              </p14:cNvPr>
              <p14:cNvContentPartPr/>
              <p14:nvPr/>
            </p14:nvContentPartPr>
            <p14:xfrm>
              <a:off x="4062090" y="4709584"/>
              <a:ext cx="341640" cy="82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A4B3E30-FEFE-45D4-0367-BBE2D5D348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08450" y="4601944"/>
                <a:ext cx="4492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271F8CB-0E85-19AC-E8B4-7665A3CA785D}"/>
                  </a:ext>
                </a:extLst>
              </p14:cNvPr>
              <p14:cNvContentPartPr/>
              <p14:nvPr/>
            </p14:nvContentPartPr>
            <p14:xfrm>
              <a:off x="4131570" y="5552704"/>
              <a:ext cx="280800" cy="405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271F8CB-0E85-19AC-E8B4-7665A3CA785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77930" y="5445064"/>
                <a:ext cx="38844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B3FD952-7876-4A7A-E79D-4979B9CE599E}"/>
                  </a:ext>
                </a:extLst>
              </p14:cNvPr>
              <p14:cNvContentPartPr/>
              <p14:nvPr/>
            </p14:nvContentPartPr>
            <p14:xfrm>
              <a:off x="4139490" y="1653544"/>
              <a:ext cx="1277280" cy="349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B3FD952-7876-4A7A-E79D-4979B9CE599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85850" y="1545544"/>
                <a:ext cx="138492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88F723A-6C15-210A-D5B4-0E1644E912B0}"/>
                  </a:ext>
                </a:extLst>
              </p14:cNvPr>
              <p14:cNvContentPartPr/>
              <p14:nvPr/>
            </p14:nvContentPartPr>
            <p14:xfrm>
              <a:off x="4944450" y="1713664"/>
              <a:ext cx="333720" cy="22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88F723A-6C15-210A-D5B4-0E1644E912B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90810" y="1605664"/>
                <a:ext cx="4413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180B94-2182-56A4-C743-88682453442B}"/>
                  </a:ext>
                </a:extLst>
              </p14:cNvPr>
              <p14:cNvContentPartPr/>
              <p14:nvPr/>
            </p14:nvContentPartPr>
            <p14:xfrm>
              <a:off x="4128330" y="1584064"/>
              <a:ext cx="664200" cy="257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180B94-2182-56A4-C743-88682453442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74690" y="1476424"/>
                <a:ext cx="77184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AE0ECAB-4682-8338-2D78-48C4A9F4D9FB}"/>
                  </a:ext>
                </a:extLst>
              </p14:cNvPr>
              <p14:cNvContentPartPr/>
              <p14:nvPr/>
            </p14:nvContentPartPr>
            <p14:xfrm>
              <a:off x="3298170" y="740224"/>
              <a:ext cx="1146240" cy="47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AE0ECAB-4682-8338-2D78-48C4A9F4D9F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44530" y="632584"/>
                <a:ext cx="12538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869AB05-5C56-CCFB-42DA-6872B84AE9CC}"/>
                  </a:ext>
                </a:extLst>
              </p14:cNvPr>
              <p14:cNvContentPartPr/>
              <p14:nvPr/>
            </p14:nvContentPartPr>
            <p14:xfrm>
              <a:off x="3275490" y="866944"/>
              <a:ext cx="1188360" cy="47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869AB05-5C56-CCFB-42DA-6872B84AE9C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21490" y="758944"/>
                <a:ext cx="12960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2F67C7E-1B9B-46A4-9F84-566FE7405F26}"/>
                  </a:ext>
                </a:extLst>
              </p14:cNvPr>
              <p14:cNvContentPartPr/>
              <p14:nvPr/>
            </p14:nvContentPartPr>
            <p14:xfrm>
              <a:off x="3356130" y="912664"/>
              <a:ext cx="1123200" cy="71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2F67C7E-1B9B-46A4-9F84-566FE7405F2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302490" y="804664"/>
                <a:ext cx="123084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90FC5B9-3434-A32A-30D2-2955BF9B2F0E}"/>
                  </a:ext>
                </a:extLst>
              </p14:cNvPr>
              <p14:cNvContentPartPr/>
              <p14:nvPr/>
            </p14:nvContentPartPr>
            <p14:xfrm>
              <a:off x="3248490" y="635104"/>
              <a:ext cx="1230840" cy="349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90FC5B9-3434-A32A-30D2-2955BF9B2F0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94850" y="527464"/>
                <a:ext cx="133848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411AB7-C627-0B5B-C84C-4EE61214D4C5}"/>
                  </a:ext>
                </a:extLst>
              </p14:cNvPr>
              <p14:cNvContentPartPr/>
              <p14:nvPr/>
            </p14:nvContentPartPr>
            <p14:xfrm>
              <a:off x="3842490" y="5514544"/>
              <a:ext cx="370800" cy="459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411AB7-C627-0B5B-C84C-4EE61214D4C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788850" y="5406544"/>
                <a:ext cx="478440" cy="67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6206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0091"/>
            <a:ext cx="10058400" cy="9151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</a:rPr>
              <a:t>Structure of a GAMS Model</a:t>
            </a:r>
            <a:br>
              <a:rPr lang="en-US" b="1" dirty="0">
                <a:latin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6316"/>
            <a:ext cx="10058400" cy="564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91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1116-9195-97AA-3191-DF7E50F0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تمرین1: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2501-7D05-A891-AAA5-A805AC07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04EB25D8-AF29-ACFF-CCC9-4CDF2934F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66" r="62349"/>
          <a:stretch/>
        </p:blipFill>
        <p:spPr>
          <a:xfrm>
            <a:off x="1347092" y="2924888"/>
            <a:ext cx="3004988" cy="24186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44DA7B-1102-5D64-E5F9-9217B3634FE8}"/>
                  </a:ext>
                </a:extLst>
              </p:cNvPr>
              <p:cNvSpPr txBox="1"/>
              <p:nvPr/>
            </p:nvSpPr>
            <p:spPr>
              <a:xfrm>
                <a:off x="7323489" y="2114878"/>
                <a:ext cx="4868511" cy="50513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2800" i="1" dirty="0">
                    <a:latin typeface="Times New Roman" panose="02020603050405020304" pitchFamily="18" charset="0"/>
                    <a:cs typeface="+mj-cs"/>
                  </a:rPr>
                  <a:t>Max Z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a-IR" sz="2800" i="1" smtClean="0">
                            <a:latin typeface="Cambria Math" panose="02040503050406030204" pitchFamily="18" charset="0"/>
                            <a:cs typeface="+mj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+mj-cs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+mj-cs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+mj-cs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+mj-cs"/>
                          </a:rPr>
                          <m:t>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fa-IR" sz="2800" i="1" smtClean="0">
                                <a:latin typeface="Cambria Math" panose="02040503050406030204" pitchFamily="18" charset="0"/>
                                <a:cs typeface="+mj-c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cs typeface="+mj-cs"/>
                              </a:rPr>
                              <m:t>𝑗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+mj-cs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cs typeface="+mj-cs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+mj-cs"/>
                              </a:rPr>
                              <m:t>3</m:t>
                            </m:r>
                          </m:sup>
                          <m:e>
                            <m:sSub>
                              <m:sSubPr>
                                <m:ctrlPr>
                                  <a:rPr lang="fa-IR" sz="2800" i="1" smtClean="0">
                                    <a:latin typeface="Cambria Math" panose="02040503050406030204" pitchFamily="18" charset="0"/>
                                    <a:cs typeface="+mj-cs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a-IR" sz="2800" i="1" smtClean="0">
                                        <a:latin typeface="Cambria Math" panose="02040503050406030204" pitchFamily="18" charset="0"/>
                                        <a:cs typeface="+mj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+mj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+mj-cs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+mj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+mj-cs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fa-IR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+mj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44DA7B-1102-5D64-E5F9-9217B3634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489" y="2114878"/>
                <a:ext cx="4868511" cy="505138"/>
              </a:xfrm>
              <a:prstGeom prst="rect">
                <a:avLst/>
              </a:prstGeom>
              <a:blipFill>
                <a:blip r:embed="rId3"/>
                <a:stretch>
                  <a:fillRect l="-4380" t="-18072" b="-3012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id="{FB54452C-F5DE-862D-A341-8B289FA9E5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9" t="48748" b="15938"/>
          <a:stretch/>
        </p:blipFill>
        <p:spPr>
          <a:xfrm>
            <a:off x="7323489" y="2924888"/>
            <a:ext cx="3996267" cy="1325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65E6E9-9B74-69DA-99FD-00D8E089241A}"/>
                  </a:ext>
                </a:extLst>
              </p:cNvPr>
              <p:cNvSpPr txBox="1"/>
              <p:nvPr/>
            </p:nvSpPr>
            <p:spPr>
              <a:xfrm>
                <a:off x="1339380" y="2110346"/>
                <a:ext cx="59841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+mj-cs"/>
                  </a:rPr>
                  <a:t>Max Z =</a:t>
                </a:r>
                <a:r>
                  <a:rPr lang="fa-IR" sz="2400" dirty="0">
                    <a:cs typeface="+mj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2400" i="1" smtClean="0">
                            <a:latin typeface="Cambria Math" panose="02040503050406030204" pitchFamily="18" charset="0"/>
                            <a:cs typeface="+mj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+mj-cs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+mj-cs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+mj-cs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+mj-cs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+mj-cs"/>
                      </a:rPr>
                      <m:t>+</m:t>
                    </m:r>
                    <m:sSub>
                      <m:sSubPr>
                        <m:ctrlPr>
                          <a:rPr lang="fa-I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a-I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2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fa-IR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+mj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65E6E9-9B74-69DA-99FD-00D8E0892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380" y="2110346"/>
                <a:ext cx="5984109" cy="369332"/>
              </a:xfrm>
              <a:prstGeom prst="rect">
                <a:avLst/>
              </a:prstGeom>
              <a:blipFill>
                <a:blip r:embed="rId4"/>
                <a:stretch>
                  <a:fillRect l="-3160" t="-24590" b="-4918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246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DB9DF-0963-B4B2-2049-5A2ED5D0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C0588F78-73CF-3BF3-5FA2-BA981CC46E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4"/>
          <a:stretch/>
        </p:blipFill>
        <p:spPr>
          <a:xfrm>
            <a:off x="2116666" y="2615878"/>
            <a:ext cx="7958667" cy="34834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83F38B3-A049-DC3D-9DA7-31F4393BA9E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 algn="ctr" rtl="1"/>
            <a:r>
              <a:rPr lang="fa-IR" dirty="0">
                <a:cs typeface="B Nazanin" panose="00000400000000000000" pitchFamily="2" charset="-78"/>
              </a:rPr>
              <a:t>تمرین2: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3C5C2C-DEAC-D841-5BCF-3516F84CD0A4}"/>
                  </a:ext>
                </a:extLst>
              </p:cNvPr>
              <p:cNvSpPr txBox="1"/>
              <p:nvPr/>
            </p:nvSpPr>
            <p:spPr>
              <a:xfrm>
                <a:off x="2305576" y="1989532"/>
                <a:ext cx="59912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+mj-cs"/>
                  </a:rPr>
                  <a:t>Max Z = 5</a:t>
                </a:r>
                <a:r>
                  <a:rPr lang="fa-IR" sz="2400" dirty="0">
                    <a:cs typeface="+mj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+mj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a-I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+mj-cs"/>
                      </a:rPr>
                      <m:t>+</m:t>
                    </m:r>
                    <m:r>
                      <a:rPr lang="fa-IR" sz="2400" b="0" i="1" smtClean="0">
                        <a:latin typeface="Cambria Math" panose="02040503050406030204" pitchFamily="18" charset="0"/>
                        <a:cs typeface="+mj-cs"/>
                      </a:rPr>
                      <m:t>4</m:t>
                    </m:r>
                    <m:d>
                      <m:dPr>
                        <m:begChr m:val="|"/>
                        <m:endChr m:val="|"/>
                        <m:ctrlPr>
                          <a:rPr lang="fa-IR" sz="2400" b="0" i="1" smtClean="0">
                            <a:latin typeface="Cambria Math" panose="02040503050406030204" pitchFamily="18" charset="0"/>
                            <a:cs typeface="+mj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a-I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fa-IR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+mj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3C5C2C-DEAC-D841-5BCF-3516F84CD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576" y="1989532"/>
                <a:ext cx="5991256" cy="369332"/>
              </a:xfrm>
              <a:prstGeom prst="rect">
                <a:avLst/>
              </a:prstGeom>
              <a:blipFill>
                <a:blip r:embed="rId3"/>
                <a:stretch>
                  <a:fillRect l="-3052" t="-24590" b="-4918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D4D340-BC62-D837-E751-0F91941F8045}"/>
                  </a:ext>
                </a:extLst>
              </p:cNvPr>
              <p:cNvSpPr txBox="1"/>
              <p:nvPr/>
            </p:nvSpPr>
            <p:spPr>
              <a:xfrm>
                <a:off x="6906801" y="1989532"/>
                <a:ext cx="4868511" cy="454163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2800" i="1" dirty="0">
                    <a:latin typeface="Times New Roman" panose="02020603050405020304" pitchFamily="18" charset="0"/>
                    <a:cs typeface="+mj-cs"/>
                  </a:rPr>
                  <a:t>Max Z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a-IR" sz="2800" i="1" smtClean="0">
                            <a:latin typeface="Cambria Math" panose="02040503050406030204" pitchFamily="18" charset="0"/>
                            <a:cs typeface="+mj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+mj-cs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+mj-cs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+mj-cs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+mj-cs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fa-I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+mj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a-I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fa-IR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+mj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D4D340-BC62-D837-E751-0F91941F8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801" y="1989532"/>
                <a:ext cx="4868511" cy="454163"/>
              </a:xfrm>
              <a:prstGeom prst="rect">
                <a:avLst/>
              </a:prstGeom>
              <a:blipFill>
                <a:blip r:embed="rId4"/>
                <a:stretch>
                  <a:fillRect l="-4380" t="-20000" b="-4533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91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C45D-B867-29ED-F4E3-1342C76D3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61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SOLVER STATUS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248DD-2067-FFF5-9E5C-90D0C091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DA0A88-2ABC-B26E-F848-7B2CC5CD4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7" y="1170626"/>
            <a:ext cx="9972687" cy="518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26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4BBB8-5D1E-FA60-50F9-9DBA7684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43D57-6E3B-7C18-43D6-DC9169B6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SOLVER STATUS</a:t>
            </a:r>
            <a:endParaRPr lang="fa-I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7E3894-39F9-1A87-C4D3-C0AB377B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8684"/>
            <a:ext cx="9664379" cy="490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7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137" y="2476331"/>
            <a:ext cx="10058400" cy="1609344"/>
          </a:xfrm>
        </p:spPr>
        <p:txBody>
          <a:bodyPr anchor="t">
            <a:noAutofit/>
          </a:bodyPr>
          <a:lstStyle/>
          <a:p>
            <a:pPr algn="ctr"/>
            <a:r>
              <a:rPr lang="en-US" sz="9600" dirty="0">
                <a:latin typeface="Times New Roman" panose="02020603050405020304" pitchFamily="18" charset="0"/>
              </a:rPr>
              <a:t>Gams.com</a:t>
            </a:r>
            <a:endParaRPr lang="en-US" sz="1150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8D6029B-A7B6-42A6-9385-39AD5DA5B693}" type="slidenum">
              <a:rPr lang="en-US" smtClean="0"/>
              <a:pPr algn="r" rtl="1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17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CE5B-59E7-8287-9EE0-D50B801B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STATUS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40523-40B3-2F0B-B643-9CA8D0EE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C124D3-044C-463F-2256-168B11A06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6" y="1215342"/>
            <a:ext cx="9977378" cy="514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17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57429-56DA-AB5D-48E3-BF4FA626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85913-7D40-D272-2701-60B8DCE5A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6365"/>
            <a:ext cx="9974483" cy="505998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ECF65B0-3964-5405-7251-B655A48BEC8B}"/>
              </a:ext>
            </a:extLst>
          </p:cNvPr>
          <p:cNvSpPr txBox="1">
            <a:spLocks/>
          </p:cNvSpPr>
          <p:nvPr/>
        </p:nvSpPr>
        <p:spPr>
          <a:xfrm>
            <a:off x="990600" y="26845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MODEL STATUS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497094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79DF5-2132-7DA7-A7C4-695333D7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79C33-5AF6-7201-B193-34A12C2C8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3" y="1203767"/>
            <a:ext cx="10116273" cy="51525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87D8BDA-2D3C-ABAB-8BDA-6BC79AC5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STATUS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45011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C8C8-AD2D-C42C-7EC5-6F0090458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زنجیره تامین(</a:t>
            </a:r>
            <a:r>
              <a:rPr lang="en-US" b="1" dirty="0">
                <a:cs typeface="B Nazanin" panose="00000400000000000000" pitchFamily="2" charset="-78"/>
              </a:rPr>
              <a:t>Chopra Meindl SCM</a:t>
            </a:r>
            <a:r>
              <a:rPr lang="fa-IR" b="1" dirty="0">
                <a:cs typeface="B Nazanin" panose="00000400000000000000" pitchFamily="2" charset="-78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BE13B-4929-049F-6828-8914A518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6A0EA7-209C-8B5D-B6DE-3B7A90689A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5"/>
          <a:stretch/>
        </p:blipFill>
        <p:spPr>
          <a:xfrm>
            <a:off x="231494" y="1377386"/>
            <a:ext cx="10637134" cy="497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20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1CAC0-2C45-AB9F-767B-9CE107C7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854C87-BC4A-4D45-CE43-7328B92792B1}"/>
                  </a:ext>
                </a:extLst>
              </p:cNvPr>
              <p:cNvSpPr txBox="1"/>
              <p:nvPr/>
            </p:nvSpPr>
            <p:spPr>
              <a:xfrm>
                <a:off x="1088790" y="748458"/>
                <a:ext cx="10014420" cy="754911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+mj-cs"/>
                  </a:rPr>
                  <a:t>Min Z =</a:t>
                </a:r>
                <a:r>
                  <a:rPr lang="fa-IR" sz="2400" dirty="0">
                    <a:cs typeface="+mj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2400" i="1" smtClean="0">
                            <a:latin typeface="Cambria Math" panose="02040503050406030204" pitchFamily="18" charset="0"/>
                            <a:cs typeface="+mj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+mj-cs"/>
                          </a:rPr>
                          <m:t>6000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+mj-cs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+mj-cs"/>
                          </a:rPr>
                          <m:t>𝑁𝐴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+mj-cs"/>
                      </a:rPr>
                      <m:t>+</m:t>
                    </m:r>
                    <m:sSub>
                      <m:sSubPr>
                        <m:ctrlPr>
                          <a:rPr lang="fa-I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4500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𝑆𝐴</m:t>
                        </m:r>
                      </m:sub>
                    </m:sSub>
                  </m:oMath>
                </a14:m>
                <a:r>
                  <a:rPr lang="fa-I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6500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fa-I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4100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𝐴𝑠</m:t>
                        </m:r>
                      </m:sub>
                    </m:sSub>
                  </m:oMath>
                </a14:m>
                <a:r>
                  <a:rPr lang="fa-IR" sz="2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4000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81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92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71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𝐴𝑓</m:t>
                        </m:r>
                      </m:sub>
                    </m:sSub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+mj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+mj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𝑁𝐴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𝐴𝑓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𝐴𝑓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𝐴𝑆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𝐴𝑆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𝐴𝑆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𝐴𝑆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𝐴𝑓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𝐴𝑆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𝐴𝑓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𝐴𝑓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𝐴𝑓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𝐴𝑓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𝐴𝑓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𝐴𝑓</m:t>
                                  </m:r>
                                </m:sub>
                              </m:s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+mj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+mj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+mj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𝐴𝑆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𝐴𝑓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fa-I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𝑁𝐴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𝑆𝐴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𝐴𝑆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𝐴𝑓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fa-I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𝑆𝐴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𝑁𝐴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𝑆𝐴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𝐴𝑆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𝐴𝑓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fa-I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𝑁𝐴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𝑆𝐴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𝐴𝑆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𝐴𝑓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fa-I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𝑁𝐴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𝑆𝐴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𝐴𝑆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𝐴𝑓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fa-I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+mj-cs"/>
                </a:endParaRPr>
              </a:p>
              <a:p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+mj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a-I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a-I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a-I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a-I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a-I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b="1" i="1" dirty="0">
                  <a:latin typeface="Times New Roman" panose="02020603050405020304" pitchFamily="18" charset="0"/>
                </a:endParaRPr>
              </a:p>
              <a:p>
                <a:endParaRPr lang="en-US" sz="2400" b="1" i="1" dirty="0">
                  <a:latin typeface="Times New Roman" panose="02020603050405020304" pitchFamily="18" charset="0"/>
                </a:endParaRPr>
              </a:p>
              <a:p>
                <a:endParaRPr lang="en-US" sz="2400" b="1" i="1" dirty="0">
                  <a:latin typeface="Times New Roman" panose="02020603050405020304" pitchFamily="18" charset="0"/>
                </a:endParaRPr>
              </a:p>
              <a:p>
                <a:endParaRPr lang="en-US" sz="2400" b="1" i="1" dirty="0">
                  <a:latin typeface="Times New Roman" panose="02020603050405020304" pitchFamily="18" charset="0"/>
                </a:endParaRPr>
              </a:p>
              <a:p>
                <a:endParaRPr 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+mj-cs"/>
                </a:endParaRPr>
              </a:p>
              <a:p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+mj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854C87-BC4A-4D45-CE43-7328B9279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790" y="748458"/>
                <a:ext cx="10014420" cy="7549118"/>
              </a:xfrm>
              <a:prstGeom prst="rect">
                <a:avLst/>
              </a:prstGeom>
              <a:blipFill>
                <a:blip r:embed="rId2"/>
                <a:stretch>
                  <a:fillRect l="-1888" t="-1292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43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648EA-2D35-3866-9D1C-915FD7F3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B42A56-EC08-4D71-50D3-B3C07629E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96" y="830355"/>
            <a:ext cx="9045206" cy="3348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71D81C-8B3C-C9A2-9EC3-C3121C7F0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42" y="4466631"/>
            <a:ext cx="5575793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55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01A22-6B54-9275-4E93-56FECC16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B5AC41-5095-A014-81C5-384AFDBD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60" y="856527"/>
            <a:ext cx="9838324" cy="502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49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461FAA7-3F8E-2892-6EEA-7F7F0E1D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36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Gravity Location Models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9CA37-2C2F-821B-FF06-C0AB96F9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4F5B9-082B-D869-01D6-FA9E5335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80618"/>
            <a:ext cx="10404675" cy="3372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98A1F8-9377-C4D3-19E4-78F8C1E82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24" y="4552788"/>
            <a:ext cx="10174147" cy="150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75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592E5-0670-72DD-FC0E-621867EF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CFA0C3-8420-F786-8098-3FF759006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35" y="136525"/>
            <a:ext cx="10278318" cy="63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07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04BE64B-318F-5C86-F46E-1668D52F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LOCATING PLANTS AND WAREHOUSES SIMULTANEOUSLY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D3F54-3227-7300-C571-2F875C03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3E4077-612C-FC29-97DC-45FB47BF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18" y="1809173"/>
            <a:ext cx="9525964" cy="442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55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063" y="-37794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</a:rPr>
              <a:t>Licensing</a:t>
            </a:r>
            <a:br>
              <a:rPr lang="en-US" b="1" dirty="0">
                <a:latin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8D6029B-A7B6-42A6-9385-39AD5DA5B693}" type="slidenum">
              <a:rPr lang="en-US" smtClean="0"/>
              <a:pPr algn="r" rtl="1"/>
              <a:t>3</a:t>
            </a:fld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069848" y="937549"/>
            <a:ext cx="9636333" cy="5517797"/>
            <a:chOff x="832781" y="1537143"/>
            <a:chExt cx="9636333" cy="4786442"/>
          </a:xfrm>
        </p:grpSpPr>
        <p:pic>
          <p:nvPicPr>
            <p:cNvPr id="12" name="Picture 11" descr="Screen Clippi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524"/>
            <a:stretch/>
          </p:blipFill>
          <p:spPr>
            <a:xfrm>
              <a:off x="832781" y="1537144"/>
              <a:ext cx="4529441" cy="4786441"/>
            </a:xfrm>
            <a:prstGeom prst="rect">
              <a:avLst/>
            </a:prstGeom>
          </p:spPr>
        </p:pic>
        <p:sp>
          <p:nvSpPr>
            <p:cNvPr id="15" name="Rounded Rectangular Callout 14"/>
            <p:cNvSpPr/>
            <p:nvPr/>
          </p:nvSpPr>
          <p:spPr>
            <a:xfrm>
              <a:off x="1264355" y="5384800"/>
              <a:ext cx="1016000" cy="316089"/>
            </a:xfrm>
            <a:prstGeom prst="wedgeRoundRectCallou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88130" y="1988555"/>
              <a:ext cx="37863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chemeClr val="accent1"/>
                  </a:solidFill>
                </a:rPr>
                <a:t>1</a:t>
              </a:r>
              <a:endParaRPr lang="en-US" sz="2800" b="0" cap="none" spc="0" dirty="0">
                <a:ln w="0"/>
                <a:solidFill>
                  <a:schemeClr val="accent1"/>
                </a:solidFill>
              </a:endParaRPr>
            </a:p>
          </p:txBody>
        </p:sp>
        <p:sp>
          <p:nvSpPr>
            <p:cNvPr id="19" name="Rounded Rectangular Callout 18"/>
            <p:cNvSpPr/>
            <p:nvPr/>
          </p:nvSpPr>
          <p:spPr>
            <a:xfrm>
              <a:off x="832781" y="1693333"/>
              <a:ext cx="575733" cy="314519"/>
            </a:xfrm>
            <a:prstGeom prst="wedgeRoundRectCallou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333299" y="5281234"/>
              <a:ext cx="37863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chemeClr val="accent1"/>
                  </a:solidFill>
                </a:rPr>
                <a:t>2</a:t>
              </a:r>
              <a:endParaRPr lang="en-US" sz="2800" b="0" cap="none" spc="0" dirty="0">
                <a:ln w="0"/>
                <a:solidFill>
                  <a:schemeClr val="accent1"/>
                </a:soli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793796" y="1537143"/>
              <a:ext cx="4675318" cy="4735641"/>
              <a:chOff x="5793796" y="1537143"/>
              <a:chExt cx="4675318" cy="4735641"/>
            </a:xfrm>
          </p:grpSpPr>
          <p:pic>
            <p:nvPicPr>
              <p:cNvPr id="25" name="Picture 24" descr="Screen Clippi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3796" y="1537143"/>
                <a:ext cx="4675318" cy="4735641"/>
              </a:xfrm>
              <a:prstGeom prst="rect">
                <a:avLst/>
              </a:prstGeom>
            </p:spPr>
          </p:pic>
          <p:sp>
            <p:nvSpPr>
              <p:cNvPr id="26" name="Rounded Rectangular Callout 25"/>
              <p:cNvSpPr/>
              <p:nvPr/>
            </p:nvSpPr>
            <p:spPr>
              <a:xfrm>
                <a:off x="7544433" y="1706332"/>
                <a:ext cx="575733" cy="314519"/>
              </a:xfrm>
              <a:prstGeom prst="wedgeRoundRectCallout">
                <a:avLst/>
              </a:prstGeom>
              <a:noFill/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42984" y="2093976"/>
                <a:ext cx="378630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chemeClr val="accent1"/>
                    </a:solidFill>
                  </a:rPr>
                  <a:t>3</a:t>
                </a:r>
                <a:endParaRPr lang="en-US" sz="2800" b="0" cap="none" spc="0" dirty="0">
                  <a:ln w="0"/>
                  <a:solidFill>
                    <a:schemeClr val="accent1"/>
                  </a:solidFill>
                </a:endParaRPr>
              </a:p>
            </p:txBody>
          </p:sp>
          <p:sp>
            <p:nvSpPr>
              <p:cNvPr id="28" name="Rounded Rectangular Callout 27"/>
              <p:cNvSpPr/>
              <p:nvPr/>
            </p:nvSpPr>
            <p:spPr>
              <a:xfrm>
                <a:off x="9350656" y="2871366"/>
                <a:ext cx="575733" cy="314519"/>
              </a:xfrm>
              <a:prstGeom prst="wedgeRoundRectCallout">
                <a:avLst/>
              </a:prstGeom>
              <a:noFill/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9449207" y="3259260"/>
                <a:ext cx="378630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chemeClr val="accent1"/>
                    </a:solidFill>
                  </a:rPr>
                  <a:t>4</a:t>
                </a:r>
                <a:endParaRPr lang="en-US" sz="2800" b="0" cap="none" spc="0" dirty="0">
                  <a:ln w="0"/>
                  <a:solidFill>
                    <a:schemeClr val="accent1"/>
                  </a:solidFill>
                </a:endParaRPr>
              </a:p>
            </p:txBody>
          </p:sp>
          <p:sp>
            <p:nvSpPr>
              <p:cNvPr id="30" name="Rounded Rectangular Callout 29"/>
              <p:cNvSpPr/>
              <p:nvPr/>
            </p:nvSpPr>
            <p:spPr>
              <a:xfrm>
                <a:off x="7256566" y="5852060"/>
                <a:ext cx="679523" cy="420724"/>
              </a:xfrm>
              <a:prstGeom prst="wedgeRoundRectCallout">
                <a:avLst/>
              </a:prstGeom>
              <a:noFill/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435877" y="5328840"/>
                <a:ext cx="378630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chemeClr val="accent1"/>
                    </a:solidFill>
                  </a:rPr>
                  <a:t>5</a:t>
                </a:r>
                <a:endParaRPr lang="en-US" sz="2800" b="0" cap="none" spc="0" dirty="0">
                  <a:ln w="0"/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6206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0E1E6-8910-5A7D-D1FE-FB0BE19D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0C8A60-8573-5C96-1CDF-0F86DEC81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27" y="319088"/>
            <a:ext cx="8056498" cy="4480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E84C7B-18C3-80A6-0C8E-798719E13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68" y="4816643"/>
            <a:ext cx="6021538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92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D6796-C4C0-D9E1-D6F0-3FF762BE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62575-0A8A-8A0A-1D17-EB6F2971D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60508"/>
            <a:ext cx="10078190" cy="4412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E2B83F-013E-A9AE-0953-AD26F9969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71" y="5208601"/>
            <a:ext cx="9495974" cy="109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85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E014F-0616-D5E3-AB0C-48E22BA9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B34F4-50C9-8E82-1E95-EE3684830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54" y="549096"/>
            <a:ext cx="9921289" cy="575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58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3CAC4-D3A0-C481-7693-12EC8A99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7E2DC-866F-1765-E8F5-22520BA81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01" y="759544"/>
            <a:ext cx="9485405" cy="2804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078FDE-2F1D-9CF4-5ED7-C45E4E1FE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01" y="4131111"/>
            <a:ext cx="9485405" cy="119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07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t>34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76" y="2805670"/>
            <a:ext cx="8031045" cy="1857135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806" y="1597883"/>
            <a:ext cx="3718387" cy="1145872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969" y="4962802"/>
            <a:ext cx="2612655" cy="739474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969" y="5777787"/>
            <a:ext cx="2272837" cy="57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9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(Scalars, Parameters, Tables)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9"/>
          <a:stretch/>
        </p:blipFill>
        <p:spPr>
          <a:xfrm>
            <a:off x="1178062" y="2341569"/>
            <a:ext cx="10297426" cy="652858"/>
          </a:xfrm>
          <a:prstGeom prst="rect">
            <a:avLst/>
          </a:prstGeom>
        </p:spPr>
      </p:pic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DDEC4AA0-8956-BE69-B3F6-94BD93131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62" y="3669109"/>
            <a:ext cx="10175738" cy="203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25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919" y="384993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Random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54" y="1429286"/>
            <a:ext cx="10125329" cy="4447822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19" y="5697050"/>
            <a:ext cx="10125329" cy="72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1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753" y="220091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Variable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9" y="1298223"/>
            <a:ext cx="10397618" cy="53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24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Assignment of Variable Bounds and/or Initial Values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t>38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10933" y="2400857"/>
            <a:ext cx="6570133" cy="3245323"/>
            <a:chOff x="2813981" y="2709017"/>
            <a:chExt cx="6570133" cy="3245323"/>
          </a:xfrm>
        </p:grpSpPr>
        <p:grpSp>
          <p:nvGrpSpPr>
            <p:cNvPr id="6" name="Group 5"/>
            <p:cNvGrpSpPr/>
            <p:nvPr/>
          </p:nvGrpSpPr>
          <p:grpSpPr>
            <a:xfrm>
              <a:off x="2813981" y="2709017"/>
              <a:ext cx="6570133" cy="2551605"/>
              <a:chOff x="2889955" y="2810617"/>
              <a:chExt cx="6570133" cy="2551605"/>
            </a:xfrm>
          </p:grpSpPr>
          <p:pic>
            <p:nvPicPr>
              <p:cNvPr id="3" name="Picture 2" descr="Screen Clippi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9" b="32565"/>
              <a:stretch/>
            </p:blipFill>
            <p:spPr>
              <a:xfrm>
                <a:off x="2889955" y="2810617"/>
                <a:ext cx="6570133" cy="1659783"/>
              </a:xfrm>
              <a:prstGeom prst="rect">
                <a:avLst/>
              </a:prstGeom>
            </p:spPr>
          </p:pic>
          <p:pic>
            <p:nvPicPr>
              <p:cNvPr id="5" name="Picture 4" descr="Screen Clippi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9956" y="4470400"/>
                <a:ext cx="6570132" cy="891822"/>
              </a:xfrm>
              <a:prstGeom prst="rect">
                <a:avLst/>
              </a:prstGeom>
            </p:spPr>
          </p:pic>
        </p:grpSp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982" y="5260622"/>
              <a:ext cx="6570132" cy="693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153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588" y="2259400"/>
            <a:ext cx="7425040" cy="966343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588" y="3865357"/>
            <a:ext cx="7428088" cy="92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6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6638"/>
            <a:ext cx="10515600" cy="1325563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فرم پارامتری مدل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889" y="2093976"/>
            <a:ext cx="7958667" cy="379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9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224" y="585216"/>
            <a:ext cx="10058400" cy="1265146"/>
          </a:xfrm>
        </p:spPr>
        <p:txBody>
          <a:bodyPr/>
          <a:lstStyle/>
          <a:p>
            <a:pPr algn="ctr"/>
            <a:r>
              <a:rPr lang="en-US" dirty="0"/>
              <a:t>options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11" y="1446671"/>
            <a:ext cx="7958667" cy="393598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t>40</a:t>
            </a:fld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5220608"/>
            <a:ext cx="7958667" cy="8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01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51775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Solve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43" y="1457427"/>
            <a:ext cx="9759744" cy="1007385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43" y="2683170"/>
            <a:ext cx="9759744" cy="2728074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"/>
          <a:stretch/>
        </p:blipFill>
        <p:spPr>
          <a:xfrm>
            <a:off x="1459943" y="5508978"/>
            <a:ext cx="9759744" cy="76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39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تغییر دادن حل کننده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t>42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024E29-FF73-300D-9989-3FAD66CEE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790" y="1423686"/>
            <a:ext cx="6158420" cy="418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069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6" y="113304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Display Statements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73" y="1722648"/>
            <a:ext cx="5006146" cy="82297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52" y="2785281"/>
            <a:ext cx="10531987" cy="329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771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235F-A87B-D753-B899-77A06974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1" dirty="0">
                <a:solidFill>
                  <a:srgbClr val="221401"/>
                </a:solidFill>
                <a:effectLst/>
                <a:latin typeface="fira sans" panose="020B0604020202020204" pitchFamily="34" charset="0"/>
              </a:rPr>
              <a:t>Customization that changes the output layout</a:t>
            </a:r>
            <a:endParaRPr lang="fa-IR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F3F9A-BF81-DC04-BE3B-C35507A0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9A0A67-ED4C-B40F-72FB-631886694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2" y="1134319"/>
            <a:ext cx="10515600" cy="535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00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29E11-5CD2-7282-8304-686E4427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E5283-1005-D80F-3112-9487B8EAA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66754"/>
            <a:ext cx="9780607" cy="43713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E31BD08-57DE-1ADC-5DE6-EE6B5952D58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solidFill>
                  <a:srgbClr val="221401"/>
                </a:solidFill>
                <a:latin typeface="fira sans" panose="020B0604020202020204" pitchFamily="34" charset="0"/>
              </a:rPr>
              <a:t>Customization that changes the output layout</a:t>
            </a:r>
            <a:endParaRPr lang="fa-IR" sz="3600" dirty="0"/>
          </a:p>
        </p:txBody>
      </p:sp>
    </p:spTree>
    <p:extLst>
      <p:ext uri="{BB962C8B-B14F-4D97-AF65-F5344CB8AC3E}">
        <p14:creationId xmlns:p14="http://schemas.microsoft.com/office/powerpoint/2010/main" val="19718767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D7B29-7922-FC9D-0576-8F6B7E84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EEAA9-FFFD-58F2-E5A7-D0F2C06E3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7" y="381966"/>
            <a:ext cx="10544536" cy="597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6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023" y="2093976"/>
            <a:ext cx="7981244" cy="375366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1A21F5A-9C0A-1655-5FE0-44004118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6638"/>
            <a:ext cx="10515600" cy="1325563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فرم پارامتری مدل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1627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6AC71-11E4-D8EC-11FF-34A4D31AF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 در فرم پارامتری مدل عدد (اسکالر) وجود ندارد.</a:t>
            </a:r>
          </a:p>
          <a:p>
            <a:pPr marL="0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 در فرم پارامتریک باید وضعیت تمامی اندیسها مشخص باشد.</a:t>
            </a:r>
          </a:p>
          <a:p>
            <a:pPr marL="0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7A338-08B4-A9F4-1231-758FB33D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862AFF-FFB3-6BAD-174B-497661813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فرم پارامتری مدل</a:t>
            </a:r>
            <a:endParaRPr lang="en-US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B72079-E314-643B-53FC-29B963FB537A}"/>
                  </a:ext>
                </a:extLst>
              </p:cNvPr>
              <p:cNvSpPr txBox="1"/>
              <p:nvPr/>
            </p:nvSpPr>
            <p:spPr>
              <a:xfrm>
                <a:off x="1377388" y="2419108"/>
                <a:ext cx="3020992" cy="636072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a-I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j-cs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j-cs"/>
                            </a:rPr>
                            <m:t>𝑥</m:t>
                          </m:r>
                        </m:num>
                        <m:den>
                          <m:r>
                            <a:rPr lang="fa-IR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j-cs"/>
                            </a:rPr>
                            <m:t>60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j-cs"/>
                        </a:rPr>
                        <m:t>  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fa-I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j-cs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j-cs"/>
                            </a:rPr>
                            <m:t>𝑐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j-cs"/>
                            </a:rPr>
                            <m:t>𝑐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j-cs"/>
                            </a:rPr>
                            <m:t>=</m:t>
                          </m:r>
                          <m:r>
                            <m:rPr>
                              <m:brk m:alnAt="2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j-cs"/>
                            </a:rPr>
                            <m:t>6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j-cs"/>
                            </a:rPr>
                            <m:t>0</m:t>
                          </m:r>
                        </m:e>
                      </m:groupChr>
                      <m:r>
                        <a:rPr lang="fa-I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j-cs"/>
                        </a:rPr>
                        <m:t>    </m:t>
                      </m:r>
                      <m:f>
                        <m:fPr>
                          <m:ctrlPr>
                            <a:rPr lang="fa-I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j-cs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j-cs"/>
                            </a:rPr>
                            <m:t>𝑥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j-cs"/>
                            </a:rPr>
                            <m:t>𝑐𝑐</m:t>
                          </m:r>
                        </m:den>
                      </m:f>
                    </m:oMath>
                  </m:oMathPara>
                </a14:m>
                <a:endParaRPr lang="fa-IR" sz="2400" dirty="0">
                  <a:solidFill>
                    <a:schemeClr val="tx1"/>
                  </a:solidFill>
                  <a:cs typeface="+mj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B72079-E314-643B-53FC-29B963FB5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388" y="2419108"/>
                <a:ext cx="3020992" cy="6360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7C0934-7F8B-597F-6FC6-936B174AB2FE}"/>
                  </a:ext>
                </a:extLst>
              </p:cNvPr>
              <p:cNvSpPr txBox="1"/>
              <p:nvPr/>
            </p:nvSpPr>
            <p:spPr>
              <a:xfrm>
                <a:off x="1842304" y="4585503"/>
                <a:ext cx="3020992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a-I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a-I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fa-I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</m:e>
                      </m:nary>
                      <m:r>
                        <a:rPr lang="fa-I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a-I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j-cs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j-cs"/>
                            </a:rPr>
                            <m:t>𝑘</m:t>
                          </m:r>
                        </m:sub>
                      </m:sSub>
                      <m:r>
                        <a:rPr lang="fa-I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j-cs"/>
                        </a:rPr>
                        <m:t>         </m:t>
                      </m:r>
                      <m:r>
                        <a:rPr lang="fa-I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∀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𝑗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𝑘</m:t>
                      </m:r>
                    </m:oMath>
                  </m:oMathPara>
                </a14:m>
                <a:endParaRPr lang="fa-IR" sz="2400" dirty="0">
                  <a:solidFill>
                    <a:schemeClr val="tx1"/>
                  </a:solidFill>
                  <a:cs typeface="+mj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7C0934-7F8B-597F-6FC6-936B174AB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04" y="4585503"/>
                <a:ext cx="3020992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67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D2F5-DDF3-93BE-7AA0-480C2D29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LP, MIP</a:t>
            </a:r>
            <a:r>
              <a:rPr lang="fa-IR" dirty="0">
                <a:cs typeface="B Nazanin" panose="00000400000000000000" pitchFamily="2" charset="-78"/>
              </a:rPr>
              <a:t>تفاوت</a:t>
            </a:r>
            <a:r>
              <a:rPr lang="fa-IR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65970-22C3-0F4E-17FC-5813ABA6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CD35465E-4A23-6186-7406-892C97B45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913279"/>
            <a:ext cx="7958667" cy="43649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925D20-431D-393D-51FF-17BD88CC28AE}"/>
              </a:ext>
            </a:extLst>
          </p:cNvPr>
          <p:cNvSpPr/>
          <p:nvPr/>
        </p:nvSpPr>
        <p:spPr>
          <a:xfrm>
            <a:off x="3817169" y="1022681"/>
            <a:ext cx="455765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4400" b="1" dirty="0">
                <a:ln w="22225">
                  <a:solidFill>
                    <a:schemeClr val="accent2"/>
                  </a:solidFill>
                  <a:prstDash val="solid"/>
                </a:ln>
                <a:noFill/>
                <a:cs typeface="B Nazanin" panose="00000400000000000000" pitchFamily="2" charset="-78"/>
              </a:rPr>
              <a:t>پیوسته بودن متغییرها 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noFill/>
              <a:effectLst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871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D2F5-DDF3-93BE-7AA0-480C2D29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NLP, MINLP</a:t>
            </a:r>
            <a:r>
              <a:rPr lang="fa-IR" dirty="0">
                <a:cs typeface="B Nazanin" panose="00000400000000000000" pitchFamily="2" charset="-78"/>
              </a:rPr>
              <a:t>تفاوت</a:t>
            </a:r>
            <a:r>
              <a:rPr lang="fa-IR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D68F-2AB3-129B-9E9A-97D1B5E61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:r>
                  <a:rPr lang="fa-IR" dirty="0">
                    <a:cs typeface="B Nazanin" panose="00000400000000000000" pitchFamily="2" charset="-78"/>
                  </a:rPr>
                  <a:t> به توان رسیدن متغییرها							 </a:t>
                </a:r>
                <a14:m>
                  <m:oMath xmlns:m="http://schemas.openxmlformats.org/officeDocument/2006/math">
                    <m:r>
                      <a:rPr lang="fa-I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a-IR" dirty="0">
                  <a:cs typeface="B Nazanin" panose="00000400000000000000" pitchFamily="2" charset="-78"/>
                </a:endParaRPr>
              </a:p>
              <a:p>
                <a:pPr algn="r" rtl="1"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:r>
                  <a:rPr lang="fa-IR" dirty="0">
                    <a:cs typeface="B Nazanin" panose="00000400000000000000" pitchFamily="2" charset="-78"/>
                  </a:rPr>
                  <a:t> ضرب متغییرها		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>
                            <a:cs typeface="B Nazanin" panose="00000400000000000000" pitchFamily="2" charset="-78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fa-IR" sz="2400" dirty="0">
                            <a:cs typeface="B Nazanin" panose="00000400000000000000" pitchFamily="2" charset="-78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a-IR" dirty="0">
                  <a:cs typeface="B Nazanin" panose="00000400000000000000" pitchFamily="2" charset="-78"/>
                </a:endParaRPr>
              </a:p>
              <a:p>
                <a:pPr algn="r" rtl="1"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:r>
                  <a:rPr lang="fa-IR" dirty="0">
                    <a:cs typeface="B Nazanin" panose="00000400000000000000" pitchFamily="2" charset="-78"/>
                  </a:rPr>
                  <a:t> تقسیم متغییرها								 </a:t>
                </a:r>
                <a:r>
                  <a:rPr lang="fa-IR" sz="28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a-I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cs typeface="B Nazanin" panose="00000400000000000000" pitchFamily="2" charset="-78"/>
                </a:endParaRPr>
              </a:p>
              <a:p>
                <a:pPr algn="r" rtl="1"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:r>
                  <a:rPr lang="fa-IR" dirty="0">
                    <a:cs typeface="B Nazanin" panose="00000400000000000000" pitchFamily="2" charset="-78"/>
                  </a:rPr>
                  <a:t>قدر مطلق و...</a:t>
                </a:r>
                <a:r>
                  <a:rPr lang="en-US" dirty="0">
                    <a:cs typeface="B Nazanin" panose="00000400000000000000" pitchFamily="2" charset="-78"/>
                  </a:rPr>
                  <a:t>									</a:t>
                </a:r>
                <a:r>
                  <a:rPr lang="fa-IR" dirty="0"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a-I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a-I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a-I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fa-IR" sz="2000" dirty="0"/>
                  <a:t> </a:t>
                </a:r>
                <a:r>
                  <a:rPr lang="en-US" dirty="0">
                    <a:cs typeface="B Nazanin" panose="00000400000000000000" pitchFamily="2" charset="-78"/>
                  </a:rPr>
                  <a:t>																					</a:t>
                </a:r>
                <a:r>
                  <a:rPr lang="en-US" dirty="0"/>
                  <a:t> </a:t>
                </a:r>
                <a:r>
                  <a:rPr lang="en-US" dirty="0">
                    <a:cs typeface="B Nazanin" panose="00000400000000000000" pitchFamily="2" charset="-78"/>
                  </a:rPr>
                  <a:t>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endParaRPr lang="fa-IR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D68F-2AB3-129B-9E9A-97D1B5E61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043" b="-14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65970-22C3-0F4E-17FC-5813ABA6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029B-A7B6-42A6-9385-39AD5DA5B6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F93F7-CF1D-08C6-153E-1EC39441FC6A}"/>
              </a:ext>
            </a:extLst>
          </p:cNvPr>
          <p:cNvSpPr/>
          <p:nvPr/>
        </p:nvSpPr>
        <p:spPr>
          <a:xfrm>
            <a:off x="3817170" y="1027906"/>
            <a:ext cx="455765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4400" b="1" dirty="0">
                <a:ln w="22225">
                  <a:solidFill>
                    <a:schemeClr val="accent2"/>
                  </a:solidFill>
                  <a:prstDash val="solid"/>
                </a:ln>
                <a:noFill/>
                <a:cs typeface="B Nazanin" panose="00000400000000000000" pitchFamily="2" charset="-78"/>
              </a:rPr>
              <a:t>پیوسته بودن متغییرها 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noFill/>
              <a:effectLst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021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065" y="0"/>
            <a:ext cx="10058400" cy="1027289"/>
          </a:xfrm>
        </p:spPr>
        <p:txBody>
          <a:bodyPr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57840" y="6335431"/>
            <a:ext cx="2743200" cy="365125"/>
          </a:xfrm>
        </p:spPr>
        <p:txBody>
          <a:bodyPr/>
          <a:lstStyle/>
          <a:p>
            <a:fld id="{48D6029B-A7B6-42A6-9385-39AD5DA5B693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3" y="689897"/>
            <a:ext cx="11086927" cy="59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4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23144648</TotalTime>
  <Words>419</Words>
  <Application>Microsoft Office PowerPoint</Application>
  <PresentationFormat>Widescreen</PresentationFormat>
  <Paragraphs>121</Paragraphs>
  <Slides>46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fira sans</vt:lpstr>
      <vt:lpstr>Times New Roman</vt:lpstr>
      <vt:lpstr>Wingdings</vt:lpstr>
      <vt:lpstr>Office Theme</vt:lpstr>
      <vt:lpstr>Equation</vt:lpstr>
      <vt:lpstr>آموزش نرم افزار GAMS</vt:lpstr>
      <vt:lpstr>Gams.com</vt:lpstr>
      <vt:lpstr>Licensing </vt:lpstr>
      <vt:lpstr>فرم پارامتری مدل</vt:lpstr>
      <vt:lpstr>فرم پارامتری مدل</vt:lpstr>
      <vt:lpstr>فرم پارامتری مدل</vt:lpstr>
      <vt:lpstr>LP, MIPتفاوت </vt:lpstr>
      <vt:lpstr>NLP, MINLPتفاوت </vt:lpstr>
      <vt:lpstr>Variables</vt:lpstr>
      <vt:lpstr>Variable Types </vt:lpstr>
      <vt:lpstr>Solve Statements</vt:lpstr>
      <vt:lpstr>PowerPoint Presentation</vt:lpstr>
      <vt:lpstr>PowerPoint Presentation</vt:lpstr>
      <vt:lpstr>PowerPoint Presentation</vt:lpstr>
      <vt:lpstr>Structure of a GAMS Model </vt:lpstr>
      <vt:lpstr>تمرین1:</vt:lpstr>
      <vt:lpstr>PowerPoint Presentation</vt:lpstr>
      <vt:lpstr>SOLVER STATUS</vt:lpstr>
      <vt:lpstr>SOLVER STATUS</vt:lpstr>
      <vt:lpstr>MODEL STATUS</vt:lpstr>
      <vt:lpstr>PowerPoint Presentation</vt:lpstr>
      <vt:lpstr>MODEL STATUS</vt:lpstr>
      <vt:lpstr>زنجیره تامین(Chopra Meindl SCM)</vt:lpstr>
      <vt:lpstr>PowerPoint Presentation</vt:lpstr>
      <vt:lpstr>PowerPoint Presentation</vt:lpstr>
      <vt:lpstr>PowerPoint Presentation</vt:lpstr>
      <vt:lpstr>Gravity Location Models</vt:lpstr>
      <vt:lpstr>PowerPoint Presentation</vt:lpstr>
      <vt:lpstr>LOCATING PLANTS AND WAREHOUSES SIMULTANEOUSLY</vt:lpstr>
      <vt:lpstr>PowerPoint Presentation</vt:lpstr>
      <vt:lpstr>PowerPoint Presentation</vt:lpstr>
      <vt:lpstr>PowerPoint Presentation</vt:lpstr>
      <vt:lpstr>PowerPoint Presentation</vt:lpstr>
      <vt:lpstr>sets</vt:lpstr>
      <vt:lpstr>Data (Scalars, Parameters, Tables)</vt:lpstr>
      <vt:lpstr>Random parameters</vt:lpstr>
      <vt:lpstr>Variable Attributes</vt:lpstr>
      <vt:lpstr>Assignment of Variable Bounds and/or Initial Values (optional)</vt:lpstr>
      <vt:lpstr>Model</vt:lpstr>
      <vt:lpstr>options</vt:lpstr>
      <vt:lpstr>Solve Statements</vt:lpstr>
      <vt:lpstr>تغییر دادن حل کننده</vt:lpstr>
      <vt:lpstr>Display Statements (optional)</vt:lpstr>
      <vt:lpstr>Customization that changes the output layout</vt:lpstr>
      <vt:lpstr>PowerPoint Presentation</vt:lpstr>
      <vt:lpstr>PowerPoint Presentation</vt:lpstr>
    </vt:vector>
  </TitlesOfParts>
  <Company>Novin Pendar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name of god</dc:title>
  <dc:creator>reza</dc:creator>
  <cp:lastModifiedBy>Reza Ahmadi</cp:lastModifiedBy>
  <cp:revision>56</cp:revision>
  <dcterms:created xsi:type="dcterms:W3CDTF">2021-11-04T12:53:14Z</dcterms:created>
  <dcterms:modified xsi:type="dcterms:W3CDTF">2023-06-04T13:23:50Z</dcterms:modified>
</cp:coreProperties>
</file>