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73"/>
  </p:notesMasterIdLst>
  <p:sldIdLst>
    <p:sldId id="256" r:id="rId2"/>
    <p:sldId id="257" r:id="rId3"/>
    <p:sldId id="276" r:id="rId4"/>
    <p:sldId id="280" r:id="rId5"/>
    <p:sldId id="285" r:id="rId6"/>
    <p:sldId id="286" r:id="rId7"/>
    <p:sldId id="287" r:id="rId8"/>
    <p:sldId id="288" r:id="rId9"/>
    <p:sldId id="260" r:id="rId10"/>
    <p:sldId id="284" r:id="rId11"/>
    <p:sldId id="269" r:id="rId12"/>
    <p:sldId id="277" r:id="rId13"/>
    <p:sldId id="281" r:id="rId14"/>
    <p:sldId id="297" r:id="rId15"/>
    <p:sldId id="278" r:id="rId16"/>
    <p:sldId id="289" r:id="rId17"/>
    <p:sldId id="290" r:id="rId18"/>
    <p:sldId id="291" r:id="rId19"/>
    <p:sldId id="295" r:id="rId20"/>
    <p:sldId id="292" r:id="rId21"/>
    <p:sldId id="293" r:id="rId22"/>
    <p:sldId id="294" r:id="rId23"/>
    <p:sldId id="311" r:id="rId24"/>
    <p:sldId id="312" r:id="rId25"/>
    <p:sldId id="313" r:id="rId26"/>
    <p:sldId id="304" r:id="rId27"/>
    <p:sldId id="317" r:id="rId28"/>
    <p:sldId id="305" r:id="rId29"/>
    <p:sldId id="318" r:id="rId30"/>
    <p:sldId id="319" r:id="rId31"/>
    <p:sldId id="298" r:id="rId32"/>
    <p:sldId id="300" r:id="rId33"/>
    <p:sldId id="299" r:id="rId34"/>
    <p:sldId id="301" r:id="rId35"/>
    <p:sldId id="258" r:id="rId36"/>
    <p:sldId id="266" r:id="rId37"/>
    <p:sldId id="320" r:id="rId38"/>
    <p:sldId id="321" r:id="rId39"/>
    <p:sldId id="279" r:id="rId40"/>
    <p:sldId id="282" r:id="rId41"/>
    <p:sldId id="261" r:id="rId42"/>
    <p:sldId id="264" r:id="rId43"/>
    <p:sldId id="306" r:id="rId44"/>
    <p:sldId id="307" r:id="rId45"/>
    <p:sldId id="308" r:id="rId46"/>
    <p:sldId id="309" r:id="rId47"/>
    <p:sldId id="310" r:id="rId48"/>
    <p:sldId id="296" r:id="rId49"/>
    <p:sldId id="302" r:id="rId50"/>
    <p:sldId id="303" r:id="rId51"/>
    <p:sldId id="314" r:id="rId52"/>
    <p:sldId id="315" r:id="rId53"/>
    <p:sldId id="316" r:id="rId54"/>
    <p:sldId id="322" r:id="rId55"/>
    <p:sldId id="323" r:id="rId56"/>
    <p:sldId id="324" r:id="rId57"/>
    <p:sldId id="325" r:id="rId58"/>
    <p:sldId id="326" r:id="rId59"/>
    <p:sldId id="327" r:id="rId60"/>
    <p:sldId id="328" r:id="rId61"/>
    <p:sldId id="329" r:id="rId62"/>
    <p:sldId id="332" r:id="rId63"/>
    <p:sldId id="330" r:id="rId64"/>
    <p:sldId id="333" r:id="rId65"/>
    <p:sldId id="331" r:id="rId66"/>
    <p:sldId id="335" r:id="rId67"/>
    <p:sldId id="337" r:id="rId68"/>
    <p:sldId id="334" r:id="rId69"/>
    <p:sldId id="340" r:id="rId70"/>
    <p:sldId id="338" r:id="rId71"/>
    <p:sldId id="339" r:id="rId72"/>
  </p:sldIdLst>
  <p:sldSz cx="12192000" cy="6858000"/>
  <p:notesSz cx="6858000" cy="9144000"/>
  <p:defaultText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6" d="100"/>
          <a:sy n="66" d="100"/>
        </p:scale>
        <p:origin x="67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3T19:35:12.5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0 233,'1'-4,"1"0,-1 0,1 0,-1 1,1-1,0 1,0-1,1 1,-1 0,1 0,0 0,-1 0,1 0,1 1,-1-1,0 1,0 0,1 0,0 0,-1 0,1 1,0-1,4 0,-1 1,0 0,0 1,0 0,1 0,-1 0,0 1,0 0,0 0,0 1,0 0,0 0,7 4,58 28,-43-19,0-2,1 0,38 9,187 42,-238-61,1 0,-1-1,0-1,1 0,-1-1,0-1,18-4,14-4,52-19,9-2,-41 22,-57 7,1 0,-1 0,1-1,-1-1,20-6,-31 8,1 1,-1-1,1 1,-1-1,0 0,1 0,-1 0,0 1,0-1,1 0,-1-1,0 1,0 0,0 0,1-2,-2 3,0-1,0 1,0-1,0 1,0-1,0 1,0-1,0 1,0-1,0 1,0-1,-1 1,1-1,0 1,0-1,0 1,-1-1,1 1,0-1,-1 1,1 0,0-1,-1 1,1-1,0 1,-1 0,1 0,-1-1,0 1,-3-3,0 1,0 0,-1 1,1-1,0 1,-1 0,0 0,-8-1,3 2,-1 0,1 1,-1 0,1 1,0 0,0 1,0 0,0 0,0 1,0 1,1-1,0 1,-10 8,7-5,1 1,0 0,1 0,0 1,0 1,1-1,1 1,0 1,-12 21,-50 136,68-163,-1-1,0 0,0 0,0 0,-1-1,1 1,-1-1,0 0,-1 0,1 0,-1 0,1-1,-1 0,0 0,-1 0,1 0,0-1,-1 0,1 0,-1-1,0 1,0-1,-7 0,-10 0,1-2,-1 0,1-2,-39-8,24 4,-199-42,225 47,0-1,0 0,0-1,0 0,0 0,1-1,0-1,0 1,0-2,1 0,0 0,-16-16,15 12,0-1,1 0,0 0,1-1,1 0,0 0,0-1,2 0,-6-19,-20-99,28 118,2 1,0 0,0-1,1 1,1-1,0 1,6-25,-6 35,1-1,-1 1,1 0,0-1,0 1,0 0,1 0,-1 1,1-1,0 0,-1 1,1-1,0 1,0 0,1 0,-1 0,0 1,1-1,-1 1,1-1,0 1,-1 0,6 0,10-2,0 1,1 0,25 2,-24 0,-4 0,163 3,-146 0,0 1,0 1,41 13,-19-2,77 27,-112-35,0 0,-1 2,0 1,18 13,-30-19,-1 1,-1 0,1 1,-1-1,0 1,0 0,-1 1,0-1,0 1,-1 0,0 0,0 1,-1-1,0 1,-1-1,2 13,0 9,-2-1,-1 1,-6 49,2-13,3-52,-1 0,0 0,-1-1,0 1,-7 22,7-32,1 0,-1-1,0 1,0-1,0 0,-1 1,1-1,-1 0,1 0,-1-1,0 1,0-1,-1 1,1-1,0 0,-1 0,1 0,-1-1,0 1,1-1,-1 0,0 0,0 0,-7 0,-28 2,-1-3,-54-5,17 1,42 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3T19:35:46.6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1 197,'937'0,"-888"-2,1-1,57-13,94-30,8-1,-116 32,44-8,-48 6,1 4,109-2,186 16,-170 2,116-3,-304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3T19:35:50.0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3418 132,'-1'-1,"0"-1,0 0,0 1,0-1,-1 1,1-1,-1 1,1 0,-1-1,0 1,1 0,-1 0,0 0,0 0,0 1,1-1,-1 0,-3 0,0-1,-16-6,-1 1,1 1,-1 1,-45-4,-93 4,119 4,-1004 1,445 2,448 0,-164-4,74-28,159 26,-141-15,174 12,-1 2,0 3,-62 4,108-2,0 1,0-1,0 1,-1 1,1-1,1 0,-1 1,0 0,0 1,-5 2,7-3,1 0,-1 1,1-1,-1 1,1-1,0 1,0 0,0 0,0 0,1 0,-1 0,1 0,0 0,0 0,0 1,-1 4,-2 25,2-1,1 1,1 0,7 50,-3-60,1 0,2-1,10 26,8 31,-17-55,0 0,2-1,1 0,1-1,0 0,2 0,0-2,2 0,0 0,1-2,35 30,-2 3,-38-37,0-1,18 14,-25-23,1 0,-1-1,1 1,0-1,0-1,0 1,0-1,0 0,13 2,21 4,41 14,-52-13,0-1,0-2,54 5,330-10,-183-3,-123 4,-33 0,90-8,-6-24,-109 19,1 1,57-3,264 12,-166 4,370-3,-528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13:16:32.3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1030 532,'-158'49,"-195"89,331-128,0-1,-1-1,-29 6,43-12,1 0,-1-1,1 0,-1-1,1 0,-1 0,0-1,1 0,-1 0,1-1,-1 0,-9-4,16 5,-1 0,1 0,0 0,0-1,0 1,0-1,0 1,0-1,0 0,0 0,1 0,-1 0,0 0,1 0,0 0,0 0,-1-1,2 1,-1-1,0 1,0 0,1-1,-1 1,1-1,0 0,-1-3,2-5,1 1,0 0,0-1,1 1,5-12,1-8,-2 2,-1 2,2 1,0 0,13-26,-18 45,0 0,1 0,-1 0,1 0,1 1,-1-1,1 1,0 0,0 1,1-1,-1 1,1 0,0 0,0 1,0 0,11-4,2 1,1 2,0 0,0 1,30 0,84 7,-82-1,54-4,-103 1,0 0,0-1,1 1,-1-1,0 0,0 0,0 0,0 0,0 0,0-1,0 0,0 1,-1-1,1 0,0 0,-1 0,0-1,1 1,-1-1,0 1,0-1,-1 0,1 1,0-1,-1 0,0 0,1 0,-1 0,1-6,0-7,0 1,-1-1,-1 0,0 0,-2-15,0 1,2 6,0 12,0 1,-1 0,-2-15,3 23,-1 1,1 0,-1-1,0 1,0 0,0 0,0 0,0 0,0 0,-1 0,1 0,-1 0,1 0,-1 0,0 1,1-1,-1 1,0-1,0 1,0 0,-3-1,-4-1,0 1,0 0,0 1,0 0,0 0,-1 1,1 0,0 1,0 0,-17 4,2 1,0 1,-43 19,21-4,32-14,0-1,-1 0,0-1,0-1,-25 6,5-3,1 0,-43 19,33-12,32-10,-1 1,1 0,0 1,1 0,0 1,0 0,-13 13,-6 9,-26 33,47-51,0 1,1 0,0 0,2 1,-1 0,1 0,1 0,-5 24,1 12,-5 62,13-94,-2 1,2 1,1 0,0-1,2 1,0-1,1 1,1-1,1 0,0 0,1 0,2-1,0 0,0 0,2-1,0 0,20 24,-18-26,0 0,0-1,1 0,1-1,0-1,1 0,0-1,1-1,21 11,97 48,-128-66,10 7,1-1,0 0,0-2,1 0,0-1,1-1,-1 0,1-2,26 2,-15-3,1-2,0-2,-1 0,36-9,-33 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4:55:34.919"/>
    </inkml:context>
    <inkml:brush xml:id="br0">
      <inkml:brushProperty name="width" value="0.025" units="cm"/>
      <inkml:brushProperty name="height" value="0.025" units="cm"/>
      <inkml:brushProperty name="color" value="#E71224"/>
    </inkml:brush>
  </inkml:definitions>
  <inkml:trace contextRef="#ctx0" brushRef="#br0">864 33 24575,'-32'0'0,"-23"0"0,-29 0 0,-10 0 0,-7 0 0,3 0 0,8-6 0,14-1 0,13 0 0,13 2 0,4 1 0,4 1 0,9 2-8191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4:55:37.020"/>
    </inkml:context>
    <inkml:brush xml:id="br0">
      <inkml:brushProperty name="width" value="0.025" units="cm"/>
      <inkml:brushProperty name="height" value="0.025" units="cm"/>
      <inkml:brushProperty name="color" value="#E71224"/>
    </inkml:brush>
  </inkml:definitions>
  <inkml:trace contextRef="#ctx0" brushRef="#br0">4 1 24575,'3'0'0,"1"1"0,-1-1 0,0 1 0,-1 0 0,1 0 0,0 0 0,0 0 0,0 0 0,0 1 0,-1-1 0,1 1 0,3 3 0,32 30 0,-14-11 0,145 95 0,-64-46 0,-75-54 0,-1 1 0,39 34 0,-68-54 0,1 0 0,-1 0 0,1 1 0,-1-1 0,1 0 0,-1 1 0,1-1 0,-1 1 0,0-1 0,1 1 0,-1-1 0,0 1 0,1-1 0,-1 1 0,0-1 0,0 1 0,1-1 0,-1 1 0,0-1 0,0 1 0,0 0 0,0-1 0,0 1 0,0-1 0,0 1 0,0-1 0,0 1 0,0 0 0,0-1 0,0 1 0,0-1 0,-1 1 0,1 0 0,-1 0 0,0 0 0,-1 0 0,1 0 0,0 0 0,0-1 0,-1 1 0,1 0 0,-1-1 0,1 1 0,0-1 0,-1 1 0,1-1 0,-2 0 0,-53 3 0,53-3 0,-26 0 0,0 1 0,0 2 0,0 1 0,0 1 0,1 1 0,0 1 0,0 2 0,1 1 0,0 1 0,-44 25 0,64-32 0,1 1 0,0 0 0,0 0 0,0 1 0,0 0 0,1 0 0,0 0 0,0 0 0,0 1 0,1 0 0,-6 14 0,8-18 0,1 1 0,-1 0 0,1 0 0,0 0 0,0 1 0,0-1 0,1 0 0,-1 0 0,1 0 0,0 1 0,0-1 0,1 0 0,-1 0 0,1 0 0,0 0 0,0 0 0,1 0 0,-1 0 0,1 0 0,0 0 0,-1 0 0,2-1 0,-1 1 0,4 4 0,7 5 0,0 0 0,1-1 0,0 0 0,1-1 0,23 12 0,85 38 0,-86-46 0,1-1 0,0-3 0,67 12 0,120-1 0,-74-23 41,-95-1-510,0 2 1,65 9-1,-84-2-6357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4:55:39.545"/>
    </inkml:context>
    <inkml:brush xml:id="br0">
      <inkml:brushProperty name="width" value="0.025" units="cm"/>
      <inkml:brushProperty name="height" value="0.025" units="cm"/>
      <inkml:brushProperty name="color" value="#E71224"/>
    </inkml:brush>
  </inkml:definitions>
  <inkml:trace contextRef="#ctx0" brushRef="#br0">972 1 24575,'0'2'0,"0"1"0,-1 0 0,1-1 0,-1 1 0,0 0 0,0-1 0,0 1 0,0-1 0,0 1 0,-1-1 0,1 0 0,-1 0 0,1 1 0,-1-1 0,0 0 0,0-1 0,-3 4 0,-43 27 0,37-26 0,-79 54 0,-132 114 0,220-172 0,-14 9 0,-1 0 0,0-1 0,-1-1 0,0 0 0,-29 9 0,-18 8 0,46-16 0,-9 2 0,1 1 0,1 1 0,1 1 0,-32 25 0,19-5-455,0 1 0,-54 71 0,65-71-6371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4:55:41.175"/>
    </inkml:context>
    <inkml:brush xml:id="br0">
      <inkml:brushProperty name="width" value="0.025" units="cm"/>
      <inkml:brushProperty name="height" value="0.025" units="cm"/>
      <inkml:brushProperty name="color" value="#E71224"/>
    </inkml:brush>
  </inkml:definitions>
  <inkml:trace contextRef="#ctx0" brushRef="#br0">291 441 24575,'3'-6'0,"1"1"0,0-1 0,0 1 0,0 0 0,0 0 0,1 1 0,6-6 0,-7 8 0,-1 0 0,0-1 0,-1 1 0,1 0 0,0-1 0,-1 0 0,0 0 0,1 0 0,-1 0 0,0 0 0,0 0 0,-1 0 0,1-1 0,-1 1 0,0 0 0,1-1 0,-1 0 0,-1 1 0,1-1 0,-1 1 0,1-1 0,-1 0 0,0 0 0,-1-4 0,0 2 0,-1 0 0,0 0 0,0 1 0,-1-1 0,1 1 0,-1 0 0,-1 0 0,1 0 0,-1 0 0,1 0 0,-1 1 0,-1-1 0,1 1 0,-6-4 0,-11-9 0,-43-23 0,61 37 0,-23-12-117,-5-2-133,2-1 1,0-2-1,1 0 1,-34-34-1,37 27-6576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4:55:49.097"/>
    </inkml:context>
    <inkml:brush xml:id="br0">
      <inkml:brushProperty name="width" value="0.025" units="cm"/>
      <inkml:brushProperty name="height" value="0.025" units="cm"/>
      <inkml:brushProperty name="color" value="#E71224"/>
    </inkml:brush>
  </inkml:definitions>
  <inkml:trace contextRef="#ctx0" brushRef="#br0">0 1 24575,'5'0'0,"8"0"0,7 0 0,5 0 0,4 5 0,2 2 0,8 0 0,-4 4 0,-7 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4:55:50.032"/>
    </inkml:context>
    <inkml:brush xml:id="br0">
      <inkml:brushProperty name="width" value="0.025" units="cm"/>
      <inkml:brushProperty name="height" value="0.025" units="cm"/>
      <inkml:brushProperty name="color" value="#E71224"/>
    </inkml:brush>
  </inkml:definitions>
  <inkml:trace contextRef="#ctx0" brushRef="#br0">1 1 24575,'11'0'0,"9"0"0,12 0 0,11 11 0,10 3 0,1 0 0,-3-3 0,-5-3 0,-4-3 0,-11-2-8191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4:55:51.081"/>
    </inkml:context>
    <inkml:brush xml:id="br0">
      <inkml:brushProperty name="width" value="0.025" units="cm"/>
      <inkml:brushProperty name="height" value="0.025" units="cm"/>
      <inkml:brushProperty name="color" value="#E71224"/>
    </inkml:brush>
  </inkml:definitions>
  <inkml:trace contextRef="#ctx0" brushRef="#br0">1 0 24575,'5'0'0,"8"6"0,1 6 0,-2 13 0,-2 13 0,-4 6 0,-2 0 0,-2-2 0,-2-2 0,0-3 0,-1 4 0,1 5 0,-1-5-8191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3T19:35:16.6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6 431,'135'2,"158"-5,-241-1,79-16,-126 19,0-1,0 1,0-1,0 0,-1 0,1 0,-1-1,1 1,-1-1,0 0,0 0,0-1,0 1,-1-1,1 0,-1 0,0 0,0-1,-1 1,1 0,-1-1,0 0,0 0,-1 1,1-1,-1 0,0 0,1-9,-2 8,0-1,0 1,-1-1,1 1,-1-1,-1 1,1 0,-1 0,0-1,-1 1,1 0,-1 1,-1-1,1 0,-1 1,0 0,0 0,0 0,-1 0,1 1,-1 0,-8-6,-202-123,209 129,0 0,0 1,-1 0,1 1,-1-1,0 1,0 1,1-1,-1 1,0 0,0 1,0-1,-1 2,1-1,-13 3,-3 2,0 2,1 0,-31 16,-5 1,48-21,0 1,0 1,0-1,1 2,0-1,-12 10,17-11,0 0,0 0,0 1,1-1,-1 1,1 0,0 0,1 0,-1 1,1-1,0 0,0 1,-1 6,-1 11,1 0,2 0,0 0,1 0,1 0,1 0,8 37,2-10,3-1,27 64,-36-98,1-1,1 0,0 0,1-1,0 0,1 0,1-1,0-1,20 18,-24-24,-1 0,1-1,0 0,0 0,1 0,-1-1,1 0,0 0,0-1,0 0,0 0,0-1,0 0,0-1,0 0,0 0,1 0,-1-1,0-1,13-3,7-5,-1-1,0-1,-1-2,0 0,-1-2,25-21,-8 9,20-17,-57 40,0 0,0 0,-1 0,0-1,0 0,0 0,0 0,-1 0,3-6,1-13,-1 0,-1 0,-1 0,-1-1,-1 0,-2-26,0 13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4:55:56.994"/>
    </inkml:context>
    <inkml:brush xml:id="br0">
      <inkml:brushProperty name="width" value="0.025" units="cm"/>
      <inkml:brushProperty name="height" value="0.025" units="cm"/>
      <inkml:brushProperty name="color" value="#E71224"/>
    </inkml:brush>
  </inkml:definitions>
  <inkml:trace contextRef="#ctx0" brushRef="#br0">7 0 24575,'1'102'0,"1"-26"0,-10 102 0,7-176 0,1 0 0,0 1 0,0-1 0,0 0 0,0 0 0,0 1 0,0-1 0,0 0 0,2 5 0,-2-7 0,0 1 0,0-1 0,1 0 0,-1 0 0,0 1 0,0-1 0,1 0 0,-1 0 0,0 1 0,0-1 0,1 0 0,-1 0 0,0 0 0,1 1 0,-1-1 0,0 0 0,0 0 0,1 0 0,-1 0 0,0 0 0,1 0 0,-1 0 0,0 0 0,1 0 0,-1 0 0,1 0 0,-1 0 0,0 0 0,1 0 0,-1 0 0,0 0 0,1 0 0,-1 0 0,0 0 0,1 0 0,-1-1 0,5-2 0,0 0 0,0 0 0,0-1 0,-1 0 0,8-7 0,-1 0 0,8-4 0,0 0 0,1 2 0,1 0 0,0 1 0,1 2 0,0 0 0,1 1 0,0 1 0,40-8 0,-39 10 0,-1 0 0,1-2 0,-2-1 0,1-1 0,-1 0 0,-1-2 0,0-1 0,-1 0 0,22-19 0,-40 31 0,-1 0 0,1-1 0,0 1 0,-1-1 0,1 1 0,-1-1 0,0 1 0,0-1 0,1 0 0,-1 0 0,0 1 0,0-1 0,-1 0 0,1 0 0,0 0 0,-1 0 0,1 0 0,-1 0 0,0 0 0,1 0 0,-1 0 0,0-4 0,-1 5 0,1 1 0,0-1 0,-1 0 0,1 1 0,-1-1 0,1 0 0,-1 1 0,1-1 0,-1 0 0,0 1 0,1-1 0,-1 1 0,1-1 0,-1 1 0,0 0 0,0-1 0,1 1 0,-1 0 0,0-1 0,0 1 0,0 0 0,-2-1 0,0 1 0,0 0 0,0 0 0,0 0 0,0 0 0,0 0 0,0 0 0,-4 2 0,-111 28 0,104-26 0,1 1 0,-1 0 0,1 1 0,0 1 0,1 0 0,-16 12 0,25-17 0,1-1 0,-1 1 0,1 0 0,0 0 0,0 1 0,0-1 0,0 0 0,0 1 0,1-1 0,-1 1 0,1-1 0,-1 1 0,1 0 0,0 0 0,0 0 0,0-1 0,0 1 0,1 0 0,-1 0 0,1 0 0,0 0 0,0 0 0,0 5 0,2-3 0,0 0 0,0 0 0,0 0 0,0 0 0,1-1 0,-1 1 0,1-1 0,1 1 0,-1-1 0,0 0 0,1 0 0,7 5 0,99 86 120,-91-80-491,1-1-1,1-1 1,43 21 0,-35-23-6455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4:55:59.865"/>
    </inkml:context>
    <inkml:brush xml:id="br0">
      <inkml:brushProperty name="width" value="0.025" units="cm"/>
      <inkml:brushProperty name="height" value="0.025" units="cm"/>
      <inkml:brushProperty name="color" value="#E71224"/>
    </inkml:brush>
  </inkml:definitions>
  <inkml:trace contextRef="#ctx0" brushRef="#br0">0 130 24575,'4'-3'0,"0"0"0,0 1 0,0-1 0,0 1 0,0 0 0,0 0 0,0 0 0,1 0 0,-1 1 0,1 0 0,7-1 0,56-4 0,-51 6 0,21-2 0,0 1 0,0 2 0,0 1 0,69 15 0,-37 0 0,104 13 0,-146-27 0,1-2 0,0 0 0,0-2 0,0-1 0,-1-2 0,46-11 0,1-7 0,-32 7 0,1 3 0,0 1 0,1 2 0,81-4 0,22 13 0,110-2 0,-181-2 0,102-18 0,-90 7 0,0 5 0,130 0 0,0 11-1365,-152-1-5461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4:55:42.800"/>
    </inkml:context>
    <inkml:brush xml:id="br0">
      <inkml:brushProperty name="width" value="0.025" units="cm"/>
      <inkml:brushProperty name="height" value="0.025" units="cm"/>
      <inkml:brushProperty name="color" value="#E71224"/>
    </inkml:brush>
  </inkml:definitions>
  <inkml:trace contextRef="#ctx0" brushRef="#br0">0 1 24575,'0'5'0,"0"8"0,0 12 0,0 13 0,6 11 0,1 2 0,6 4 0,0 3 0,-2-8-8191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4:55:43.393"/>
    </inkml:context>
    <inkml:brush xml:id="br0">
      <inkml:brushProperty name="width" value="0.025" units="cm"/>
      <inkml:brushProperty name="height" value="0.025" units="cm"/>
      <inkml:brushProperty name="color" value="#E71224"/>
    </inkml:brush>
  </inkml:definitions>
  <inkml:trace contextRef="#ctx0" brushRef="#br0">0 33 24575,'0'-6'0,"0"-6"0,0-2-8191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4:55:45.913"/>
    </inkml:context>
    <inkml:brush xml:id="br0">
      <inkml:brushProperty name="width" value="0.025" units="cm"/>
      <inkml:brushProperty name="height" value="0.025" units="cm"/>
      <inkml:brushProperty name="color" value="#E71224"/>
    </inkml:brush>
  </inkml:definitions>
  <inkml:trace contextRef="#ctx0" brushRef="#br0">107 1 24575,'0'349'0,"0"-348"0,0 1 0,-1-1 0,1 1 0,0-1 0,0 0 0,0 1 0,1-1 0,-1 1 0,0-1 0,0 0 0,1 1 0,-1-1 0,1 1 0,-1-1 0,1 0 0,1 3 0,-1-5 0,1 1 0,-1-1 0,0 1 0,0-1 0,1 1 0,-1-1 0,0 0 0,0 1 0,0-1 0,0 0 0,0 0 0,0 0 0,0 0 0,0 0 0,0 0 0,0 0 0,1-3 0,150-153 0,-40 43 0,-101 103 0,0 1 0,0 0 0,16-9 0,-125 78 0,-171 78 0,257-132 0,-34 18 0,44-22 0,-1 1 0,1-1 0,-1 1 0,1 0 0,0 0 0,-1 0 0,1 1 0,0-1 0,0 0 0,0 1 0,1-1 0,-3 6 0,4-8 0,-1 1 0,1-1 0,0 1 0,0-1 0,0 1 0,0-1 0,0 1 0,0-1 0,0 1 0,0-1 0,0 1 0,0-1 0,0 1 0,0-1 0,0 1 0,1-1 0,-1 1 0,0-1 0,0 1 0,1-1 0,-1 0 0,0 1 0,0-1 0,1 1 0,-1-1 0,1 0 0,-1 1 0,1 0 0,18 7 0,25-1 0,-41-7 0,307 3 64,-160-7-1493,-123 4-5397</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4:55:47.167"/>
    </inkml:context>
    <inkml:brush xml:id="br0">
      <inkml:brushProperty name="width" value="0.025" units="cm"/>
      <inkml:brushProperty name="height" value="0.025" units="cm"/>
      <inkml:brushProperty name="color" value="#E71224"/>
    </inkml:brush>
  </inkml:definitions>
  <inkml:trace contextRef="#ctx0" brushRef="#br0">0 1 24575,'0'5'0,"6"8"0,1 6 0,0 12 0,4 0 0,0 0 0,-2-5-8191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4:56:05.256"/>
    </inkml:context>
    <inkml:brush xml:id="br0">
      <inkml:brushProperty name="width" value="0.025" units="cm"/>
      <inkml:brushProperty name="height" value="0.025" units="cm"/>
      <inkml:brushProperty name="color" value="#E71224"/>
    </inkml:brush>
  </inkml:definitions>
  <inkml:trace contextRef="#ctx0" brushRef="#br0">0 1 24575,'0'476'0,"2"-482"0,-1 1 0,1 0 0,0 0 0,1 0 0,5-9 0,1-3 0,103-263-1365,-100 246-5461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3T19:35:19.1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1 228,'5'-1,"0"1,0-1,0 0,0-1,0 1,5-3,21-5,-9 5,11-1,-1-1,0-2,56-21,-57 17,1 0,0 2,0 2,1 0,0 3,41-3,-44 4,-1-2,1-1,49-19,-45 14,0 1,45-7,-32 12,-6 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3T19:35:23.5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1 619,'620'0,"-610"0,0 0,0-1,0 0,0 0,15-5,-22 5,0 0,0 0,0-1,-1 1,1-1,0 0,-1 1,0-1,1 0,-1-1,0 1,0 0,0-1,0 1,-1-1,1 1,-1-1,1 0,-1 1,0-1,0 0,1-6,1-8,-1 0,0 0,-2-1,0 1,-1 0,0-1,-2 1,0 0,0 0,-2 0,0 1,-1-1,-1 1,0 1,-2-1,-9-14,10 21,0 1,0-1,-1 1,0 1,0 0,-1 0,0 1,0 0,-1 1,0 0,1 1,-2 0,1 0,0 1,-1 1,1 0,-1 1,-21-1,15 2,-1 0,0 2,1 0,-1 1,1 0,0 2,0 0,0 1,1 1,0 1,-19 10,24-9,-1-1,2 2,-1 0,1 0,1 1,0 0,0 1,1 0,1 1,0-1,0 2,2-1,-6 16,4-5,1 1,1 0,1 0,1 1,2-1,1 47,2-45,1-1,1 0,2 0,0 0,17 43,-10-34,1 0,2-1,30 49,-38-73,0 0,0 0,0-1,1 0,1 0,0-1,0 0,0-1,1 0,0 0,0-1,1 0,0-1,0-1,12 4,-17-6,0-2,1 1,-1-1,1 0,-1 0,0-1,1 0,-1 0,0 0,0-1,0 0,0 0,0 0,10-6,4-4,0 0,28-24,-22 11,-1-1,-1 0,-1-2,34-54,-20 28,-29 41,-1-1,0 1,-1-1,0 0,-2-1,1 1,-2-1,0 0,0 0,-1-18,0-19,-8-84,4 117,0-1,-2 1,0 0,-1 1,-1-1,-1 1,0 0,-1 0,-1 1,-1 0,0 1,-2 0,-17-20,-4-2,15 17,0 0,-25-19,37 34,0 1,-1 1,0-1,0 1,0 0,-1 1,1-1,-1 2,0-1,0 1,-13-2,8 2,-1 1,1 0,0 1,0 0,0 1,-1 0,1 1,0 1,1 0,-26 10,36-11,-1-1,1 1,-1 0,1 1,-1-1,1 0,0 0,0 1,0 0,1-1,-1 1,1 0,-1 0,1 0,0 0,0 0,0 0,0 0,1 0,-1 0,1 0,0 0,0 1,0 4,2 9,0 1,1 0,7 22,-3-6,19 172,-25-198,2 13,1-1,1 0,9 24,-10-29,9 23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3T19:35:35.0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140 390,'126'-1,"134"3,-240 0,1 2,-2 0,1 1,0 1,35 16,23 8,-47-21,56 18,101 18,-43-15,-85-16,1-3,102 6,-131-16,-1-1,0-2,1-2,-1-1,0-1,36-12,12-3,2 3,139-13,49-9,-218 31,68-2,18-3,-5 1,1 5,137 9,-109 1,-146-1,35-1,-44 0,-30 0,-880 0,837-1,-1-3,1-3,0-3,-88-25,93 22,-1 2,0 3,-119 1,61 4,-138-24,-134 23,292 4,53-1,-72-14,-33-1,-5 0,-2 0,157 16,-7-1,0 1,0 0,0 1,0 0,0 0,-17 5,24-5,1 1,-1-1,1 1,-1 0,1-1,-1 1,1 0,0 0,0 1,0-1,0 0,0 1,1-1,-1 1,1 0,-1-1,1 1,0 0,0 0,0 0,1 0,-1 0,1 0,-1 0,1 0,0 5,1 15,0-1,1 1,1 0,1-1,2 0,0 0,1 0,1-1,1 0,0-1,2 1,21 29,-19-38,-1 0,2 0,-1-1,2-1,-1 0,29 13,-28-16,0-1,0 0,1-1,-1 0,1-2,1 0,22 2,119-4,-104-3,815-1,-607 3,-235 2,1 1,-1 1,0 1,28 10,32 6,93 6,-90-16,87 24,-168-33,-1 0,1 0,0 0,-1-2,1 1,0-1,-1 0,1 0,17-4,-19 1,0 1,-1-1,1 0,-1-1,1 1,-1-1,0 0,0-1,-1 0,1 0,-1 0,6-8,11-16,-1-1,-2-1,-1 0,-1-2,-2 0,-1-1,-1 0,14-68,-26 95,1 0,0 1,0-1,0 0,1 1,0 0,1 0,-1 0,1 0,0 0,1 1,-1-1,1 1,10-8,-8 8,1 1,0 0,0 0,0 0,0 1,1 1,-1-1,1 1,0 1,-1-1,15 1,172 3,20-1,-210-1,-1-1,1 1,-1-1,1 0,-1 0,0-1,1 1,-1-1,0 0,0 0,0 0,0-1,-1 1,1-1,-1 0,1 0,-1 0,0-1,4-5,-5 5,-1 1,1 0,-1 0,0-1,0 1,0-1,0 1,0-1,-1 1,0-1,0 1,0-1,0 1,0-1,-1 1,0-1,1 1,-1-1,-1 1,1-1,0 1,-1 0,0 0,1 0,-4-4,-5-6,0 1,0 1,-1 0,-1 0,-20-14,-69-40,89 59,0 0,0 1,-1 1,0 0,0 0,0 1,-22-1,-96 0,92 4,-423 22,352-15,39 1,-116 28,58-9,-77 5,171-26,-66 20,66-16,-59 10,69-17,-368 30,-522-34,895 1,-1 1,0 1,1 1,0 0,-38 13,51-14,0 1,0 0,0 0,0 1,1 0,-1 0,1 0,0 1,0 0,1 0,-1 0,1 1,0 0,1 0,-1 0,1 0,1 1,-1 0,-2 8,2-3,1 0,0 0,1 0,0 0,1 0,1 0,0 1,0-1,2 0,-1 0,1 0,1 0,0 0,1 0,0-1,1 1,0-1,1 0,0-1,0 1,1-1,15 16,15 7,1-2,2-2,0-2,2-1,74 33,69 4,-145-52,15 4,1-3,1-3,84 4,177-12,-138-5,442 5,-587-3,66-12,23-2,-74 15,-9 0,0-1,0-2,58-14,76-43,-119 38,2 3,66-15,-120 35,47-14,-48 13,0-1,0 1,0-1,0 0,-1 0,1 0,0 0,-1 0,0-1,1 1,-1-1,0 0,3-5,9-23,0-2,11-44,-10 27,-2 7,12-70,-19 73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3T19:35:35.4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927 62,'-6'0,"-12"0,-15 0,-17 0,-17-6,-3-1,-5 0,-13 2,5 1,-2 1,-1-3,2-2,10 1,12 2,17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3T19:35:37.3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1843 229,'1'-3,"-1"0,0-1,0 1,0 0,0 0,-1 0,1-1,-1 1,0 0,0 0,0 0,0 0,0 0,-1 0,1 1,-1-1,0 0,0 1,0-1,0 1,0 0,0-1,-1 1,1 0,-1 1,0-1,1 0,-1 1,0-1,0 1,0 0,0 0,0 0,0 0,0 1,-4-1,-48-7,-94-3,16 3,-99-9,192 15,-17-5,1-1,-1-3,-70-24,84 24,0 2,0 2,-62-2,-134 10,105 1,120-2,-1 1,1 0,-1 1,1 1,0 0,0 1,0 0,-14 8,21-9,0 1,0 0,0 0,1 1,-1 0,1 0,0 1,1-1,-1 1,1 0,1 1,-1 0,1-1,0 1,0 0,-2 9,0 3,1 0,0 0,2 0,0 0,1 23,5 101,1-56,-4-71,1 11,4 38,-4-58,1 0,0 0,0 0,0 0,0 0,1 0,1-1,-1 1,1-1,6 8,10 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3T19:35:42.7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1,'75'0,"0"2,0 4,0 3,143 38,-161-30,0-2,1-3,0-2,1-3,86-1,-35-6,129-5,-181-2,0-4,64-18,-70 14,0 3,1 2,62-3,314 13,-173 3,317-3,-552 0,39 6,-28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3T19:35:45.1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0 131,'1120'0,"-1053"-4,1-2,103-25,-89 15,-43 7,42-16,-56 16,0 1,1 2,0 0,0 1,30-1,548 7,-243 1,125-2,-449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9E278-8617-4D21-8578-B3461B99B0CF}" type="datetimeFigureOut">
              <a:rPr lang="en-US" smtClean="0"/>
              <a:t>12/31/2000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92D66C-AA97-4299-8E04-51A287D03EEA}" type="slidenum">
              <a:rPr lang="en-US" smtClean="0"/>
              <a:t>‹#›</a:t>
            </a:fld>
            <a:endParaRPr lang="en-US" dirty="0"/>
          </a:p>
        </p:txBody>
      </p:sp>
    </p:spTree>
    <p:extLst>
      <p:ext uri="{BB962C8B-B14F-4D97-AF65-F5344CB8AC3E}">
        <p14:creationId xmlns:p14="http://schemas.microsoft.com/office/powerpoint/2010/main" val="2466316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97F9B-1ECC-290E-E6A5-961C55688A6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fa-IR"/>
          </a:p>
        </p:txBody>
      </p:sp>
      <p:sp>
        <p:nvSpPr>
          <p:cNvPr id="3" name="Subtitle 2">
            <a:extLst>
              <a:ext uri="{FF2B5EF4-FFF2-40B4-BE49-F238E27FC236}">
                <a16:creationId xmlns:a16="http://schemas.microsoft.com/office/drawing/2014/main" id="{B95EB1DC-3FED-EFFB-DE47-37BBCDF96BBA}"/>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a-IR"/>
          </a:p>
        </p:txBody>
      </p:sp>
      <p:sp>
        <p:nvSpPr>
          <p:cNvPr id="4" name="Date Placeholder 3">
            <a:extLst>
              <a:ext uri="{FF2B5EF4-FFF2-40B4-BE49-F238E27FC236}">
                <a16:creationId xmlns:a16="http://schemas.microsoft.com/office/drawing/2014/main" id="{64B4A732-12B2-0F89-A660-92DDFE0CFCE3}"/>
              </a:ext>
            </a:extLst>
          </p:cNvPr>
          <p:cNvSpPr>
            <a:spLocks noGrp="1"/>
          </p:cNvSpPr>
          <p:nvPr>
            <p:ph type="dt" sz="half" idx="10"/>
          </p:nvPr>
        </p:nvSpPr>
        <p:spPr>
          <a:xfrm>
            <a:off x="838200" y="6356350"/>
            <a:ext cx="2743200" cy="365125"/>
          </a:xfrm>
          <a:prstGeom prst="rect">
            <a:avLst/>
          </a:prstGeom>
        </p:spPr>
        <p:txBody>
          <a:bodyPr/>
          <a:lstStyle/>
          <a:p>
            <a:fld id="{B80AF4C8-61F7-472B-910E-CBB379DB8A51}" type="datetime1">
              <a:rPr lang="en-US" smtClean="0"/>
              <a:t>12/31/2000</a:t>
            </a:fld>
            <a:endParaRPr lang="en-US" dirty="0"/>
          </a:p>
        </p:txBody>
      </p:sp>
      <p:sp>
        <p:nvSpPr>
          <p:cNvPr id="5" name="Footer Placeholder 4">
            <a:extLst>
              <a:ext uri="{FF2B5EF4-FFF2-40B4-BE49-F238E27FC236}">
                <a16:creationId xmlns:a16="http://schemas.microsoft.com/office/drawing/2014/main" id="{E0493A48-1B98-76AF-E6B7-01A00E69A93E}"/>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15D657B3-30AE-B9C3-8465-189C1083CB95}"/>
              </a:ext>
            </a:extLst>
          </p:cNvPr>
          <p:cNvSpPr>
            <a:spLocks noGrp="1"/>
          </p:cNvSpPr>
          <p:nvPr>
            <p:ph type="sldNum" sz="quarter" idx="12"/>
          </p:nvPr>
        </p:nvSpPr>
        <p:spPr>
          <a:xfrm>
            <a:off x="8610600" y="6356350"/>
            <a:ext cx="2743200" cy="365125"/>
          </a:xfrm>
          <a:prstGeom prst="rect">
            <a:avLst/>
          </a:prstGeom>
        </p:spPr>
        <p:txBody>
          <a:bodyPr/>
          <a:lstStyle/>
          <a:p>
            <a:fld id="{48D6029B-A7B6-42A6-9385-39AD5DA5B693}" type="slidenum">
              <a:rPr lang="en-US" smtClean="0"/>
              <a:t>‹#›</a:t>
            </a:fld>
            <a:endParaRPr lang="en-US" dirty="0"/>
          </a:p>
        </p:txBody>
      </p:sp>
    </p:spTree>
    <p:extLst>
      <p:ext uri="{BB962C8B-B14F-4D97-AF65-F5344CB8AC3E}">
        <p14:creationId xmlns:p14="http://schemas.microsoft.com/office/powerpoint/2010/main" val="19408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C08D-8E27-FF9D-CA47-7F06B372015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962BDD8E-B79F-6923-10E6-8D874B7A1B9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F1E69EBC-455D-B073-F7AE-AB67342160FC}"/>
              </a:ext>
            </a:extLst>
          </p:cNvPr>
          <p:cNvSpPr>
            <a:spLocks noGrp="1"/>
          </p:cNvSpPr>
          <p:nvPr>
            <p:ph type="dt" sz="half" idx="10"/>
          </p:nvPr>
        </p:nvSpPr>
        <p:spPr>
          <a:xfrm>
            <a:off x="838200" y="6356350"/>
            <a:ext cx="2743200" cy="365125"/>
          </a:xfrm>
          <a:prstGeom prst="rect">
            <a:avLst/>
          </a:prstGeom>
        </p:spPr>
        <p:txBody>
          <a:bodyPr/>
          <a:lstStyle/>
          <a:p>
            <a:fld id="{1348653A-046F-4923-893B-EDD34322249C}" type="datetime1">
              <a:rPr lang="en-US" smtClean="0"/>
              <a:t>12/31/2000</a:t>
            </a:fld>
            <a:endParaRPr lang="en-US" dirty="0"/>
          </a:p>
        </p:txBody>
      </p:sp>
      <p:sp>
        <p:nvSpPr>
          <p:cNvPr id="5" name="Footer Placeholder 4">
            <a:extLst>
              <a:ext uri="{FF2B5EF4-FFF2-40B4-BE49-F238E27FC236}">
                <a16:creationId xmlns:a16="http://schemas.microsoft.com/office/drawing/2014/main" id="{DF620B6B-9A56-65F1-5EDF-D3EBCC9BC3E6}"/>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D7E829DE-A798-AA90-D7E5-F5E4C703DE1A}"/>
              </a:ext>
            </a:extLst>
          </p:cNvPr>
          <p:cNvSpPr>
            <a:spLocks noGrp="1"/>
          </p:cNvSpPr>
          <p:nvPr>
            <p:ph type="sldNum" sz="quarter" idx="12"/>
          </p:nvPr>
        </p:nvSpPr>
        <p:spPr>
          <a:xfrm>
            <a:off x="8610600" y="6356350"/>
            <a:ext cx="2743200" cy="365125"/>
          </a:xfrm>
          <a:prstGeom prst="rect">
            <a:avLst/>
          </a:prstGeom>
        </p:spPr>
        <p:txBody>
          <a:bodyPr/>
          <a:lstStyle/>
          <a:p>
            <a:fld id="{48D6029B-A7B6-42A6-9385-39AD5DA5B693}" type="slidenum">
              <a:rPr lang="en-US" smtClean="0"/>
              <a:t>‹#›</a:t>
            </a:fld>
            <a:endParaRPr lang="en-US" dirty="0"/>
          </a:p>
        </p:txBody>
      </p:sp>
    </p:spTree>
    <p:extLst>
      <p:ext uri="{BB962C8B-B14F-4D97-AF65-F5344CB8AC3E}">
        <p14:creationId xmlns:p14="http://schemas.microsoft.com/office/powerpoint/2010/main" val="1557600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5BE74E-77ED-A5B1-184E-A72F8C593677}"/>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4B4BF1D4-9BA0-BE24-E60F-CC18257D862A}"/>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74C2A1F3-D43A-1DE5-C611-E1351120220A}"/>
              </a:ext>
            </a:extLst>
          </p:cNvPr>
          <p:cNvSpPr>
            <a:spLocks noGrp="1"/>
          </p:cNvSpPr>
          <p:nvPr>
            <p:ph type="dt" sz="half" idx="10"/>
          </p:nvPr>
        </p:nvSpPr>
        <p:spPr>
          <a:xfrm>
            <a:off x="838200" y="6356350"/>
            <a:ext cx="2743200" cy="365125"/>
          </a:xfrm>
          <a:prstGeom prst="rect">
            <a:avLst/>
          </a:prstGeom>
        </p:spPr>
        <p:txBody>
          <a:bodyPr/>
          <a:lstStyle/>
          <a:p>
            <a:fld id="{FFDE542A-6D0F-43DC-B9F7-64650EA98B60}" type="datetime1">
              <a:rPr lang="en-US" smtClean="0"/>
              <a:t>12/31/2000</a:t>
            </a:fld>
            <a:endParaRPr lang="en-US" dirty="0"/>
          </a:p>
        </p:txBody>
      </p:sp>
      <p:sp>
        <p:nvSpPr>
          <p:cNvPr id="5" name="Footer Placeholder 4">
            <a:extLst>
              <a:ext uri="{FF2B5EF4-FFF2-40B4-BE49-F238E27FC236}">
                <a16:creationId xmlns:a16="http://schemas.microsoft.com/office/drawing/2014/main" id="{4B903F4A-74D3-9B3B-7C5D-FDACFFD68A63}"/>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4AB1C89F-993C-3611-B915-3374DDDE5114}"/>
              </a:ext>
            </a:extLst>
          </p:cNvPr>
          <p:cNvSpPr>
            <a:spLocks noGrp="1"/>
          </p:cNvSpPr>
          <p:nvPr>
            <p:ph type="sldNum" sz="quarter" idx="12"/>
          </p:nvPr>
        </p:nvSpPr>
        <p:spPr>
          <a:xfrm>
            <a:off x="8610600" y="6356350"/>
            <a:ext cx="2743200" cy="365125"/>
          </a:xfrm>
          <a:prstGeom prst="rect">
            <a:avLst/>
          </a:prstGeom>
        </p:spPr>
        <p:txBody>
          <a:bodyPr/>
          <a:lstStyle/>
          <a:p>
            <a:fld id="{48D6029B-A7B6-42A6-9385-39AD5DA5B693}" type="slidenum">
              <a:rPr lang="en-US" smtClean="0"/>
              <a:t>‹#›</a:t>
            </a:fld>
            <a:endParaRPr lang="en-US" dirty="0"/>
          </a:p>
        </p:txBody>
      </p:sp>
    </p:spTree>
    <p:extLst>
      <p:ext uri="{BB962C8B-B14F-4D97-AF65-F5344CB8AC3E}">
        <p14:creationId xmlns:p14="http://schemas.microsoft.com/office/powerpoint/2010/main" val="4196654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07E2-1D38-CFC4-37FB-C0914A3D094B}"/>
              </a:ext>
            </a:extLst>
          </p:cNvPr>
          <p:cNvSpPr>
            <a:spLocks noGrp="1"/>
          </p:cNvSpPr>
          <p:nvPr>
            <p:ph type="title"/>
          </p:nvPr>
        </p:nvSpPr>
        <p:spPr>
          <a:xfrm>
            <a:off x="838200" y="365125"/>
            <a:ext cx="10515600" cy="1325563"/>
          </a:xfrm>
          <a:prstGeom prst="rect">
            <a:avLst/>
          </a:prstGeom>
        </p:spPr>
        <p:txBody>
          <a:bodyPr/>
          <a:lstStyle>
            <a:lvl1pPr>
              <a:defRPr baseline="0">
                <a:latin typeface="Times New Roman" panose="02020603050405020304" pitchFamily="18" charset="0"/>
              </a:defRPr>
            </a:lvl1pPr>
          </a:lstStyle>
          <a:p>
            <a:r>
              <a:rPr lang="en-US"/>
              <a:t>Click to edit Master title style</a:t>
            </a:r>
            <a:endParaRPr lang="fa-IR"/>
          </a:p>
        </p:txBody>
      </p:sp>
      <p:sp>
        <p:nvSpPr>
          <p:cNvPr id="3" name="Content Placeholder 2">
            <a:extLst>
              <a:ext uri="{FF2B5EF4-FFF2-40B4-BE49-F238E27FC236}">
                <a16:creationId xmlns:a16="http://schemas.microsoft.com/office/drawing/2014/main" id="{B300B5AC-7DA3-3C40-4F60-A3894599F696}"/>
              </a:ext>
            </a:extLst>
          </p:cNvPr>
          <p:cNvSpPr>
            <a:spLocks noGrp="1"/>
          </p:cNvSpPr>
          <p:nvPr>
            <p:ph idx="1"/>
          </p:nvPr>
        </p:nvSpPr>
        <p:spPr>
          <a:xfrm>
            <a:off x="838200" y="1825625"/>
            <a:ext cx="10515600" cy="4351338"/>
          </a:xfrm>
          <a:prstGeom prst="rect">
            <a:avLst/>
          </a:prstGeom>
        </p:spPr>
        <p:txBody>
          <a:bodyPr/>
          <a:lstStyle>
            <a:lvl1pPr>
              <a:defRPr baseline="0">
                <a:latin typeface="Times New Roman" panose="02020603050405020304" pitchFamily="18" charset="0"/>
                <a:cs typeface="+mj-cs"/>
              </a:defRPr>
            </a:lvl1pPr>
            <a:lvl2pPr>
              <a:defRPr baseline="0">
                <a:latin typeface="Times New Roman" panose="02020603050405020304" pitchFamily="18" charset="0"/>
                <a:cs typeface="+mj-cs"/>
              </a:defRPr>
            </a:lvl2pPr>
            <a:lvl3pPr>
              <a:defRPr baseline="0">
                <a:latin typeface="Times New Roman" panose="02020603050405020304" pitchFamily="18" charset="0"/>
                <a:cs typeface="+mj-cs"/>
              </a:defRPr>
            </a:lvl3pPr>
            <a:lvl4pPr>
              <a:defRPr baseline="0">
                <a:latin typeface="Times New Roman" panose="02020603050405020304" pitchFamily="18" charset="0"/>
                <a:cs typeface="+mj-cs"/>
              </a:defRPr>
            </a:lvl4pPr>
            <a:lvl5pPr>
              <a:defRPr baseline="0">
                <a:latin typeface="Times New Roman" panose="02020603050405020304" pitchFamily="18" charset="0"/>
                <a:cs typeface="+mj-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9AA82A00-C65E-B247-6513-4D067119EDF5}"/>
              </a:ext>
            </a:extLst>
          </p:cNvPr>
          <p:cNvSpPr>
            <a:spLocks noGrp="1"/>
          </p:cNvSpPr>
          <p:nvPr>
            <p:ph type="dt" sz="half" idx="10"/>
          </p:nvPr>
        </p:nvSpPr>
        <p:spPr>
          <a:xfrm>
            <a:off x="838200" y="6356350"/>
            <a:ext cx="2743200" cy="365125"/>
          </a:xfrm>
          <a:prstGeom prst="rect">
            <a:avLst/>
          </a:prstGeom>
        </p:spPr>
        <p:txBody>
          <a:bodyPr/>
          <a:lstStyle/>
          <a:p>
            <a:fld id="{2CA5F3B6-3983-451D-B01A-4F450C7FAD6F}" type="datetime1">
              <a:rPr lang="en-US" smtClean="0"/>
              <a:t>12/31/2000</a:t>
            </a:fld>
            <a:endParaRPr lang="en-US" dirty="0"/>
          </a:p>
        </p:txBody>
      </p:sp>
      <p:sp>
        <p:nvSpPr>
          <p:cNvPr id="5" name="Footer Placeholder 4">
            <a:extLst>
              <a:ext uri="{FF2B5EF4-FFF2-40B4-BE49-F238E27FC236}">
                <a16:creationId xmlns:a16="http://schemas.microsoft.com/office/drawing/2014/main" id="{F24CC62D-1E53-E76C-A8BA-946F7B0B13DA}"/>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C7D2A6CC-F4E3-F010-2651-4995486760C4}"/>
              </a:ext>
            </a:extLst>
          </p:cNvPr>
          <p:cNvSpPr>
            <a:spLocks noGrp="1"/>
          </p:cNvSpPr>
          <p:nvPr>
            <p:ph type="sldNum" sz="quarter" idx="12"/>
          </p:nvPr>
        </p:nvSpPr>
        <p:spPr>
          <a:xfrm>
            <a:off x="8610600" y="6356350"/>
            <a:ext cx="2743200" cy="365125"/>
          </a:xfrm>
          <a:prstGeom prst="rect">
            <a:avLst/>
          </a:prstGeom>
        </p:spPr>
        <p:txBody>
          <a:bodyPr/>
          <a:lstStyle>
            <a:lvl1pPr algn="r" rtl="1">
              <a:defRPr baseline="0">
                <a:latin typeface="Times New Roman" panose="02020603050405020304" pitchFamily="18" charset="0"/>
              </a:defRPr>
            </a:lvl1pPr>
          </a:lstStyle>
          <a:p>
            <a:fld id="{48D6029B-A7B6-42A6-9385-39AD5DA5B693}" type="slidenum">
              <a:rPr lang="en-US" smtClean="0"/>
              <a:pPr/>
              <a:t>‹#›</a:t>
            </a:fld>
            <a:endParaRPr lang="en-US" dirty="0"/>
          </a:p>
        </p:txBody>
      </p:sp>
    </p:spTree>
    <p:extLst>
      <p:ext uri="{BB962C8B-B14F-4D97-AF65-F5344CB8AC3E}">
        <p14:creationId xmlns:p14="http://schemas.microsoft.com/office/powerpoint/2010/main" val="57840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795C4-BE6D-A8E5-3693-78B0C89DF2F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fa-IR"/>
          </a:p>
        </p:txBody>
      </p:sp>
      <p:sp>
        <p:nvSpPr>
          <p:cNvPr id="3" name="Text Placeholder 2">
            <a:extLst>
              <a:ext uri="{FF2B5EF4-FFF2-40B4-BE49-F238E27FC236}">
                <a16:creationId xmlns:a16="http://schemas.microsoft.com/office/drawing/2014/main" id="{2D76DCB7-805E-6D76-F6A4-B29BDBC8F9EB}"/>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5D7665-BDF5-A829-7F84-320165CE9E4E}"/>
              </a:ext>
            </a:extLst>
          </p:cNvPr>
          <p:cNvSpPr>
            <a:spLocks noGrp="1"/>
          </p:cNvSpPr>
          <p:nvPr>
            <p:ph type="dt" sz="half" idx="10"/>
          </p:nvPr>
        </p:nvSpPr>
        <p:spPr>
          <a:xfrm>
            <a:off x="838200" y="6356350"/>
            <a:ext cx="2743200" cy="365125"/>
          </a:xfrm>
          <a:prstGeom prst="rect">
            <a:avLst/>
          </a:prstGeom>
        </p:spPr>
        <p:txBody>
          <a:bodyPr/>
          <a:lstStyle/>
          <a:p>
            <a:fld id="{E327B833-E703-4BD3-9699-0C08C4C00904}" type="datetime1">
              <a:rPr lang="en-US" smtClean="0"/>
              <a:t>12/31/2000</a:t>
            </a:fld>
            <a:endParaRPr lang="en-US" dirty="0"/>
          </a:p>
        </p:txBody>
      </p:sp>
      <p:sp>
        <p:nvSpPr>
          <p:cNvPr id="5" name="Footer Placeholder 4">
            <a:extLst>
              <a:ext uri="{FF2B5EF4-FFF2-40B4-BE49-F238E27FC236}">
                <a16:creationId xmlns:a16="http://schemas.microsoft.com/office/drawing/2014/main" id="{645C8CC8-C791-AF53-CD5C-03EA6F1D6437}"/>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F07C8E7-774E-A22D-BCA4-0A0BDEA06C86}"/>
              </a:ext>
            </a:extLst>
          </p:cNvPr>
          <p:cNvSpPr>
            <a:spLocks noGrp="1"/>
          </p:cNvSpPr>
          <p:nvPr>
            <p:ph type="sldNum" sz="quarter" idx="12"/>
          </p:nvPr>
        </p:nvSpPr>
        <p:spPr>
          <a:xfrm>
            <a:off x="8610600" y="6356350"/>
            <a:ext cx="2743200" cy="365125"/>
          </a:xfrm>
          <a:prstGeom prst="rect">
            <a:avLst/>
          </a:prstGeom>
        </p:spPr>
        <p:txBody>
          <a:bodyPr/>
          <a:lstStyle/>
          <a:p>
            <a:fld id="{48D6029B-A7B6-42A6-9385-39AD5DA5B693}" type="slidenum">
              <a:rPr lang="en-US" smtClean="0"/>
              <a:t>‹#›</a:t>
            </a:fld>
            <a:endParaRPr lang="en-US" dirty="0"/>
          </a:p>
        </p:txBody>
      </p:sp>
    </p:spTree>
    <p:extLst>
      <p:ext uri="{BB962C8B-B14F-4D97-AF65-F5344CB8AC3E}">
        <p14:creationId xmlns:p14="http://schemas.microsoft.com/office/powerpoint/2010/main" val="3294615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416E1-54C7-4259-1748-0D179053D798}"/>
              </a:ext>
            </a:extLst>
          </p:cNvPr>
          <p:cNvSpPr>
            <a:spLocks noGrp="1"/>
          </p:cNvSpPr>
          <p:nvPr>
            <p:ph type="title"/>
          </p:nvPr>
        </p:nvSpPr>
        <p:spPr>
          <a:xfrm>
            <a:off x="838200" y="365125"/>
            <a:ext cx="10515600" cy="1325563"/>
          </a:xfrm>
          <a:prstGeom prst="rect">
            <a:avLst/>
          </a:prstGeom>
        </p:spPr>
        <p:txBody>
          <a:bodyPr/>
          <a:lstStyle>
            <a:lvl1pPr>
              <a:defRPr baseline="0">
                <a:latin typeface="Times New Roman" panose="02020603050405020304" pitchFamily="18" charset="0"/>
                <a:cs typeface="B Nazanin" panose="00000400000000000000" pitchFamily="2" charset="-78"/>
              </a:defRPr>
            </a:lvl1pPr>
          </a:lstStyle>
          <a:p>
            <a:r>
              <a:rPr lang="en-US"/>
              <a:t>Click to edit Master title style</a:t>
            </a:r>
            <a:endParaRPr lang="fa-IR"/>
          </a:p>
        </p:txBody>
      </p:sp>
      <p:sp>
        <p:nvSpPr>
          <p:cNvPr id="3" name="Content Placeholder 2">
            <a:extLst>
              <a:ext uri="{FF2B5EF4-FFF2-40B4-BE49-F238E27FC236}">
                <a16:creationId xmlns:a16="http://schemas.microsoft.com/office/drawing/2014/main" id="{4CC61932-DABE-DE43-C33C-6979C3E7390F}"/>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a:extLst>
              <a:ext uri="{FF2B5EF4-FFF2-40B4-BE49-F238E27FC236}">
                <a16:creationId xmlns:a16="http://schemas.microsoft.com/office/drawing/2014/main" id="{6F537B3D-6512-764F-7EC5-04A55FF8D7C9}"/>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Date Placeholder 4">
            <a:extLst>
              <a:ext uri="{FF2B5EF4-FFF2-40B4-BE49-F238E27FC236}">
                <a16:creationId xmlns:a16="http://schemas.microsoft.com/office/drawing/2014/main" id="{B603557E-BEAC-0C54-D4CF-E7A356934004}"/>
              </a:ext>
            </a:extLst>
          </p:cNvPr>
          <p:cNvSpPr>
            <a:spLocks noGrp="1"/>
          </p:cNvSpPr>
          <p:nvPr>
            <p:ph type="dt" sz="half" idx="10"/>
          </p:nvPr>
        </p:nvSpPr>
        <p:spPr>
          <a:xfrm>
            <a:off x="838200" y="6356350"/>
            <a:ext cx="2743200" cy="365125"/>
          </a:xfrm>
          <a:prstGeom prst="rect">
            <a:avLst/>
          </a:prstGeom>
        </p:spPr>
        <p:txBody>
          <a:bodyPr/>
          <a:lstStyle/>
          <a:p>
            <a:fld id="{BBFA15C0-65E9-4734-B1D6-49ADA7F51DA5}" type="datetime1">
              <a:rPr lang="en-US" smtClean="0"/>
              <a:t>12/31/2000</a:t>
            </a:fld>
            <a:endParaRPr lang="en-US" dirty="0"/>
          </a:p>
        </p:txBody>
      </p:sp>
      <p:sp>
        <p:nvSpPr>
          <p:cNvPr id="6" name="Footer Placeholder 5">
            <a:extLst>
              <a:ext uri="{FF2B5EF4-FFF2-40B4-BE49-F238E27FC236}">
                <a16:creationId xmlns:a16="http://schemas.microsoft.com/office/drawing/2014/main" id="{BDE3D343-F60B-B7DC-1530-FA7EF65E1D1C}"/>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EA601FA4-0184-AD91-7F05-BACD0E067DE1}"/>
              </a:ext>
            </a:extLst>
          </p:cNvPr>
          <p:cNvSpPr>
            <a:spLocks noGrp="1"/>
          </p:cNvSpPr>
          <p:nvPr>
            <p:ph type="sldNum" sz="quarter" idx="12"/>
          </p:nvPr>
        </p:nvSpPr>
        <p:spPr>
          <a:xfrm>
            <a:off x="8610600" y="6356350"/>
            <a:ext cx="2743200" cy="365125"/>
          </a:xfrm>
          <a:prstGeom prst="rect">
            <a:avLst/>
          </a:prstGeom>
        </p:spPr>
        <p:txBody>
          <a:bodyPr/>
          <a:lstStyle/>
          <a:p>
            <a:fld id="{48D6029B-A7B6-42A6-9385-39AD5DA5B693}" type="slidenum">
              <a:rPr lang="en-US" smtClean="0"/>
              <a:t>‹#›</a:t>
            </a:fld>
            <a:endParaRPr lang="en-US" dirty="0"/>
          </a:p>
        </p:txBody>
      </p:sp>
    </p:spTree>
    <p:extLst>
      <p:ext uri="{BB962C8B-B14F-4D97-AF65-F5344CB8AC3E}">
        <p14:creationId xmlns:p14="http://schemas.microsoft.com/office/powerpoint/2010/main" val="252187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00AD1-4F33-1B29-2218-028E5FE2AB00}"/>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fa-IR"/>
          </a:p>
        </p:txBody>
      </p:sp>
      <p:sp>
        <p:nvSpPr>
          <p:cNvPr id="3" name="Text Placeholder 2">
            <a:extLst>
              <a:ext uri="{FF2B5EF4-FFF2-40B4-BE49-F238E27FC236}">
                <a16:creationId xmlns:a16="http://schemas.microsoft.com/office/drawing/2014/main" id="{2FEC3590-03EE-7F21-5087-96E82C5524BA}"/>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0AF368-D86A-C0CA-9EF2-64ED4DAC4851}"/>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Text Placeholder 4">
            <a:extLst>
              <a:ext uri="{FF2B5EF4-FFF2-40B4-BE49-F238E27FC236}">
                <a16:creationId xmlns:a16="http://schemas.microsoft.com/office/drawing/2014/main" id="{97D05E92-F1F2-89EF-9E23-639804B4BB2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027D98-DA6E-561D-F7BC-D233ADEC078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7" name="Date Placeholder 6">
            <a:extLst>
              <a:ext uri="{FF2B5EF4-FFF2-40B4-BE49-F238E27FC236}">
                <a16:creationId xmlns:a16="http://schemas.microsoft.com/office/drawing/2014/main" id="{9228D1A0-28E4-8F9A-2F19-5FAEB33107FB}"/>
              </a:ext>
            </a:extLst>
          </p:cNvPr>
          <p:cNvSpPr>
            <a:spLocks noGrp="1"/>
          </p:cNvSpPr>
          <p:nvPr>
            <p:ph type="dt" sz="half" idx="10"/>
          </p:nvPr>
        </p:nvSpPr>
        <p:spPr>
          <a:xfrm>
            <a:off x="838200" y="6356350"/>
            <a:ext cx="2743200" cy="365125"/>
          </a:xfrm>
          <a:prstGeom prst="rect">
            <a:avLst/>
          </a:prstGeom>
        </p:spPr>
        <p:txBody>
          <a:bodyPr/>
          <a:lstStyle/>
          <a:p>
            <a:fld id="{D4104ECC-EC07-4210-8F69-A43F8DE129FC}" type="datetime1">
              <a:rPr lang="en-US" smtClean="0"/>
              <a:t>12/31/2000</a:t>
            </a:fld>
            <a:endParaRPr lang="en-US" dirty="0"/>
          </a:p>
        </p:txBody>
      </p:sp>
      <p:sp>
        <p:nvSpPr>
          <p:cNvPr id="8" name="Footer Placeholder 7">
            <a:extLst>
              <a:ext uri="{FF2B5EF4-FFF2-40B4-BE49-F238E27FC236}">
                <a16:creationId xmlns:a16="http://schemas.microsoft.com/office/drawing/2014/main" id="{47322C66-7761-A054-0C37-6BE88406B08A}"/>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a:extLst>
              <a:ext uri="{FF2B5EF4-FFF2-40B4-BE49-F238E27FC236}">
                <a16:creationId xmlns:a16="http://schemas.microsoft.com/office/drawing/2014/main" id="{F02340C8-82FF-624C-70B4-0298E7A50F95}"/>
              </a:ext>
            </a:extLst>
          </p:cNvPr>
          <p:cNvSpPr>
            <a:spLocks noGrp="1"/>
          </p:cNvSpPr>
          <p:nvPr>
            <p:ph type="sldNum" sz="quarter" idx="12"/>
          </p:nvPr>
        </p:nvSpPr>
        <p:spPr>
          <a:xfrm>
            <a:off x="8610600" y="6356350"/>
            <a:ext cx="2743200" cy="365125"/>
          </a:xfrm>
          <a:prstGeom prst="rect">
            <a:avLst/>
          </a:prstGeom>
        </p:spPr>
        <p:txBody>
          <a:bodyPr/>
          <a:lstStyle/>
          <a:p>
            <a:fld id="{48D6029B-A7B6-42A6-9385-39AD5DA5B693}" type="slidenum">
              <a:rPr lang="en-US" smtClean="0"/>
              <a:t>‹#›</a:t>
            </a:fld>
            <a:endParaRPr lang="en-US" dirty="0"/>
          </a:p>
        </p:txBody>
      </p:sp>
    </p:spTree>
    <p:extLst>
      <p:ext uri="{BB962C8B-B14F-4D97-AF65-F5344CB8AC3E}">
        <p14:creationId xmlns:p14="http://schemas.microsoft.com/office/powerpoint/2010/main" val="409799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172A5-4862-675E-93CD-5EF1F964D85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fa-IR"/>
          </a:p>
        </p:txBody>
      </p:sp>
      <p:sp>
        <p:nvSpPr>
          <p:cNvPr id="3" name="Date Placeholder 2">
            <a:extLst>
              <a:ext uri="{FF2B5EF4-FFF2-40B4-BE49-F238E27FC236}">
                <a16:creationId xmlns:a16="http://schemas.microsoft.com/office/drawing/2014/main" id="{35F56971-228D-5700-1511-9A76F5E7479C}"/>
              </a:ext>
            </a:extLst>
          </p:cNvPr>
          <p:cNvSpPr>
            <a:spLocks noGrp="1"/>
          </p:cNvSpPr>
          <p:nvPr>
            <p:ph type="dt" sz="half" idx="10"/>
          </p:nvPr>
        </p:nvSpPr>
        <p:spPr>
          <a:xfrm>
            <a:off x="838200" y="6356350"/>
            <a:ext cx="2743200" cy="365125"/>
          </a:xfrm>
          <a:prstGeom prst="rect">
            <a:avLst/>
          </a:prstGeom>
        </p:spPr>
        <p:txBody>
          <a:bodyPr/>
          <a:lstStyle/>
          <a:p>
            <a:fld id="{DE948C64-7C66-4146-89AE-62C4AF0A283D}" type="datetime1">
              <a:rPr lang="en-US" smtClean="0"/>
              <a:t>12/31/2000</a:t>
            </a:fld>
            <a:endParaRPr lang="en-US" dirty="0"/>
          </a:p>
        </p:txBody>
      </p:sp>
      <p:sp>
        <p:nvSpPr>
          <p:cNvPr id="4" name="Footer Placeholder 3">
            <a:extLst>
              <a:ext uri="{FF2B5EF4-FFF2-40B4-BE49-F238E27FC236}">
                <a16:creationId xmlns:a16="http://schemas.microsoft.com/office/drawing/2014/main" id="{0BA249F4-75D2-51BE-1024-B684BD975D21}"/>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F60585A7-DF59-BAF2-A251-B691EB548326}"/>
              </a:ext>
            </a:extLst>
          </p:cNvPr>
          <p:cNvSpPr>
            <a:spLocks noGrp="1"/>
          </p:cNvSpPr>
          <p:nvPr>
            <p:ph type="sldNum" sz="quarter" idx="12"/>
          </p:nvPr>
        </p:nvSpPr>
        <p:spPr>
          <a:xfrm>
            <a:off x="8610600" y="6356350"/>
            <a:ext cx="2743200" cy="365125"/>
          </a:xfrm>
          <a:prstGeom prst="rect">
            <a:avLst/>
          </a:prstGeom>
        </p:spPr>
        <p:txBody>
          <a:bodyPr/>
          <a:lstStyle/>
          <a:p>
            <a:fld id="{48D6029B-A7B6-42A6-9385-39AD5DA5B693}" type="slidenum">
              <a:rPr lang="en-US" smtClean="0"/>
              <a:t>‹#›</a:t>
            </a:fld>
            <a:endParaRPr lang="en-US" dirty="0"/>
          </a:p>
        </p:txBody>
      </p:sp>
    </p:spTree>
    <p:extLst>
      <p:ext uri="{BB962C8B-B14F-4D97-AF65-F5344CB8AC3E}">
        <p14:creationId xmlns:p14="http://schemas.microsoft.com/office/powerpoint/2010/main" val="1565705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6DABE8-B89B-6FFF-4462-BFAC6EB596D9}"/>
              </a:ext>
            </a:extLst>
          </p:cNvPr>
          <p:cNvSpPr>
            <a:spLocks noGrp="1"/>
          </p:cNvSpPr>
          <p:nvPr>
            <p:ph type="dt" sz="half" idx="10"/>
          </p:nvPr>
        </p:nvSpPr>
        <p:spPr>
          <a:xfrm>
            <a:off x="838200" y="6356350"/>
            <a:ext cx="2743200" cy="365125"/>
          </a:xfrm>
          <a:prstGeom prst="rect">
            <a:avLst/>
          </a:prstGeom>
        </p:spPr>
        <p:txBody>
          <a:bodyPr/>
          <a:lstStyle/>
          <a:p>
            <a:fld id="{B7E94511-50B4-4E63-8C22-96D9AAEC8C7E}" type="datetime1">
              <a:rPr lang="en-US" smtClean="0"/>
              <a:t>12/31/2000</a:t>
            </a:fld>
            <a:endParaRPr lang="en-US" dirty="0"/>
          </a:p>
        </p:txBody>
      </p:sp>
      <p:sp>
        <p:nvSpPr>
          <p:cNvPr id="3" name="Footer Placeholder 2">
            <a:extLst>
              <a:ext uri="{FF2B5EF4-FFF2-40B4-BE49-F238E27FC236}">
                <a16:creationId xmlns:a16="http://schemas.microsoft.com/office/drawing/2014/main" id="{8E6004CC-9B3F-A038-3F42-F1C3809FAE81}"/>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3A259A6E-AE5F-14B0-ED2D-7D953806AFE1}"/>
              </a:ext>
            </a:extLst>
          </p:cNvPr>
          <p:cNvSpPr>
            <a:spLocks noGrp="1"/>
          </p:cNvSpPr>
          <p:nvPr>
            <p:ph type="sldNum" sz="quarter" idx="12"/>
          </p:nvPr>
        </p:nvSpPr>
        <p:spPr>
          <a:xfrm>
            <a:off x="8610600" y="6356350"/>
            <a:ext cx="2743200" cy="365125"/>
          </a:xfrm>
          <a:prstGeom prst="rect">
            <a:avLst/>
          </a:prstGeom>
        </p:spPr>
        <p:txBody>
          <a:bodyPr/>
          <a:lstStyle/>
          <a:p>
            <a:fld id="{48D6029B-A7B6-42A6-9385-39AD5DA5B693}" type="slidenum">
              <a:rPr lang="en-US" smtClean="0"/>
              <a:t>‹#›</a:t>
            </a:fld>
            <a:endParaRPr lang="en-US" dirty="0"/>
          </a:p>
        </p:txBody>
      </p:sp>
    </p:spTree>
    <p:extLst>
      <p:ext uri="{BB962C8B-B14F-4D97-AF65-F5344CB8AC3E}">
        <p14:creationId xmlns:p14="http://schemas.microsoft.com/office/powerpoint/2010/main" val="2568043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0F93A-A1ED-380A-7284-C3F87A9D51B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fa-IR"/>
          </a:p>
        </p:txBody>
      </p:sp>
      <p:sp>
        <p:nvSpPr>
          <p:cNvPr id="3" name="Content Placeholder 2">
            <a:extLst>
              <a:ext uri="{FF2B5EF4-FFF2-40B4-BE49-F238E27FC236}">
                <a16:creationId xmlns:a16="http://schemas.microsoft.com/office/drawing/2014/main" id="{08A743E7-8B48-08DA-CAD5-40A8D4BBBE41}"/>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Text Placeholder 3">
            <a:extLst>
              <a:ext uri="{FF2B5EF4-FFF2-40B4-BE49-F238E27FC236}">
                <a16:creationId xmlns:a16="http://schemas.microsoft.com/office/drawing/2014/main" id="{3878C731-73E0-DEEE-6B56-1E8A7E21AAE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3FFCA9-1684-1D8B-55E1-386F0AC8BB6B}"/>
              </a:ext>
            </a:extLst>
          </p:cNvPr>
          <p:cNvSpPr>
            <a:spLocks noGrp="1"/>
          </p:cNvSpPr>
          <p:nvPr>
            <p:ph type="dt" sz="half" idx="10"/>
          </p:nvPr>
        </p:nvSpPr>
        <p:spPr>
          <a:xfrm>
            <a:off x="838200" y="6356350"/>
            <a:ext cx="2743200" cy="365125"/>
          </a:xfrm>
          <a:prstGeom prst="rect">
            <a:avLst/>
          </a:prstGeom>
        </p:spPr>
        <p:txBody>
          <a:bodyPr/>
          <a:lstStyle/>
          <a:p>
            <a:fld id="{B3A9918B-F1BA-43F6-B2B3-0D450B120166}" type="datetime1">
              <a:rPr lang="en-US" smtClean="0"/>
              <a:t>12/31/2000</a:t>
            </a:fld>
            <a:endParaRPr lang="en-US" dirty="0"/>
          </a:p>
        </p:txBody>
      </p:sp>
      <p:sp>
        <p:nvSpPr>
          <p:cNvPr id="6" name="Footer Placeholder 5">
            <a:extLst>
              <a:ext uri="{FF2B5EF4-FFF2-40B4-BE49-F238E27FC236}">
                <a16:creationId xmlns:a16="http://schemas.microsoft.com/office/drawing/2014/main" id="{0281ED34-DE5E-3515-A937-26F4E2C7B773}"/>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CCCB0200-27F8-38B4-B58E-CC9E8EFE7590}"/>
              </a:ext>
            </a:extLst>
          </p:cNvPr>
          <p:cNvSpPr>
            <a:spLocks noGrp="1"/>
          </p:cNvSpPr>
          <p:nvPr>
            <p:ph type="sldNum" sz="quarter" idx="12"/>
          </p:nvPr>
        </p:nvSpPr>
        <p:spPr>
          <a:xfrm>
            <a:off x="8610600" y="6356350"/>
            <a:ext cx="2743200" cy="365125"/>
          </a:xfrm>
          <a:prstGeom prst="rect">
            <a:avLst/>
          </a:prstGeom>
        </p:spPr>
        <p:txBody>
          <a:bodyPr/>
          <a:lstStyle/>
          <a:p>
            <a:fld id="{48D6029B-A7B6-42A6-9385-39AD5DA5B693}" type="slidenum">
              <a:rPr lang="en-US" smtClean="0"/>
              <a:t>‹#›</a:t>
            </a:fld>
            <a:endParaRPr lang="en-US" dirty="0"/>
          </a:p>
        </p:txBody>
      </p:sp>
    </p:spTree>
    <p:extLst>
      <p:ext uri="{BB962C8B-B14F-4D97-AF65-F5344CB8AC3E}">
        <p14:creationId xmlns:p14="http://schemas.microsoft.com/office/powerpoint/2010/main" val="1709445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24FF-1740-2707-45D5-37CFD6AD934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fa-IR"/>
          </a:p>
        </p:txBody>
      </p:sp>
      <p:sp>
        <p:nvSpPr>
          <p:cNvPr id="3" name="Picture Placeholder 2">
            <a:extLst>
              <a:ext uri="{FF2B5EF4-FFF2-40B4-BE49-F238E27FC236}">
                <a16:creationId xmlns:a16="http://schemas.microsoft.com/office/drawing/2014/main" id="{8891DC0C-9A8A-E0F2-1E7C-8A206D92196A}"/>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a:extLst>
              <a:ext uri="{FF2B5EF4-FFF2-40B4-BE49-F238E27FC236}">
                <a16:creationId xmlns:a16="http://schemas.microsoft.com/office/drawing/2014/main" id="{AC1FAE7F-1059-96F8-68C2-C06E61C0B7F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82A69B-4F33-400D-CA62-26B75E9455EF}"/>
              </a:ext>
            </a:extLst>
          </p:cNvPr>
          <p:cNvSpPr>
            <a:spLocks noGrp="1"/>
          </p:cNvSpPr>
          <p:nvPr>
            <p:ph type="dt" sz="half" idx="10"/>
          </p:nvPr>
        </p:nvSpPr>
        <p:spPr>
          <a:xfrm>
            <a:off x="838200" y="6356350"/>
            <a:ext cx="2743200" cy="365125"/>
          </a:xfrm>
          <a:prstGeom prst="rect">
            <a:avLst/>
          </a:prstGeom>
        </p:spPr>
        <p:txBody>
          <a:bodyPr/>
          <a:lstStyle/>
          <a:p>
            <a:fld id="{2B360AA4-3651-4051-922B-697B64B9C0BB}" type="datetime1">
              <a:rPr lang="en-US" smtClean="0"/>
              <a:t>12/31/2000</a:t>
            </a:fld>
            <a:endParaRPr lang="en-US" dirty="0"/>
          </a:p>
        </p:txBody>
      </p:sp>
      <p:sp>
        <p:nvSpPr>
          <p:cNvPr id="6" name="Footer Placeholder 5">
            <a:extLst>
              <a:ext uri="{FF2B5EF4-FFF2-40B4-BE49-F238E27FC236}">
                <a16:creationId xmlns:a16="http://schemas.microsoft.com/office/drawing/2014/main" id="{45783B92-0344-69DC-60D2-CD0492F968EA}"/>
              </a:ext>
            </a:extLst>
          </p:cNvPr>
          <p:cNvSpPr>
            <a:spLocks noGrp="1"/>
          </p:cNvSpPr>
          <p:nvPr>
            <p:ph type="ftr" sz="quarter" idx="11"/>
          </p:nvPr>
        </p:nvSpPr>
        <p:spPr>
          <a:xfrm>
            <a:off x="4038600" y="6356350"/>
            <a:ext cx="4114800" cy="365125"/>
          </a:xfrm>
          <a:prstGeom prst="rect">
            <a:avLst/>
          </a:prstGeom>
        </p:spPr>
        <p:txBody>
          <a:bodyPr/>
          <a:lstStyle/>
          <a:p>
            <a:endParaRPr lang="fa-IR"/>
          </a:p>
        </p:txBody>
      </p:sp>
      <p:sp>
        <p:nvSpPr>
          <p:cNvPr id="7" name="Slide Number Placeholder 6">
            <a:extLst>
              <a:ext uri="{FF2B5EF4-FFF2-40B4-BE49-F238E27FC236}">
                <a16:creationId xmlns:a16="http://schemas.microsoft.com/office/drawing/2014/main" id="{9327F76F-533C-F732-3A6A-45B95249CFE0}"/>
              </a:ext>
            </a:extLst>
          </p:cNvPr>
          <p:cNvSpPr>
            <a:spLocks noGrp="1"/>
          </p:cNvSpPr>
          <p:nvPr>
            <p:ph type="sldNum" sz="quarter" idx="12"/>
          </p:nvPr>
        </p:nvSpPr>
        <p:spPr>
          <a:xfrm>
            <a:off x="8610600" y="6356350"/>
            <a:ext cx="2743200" cy="365125"/>
          </a:xfrm>
          <a:prstGeom prst="rect">
            <a:avLst/>
          </a:prstGeom>
        </p:spPr>
        <p:txBody>
          <a:bodyPr/>
          <a:lstStyle/>
          <a:p>
            <a:fld id="{48D6029B-A7B6-42A6-9385-39AD5DA5B693}" type="slidenum">
              <a:rPr lang="en-US" smtClean="0"/>
              <a:t>‹#›</a:t>
            </a:fld>
            <a:endParaRPr lang="en-US" dirty="0"/>
          </a:p>
        </p:txBody>
      </p:sp>
    </p:spTree>
    <p:extLst>
      <p:ext uri="{BB962C8B-B14F-4D97-AF65-F5344CB8AC3E}">
        <p14:creationId xmlns:p14="http://schemas.microsoft.com/office/powerpoint/2010/main" val="39061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87628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ezaAhmadi1102/Gams02"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7" Type="http://schemas.openxmlformats.org/officeDocument/2006/relationships/image" Target="../media/image13.tmp"/><Relationship Id="rId2" Type="http://schemas.openxmlformats.org/officeDocument/2006/relationships/image" Target="../media/image8.tmp"/><Relationship Id="rId1" Type="http://schemas.openxmlformats.org/officeDocument/2006/relationships/slideLayout" Target="../slideLayouts/slideLayout2.xml"/><Relationship Id="rId6" Type="http://schemas.openxmlformats.org/officeDocument/2006/relationships/image" Target="../media/image12.tmp"/><Relationship Id="rId5" Type="http://schemas.openxmlformats.org/officeDocument/2006/relationships/image" Target="../media/image11.tmp"/><Relationship Id="rId4" Type="http://schemas.openxmlformats.org/officeDocument/2006/relationships/image" Target="../media/image10.tmp"/></Relationships>
</file>

<file path=ppt/slides/_rels/slide13.xml.rels><?xml version="1.0" encoding="UTF-8" standalone="yes"?>
<Relationships xmlns="http://schemas.openxmlformats.org/package/2006/relationships"><Relationship Id="rId8" Type="http://schemas.openxmlformats.org/officeDocument/2006/relationships/image" Target="../media/image18.tmp"/><Relationship Id="rId3" Type="http://schemas.openxmlformats.org/officeDocument/2006/relationships/image" Target="../media/image14.wmf"/><Relationship Id="rId7" Type="http://schemas.openxmlformats.org/officeDocument/2006/relationships/image" Target="../media/image17.tmp"/><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16.tmp"/><Relationship Id="rId5" Type="http://schemas.openxmlformats.org/officeDocument/2006/relationships/image" Target="../media/image15.tmp"/><Relationship Id="rId4" Type="http://schemas.openxmlformats.org/officeDocument/2006/relationships/oleObject" Target="../embeddings/oleObject2.bin"/><Relationship Id="rId9" Type="http://schemas.openxmlformats.org/officeDocument/2006/relationships/image" Target="../media/image19.tmp"/></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customXml" Target="../ink/ink6.xml"/><Relationship Id="rId18" Type="http://schemas.openxmlformats.org/officeDocument/2006/relationships/image" Target="../media/image29.png"/><Relationship Id="rId26" Type="http://schemas.openxmlformats.org/officeDocument/2006/relationships/image" Target="../media/image20.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26.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18.png"/><Relationship Id="rId16" Type="http://schemas.openxmlformats.org/officeDocument/2006/relationships/image" Target="../media/image28.png"/><Relationship Id="rId20"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customXml" Target="../ink/ink5.xml"/><Relationship Id="rId24" Type="http://schemas.openxmlformats.org/officeDocument/2006/relationships/image" Target="../media/image32.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25.png"/><Relationship Id="rId19" Type="http://schemas.openxmlformats.org/officeDocument/2006/relationships/customXml" Target="../ink/ink9.xml"/><Relationship Id="rId4" Type="http://schemas.openxmlformats.org/officeDocument/2006/relationships/image" Target="../media/image22.png"/><Relationship Id="rId9" Type="http://schemas.openxmlformats.org/officeDocument/2006/relationships/customXml" Target="../ink/ink4.xml"/><Relationship Id="rId14" Type="http://schemas.openxmlformats.org/officeDocument/2006/relationships/image" Target="../media/image27.png"/><Relationship Id="rId22"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tmp"/><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17.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3.tmp"/><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18.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www.gams.com/42/docs/UG_ModelSolve.html#UG_ModelSolve_ModelClassificationOfModels_DNL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34.tmp"/><Relationship Id="rId4" Type="http://schemas.openxmlformats.org/officeDocument/2006/relationships/image" Target="../media/image33.tmp"/></Relationships>
</file>

<file path=ppt/slides/_rels/slide36.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5.tmp"/><Relationship Id="rId1" Type="http://schemas.openxmlformats.org/officeDocument/2006/relationships/slideLayout" Target="../slideLayouts/slideLayout2.xml"/><Relationship Id="rId4" Type="http://schemas.openxmlformats.org/officeDocument/2006/relationships/image" Target="../media/image37.tmp"/></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image" Target="../media/image39.tmp"/><Relationship Id="rId1" Type="http://schemas.openxmlformats.org/officeDocument/2006/relationships/slideLayout" Target="../slideLayouts/slideLayout2.xml"/><Relationship Id="rId4" Type="http://schemas.openxmlformats.org/officeDocument/2006/relationships/image" Target="../media/image41.tmp"/></Relationships>
</file>

<file path=ppt/slides/_rels/slide42.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image" Target="../media/image42.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tmp"/><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6.tmp"/><Relationship Id="rId2" Type="http://schemas.openxmlformats.org/officeDocument/2006/relationships/image" Target="../media/image45.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7.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8.tmp"/><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image" Target="../media/image49.tmp"/><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1.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3.tmp"/><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4.tmp"/><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5.tmp"/><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6.tmp"/><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7.tmp"/><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8.tmp"/><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9.tmp"/><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customXml" Target="../ink/ink18.xml"/><Relationship Id="rId18" Type="http://schemas.openxmlformats.org/officeDocument/2006/relationships/image" Target="../media/image68.png"/><Relationship Id="rId26" Type="http://schemas.openxmlformats.org/officeDocument/2006/relationships/image" Target="../media/image72.png"/><Relationship Id="rId3" Type="http://schemas.openxmlformats.org/officeDocument/2006/relationships/customXml" Target="../ink/ink13.xml"/><Relationship Id="rId21" Type="http://schemas.openxmlformats.org/officeDocument/2006/relationships/customXml" Target="../ink/ink22.xml"/><Relationship Id="rId7" Type="http://schemas.openxmlformats.org/officeDocument/2006/relationships/customXml" Target="../ink/ink15.xml"/><Relationship Id="rId12" Type="http://schemas.openxmlformats.org/officeDocument/2006/relationships/image" Target="../media/image65.png"/><Relationship Id="rId17" Type="http://schemas.openxmlformats.org/officeDocument/2006/relationships/customXml" Target="../ink/ink20.xml"/><Relationship Id="rId25" Type="http://schemas.openxmlformats.org/officeDocument/2006/relationships/customXml" Target="../ink/ink24.xml"/><Relationship Id="rId2" Type="http://schemas.openxmlformats.org/officeDocument/2006/relationships/image" Target="../media/image60.tmp"/><Relationship Id="rId16" Type="http://schemas.openxmlformats.org/officeDocument/2006/relationships/image" Target="../media/image67.png"/><Relationship Id="rId20" Type="http://schemas.openxmlformats.org/officeDocument/2006/relationships/image" Target="../media/image69.png"/><Relationship Id="rId29" Type="http://schemas.openxmlformats.org/officeDocument/2006/relationships/customXml" Target="../ink/ink26.xml"/><Relationship Id="rId1" Type="http://schemas.openxmlformats.org/officeDocument/2006/relationships/slideLayout" Target="../slideLayouts/slideLayout7.xml"/><Relationship Id="rId6" Type="http://schemas.openxmlformats.org/officeDocument/2006/relationships/image" Target="../media/image62.png"/><Relationship Id="rId11" Type="http://schemas.openxmlformats.org/officeDocument/2006/relationships/customXml" Target="../ink/ink17.xml"/><Relationship Id="rId24" Type="http://schemas.openxmlformats.org/officeDocument/2006/relationships/image" Target="../media/image71.png"/><Relationship Id="rId5" Type="http://schemas.openxmlformats.org/officeDocument/2006/relationships/customXml" Target="../ink/ink14.xml"/><Relationship Id="rId15" Type="http://schemas.openxmlformats.org/officeDocument/2006/relationships/customXml" Target="../ink/ink19.xml"/><Relationship Id="rId23" Type="http://schemas.openxmlformats.org/officeDocument/2006/relationships/customXml" Target="../ink/ink23.xml"/><Relationship Id="rId28" Type="http://schemas.openxmlformats.org/officeDocument/2006/relationships/image" Target="../media/image73.png"/><Relationship Id="rId10" Type="http://schemas.openxmlformats.org/officeDocument/2006/relationships/image" Target="../media/image64.png"/><Relationship Id="rId19" Type="http://schemas.openxmlformats.org/officeDocument/2006/relationships/customXml" Target="../ink/ink21.xml"/><Relationship Id="rId4" Type="http://schemas.openxmlformats.org/officeDocument/2006/relationships/image" Target="../media/image61.png"/><Relationship Id="rId9" Type="http://schemas.openxmlformats.org/officeDocument/2006/relationships/customXml" Target="../ink/ink16.xml"/><Relationship Id="rId14" Type="http://schemas.openxmlformats.org/officeDocument/2006/relationships/image" Target="../media/image66.png"/><Relationship Id="rId22" Type="http://schemas.openxmlformats.org/officeDocument/2006/relationships/image" Target="../media/image70.png"/><Relationship Id="rId27" Type="http://schemas.openxmlformats.org/officeDocument/2006/relationships/customXml" Target="../ink/ink25.xml"/><Relationship Id="rId30" Type="http://schemas.openxmlformats.org/officeDocument/2006/relationships/image" Target="../media/image74.png"/></Relationships>
</file>

<file path=ppt/slides/_rels/slide59.xml.rels><?xml version="1.0" encoding="UTF-8" standalone="yes"?>
<Relationships xmlns="http://schemas.openxmlformats.org/package/2006/relationships"><Relationship Id="rId2" Type="http://schemas.openxmlformats.org/officeDocument/2006/relationships/image" Target="../media/image61.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2.tmp"/><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64.tmp"/><Relationship Id="rId2" Type="http://schemas.openxmlformats.org/officeDocument/2006/relationships/image" Target="../media/image63.tmp"/><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65.tmp"/><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67.tmp"/><Relationship Id="rId2" Type="http://schemas.openxmlformats.org/officeDocument/2006/relationships/image" Target="../media/image66.tmp"/><Relationship Id="rId1" Type="http://schemas.openxmlformats.org/officeDocument/2006/relationships/slideLayout" Target="../slideLayouts/slideLayout6.xml"/><Relationship Id="rId4" Type="http://schemas.openxmlformats.org/officeDocument/2006/relationships/image" Target="../media/image68.tmp"/></Relationships>
</file>

<file path=ppt/slides/_rels/slide64.xml.rels><?xml version="1.0" encoding="UTF-8" standalone="yes"?>
<Relationships xmlns="http://schemas.openxmlformats.org/package/2006/relationships"><Relationship Id="rId2" Type="http://schemas.openxmlformats.org/officeDocument/2006/relationships/image" Target="../media/image69.tmp"/><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70.tmp"/><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67.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image" Target="../media/image80.png"/><Relationship Id="rId1" Type="http://schemas.openxmlformats.org/officeDocument/2006/relationships/slideLayout" Target="../slideLayouts/slideLayout6.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68.xml.rels><?xml version="1.0" encoding="UTF-8" standalone="yes"?>
<Relationships xmlns="http://schemas.openxmlformats.org/package/2006/relationships"><Relationship Id="rId2" Type="http://schemas.openxmlformats.org/officeDocument/2006/relationships/image" Target="../media/image87.tmp"/><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88.tmp"/><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9.tmp"/><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90.tmp"/><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22340"/>
            <a:ext cx="9144000" cy="1560830"/>
          </a:xfrm>
        </p:spPr>
        <p:txBody>
          <a:bodyPr/>
          <a:lstStyle/>
          <a:p>
            <a:pPr rtl="1">
              <a:lnSpc>
                <a:spcPct val="100000"/>
              </a:lnSpc>
            </a:pPr>
            <a:r>
              <a:rPr lang="fa-IR" dirty="0">
                <a:cs typeface="B Nazanin" panose="00000400000000000000" pitchFamily="2" charset="-78"/>
              </a:rPr>
              <a:t>آموزش نرم افزار </a:t>
            </a:r>
            <a:r>
              <a:rPr lang="en-US" sz="5400" dirty="0">
                <a:latin typeface="Times New Roman" panose="02020603050405020304" pitchFamily="18" charset="0"/>
              </a:rPr>
              <a:t>GAMS</a:t>
            </a:r>
            <a:endParaRPr lang="en-US" b="1" dirty="0">
              <a:latin typeface="Times New Roman" panose="02020603050405020304" pitchFamily="18" charset="0"/>
            </a:endParaRPr>
          </a:p>
        </p:txBody>
      </p:sp>
      <p:sp>
        <p:nvSpPr>
          <p:cNvPr id="3" name="Subtitle 2"/>
          <p:cNvSpPr>
            <a:spLocks noGrp="1"/>
          </p:cNvSpPr>
          <p:nvPr>
            <p:ph type="subTitle" idx="1"/>
          </p:nvPr>
        </p:nvSpPr>
        <p:spPr>
          <a:xfrm>
            <a:off x="2542572" y="4314887"/>
            <a:ext cx="7891272" cy="2041463"/>
          </a:xfrm>
        </p:spPr>
        <p:txBody>
          <a:bodyPr numCol="1">
            <a:noAutofit/>
          </a:bodyPr>
          <a:lstStyle/>
          <a:p>
            <a:pPr algn="r" rtl="1">
              <a:lnSpc>
                <a:spcPct val="150000"/>
              </a:lnSpc>
            </a:pPr>
            <a:r>
              <a:rPr lang="fa-IR" dirty="0">
                <a:cs typeface="B Nazanin" panose="00000400000000000000" pitchFamily="2" charset="-78"/>
              </a:rPr>
              <a:t>رضا احمدی ملکوت</a:t>
            </a:r>
          </a:p>
          <a:p>
            <a:pPr algn="r" rtl="1">
              <a:lnSpc>
                <a:spcPct val="150000"/>
              </a:lnSpc>
            </a:pPr>
            <a:r>
              <a:rPr lang="fa-IR" sz="2400" dirty="0">
                <a:cs typeface="B Nazanin" panose="00000400000000000000" pitchFamily="2" charset="-78"/>
              </a:rPr>
              <a:t>آیدی روبیکا:</a:t>
            </a:r>
            <a:r>
              <a:rPr lang="en-US" sz="2000" dirty="0">
                <a:latin typeface="Times New Roman" panose="02020603050405020304" pitchFamily="18" charset="0"/>
                <a:cs typeface="+mj-cs"/>
              </a:rPr>
              <a:t>Rezaahmadi_ie  </a:t>
            </a:r>
            <a:endParaRPr lang="fa-IR" sz="2400" dirty="0">
              <a:latin typeface="Times New Roman" panose="02020603050405020304" pitchFamily="18" charset="0"/>
              <a:cs typeface="+mj-cs"/>
            </a:endParaRPr>
          </a:p>
          <a:p>
            <a:pPr algn="r" rtl="1">
              <a:lnSpc>
                <a:spcPct val="150000"/>
              </a:lnSpc>
            </a:pPr>
            <a:r>
              <a:rPr lang="fa-IR" dirty="0">
                <a:cs typeface="B Nazanin" panose="00000400000000000000" pitchFamily="2" charset="-78"/>
              </a:rPr>
              <a:t>گیت هاب: </a:t>
            </a:r>
            <a:r>
              <a:rPr lang="en-US" sz="2000" dirty="0">
                <a:latin typeface="Times New Roman" panose="02020603050405020304" pitchFamily="18" charset="0"/>
                <a:cs typeface="+mj-cs"/>
                <a:hlinkClick r:id="rId2"/>
              </a:rPr>
              <a:t>https://github.com/RezaAhmadi1102/Gams02</a:t>
            </a:r>
            <a:endParaRPr lang="en-US" sz="2000" dirty="0">
              <a:latin typeface="Times New Roman" panose="02020603050405020304" pitchFamily="18" charset="0"/>
              <a:cs typeface="+mj-cs"/>
            </a:endParaRPr>
          </a:p>
        </p:txBody>
      </p:sp>
      <p:sp>
        <p:nvSpPr>
          <p:cNvPr id="4" name="Slide Number Placeholder 3"/>
          <p:cNvSpPr>
            <a:spLocks noGrp="1"/>
          </p:cNvSpPr>
          <p:nvPr>
            <p:ph type="sldNum" sz="quarter" idx="12"/>
          </p:nvPr>
        </p:nvSpPr>
        <p:spPr/>
        <p:txBody>
          <a:bodyPr/>
          <a:lstStyle/>
          <a:p>
            <a:pPr algn="r"/>
            <a:fld id="{48D6029B-A7B6-42A6-9385-39AD5DA5B693}" type="slidenum">
              <a:rPr lang="en-US" sz="1400" smtClean="0">
                <a:latin typeface="Times New Roman" panose="02020603050405020304" pitchFamily="18" charset="0"/>
                <a:cs typeface="B Nazanin" panose="00000400000000000000" pitchFamily="2" charset="-78"/>
              </a:rPr>
              <a:pPr algn="r"/>
              <a:t>1</a:t>
            </a:fld>
            <a:endParaRPr lang="en-US" sz="1400" dirty="0">
              <a:latin typeface="Times New Roman" panose="02020603050405020304" pitchFamily="18" charset="0"/>
              <a:cs typeface="B Nazanin" panose="00000400000000000000" pitchFamily="2" charset="-78"/>
            </a:endParaRPr>
          </a:p>
        </p:txBody>
      </p:sp>
      <p:sp>
        <p:nvSpPr>
          <p:cNvPr id="5" name="Title 1">
            <a:extLst>
              <a:ext uri="{FF2B5EF4-FFF2-40B4-BE49-F238E27FC236}">
                <a16:creationId xmlns:a16="http://schemas.microsoft.com/office/drawing/2014/main" id="{E1531355-2A3A-CF2F-E99B-1DC00A7B9E98}"/>
              </a:ext>
            </a:extLst>
          </p:cNvPr>
          <p:cNvSpPr txBox="1">
            <a:spLocks/>
          </p:cNvSpPr>
          <p:nvPr/>
        </p:nvSpPr>
        <p:spPr>
          <a:xfrm>
            <a:off x="1524000" y="370009"/>
            <a:ext cx="9144000" cy="1215723"/>
          </a:xfrm>
          <a:prstGeom prst="rect">
            <a:avLst/>
          </a:prstGeo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a-IR" b="1" dirty="0">
                <a:cs typeface="B Nazanin" panose="00000400000000000000" pitchFamily="2" charset="-78"/>
              </a:rPr>
              <a:t>به نام خدا</a:t>
            </a:r>
            <a:endParaRPr lang="en-US" b="1" dirty="0">
              <a:cs typeface="B Nazanin" panose="00000400000000000000" pitchFamily="2" charset="-78"/>
            </a:endParaRPr>
          </a:p>
        </p:txBody>
      </p:sp>
    </p:spTree>
    <p:extLst>
      <p:ext uri="{BB962C8B-B14F-4D97-AF65-F5344CB8AC3E}">
        <p14:creationId xmlns:p14="http://schemas.microsoft.com/office/powerpoint/2010/main" val="4058147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74413"/>
            <a:ext cx="10058400" cy="1609344"/>
          </a:xfrm>
        </p:spPr>
        <p:txBody>
          <a:bodyPr/>
          <a:lstStyle/>
          <a:p>
            <a:pPr algn="ctr"/>
            <a:r>
              <a:rPr lang="en-US" b="1" dirty="0"/>
              <a:t>Variable Types</a:t>
            </a:r>
            <a:br>
              <a:rPr lang="en-US" b="1" dirty="0"/>
            </a:br>
            <a:endParaRPr lang="en-US" dirty="0"/>
          </a:p>
        </p:txBody>
      </p:sp>
      <p:sp>
        <p:nvSpPr>
          <p:cNvPr id="4" name="Slide Number Placeholder 3"/>
          <p:cNvSpPr>
            <a:spLocks noGrp="1"/>
          </p:cNvSpPr>
          <p:nvPr>
            <p:ph type="sldNum" sz="quarter" idx="12"/>
          </p:nvPr>
        </p:nvSpPr>
        <p:spPr/>
        <p:txBody>
          <a:bodyPr/>
          <a:lstStyle/>
          <a:p>
            <a:fld id="{48D6029B-A7B6-42A6-9385-39AD5DA5B693}" type="slidenum">
              <a:rPr lang="en-US" smtClean="0"/>
              <a:t>10</a:t>
            </a:fld>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386" y="1921399"/>
            <a:ext cx="7234366" cy="3774204"/>
          </a:xfrm>
          <a:prstGeom prst="rect">
            <a:avLst/>
          </a:prstGeom>
        </p:spPr>
      </p:pic>
    </p:spTree>
    <p:extLst>
      <p:ext uri="{BB962C8B-B14F-4D97-AF65-F5344CB8AC3E}">
        <p14:creationId xmlns:p14="http://schemas.microsoft.com/office/powerpoint/2010/main" val="4286158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270" y="146755"/>
            <a:ext cx="10058400" cy="1050657"/>
          </a:xfrm>
        </p:spPr>
        <p:txBody>
          <a:bodyPr>
            <a:normAutofit/>
          </a:bodyPr>
          <a:lstStyle/>
          <a:p>
            <a:pPr algn="ctr"/>
            <a:r>
              <a:rPr lang="en-US" sz="4000" dirty="0"/>
              <a:t>Solve Statements</a:t>
            </a:r>
          </a:p>
        </p:txBody>
      </p:sp>
      <p:sp>
        <p:nvSpPr>
          <p:cNvPr id="4" name="Slide Number Placeholder 3"/>
          <p:cNvSpPr>
            <a:spLocks noGrp="1"/>
          </p:cNvSpPr>
          <p:nvPr>
            <p:ph type="sldNum" sz="quarter" idx="12"/>
          </p:nvPr>
        </p:nvSpPr>
        <p:spPr/>
        <p:txBody>
          <a:bodyPr/>
          <a:lstStyle/>
          <a:p>
            <a:fld id="{48D6029B-A7B6-42A6-9385-39AD5DA5B693}" type="slidenum">
              <a:rPr lang="en-US" smtClean="0"/>
              <a:t>11</a:t>
            </a:fld>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070" y="836041"/>
            <a:ext cx="10058400" cy="5520309"/>
          </a:xfrm>
          <a:prstGeom prst="rect">
            <a:avLst/>
          </a:prstGeom>
        </p:spPr>
      </p:pic>
    </p:spTree>
    <p:extLst>
      <p:ext uri="{BB962C8B-B14F-4D97-AF65-F5344CB8AC3E}">
        <p14:creationId xmlns:p14="http://schemas.microsoft.com/office/powerpoint/2010/main" val="1488266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D6029B-A7B6-42A6-9385-39AD5DA5B693}" type="slidenum">
              <a:rPr lang="en-US" smtClean="0"/>
              <a:t>12</a:t>
            </a:fld>
            <a:endParaRPr lang="en-US" dirty="0"/>
          </a:p>
        </p:txBody>
      </p:sp>
      <p:grpSp>
        <p:nvGrpSpPr>
          <p:cNvPr id="11" name="Group 10"/>
          <p:cNvGrpSpPr/>
          <p:nvPr/>
        </p:nvGrpSpPr>
        <p:grpSpPr>
          <a:xfrm>
            <a:off x="1388962" y="992530"/>
            <a:ext cx="9114645" cy="4872940"/>
            <a:chOff x="1720521" y="2095471"/>
            <a:chExt cx="7445140" cy="2859707"/>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8" y="2121741"/>
              <a:ext cx="3069663" cy="807490"/>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0521" y="2095471"/>
              <a:ext cx="2901608" cy="833760"/>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7" y="3066205"/>
              <a:ext cx="3069663" cy="835200"/>
            </a:xfrm>
            <a:prstGeom prst="rect">
              <a:avLst/>
            </a:prstGeom>
          </p:spPr>
        </p:pic>
        <p:pic>
          <p:nvPicPr>
            <p:cNvPr id="8" name="Picture 7"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0522" y="3125539"/>
              <a:ext cx="2901607" cy="835200"/>
            </a:xfrm>
            <a:prstGeom prst="rect">
              <a:avLst/>
            </a:prstGeom>
          </p:spPr>
        </p:pic>
        <p:pic>
          <p:nvPicPr>
            <p:cNvPr id="9" name="Picture 8"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5997" y="4190092"/>
              <a:ext cx="3069663" cy="765086"/>
            </a:xfrm>
            <a:prstGeom prst="rect">
              <a:avLst/>
            </a:prstGeom>
          </p:spPr>
        </p:pic>
        <p:pic>
          <p:nvPicPr>
            <p:cNvPr id="10" name="Picture 9"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20521" y="4157047"/>
              <a:ext cx="2901608" cy="765086"/>
            </a:xfrm>
            <a:prstGeom prst="rect">
              <a:avLst/>
            </a:prstGeom>
          </p:spPr>
        </p:pic>
      </p:grpSp>
    </p:spTree>
    <p:extLst>
      <p:ext uri="{BB962C8B-B14F-4D97-AF65-F5344CB8AC3E}">
        <p14:creationId xmlns:p14="http://schemas.microsoft.com/office/powerpoint/2010/main" val="2445246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D6029B-A7B6-42A6-9385-39AD5DA5B693}" type="slidenum">
              <a:rPr lang="en-US" smtClean="0"/>
              <a:t>13</a:t>
            </a:fld>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3830602300"/>
              </p:ext>
            </p:extLst>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name="Equation" r:id="rId2" imgW="914400" imgH="198720" progId="Equation.DSMT4">
                  <p:embed/>
                </p:oleObj>
              </mc:Choice>
              <mc:Fallback>
                <p:oleObj name="Equation" r:id="rId2" imgW="914400" imgH="198720" progId="Equation.DSMT4">
                  <p:embed/>
                  <p:pic>
                    <p:nvPicPr>
                      <p:cNvPr id="0" name=""/>
                      <p:cNvPicPr/>
                      <p:nvPr/>
                    </p:nvPicPr>
                    <p:blipFill>
                      <a:blip r:embed="rId3"/>
                      <a:stretch>
                        <a:fillRect/>
                      </a:stretch>
                    </p:blipFill>
                    <p:spPr>
                      <a:xfrm>
                        <a:off x="4114800" y="2209800"/>
                        <a:ext cx="914400" cy="198438"/>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507387832"/>
              </p:ext>
            </p:extLst>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name="Equation" r:id="rId4" imgW="914400" imgH="198720" progId="Equation.DSMT4">
                  <p:embed/>
                </p:oleObj>
              </mc:Choice>
              <mc:Fallback>
                <p:oleObj name="Equation" r:id="rId4" imgW="914400" imgH="198720" progId="Equation.DSMT4">
                  <p:embed/>
                  <p:pic>
                    <p:nvPicPr>
                      <p:cNvPr id="0" name=""/>
                      <p:cNvPicPr/>
                      <p:nvPr/>
                    </p:nvPicPr>
                    <p:blipFill>
                      <a:blip r:embed="rId3"/>
                      <a:stretch>
                        <a:fillRect/>
                      </a:stretch>
                    </p:blipFill>
                    <p:spPr>
                      <a:xfrm>
                        <a:off x="4114800" y="2209800"/>
                        <a:ext cx="914400" cy="198438"/>
                      </a:xfrm>
                      <a:prstGeom prst="rect">
                        <a:avLst/>
                      </a:prstGeom>
                    </p:spPr>
                  </p:pic>
                </p:oleObj>
              </mc:Fallback>
            </mc:AlternateContent>
          </a:graphicData>
        </a:graphic>
      </p:graphicFrame>
      <p:grpSp>
        <p:nvGrpSpPr>
          <p:cNvPr id="18" name="Group 17"/>
          <p:cNvGrpSpPr/>
          <p:nvPr/>
        </p:nvGrpSpPr>
        <p:grpSpPr>
          <a:xfrm>
            <a:off x="1284789" y="290668"/>
            <a:ext cx="9159291" cy="6276664"/>
            <a:chOff x="2362151" y="124175"/>
            <a:chExt cx="6440890" cy="6513734"/>
          </a:xfrm>
        </p:grpSpPr>
        <p:grpSp>
          <p:nvGrpSpPr>
            <p:cNvPr id="11" name="Group 10"/>
            <p:cNvGrpSpPr/>
            <p:nvPr/>
          </p:nvGrpSpPr>
          <p:grpSpPr>
            <a:xfrm>
              <a:off x="2362151" y="124175"/>
              <a:ext cx="6440890" cy="2793050"/>
              <a:chOff x="2381437" y="711197"/>
              <a:chExt cx="5417710" cy="2793050"/>
            </a:xfrm>
          </p:grpSpPr>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9395" y="711197"/>
                <a:ext cx="1679752" cy="2754492"/>
              </a:xfrm>
              <a:prstGeom prst="rect">
                <a:avLst/>
              </a:prstGeom>
            </p:spPr>
          </p:pic>
          <p:pic>
            <p:nvPicPr>
              <p:cNvPr id="8" name="Picture 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1437" y="749754"/>
                <a:ext cx="3635838" cy="2754493"/>
              </a:xfrm>
              <a:prstGeom prst="rect">
                <a:avLst/>
              </a:prstGeom>
            </p:spPr>
          </p:pic>
        </p:grpSp>
        <p:pic>
          <p:nvPicPr>
            <p:cNvPr id="9" name="Picture 8"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83556" y="3953052"/>
              <a:ext cx="6319485" cy="2684857"/>
            </a:xfrm>
            <a:prstGeom prst="rect">
              <a:avLst/>
            </a:prstGeom>
          </p:spPr>
        </p:pic>
        <p:pic>
          <p:nvPicPr>
            <p:cNvPr id="15" name="Picture 14"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79733" y="2878667"/>
              <a:ext cx="1623308" cy="1074383"/>
            </a:xfrm>
            <a:prstGeom prst="rect">
              <a:avLst/>
            </a:prstGeom>
          </p:spPr>
        </p:pic>
        <p:pic>
          <p:nvPicPr>
            <p:cNvPr id="17" name="Picture 16" descr="Screen Clipping"/>
            <p:cNvPicPr>
              <a:picLocks noChangeAspect="1"/>
            </p:cNvPicPr>
            <p:nvPr/>
          </p:nvPicPr>
          <p:blipFill rotWithShape="1">
            <a:blip r:embed="rId9">
              <a:extLst>
                <a:ext uri="{28A0092B-C50C-407E-A947-70E740481C1C}">
                  <a14:useLocalDpi xmlns:a14="http://schemas.microsoft.com/office/drawing/2010/main" val="0"/>
                </a:ext>
              </a:extLst>
            </a:blip>
            <a:srcRect t="1" r="8568" b="11666"/>
            <a:stretch/>
          </p:blipFill>
          <p:spPr>
            <a:xfrm>
              <a:off x="2362151" y="2878667"/>
              <a:ext cx="4696176" cy="1074384"/>
            </a:xfrm>
            <a:prstGeom prst="rect">
              <a:avLst/>
            </a:prstGeom>
          </p:spPr>
        </p:pic>
      </p:grpSp>
    </p:spTree>
    <p:extLst>
      <p:ext uri="{BB962C8B-B14F-4D97-AF65-F5344CB8AC3E}">
        <p14:creationId xmlns:p14="http://schemas.microsoft.com/office/powerpoint/2010/main" val="2972010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65831AF-36B4-21F3-699A-9BED07483F30}"/>
              </a:ext>
            </a:extLst>
          </p:cNvPr>
          <p:cNvSpPr/>
          <p:nvPr/>
        </p:nvSpPr>
        <p:spPr>
          <a:xfrm>
            <a:off x="6319776" y="3483980"/>
            <a:ext cx="682907" cy="497712"/>
          </a:xfrm>
          <a:prstGeom prst="round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endParaRPr lang="fa-IR"/>
          </a:p>
        </p:txBody>
      </p:sp>
      <p:sp>
        <p:nvSpPr>
          <p:cNvPr id="10" name="Rectangle: Rounded Corners 9">
            <a:extLst>
              <a:ext uri="{FF2B5EF4-FFF2-40B4-BE49-F238E27FC236}">
                <a16:creationId xmlns:a16="http://schemas.microsoft.com/office/drawing/2014/main" id="{56EDF8C5-531E-F61C-7DFB-54AA42309584}"/>
              </a:ext>
            </a:extLst>
          </p:cNvPr>
          <p:cNvSpPr/>
          <p:nvPr/>
        </p:nvSpPr>
        <p:spPr>
          <a:xfrm>
            <a:off x="6319775" y="4513735"/>
            <a:ext cx="682907" cy="497712"/>
          </a:xfrm>
          <a:prstGeom prst="round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endParaRPr lang="fa-IR"/>
          </a:p>
        </p:txBody>
      </p:sp>
      <p:sp>
        <p:nvSpPr>
          <p:cNvPr id="14" name="Rectangle: Rounded Corners 13">
            <a:extLst>
              <a:ext uri="{FF2B5EF4-FFF2-40B4-BE49-F238E27FC236}">
                <a16:creationId xmlns:a16="http://schemas.microsoft.com/office/drawing/2014/main" id="{628C4E08-6928-941F-552A-F54E9C834DC4}"/>
              </a:ext>
            </a:extLst>
          </p:cNvPr>
          <p:cNvSpPr/>
          <p:nvPr/>
        </p:nvSpPr>
        <p:spPr>
          <a:xfrm>
            <a:off x="6319773" y="2596547"/>
            <a:ext cx="682907" cy="497712"/>
          </a:xfrm>
          <a:prstGeom prst="round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endParaRPr lang="fa-IR"/>
          </a:p>
        </p:txBody>
      </p:sp>
      <p:sp>
        <p:nvSpPr>
          <p:cNvPr id="11" name="Rectangle: Rounded Corners 10">
            <a:extLst>
              <a:ext uri="{FF2B5EF4-FFF2-40B4-BE49-F238E27FC236}">
                <a16:creationId xmlns:a16="http://schemas.microsoft.com/office/drawing/2014/main" id="{7E52BE6C-8AF9-65E5-7F66-D41602277809}"/>
              </a:ext>
            </a:extLst>
          </p:cNvPr>
          <p:cNvSpPr/>
          <p:nvPr/>
        </p:nvSpPr>
        <p:spPr>
          <a:xfrm>
            <a:off x="6319774" y="5543490"/>
            <a:ext cx="682907" cy="497712"/>
          </a:xfrm>
          <a:prstGeom prst="round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endParaRPr lang="fa-I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9CA802-3C70-AC07-616D-37030725BA31}"/>
                  </a:ext>
                </a:extLst>
              </p:cNvPr>
              <p:cNvSpPr>
                <a:spLocks noGrp="1"/>
              </p:cNvSpPr>
              <p:nvPr>
                <p:ph idx="1"/>
              </p:nvPr>
            </p:nvSpPr>
            <p:spPr>
              <a:xfrm>
                <a:off x="271041" y="116269"/>
                <a:ext cx="10548000" cy="6391597"/>
              </a:xfrm>
            </p:spPr>
            <p:txBody>
              <a:bodyPr/>
              <a:lstStyle/>
              <a:p>
                <a:pPr marL="0" indent="0" algn="ctr">
                  <a:lnSpc>
                    <a:spcPct val="200000"/>
                  </a:lnSpc>
                  <a:buNone/>
                </a:pPr>
                <a:r>
                  <a:rPr lang="en-US" dirty="0"/>
                  <a:t>Min(</a:t>
                </a:r>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𝑖𝑗</m:t>
                        </m:r>
                      </m:sub>
                    </m:sSub>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𝑠𝑚𝑖𝑛</m:t>
                    </m:r>
                    <m:d>
                      <m:dPr>
                        <m:ctrlPr>
                          <a:rPr lang="en-US" sz="2800" b="0" i="1" smtClean="0">
                            <a:latin typeface="Cambria Math" panose="02040503050406030204" pitchFamily="18" charset="0"/>
                            <a:ea typeface="Cambria Math" panose="02040503050406030204" pitchFamily="18" charset="0"/>
                          </a:rPr>
                        </m:ctrlPr>
                      </m:dPr>
                      <m:e>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𝑗</m:t>
                            </m:r>
                          </m:e>
                        </m:d>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𝑗</m:t>
                            </m:r>
                          </m:e>
                        </m:d>
                      </m:e>
                    </m:d>
                  </m:oMath>
                </a14:m>
                <a:endParaRPr lang="en-US" sz="2800" b="0" dirty="0">
                  <a:ea typeface="Cambria Math" panose="02040503050406030204" pitchFamily="18" charset="0"/>
                </a:endParaRPr>
              </a:p>
              <a:p>
                <a:pPr marL="0" indent="0" algn="ctr">
                  <a:lnSpc>
                    <a:spcPct val="200000"/>
                  </a:lnSpc>
                  <a:buNone/>
                </a:pPr>
                <a:r>
                  <a:rPr lang="en-US" dirty="0"/>
                  <a:t> sin / cos	</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a:t>
                </a:r>
                <a:r>
                  <a:rPr lang="fa-IR" dirty="0">
                    <a:cs typeface="B Nazanin" panose="00000400000000000000" pitchFamily="2" charset="-78"/>
                  </a:rPr>
                  <a:t>رادیان</a:t>
                </a:r>
                <a:endParaRPr lang="en-US" dirty="0">
                  <a:cs typeface="B Nazanin" panose="00000400000000000000" pitchFamily="2" charset="-78"/>
                </a:endParaRPr>
              </a:p>
              <a:p>
                <a:pPr marL="0" indent="0" algn="ctr">
                  <a:lnSpc>
                    <a:spcPct val="200000"/>
                  </a:lnSpc>
                  <a:buNone/>
                </a:pPr>
                <a14:m>
                  <m:oMath xmlns:m="http://schemas.openxmlformats.org/officeDocument/2006/math">
                    <m:r>
                      <a:rPr lang="en-US" sz="2800" b="0" i="1" smtClean="0">
                        <a:solidFill>
                          <a:schemeClr val="tx1"/>
                        </a:solidFill>
                        <a:latin typeface="Cambria Math" panose="02040503050406030204" pitchFamily="18" charset="0"/>
                        <a:ea typeface="Cambria Math" panose="02040503050406030204" pitchFamily="18" charset="0"/>
                      </a:rPr>
                      <m:t>≥</m:t>
                    </m:r>
                  </m:oMath>
                </a14:m>
                <a:r>
                  <a:rPr lang="en-US" dirty="0"/>
                  <a:t>	</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=g=</a:t>
                </a:r>
              </a:p>
              <a:p>
                <a:pPr marL="0" indent="0" algn="ctr">
                  <a:lnSpc>
                    <a:spcPct val="200000"/>
                  </a:lnSpc>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=l=</a:t>
                </a:r>
                <a:endParaRPr lang="fa-IR" dirty="0"/>
              </a:p>
              <a:p>
                <a:pPr marL="0" indent="0" algn="ctr">
                  <a:lnSpc>
                    <a:spcPct val="200000"/>
                  </a:lnSpc>
                  <a:buNone/>
                </a:pPr>
                <a14:m>
                  <m:oMath xmlns:m="http://schemas.openxmlformats.org/officeDocument/2006/math">
                    <m:r>
                      <a:rPr lang="en-US" b="0" i="1" smtClean="0">
                        <a:latin typeface="Cambria Math" panose="02040503050406030204" pitchFamily="18" charset="0"/>
                      </a:rPr>
                      <m:t>=</m:t>
                    </m:r>
                  </m:oMath>
                </a14:m>
                <a:r>
                  <a:rPr lang="en-US" dirty="0"/>
                  <a:t>	</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=e=</a:t>
                </a:r>
              </a:p>
              <a:p>
                <a:pPr marL="0" indent="0" algn="ctr">
                  <a:lnSpc>
                    <a:spcPct val="200000"/>
                  </a:lnSpc>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 ne =</a:t>
                </a:r>
              </a:p>
              <a:p>
                <a:pPr marL="0" indent="0" algn="ctr">
                  <a:lnSpc>
                    <a:spcPct val="200000"/>
                  </a:lnSpc>
                  <a:buNone/>
                </a:pPr>
                <a:endParaRPr lang="en-US" dirty="0"/>
              </a:p>
              <a:p>
                <a:pPr marL="0" indent="0" algn="ctr">
                  <a:lnSpc>
                    <a:spcPct val="200000"/>
                  </a:lnSpc>
                  <a:buNone/>
                </a:pPr>
                <a:endParaRPr lang="fa-IR" dirty="0"/>
              </a:p>
              <a:p>
                <a:pPr marL="0" indent="0" algn="ctr">
                  <a:lnSpc>
                    <a:spcPct val="200000"/>
                  </a:lnSpc>
                  <a:buNone/>
                </a:pPr>
                <a:endParaRPr lang="fa-IR" dirty="0"/>
              </a:p>
            </p:txBody>
          </p:sp>
        </mc:Choice>
        <mc:Fallback xmlns="">
          <p:sp>
            <p:nvSpPr>
              <p:cNvPr id="3" name="Content Placeholder 2">
                <a:extLst>
                  <a:ext uri="{FF2B5EF4-FFF2-40B4-BE49-F238E27FC236}">
                    <a16:creationId xmlns:a16="http://schemas.microsoft.com/office/drawing/2014/main" id="{879CA802-3C70-AC07-616D-37030725BA31}"/>
                  </a:ext>
                </a:extLst>
              </p:cNvPr>
              <p:cNvSpPr>
                <a:spLocks noGrp="1" noRot="1" noChangeAspect="1" noMove="1" noResize="1" noEditPoints="1" noAdjustHandles="1" noChangeArrowheads="1" noChangeShapeType="1" noTextEdit="1"/>
              </p:cNvSpPr>
              <p:nvPr>
                <p:ph idx="1"/>
              </p:nvPr>
            </p:nvSpPr>
            <p:spPr>
              <a:xfrm>
                <a:off x="271041" y="116269"/>
                <a:ext cx="10548000" cy="6391597"/>
              </a:xfrm>
              <a:blipFill>
                <a:blip r:embed="rId2"/>
                <a:stretch>
                  <a:fillRect/>
                </a:stretch>
              </a:blipFill>
            </p:spPr>
            <p:txBody>
              <a:bodyPr/>
              <a:lstStyle/>
              <a:p>
                <a:r>
                  <a:rPr lang="fa-IR">
                    <a:noFill/>
                  </a:rPr>
                  <a:t> </a:t>
                </a:r>
              </a:p>
            </p:txBody>
          </p:sp>
        </mc:Fallback>
      </mc:AlternateContent>
      <p:sp>
        <p:nvSpPr>
          <p:cNvPr id="4" name="Slide Number Placeholder 3">
            <a:extLst>
              <a:ext uri="{FF2B5EF4-FFF2-40B4-BE49-F238E27FC236}">
                <a16:creationId xmlns:a16="http://schemas.microsoft.com/office/drawing/2014/main" id="{D62432E4-0684-73E0-B048-A897D38E1280}"/>
              </a:ext>
            </a:extLst>
          </p:cNvPr>
          <p:cNvSpPr>
            <a:spLocks noGrp="1"/>
          </p:cNvSpPr>
          <p:nvPr>
            <p:ph type="sldNum" sz="quarter" idx="12"/>
          </p:nvPr>
        </p:nvSpPr>
        <p:spPr/>
        <p:txBody>
          <a:bodyPr/>
          <a:lstStyle/>
          <a:p>
            <a:fld id="{48D6029B-A7B6-42A6-9385-39AD5DA5B693}" type="slidenum">
              <a:rPr lang="en-US" smtClean="0"/>
              <a:pPr/>
              <a:t>14</a:t>
            </a:fld>
            <a:endParaRPr lang="en-US" dirty="0"/>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AE1D21CF-D6A8-C6D4-355C-315002FBE2A7}"/>
                  </a:ext>
                </a:extLst>
              </p14:cNvPr>
              <p14:cNvContentPartPr/>
              <p14:nvPr/>
            </p14:nvContentPartPr>
            <p14:xfrm>
              <a:off x="4074330" y="2670904"/>
              <a:ext cx="450720" cy="249840"/>
            </p14:xfrm>
          </p:contentPart>
        </mc:Choice>
        <mc:Fallback xmlns="">
          <p:pic>
            <p:nvPicPr>
              <p:cNvPr id="15" name="Ink 14">
                <a:extLst>
                  <a:ext uri="{FF2B5EF4-FFF2-40B4-BE49-F238E27FC236}">
                    <a16:creationId xmlns:a16="http://schemas.microsoft.com/office/drawing/2014/main" id="{AE1D21CF-D6A8-C6D4-355C-315002FBE2A7}"/>
                  </a:ext>
                </a:extLst>
              </p:cNvPr>
              <p:cNvPicPr/>
              <p:nvPr/>
            </p:nvPicPr>
            <p:blipFill>
              <a:blip r:embed="rId4"/>
              <a:stretch>
                <a:fillRect/>
              </a:stretch>
            </p:blipFill>
            <p:spPr>
              <a:xfrm>
                <a:off x="4020330" y="2562904"/>
                <a:ext cx="558360" cy="465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AB5996BE-D427-154E-BF87-DF69B8F81A20}"/>
                  </a:ext>
                </a:extLst>
              </p14:cNvPr>
              <p14:cNvContentPartPr/>
              <p14:nvPr/>
            </p14:nvContentPartPr>
            <p14:xfrm>
              <a:off x="4187730" y="3652624"/>
              <a:ext cx="271080" cy="292320"/>
            </p14:xfrm>
          </p:contentPart>
        </mc:Choice>
        <mc:Fallback xmlns="">
          <p:pic>
            <p:nvPicPr>
              <p:cNvPr id="16" name="Ink 15">
                <a:extLst>
                  <a:ext uri="{FF2B5EF4-FFF2-40B4-BE49-F238E27FC236}">
                    <a16:creationId xmlns:a16="http://schemas.microsoft.com/office/drawing/2014/main" id="{AB5996BE-D427-154E-BF87-DF69B8F81A20}"/>
                  </a:ext>
                </a:extLst>
              </p:cNvPr>
              <p:cNvPicPr/>
              <p:nvPr/>
            </p:nvPicPr>
            <p:blipFill>
              <a:blip r:embed="rId6"/>
              <a:stretch>
                <a:fillRect/>
              </a:stretch>
            </p:blipFill>
            <p:spPr>
              <a:xfrm>
                <a:off x="4134090" y="3544624"/>
                <a:ext cx="378720" cy="50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0A4B3E30-FEFE-45D4-0367-BBE2D5D34877}"/>
                  </a:ext>
                </a:extLst>
              </p14:cNvPr>
              <p14:cNvContentPartPr/>
              <p14:nvPr/>
            </p14:nvContentPartPr>
            <p14:xfrm>
              <a:off x="4062090" y="4709584"/>
              <a:ext cx="341640" cy="82080"/>
            </p14:xfrm>
          </p:contentPart>
        </mc:Choice>
        <mc:Fallback xmlns="">
          <p:pic>
            <p:nvPicPr>
              <p:cNvPr id="17" name="Ink 16">
                <a:extLst>
                  <a:ext uri="{FF2B5EF4-FFF2-40B4-BE49-F238E27FC236}">
                    <a16:creationId xmlns:a16="http://schemas.microsoft.com/office/drawing/2014/main" id="{0A4B3E30-FEFE-45D4-0367-BBE2D5D34877}"/>
                  </a:ext>
                </a:extLst>
              </p:cNvPr>
              <p:cNvPicPr/>
              <p:nvPr/>
            </p:nvPicPr>
            <p:blipFill>
              <a:blip r:embed="rId8"/>
              <a:stretch>
                <a:fillRect/>
              </a:stretch>
            </p:blipFill>
            <p:spPr>
              <a:xfrm>
                <a:off x="4008450" y="4601944"/>
                <a:ext cx="4492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5271F8CB-0E85-19AC-E8B4-7665A3CA785D}"/>
                  </a:ext>
                </a:extLst>
              </p14:cNvPr>
              <p14:cNvContentPartPr/>
              <p14:nvPr/>
            </p14:nvContentPartPr>
            <p14:xfrm>
              <a:off x="4131570" y="5552704"/>
              <a:ext cx="280800" cy="405360"/>
            </p14:xfrm>
          </p:contentPart>
        </mc:Choice>
        <mc:Fallback xmlns="">
          <p:pic>
            <p:nvPicPr>
              <p:cNvPr id="18" name="Ink 17">
                <a:extLst>
                  <a:ext uri="{FF2B5EF4-FFF2-40B4-BE49-F238E27FC236}">
                    <a16:creationId xmlns:a16="http://schemas.microsoft.com/office/drawing/2014/main" id="{5271F8CB-0E85-19AC-E8B4-7665A3CA785D}"/>
                  </a:ext>
                </a:extLst>
              </p:cNvPr>
              <p:cNvPicPr/>
              <p:nvPr/>
            </p:nvPicPr>
            <p:blipFill>
              <a:blip r:embed="rId10"/>
              <a:stretch>
                <a:fillRect/>
              </a:stretch>
            </p:blipFill>
            <p:spPr>
              <a:xfrm>
                <a:off x="4077930" y="5445064"/>
                <a:ext cx="388440" cy="621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 name="Ink 18">
                <a:extLst>
                  <a:ext uri="{FF2B5EF4-FFF2-40B4-BE49-F238E27FC236}">
                    <a16:creationId xmlns:a16="http://schemas.microsoft.com/office/drawing/2014/main" id="{3B3FD952-7876-4A7A-E79D-4979B9CE599E}"/>
                  </a:ext>
                </a:extLst>
              </p14:cNvPr>
              <p14:cNvContentPartPr/>
              <p14:nvPr/>
            </p14:nvContentPartPr>
            <p14:xfrm>
              <a:off x="4139490" y="1653544"/>
              <a:ext cx="1277280" cy="349920"/>
            </p14:xfrm>
          </p:contentPart>
        </mc:Choice>
        <mc:Fallback xmlns="">
          <p:pic>
            <p:nvPicPr>
              <p:cNvPr id="19" name="Ink 18">
                <a:extLst>
                  <a:ext uri="{FF2B5EF4-FFF2-40B4-BE49-F238E27FC236}">
                    <a16:creationId xmlns:a16="http://schemas.microsoft.com/office/drawing/2014/main" id="{3B3FD952-7876-4A7A-E79D-4979B9CE599E}"/>
                  </a:ext>
                </a:extLst>
              </p:cNvPr>
              <p:cNvPicPr/>
              <p:nvPr/>
            </p:nvPicPr>
            <p:blipFill>
              <a:blip r:embed="rId12"/>
              <a:stretch>
                <a:fillRect/>
              </a:stretch>
            </p:blipFill>
            <p:spPr>
              <a:xfrm>
                <a:off x="4085850" y="1545544"/>
                <a:ext cx="1384920" cy="565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Ink 19">
                <a:extLst>
                  <a:ext uri="{FF2B5EF4-FFF2-40B4-BE49-F238E27FC236}">
                    <a16:creationId xmlns:a16="http://schemas.microsoft.com/office/drawing/2014/main" id="{188F723A-6C15-210A-D5B4-0E1644E912B0}"/>
                  </a:ext>
                </a:extLst>
              </p14:cNvPr>
              <p14:cNvContentPartPr/>
              <p14:nvPr/>
            </p14:nvContentPartPr>
            <p14:xfrm>
              <a:off x="4944450" y="1713664"/>
              <a:ext cx="333720" cy="22680"/>
            </p14:xfrm>
          </p:contentPart>
        </mc:Choice>
        <mc:Fallback xmlns="">
          <p:pic>
            <p:nvPicPr>
              <p:cNvPr id="20" name="Ink 19">
                <a:extLst>
                  <a:ext uri="{FF2B5EF4-FFF2-40B4-BE49-F238E27FC236}">
                    <a16:creationId xmlns:a16="http://schemas.microsoft.com/office/drawing/2014/main" id="{188F723A-6C15-210A-D5B4-0E1644E912B0}"/>
                  </a:ext>
                </a:extLst>
              </p:cNvPr>
              <p:cNvPicPr/>
              <p:nvPr/>
            </p:nvPicPr>
            <p:blipFill>
              <a:blip r:embed="rId14"/>
              <a:stretch>
                <a:fillRect/>
              </a:stretch>
            </p:blipFill>
            <p:spPr>
              <a:xfrm>
                <a:off x="4890810" y="1605664"/>
                <a:ext cx="44136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60180B94-2182-56A4-C743-88682453442B}"/>
                  </a:ext>
                </a:extLst>
              </p14:cNvPr>
              <p14:cNvContentPartPr/>
              <p14:nvPr/>
            </p14:nvContentPartPr>
            <p14:xfrm>
              <a:off x="4128330" y="1584064"/>
              <a:ext cx="664200" cy="257040"/>
            </p14:xfrm>
          </p:contentPart>
        </mc:Choice>
        <mc:Fallback xmlns="">
          <p:pic>
            <p:nvPicPr>
              <p:cNvPr id="21" name="Ink 20">
                <a:extLst>
                  <a:ext uri="{FF2B5EF4-FFF2-40B4-BE49-F238E27FC236}">
                    <a16:creationId xmlns:a16="http://schemas.microsoft.com/office/drawing/2014/main" id="{60180B94-2182-56A4-C743-88682453442B}"/>
                  </a:ext>
                </a:extLst>
              </p:cNvPr>
              <p:cNvPicPr/>
              <p:nvPr/>
            </p:nvPicPr>
            <p:blipFill>
              <a:blip r:embed="rId16"/>
              <a:stretch>
                <a:fillRect/>
              </a:stretch>
            </p:blipFill>
            <p:spPr>
              <a:xfrm>
                <a:off x="4074690" y="1476424"/>
                <a:ext cx="771840" cy="472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2" name="Ink 21">
                <a:extLst>
                  <a:ext uri="{FF2B5EF4-FFF2-40B4-BE49-F238E27FC236}">
                    <a16:creationId xmlns:a16="http://schemas.microsoft.com/office/drawing/2014/main" id="{3AE0ECAB-4682-8338-2D78-48C4A9F4D9FB}"/>
                  </a:ext>
                </a:extLst>
              </p14:cNvPr>
              <p14:cNvContentPartPr/>
              <p14:nvPr/>
            </p14:nvContentPartPr>
            <p14:xfrm>
              <a:off x="3298170" y="740224"/>
              <a:ext cx="1146240" cy="47880"/>
            </p14:xfrm>
          </p:contentPart>
        </mc:Choice>
        <mc:Fallback xmlns="">
          <p:pic>
            <p:nvPicPr>
              <p:cNvPr id="22" name="Ink 21">
                <a:extLst>
                  <a:ext uri="{FF2B5EF4-FFF2-40B4-BE49-F238E27FC236}">
                    <a16:creationId xmlns:a16="http://schemas.microsoft.com/office/drawing/2014/main" id="{3AE0ECAB-4682-8338-2D78-48C4A9F4D9FB}"/>
                  </a:ext>
                </a:extLst>
              </p:cNvPr>
              <p:cNvPicPr/>
              <p:nvPr/>
            </p:nvPicPr>
            <p:blipFill>
              <a:blip r:embed="rId18"/>
              <a:stretch>
                <a:fillRect/>
              </a:stretch>
            </p:blipFill>
            <p:spPr>
              <a:xfrm>
                <a:off x="3244530" y="632584"/>
                <a:ext cx="125388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 name="Ink 22">
                <a:extLst>
                  <a:ext uri="{FF2B5EF4-FFF2-40B4-BE49-F238E27FC236}">
                    <a16:creationId xmlns:a16="http://schemas.microsoft.com/office/drawing/2014/main" id="{3869AB05-5C56-CCFB-42DA-6872B84AE9CC}"/>
                  </a:ext>
                </a:extLst>
              </p14:cNvPr>
              <p14:cNvContentPartPr/>
              <p14:nvPr/>
            </p14:nvContentPartPr>
            <p14:xfrm>
              <a:off x="3275490" y="866944"/>
              <a:ext cx="1188360" cy="47160"/>
            </p14:xfrm>
          </p:contentPart>
        </mc:Choice>
        <mc:Fallback xmlns="">
          <p:pic>
            <p:nvPicPr>
              <p:cNvPr id="23" name="Ink 22">
                <a:extLst>
                  <a:ext uri="{FF2B5EF4-FFF2-40B4-BE49-F238E27FC236}">
                    <a16:creationId xmlns:a16="http://schemas.microsoft.com/office/drawing/2014/main" id="{3869AB05-5C56-CCFB-42DA-6872B84AE9CC}"/>
                  </a:ext>
                </a:extLst>
              </p:cNvPr>
              <p:cNvPicPr/>
              <p:nvPr/>
            </p:nvPicPr>
            <p:blipFill>
              <a:blip r:embed="rId20"/>
              <a:stretch>
                <a:fillRect/>
              </a:stretch>
            </p:blipFill>
            <p:spPr>
              <a:xfrm>
                <a:off x="3221490" y="758944"/>
                <a:ext cx="129600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82F67C7E-1B9B-46A4-9F84-566FE7405F26}"/>
                  </a:ext>
                </a:extLst>
              </p14:cNvPr>
              <p14:cNvContentPartPr/>
              <p14:nvPr/>
            </p14:nvContentPartPr>
            <p14:xfrm>
              <a:off x="3356130" y="912664"/>
              <a:ext cx="1123200" cy="71280"/>
            </p14:xfrm>
          </p:contentPart>
        </mc:Choice>
        <mc:Fallback xmlns="">
          <p:pic>
            <p:nvPicPr>
              <p:cNvPr id="24" name="Ink 23">
                <a:extLst>
                  <a:ext uri="{FF2B5EF4-FFF2-40B4-BE49-F238E27FC236}">
                    <a16:creationId xmlns:a16="http://schemas.microsoft.com/office/drawing/2014/main" id="{82F67C7E-1B9B-46A4-9F84-566FE7405F26}"/>
                  </a:ext>
                </a:extLst>
              </p:cNvPr>
              <p:cNvPicPr/>
              <p:nvPr/>
            </p:nvPicPr>
            <p:blipFill>
              <a:blip r:embed="rId22"/>
              <a:stretch>
                <a:fillRect/>
              </a:stretch>
            </p:blipFill>
            <p:spPr>
              <a:xfrm>
                <a:off x="3302490" y="804664"/>
                <a:ext cx="123084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5" name="Ink 24">
                <a:extLst>
                  <a:ext uri="{FF2B5EF4-FFF2-40B4-BE49-F238E27FC236}">
                    <a16:creationId xmlns:a16="http://schemas.microsoft.com/office/drawing/2014/main" id="{D90FC5B9-3434-A32A-30D2-2955BF9B2F0E}"/>
                  </a:ext>
                </a:extLst>
              </p14:cNvPr>
              <p14:cNvContentPartPr/>
              <p14:nvPr/>
            </p14:nvContentPartPr>
            <p14:xfrm>
              <a:off x="3248490" y="635104"/>
              <a:ext cx="1230840" cy="349920"/>
            </p14:xfrm>
          </p:contentPart>
        </mc:Choice>
        <mc:Fallback xmlns="">
          <p:pic>
            <p:nvPicPr>
              <p:cNvPr id="25" name="Ink 24">
                <a:extLst>
                  <a:ext uri="{FF2B5EF4-FFF2-40B4-BE49-F238E27FC236}">
                    <a16:creationId xmlns:a16="http://schemas.microsoft.com/office/drawing/2014/main" id="{D90FC5B9-3434-A32A-30D2-2955BF9B2F0E}"/>
                  </a:ext>
                </a:extLst>
              </p:cNvPr>
              <p:cNvPicPr/>
              <p:nvPr/>
            </p:nvPicPr>
            <p:blipFill>
              <a:blip r:embed="rId24"/>
              <a:stretch>
                <a:fillRect/>
              </a:stretch>
            </p:blipFill>
            <p:spPr>
              <a:xfrm>
                <a:off x="3194850" y="527464"/>
                <a:ext cx="1338480" cy="5655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 name="Ink 1">
                <a:extLst>
                  <a:ext uri="{FF2B5EF4-FFF2-40B4-BE49-F238E27FC236}">
                    <a16:creationId xmlns:a16="http://schemas.microsoft.com/office/drawing/2014/main" id="{B8411AB7-C627-0B5B-C84C-4EE61214D4C5}"/>
                  </a:ext>
                </a:extLst>
              </p14:cNvPr>
              <p14:cNvContentPartPr/>
              <p14:nvPr/>
            </p14:nvContentPartPr>
            <p14:xfrm>
              <a:off x="3842490" y="5514544"/>
              <a:ext cx="370800" cy="459360"/>
            </p14:xfrm>
          </p:contentPart>
        </mc:Choice>
        <mc:Fallback xmlns="">
          <p:pic>
            <p:nvPicPr>
              <p:cNvPr id="2" name="Ink 1">
                <a:extLst>
                  <a:ext uri="{FF2B5EF4-FFF2-40B4-BE49-F238E27FC236}">
                    <a16:creationId xmlns:a16="http://schemas.microsoft.com/office/drawing/2014/main" id="{B8411AB7-C627-0B5B-C84C-4EE61214D4C5}"/>
                  </a:ext>
                </a:extLst>
              </p:cNvPr>
              <p:cNvPicPr/>
              <p:nvPr/>
            </p:nvPicPr>
            <p:blipFill>
              <a:blip r:embed="rId26"/>
              <a:stretch>
                <a:fillRect/>
              </a:stretch>
            </p:blipFill>
            <p:spPr>
              <a:xfrm>
                <a:off x="3788850" y="5406544"/>
                <a:ext cx="478440" cy="675000"/>
              </a:xfrm>
              <a:prstGeom prst="rect">
                <a:avLst/>
              </a:prstGeom>
            </p:spPr>
          </p:pic>
        </mc:Fallback>
      </mc:AlternateContent>
    </p:spTree>
    <p:extLst>
      <p:ext uri="{BB962C8B-B14F-4D97-AF65-F5344CB8AC3E}">
        <p14:creationId xmlns:p14="http://schemas.microsoft.com/office/powerpoint/2010/main" val="636206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0091"/>
            <a:ext cx="10058400" cy="915190"/>
          </a:xfrm>
        </p:spPr>
        <p:txBody>
          <a:bodyPr>
            <a:normAutofit fontScale="90000"/>
          </a:bodyPr>
          <a:lstStyle/>
          <a:p>
            <a:pPr algn="ctr"/>
            <a:r>
              <a:rPr lang="en-US" b="1" dirty="0">
                <a:latin typeface="Times New Roman" panose="02020603050405020304" pitchFamily="18" charset="0"/>
              </a:rPr>
              <a:t>Structure of a GAMS Model</a:t>
            </a:r>
            <a:br>
              <a:rPr lang="en-US" b="1" dirty="0">
                <a:latin typeface="Times New Roman" panose="02020603050405020304" pitchFamily="18" charset="0"/>
              </a:rPr>
            </a:br>
            <a:endParaRPr lang="en-US" dirty="0">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8D6029B-A7B6-42A6-9385-39AD5DA5B693}" type="slidenum">
              <a:rPr lang="en-US" smtClean="0"/>
              <a:t>15</a:t>
            </a:fld>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96316"/>
            <a:ext cx="10058400" cy="5644487"/>
          </a:xfrm>
          <a:prstGeom prst="rect">
            <a:avLst/>
          </a:prstGeom>
        </p:spPr>
      </p:pic>
    </p:spTree>
    <p:extLst>
      <p:ext uri="{BB962C8B-B14F-4D97-AF65-F5344CB8AC3E}">
        <p14:creationId xmlns:p14="http://schemas.microsoft.com/office/powerpoint/2010/main" val="2259691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1116-9195-97AA-3191-DF7E50F04C8A}"/>
              </a:ext>
            </a:extLst>
          </p:cNvPr>
          <p:cNvSpPr>
            <a:spLocks noGrp="1"/>
          </p:cNvSpPr>
          <p:nvPr>
            <p:ph type="title"/>
          </p:nvPr>
        </p:nvSpPr>
        <p:spPr/>
        <p:txBody>
          <a:bodyPr/>
          <a:lstStyle/>
          <a:p>
            <a:pPr algn="ctr" rtl="1"/>
            <a:r>
              <a:rPr lang="fa-IR" dirty="0">
                <a:cs typeface="B Nazanin" panose="00000400000000000000" pitchFamily="2" charset="-78"/>
              </a:rPr>
              <a:t>تمرین1:</a:t>
            </a:r>
          </a:p>
        </p:txBody>
      </p:sp>
      <p:sp>
        <p:nvSpPr>
          <p:cNvPr id="4" name="Slide Number Placeholder 3">
            <a:extLst>
              <a:ext uri="{FF2B5EF4-FFF2-40B4-BE49-F238E27FC236}">
                <a16:creationId xmlns:a16="http://schemas.microsoft.com/office/drawing/2014/main" id="{99942501-7D05-A891-AAA5-A805AC078D4C}"/>
              </a:ext>
            </a:extLst>
          </p:cNvPr>
          <p:cNvSpPr>
            <a:spLocks noGrp="1"/>
          </p:cNvSpPr>
          <p:nvPr>
            <p:ph type="sldNum" sz="quarter" idx="12"/>
          </p:nvPr>
        </p:nvSpPr>
        <p:spPr/>
        <p:txBody>
          <a:bodyPr/>
          <a:lstStyle/>
          <a:p>
            <a:fld id="{48D6029B-A7B6-42A6-9385-39AD5DA5B693}" type="slidenum">
              <a:rPr lang="en-US" smtClean="0"/>
              <a:pPr/>
              <a:t>16</a:t>
            </a:fld>
            <a:endParaRPr lang="en-US" dirty="0"/>
          </a:p>
        </p:txBody>
      </p:sp>
      <p:pic>
        <p:nvPicPr>
          <p:cNvPr id="6" name="Picture 5" descr="Screen Clipping">
            <a:extLst>
              <a:ext uri="{FF2B5EF4-FFF2-40B4-BE49-F238E27FC236}">
                <a16:creationId xmlns:a16="http://schemas.microsoft.com/office/drawing/2014/main" id="{04EB25D8-AF29-ACFF-CCC9-4CDF2934F987}"/>
              </a:ext>
            </a:extLst>
          </p:cNvPr>
          <p:cNvPicPr>
            <a:picLocks noChangeAspect="1"/>
          </p:cNvPicPr>
          <p:nvPr/>
        </p:nvPicPr>
        <p:blipFill rotWithShape="1">
          <a:blip r:embed="rId2">
            <a:extLst>
              <a:ext uri="{28A0092B-C50C-407E-A947-70E740481C1C}">
                <a14:useLocalDpi xmlns:a14="http://schemas.microsoft.com/office/drawing/2010/main" val="0"/>
              </a:ext>
            </a:extLst>
          </a:blip>
          <a:srcRect t="35566" r="62349"/>
          <a:stretch/>
        </p:blipFill>
        <p:spPr>
          <a:xfrm>
            <a:off x="1347092" y="2924888"/>
            <a:ext cx="3004988" cy="2418644"/>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D44DA7B-1102-5D64-E5F9-9217B3634FE8}"/>
                  </a:ext>
                </a:extLst>
              </p:cNvPr>
              <p:cNvSpPr txBox="1"/>
              <p:nvPr/>
            </p:nvSpPr>
            <p:spPr>
              <a:xfrm>
                <a:off x="7323489" y="2114878"/>
                <a:ext cx="4868511" cy="505138"/>
              </a:xfrm>
              <a:prstGeom prst="rect">
                <a:avLst/>
              </a:prstGeom>
              <a:noFill/>
            </p:spPr>
            <p:txBody>
              <a:bodyPr wrap="square" lIns="0" tIns="0" rIns="0" bIns="0" rtlCol="1">
                <a:spAutoFit/>
              </a:bodyPr>
              <a:lstStyle/>
              <a:p>
                <a:r>
                  <a:rPr lang="en-US" sz="2800" i="1" dirty="0">
                    <a:latin typeface="Times New Roman" panose="02020603050405020304" pitchFamily="18" charset="0"/>
                    <a:cs typeface="+mj-cs"/>
                  </a:rPr>
                  <a:t>Max Z = </a:t>
                </a:r>
                <a14:m>
                  <m:oMath xmlns:m="http://schemas.openxmlformats.org/officeDocument/2006/math">
                    <m:nary>
                      <m:naryPr>
                        <m:chr m:val="∑"/>
                        <m:ctrlPr>
                          <a:rPr lang="fa-IR" sz="2800" i="1" smtClean="0">
                            <a:latin typeface="Cambria Math" panose="02040503050406030204" pitchFamily="18" charset="0"/>
                            <a:cs typeface="+mj-cs"/>
                          </a:rPr>
                        </m:ctrlPr>
                      </m:naryPr>
                      <m:sub>
                        <m:r>
                          <m:rPr>
                            <m:brk m:alnAt="23"/>
                          </m:rPr>
                          <a:rPr lang="en-US" sz="2800" b="0" i="1" smtClean="0">
                            <a:latin typeface="Cambria Math" panose="02040503050406030204" pitchFamily="18" charset="0"/>
                            <a:cs typeface="+mj-cs"/>
                          </a:rPr>
                          <m:t>𝑖</m:t>
                        </m:r>
                        <m:r>
                          <a:rPr lang="en-US" sz="2800" b="0" i="1" smtClean="0">
                            <a:latin typeface="Cambria Math" panose="02040503050406030204" pitchFamily="18" charset="0"/>
                            <a:cs typeface="+mj-cs"/>
                          </a:rPr>
                          <m:t>=</m:t>
                        </m:r>
                        <m:r>
                          <m:rPr>
                            <m:brk m:alnAt="23"/>
                          </m:rPr>
                          <a:rPr lang="en-US" sz="2800" b="0" i="1" smtClean="0">
                            <a:latin typeface="Cambria Math" panose="02040503050406030204" pitchFamily="18" charset="0"/>
                            <a:cs typeface="+mj-cs"/>
                          </a:rPr>
                          <m:t>1</m:t>
                        </m:r>
                      </m:sub>
                      <m:sup>
                        <m:r>
                          <a:rPr lang="en-US" sz="2800" b="0" i="1" smtClean="0">
                            <a:latin typeface="Cambria Math" panose="02040503050406030204" pitchFamily="18" charset="0"/>
                            <a:cs typeface="+mj-cs"/>
                          </a:rPr>
                          <m:t>2</m:t>
                        </m:r>
                      </m:sup>
                      <m:e>
                        <m:nary>
                          <m:naryPr>
                            <m:chr m:val="∑"/>
                            <m:ctrlPr>
                              <a:rPr lang="fa-IR" sz="2800" i="1" smtClean="0">
                                <a:latin typeface="Cambria Math" panose="02040503050406030204" pitchFamily="18" charset="0"/>
                                <a:cs typeface="+mj-cs"/>
                              </a:rPr>
                            </m:ctrlPr>
                          </m:naryPr>
                          <m:sub>
                            <m:r>
                              <m:rPr>
                                <m:brk m:alnAt="23"/>
                              </m:rPr>
                              <a:rPr lang="en-US" sz="2800" b="0" i="1" smtClean="0">
                                <a:latin typeface="Cambria Math" panose="02040503050406030204" pitchFamily="18" charset="0"/>
                                <a:cs typeface="+mj-cs"/>
                              </a:rPr>
                              <m:t>𝑗</m:t>
                            </m:r>
                            <m:r>
                              <a:rPr lang="en-US" sz="2800" b="0" i="1" smtClean="0">
                                <a:latin typeface="Cambria Math" panose="02040503050406030204" pitchFamily="18" charset="0"/>
                                <a:cs typeface="+mj-cs"/>
                              </a:rPr>
                              <m:t>=</m:t>
                            </m:r>
                            <m:r>
                              <m:rPr>
                                <m:brk m:alnAt="23"/>
                              </m:rPr>
                              <a:rPr lang="en-US" sz="2800" b="0" i="1" smtClean="0">
                                <a:latin typeface="Cambria Math" panose="02040503050406030204" pitchFamily="18" charset="0"/>
                                <a:cs typeface="+mj-cs"/>
                              </a:rPr>
                              <m:t>1</m:t>
                            </m:r>
                          </m:sub>
                          <m:sup>
                            <m:r>
                              <a:rPr lang="en-US" sz="2800" b="0" i="1" smtClean="0">
                                <a:latin typeface="Cambria Math" panose="02040503050406030204" pitchFamily="18" charset="0"/>
                                <a:cs typeface="+mj-cs"/>
                              </a:rPr>
                              <m:t>3</m:t>
                            </m:r>
                          </m:sup>
                          <m:e>
                            <m:sSub>
                              <m:sSubPr>
                                <m:ctrlPr>
                                  <a:rPr lang="fa-IR" sz="2800" i="1" smtClean="0">
                                    <a:latin typeface="Cambria Math" panose="02040503050406030204" pitchFamily="18" charset="0"/>
                                    <a:cs typeface="+mj-cs"/>
                                  </a:rPr>
                                </m:ctrlPr>
                              </m:sSubPr>
                              <m:e>
                                <m:sSub>
                                  <m:sSubPr>
                                    <m:ctrlPr>
                                      <a:rPr lang="fa-IR" sz="2800" i="1" smtClean="0">
                                        <a:latin typeface="Cambria Math" panose="02040503050406030204" pitchFamily="18" charset="0"/>
                                        <a:cs typeface="+mj-cs"/>
                                      </a:rPr>
                                    </m:ctrlPr>
                                  </m:sSubPr>
                                  <m:e>
                                    <m:r>
                                      <a:rPr lang="en-US" sz="2800" b="0" i="1" smtClean="0">
                                        <a:latin typeface="Cambria Math" panose="02040503050406030204" pitchFamily="18" charset="0"/>
                                        <a:cs typeface="+mj-cs"/>
                                      </a:rPr>
                                      <m:t>𝑐</m:t>
                                    </m:r>
                                  </m:e>
                                  <m:sub>
                                    <m:r>
                                      <a:rPr lang="en-US" sz="2800" b="0" i="1" smtClean="0">
                                        <a:latin typeface="Cambria Math" panose="02040503050406030204" pitchFamily="18" charset="0"/>
                                        <a:cs typeface="+mj-cs"/>
                                      </a:rPr>
                                      <m:t>𝑖𝑗</m:t>
                                    </m:r>
                                  </m:sub>
                                </m:sSub>
                                <m:r>
                                  <a:rPr lang="en-US" sz="2800" i="1">
                                    <a:latin typeface="Cambria Math" panose="02040503050406030204" pitchFamily="18" charset="0"/>
                                    <a:cs typeface="+mj-cs"/>
                                  </a:rPr>
                                  <m:t>𝑦</m:t>
                                </m:r>
                              </m:e>
                              <m:sub>
                                <m:r>
                                  <a:rPr lang="en-US" sz="2800" i="1">
                                    <a:latin typeface="Cambria Math" panose="02040503050406030204" pitchFamily="18" charset="0"/>
                                    <a:cs typeface="+mj-cs"/>
                                  </a:rPr>
                                  <m:t>𝑖𝑗</m:t>
                                </m:r>
                              </m:sub>
                            </m:sSub>
                          </m:e>
                        </m:nary>
                      </m:e>
                    </m:nary>
                  </m:oMath>
                </a14:m>
                <a:endParaRPr lang="fa-IR" sz="2800" i="1" dirty="0">
                  <a:solidFill>
                    <a:schemeClr val="tx1"/>
                  </a:solidFill>
                  <a:latin typeface="Times New Roman" panose="02020603050405020304" pitchFamily="18" charset="0"/>
                  <a:cs typeface="+mj-cs"/>
                </a:endParaRPr>
              </a:p>
            </p:txBody>
          </p:sp>
        </mc:Choice>
        <mc:Fallback xmlns="">
          <p:sp>
            <p:nvSpPr>
              <p:cNvPr id="7" name="TextBox 6">
                <a:extLst>
                  <a:ext uri="{FF2B5EF4-FFF2-40B4-BE49-F238E27FC236}">
                    <a16:creationId xmlns:a16="http://schemas.microsoft.com/office/drawing/2014/main" id="{7D44DA7B-1102-5D64-E5F9-9217B3634FE8}"/>
                  </a:ext>
                </a:extLst>
              </p:cNvPr>
              <p:cNvSpPr txBox="1">
                <a:spLocks noRot="1" noChangeAspect="1" noMove="1" noResize="1" noEditPoints="1" noAdjustHandles="1" noChangeArrowheads="1" noChangeShapeType="1" noTextEdit="1"/>
              </p:cNvSpPr>
              <p:nvPr/>
            </p:nvSpPr>
            <p:spPr>
              <a:xfrm>
                <a:off x="7323489" y="2114878"/>
                <a:ext cx="4868511" cy="505138"/>
              </a:xfrm>
              <a:prstGeom prst="rect">
                <a:avLst/>
              </a:prstGeom>
              <a:blipFill>
                <a:blip r:embed="rId3"/>
                <a:stretch>
                  <a:fillRect l="-4380" t="-18072" b="-30120"/>
                </a:stretch>
              </a:blipFill>
            </p:spPr>
            <p:txBody>
              <a:bodyPr/>
              <a:lstStyle/>
              <a:p>
                <a:r>
                  <a:rPr lang="fa-IR">
                    <a:noFill/>
                  </a:rPr>
                  <a:t> </a:t>
                </a:r>
              </a:p>
            </p:txBody>
          </p:sp>
        </mc:Fallback>
      </mc:AlternateContent>
      <p:pic>
        <p:nvPicPr>
          <p:cNvPr id="9" name="Picture 8" descr="Screen Clipping">
            <a:extLst>
              <a:ext uri="{FF2B5EF4-FFF2-40B4-BE49-F238E27FC236}">
                <a16:creationId xmlns:a16="http://schemas.microsoft.com/office/drawing/2014/main" id="{FB54452C-F5DE-862D-A341-8B289FA9E55E}"/>
              </a:ext>
            </a:extLst>
          </p:cNvPr>
          <p:cNvPicPr>
            <a:picLocks noChangeAspect="1"/>
          </p:cNvPicPr>
          <p:nvPr/>
        </p:nvPicPr>
        <p:blipFill rotWithShape="1">
          <a:blip r:embed="rId2">
            <a:extLst>
              <a:ext uri="{28A0092B-C50C-407E-A947-70E740481C1C}">
                <a14:useLocalDpi xmlns:a14="http://schemas.microsoft.com/office/drawing/2010/main" val="0"/>
              </a:ext>
            </a:extLst>
          </a:blip>
          <a:srcRect l="49929" t="48748" b="15938"/>
          <a:stretch/>
        </p:blipFill>
        <p:spPr>
          <a:xfrm>
            <a:off x="7323489" y="2924888"/>
            <a:ext cx="3996267" cy="1325563"/>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E65E6E9-9B74-69DA-99FD-00D8E089241A}"/>
                  </a:ext>
                </a:extLst>
              </p:cNvPr>
              <p:cNvSpPr txBox="1"/>
              <p:nvPr/>
            </p:nvSpPr>
            <p:spPr>
              <a:xfrm>
                <a:off x="1339380" y="2110346"/>
                <a:ext cx="5984109" cy="369332"/>
              </a:xfrm>
              <a:prstGeom prst="rect">
                <a:avLst/>
              </a:prstGeom>
              <a:noFill/>
            </p:spPr>
            <p:txBody>
              <a:bodyPr wrap="square" lIns="0" tIns="0" rIns="0" bIns="0" rtlCol="1">
                <a:spAutoFit/>
              </a:bodyPr>
              <a:lstStyle/>
              <a:p>
                <a:r>
                  <a:rPr lang="en-US" sz="2400" i="1" dirty="0">
                    <a:latin typeface="Times New Roman" panose="02020603050405020304" pitchFamily="18" charset="0"/>
                    <a:cs typeface="+mj-cs"/>
                  </a:rPr>
                  <a:t>Max Z =</a:t>
                </a:r>
                <a:r>
                  <a:rPr lang="fa-IR" sz="2400" dirty="0">
                    <a:cs typeface="+mj-cs"/>
                  </a:rPr>
                  <a:t> </a:t>
                </a:r>
                <a14:m>
                  <m:oMath xmlns:m="http://schemas.openxmlformats.org/officeDocument/2006/math">
                    <m:sSub>
                      <m:sSubPr>
                        <m:ctrlPr>
                          <a:rPr lang="fa-IR" sz="2400" i="1" smtClean="0">
                            <a:latin typeface="Cambria Math" panose="02040503050406030204" pitchFamily="18" charset="0"/>
                            <a:cs typeface="+mj-cs"/>
                          </a:rPr>
                        </m:ctrlPr>
                      </m:sSubPr>
                      <m:e>
                        <m:r>
                          <a:rPr lang="en-US" sz="2400" b="0" i="1" smtClean="0">
                            <a:latin typeface="Cambria Math" panose="02040503050406030204" pitchFamily="18" charset="0"/>
                            <a:cs typeface="+mj-cs"/>
                          </a:rPr>
                          <m:t>5</m:t>
                        </m:r>
                        <m:r>
                          <a:rPr lang="en-US" sz="2400" i="1">
                            <a:latin typeface="Cambria Math" panose="02040503050406030204" pitchFamily="18" charset="0"/>
                            <a:cs typeface="+mj-cs"/>
                          </a:rPr>
                          <m:t>𝑦</m:t>
                        </m:r>
                      </m:e>
                      <m:sub>
                        <m:r>
                          <a:rPr lang="en-US" sz="2400" b="0" i="1" smtClean="0">
                            <a:latin typeface="Cambria Math" panose="02040503050406030204" pitchFamily="18" charset="0"/>
                            <a:cs typeface="+mj-cs"/>
                          </a:rPr>
                          <m:t>𝑠</m:t>
                        </m:r>
                        <m:r>
                          <a:rPr lang="en-US" sz="2400" b="0" i="1" smtClean="0">
                            <a:latin typeface="Cambria Math" panose="02040503050406030204" pitchFamily="18" charset="0"/>
                            <a:cs typeface="+mj-cs"/>
                          </a:rPr>
                          <m:t>1</m:t>
                        </m:r>
                      </m:sub>
                    </m:sSub>
                    <m:r>
                      <a:rPr lang="en-US" sz="2400" b="0" i="1" smtClean="0">
                        <a:latin typeface="Cambria Math" panose="02040503050406030204" pitchFamily="18" charset="0"/>
                        <a:cs typeface="+mj-cs"/>
                      </a:rPr>
                      <m:t>+</m:t>
                    </m:r>
                    <m:sSub>
                      <m:sSubPr>
                        <m:ctrlPr>
                          <a:rPr lang="fa-IR" sz="2400" i="1">
                            <a:latin typeface="Cambria Math" panose="02040503050406030204" pitchFamily="18" charset="0"/>
                          </a:rPr>
                        </m:ctrlPr>
                      </m:sSubPr>
                      <m:e>
                        <m:r>
                          <a:rPr lang="en-US" sz="2400" b="0" i="1" smtClean="0">
                            <a:latin typeface="Cambria Math" panose="02040503050406030204" pitchFamily="18" charset="0"/>
                          </a:rPr>
                          <m:t>9</m:t>
                        </m:r>
                        <m:r>
                          <a:rPr lang="en-US" sz="2400" i="1">
                            <a:latin typeface="Cambria Math" panose="02040503050406030204" pitchFamily="18" charset="0"/>
                          </a:rPr>
                          <m:t>𝑦</m:t>
                        </m:r>
                      </m:e>
                      <m:sub>
                        <m:r>
                          <a:rPr lang="en-US" sz="2400" i="1">
                            <a:latin typeface="Cambria Math" panose="02040503050406030204" pitchFamily="18" charset="0"/>
                          </a:rPr>
                          <m:t>𝑠</m:t>
                        </m:r>
                        <m:r>
                          <a:rPr lang="en-US" sz="2400" b="0" i="1" smtClean="0">
                            <a:latin typeface="Cambria Math" panose="02040503050406030204" pitchFamily="18" charset="0"/>
                          </a:rPr>
                          <m:t>2</m:t>
                        </m:r>
                      </m:sub>
                    </m:sSub>
                  </m:oMath>
                </a14:m>
                <a:r>
                  <a:rPr lang="fa-IR" sz="2400" dirty="0"/>
                  <a:t>+ </a:t>
                </a:r>
                <a14:m>
                  <m:oMath xmlns:m="http://schemas.openxmlformats.org/officeDocument/2006/math">
                    <m:sSub>
                      <m:sSubPr>
                        <m:ctrlPr>
                          <a:rPr lang="fa-IR" sz="2400" i="1">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2</m:t>
                        </m:r>
                        <m:r>
                          <a:rPr lang="en-US" sz="2400" i="1">
                            <a:latin typeface="Cambria Math" panose="02040503050406030204" pitchFamily="18" charset="0"/>
                          </a:rPr>
                          <m:t>𝑦</m:t>
                        </m:r>
                      </m:e>
                      <m:sub>
                        <m:r>
                          <a:rPr lang="en-US" sz="2400" i="1">
                            <a:latin typeface="Cambria Math" panose="02040503050406030204" pitchFamily="18" charset="0"/>
                          </a:rPr>
                          <m:t>𝑠</m:t>
                        </m:r>
                        <m:r>
                          <a:rPr lang="en-US" sz="2400" b="0" i="1" smtClean="0">
                            <a:latin typeface="Cambria Math" panose="02040503050406030204" pitchFamily="18" charset="0"/>
                          </a:rPr>
                          <m:t>3</m:t>
                        </m:r>
                      </m:sub>
                    </m:sSub>
                  </m:oMath>
                </a14:m>
                <a:r>
                  <a:rPr lang="fa-IR" sz="2400" dirty="0"/>
                  <a:t> </a:t>
                </a:r>
                <a14:m>
                  <m:oMath xmlns:m="http://schemas.openxmlformats.org/officeDocument/2006/math">
                    <m:sSub>
                      <m:sSubPr>
                        <m:ctrlPr>
                          <a:rPr lang="fa-IR" sz="2400" i="1">
                            <a:latin typeface="Cambria Math" panose="02040503050406030204" pitchFamily="18" charset="0"/>
                          </a:rPr>
                        </m:ctrlPr>
                      </m:sSubPr>
                      <m:e>
                        <m:r>
                          <a:rPr lang="en-US" sz="2400" b="0" i="1" smtClean="0">
                            <a:latin typeface="Cambria Math" panose="02040503050406030204" pitchFamily="18" charset="0"/>
                          </a:rPr>
                          <m:t>+ </m:t>
                        </m:r>
                        <m:r>
                          <a:rPr lang="en-US" sz="2400" i="1">
                            <a:latin typeface="Cambria Math" panose="02040503050406030204" pitchFamily="18" charset="0"/>
                          </a:rPr>
                          <m:t>𝑦</m:t>
                        </m:r>
                      </m:e>
                      <m:sub>
                        <m:r>
                          <a:rPr lang="en-US" sz="2400" b="0" i="1" smtClean="0">
                            <a:latin typeface="Cambria Math" panose="02040503050406030204" pitchFamily="18" charset="0"/>
                          </a:rPr>
                          <m:t>𝑡</m:t>
                        </m:r>
                        <m:r>
                          <a:rPr lang="en-US" sz="2400" b="0" i="1" smtClean="0">
                            <a:latin typeface="Cambria Math" panose="02040503050406030204" pitchFamily="18" charset="0"/>
                          </a:rPr>
                          <m:t>2</m:t>
                        </m:r>
                      </m:sub>
                    </m:sSub>
                  </m:oMath>
                </a14:m>
                <a:r>
                  <a:rPr lang="fa-IR" sz="2400" dirty="0"/>
                  <a:t> + </a:t>
                </a:r>
                <a14:m>
                  <m:oMath xmlns:m="http://schemas.openxmlformats.org/officeDocument/2006/math">
                    <m:sSub>
                      <m:sSubPr>
                        <m:ctrlPr>
                          <a:rPr lang="fa-IR" sz="2400" i="1">
                            <a:latin typeface="Cambria Math" panose="02040503050406030204" pitchFamily="18" charset="0"/>
                          </a:rPr>
                        </m:ctrlPr>
                      </m:sSubPr>
                      <m:e>
                        <m:r>
                          <a:rPr lang="en-US" sz="2400" b="0" i="1" smtClean="0">
                            <a:latin typeface="Cambria Math" panose="02040503050406030204" pitchFamily="18" charset="0"/>
                          </a:rPr>
                          <m:t>3</m:t>
                        </m:r>
                        <m:r>
                          <a:rPr lang="en-US" sz="2400" i="1">
                            <a:latin typeface="Cambria Math" panose="02040503050406030204" pitchFamily="18" charset="0"/>
                          </a:rPr>
                          <m:t>𝑦</m:t>
                        </m:r>
                      </m:e>
                      <m:sub>
                        <m:r>
                          <a:rPr lang="en-US" sz="2400" b="0" i="1" smtClean="0">
                            <a:latin typeface="Cambria Math" panose="02040503050406030204" pitchFamily="18" charset="0"/>
                          </a:rPr>
                          <m:t>𝑡</m:t>
                        </m:r>
                        <m:r>
                          <a:rPr lang="en-US" sz="2400" b="0" i="1" smtClean="0">
                            <a:latin typeface="Cambria Math" panose="02040503050406030204" pitchFamily="18" charset="0"/>
                          </a:rPr>
                          <m:t>3</m:t>
                        </m:r>
                      </m:sub>
                    </m:sSub>
                  </m:oMath>
                </a14:m>
                <a:endParaRPr lang="fa-IR" sz="2400" i="1" dirty="0">
                  <a:solidFill>
                    <a:schemeClr val="tx1"/>
                  </a:solidFill>
                  <a:latin typeface="Times New Roman" panose="02020603050405020304" pitchFamily="18" charset="0"/>
                  <a:cs typeface="+mj-cs"/>
                </a:endParaRPr>
              </a:p>
            </p:txBody>
          </p:sp>
        </mc:Choice>
        <mc:Fallback xmlns="">
          <p:sp>
            <p:nvSpPr>
              <p:cNvPr id="11" name="TextBox 10">
                <a:extLst>
                  <a:ext uri="{FF2B5EF4-FFF2-40B4-BE49-F238E27FC236}">
                    <a16:creationId xmlns:a16="http://schemas.microsoft.com/office/drawing/2014/main" id="{8E65E6E9-9B74-69DA-99FD-00D8E089241A}"/>
                  </a:ext>
                </a:extLst>
              </p:cNvPr>
              <p:cNvSpPr txBox="1">
                <a:spLocks noRot="1" noChangeAspect="1" noMove="1" noResize="1" noEditPoints="1" noAdjustHandles="1" noChangeArrowheads="1" noChangeShapeType="1" noTextEdit="1"/>
              </p:cNvSpPr>
              <p:nvPr/>
            </p:nvSpPr>
            <p:spPr>
              <a:xfrm>
                <a:off x="1339380" y="2110346"/>
                <a:ext cx="5984109" cy="369332"/>
              </a:xfrm>
              <a:prstGeom prst="rect">
                <a:avLst/>
              </a:prstGeom>
              <a:blipFill>
                <a:blip r:embed="rId4"/>
                <a:stretch>
                  <a:fillRect l="-3160" t="-24590" b="-49180"/>
                </a:stretch>
              </a:blipFill>
            </p:spPr>
            <p:txBody>
              <a:bodyPr/>
              <a:lstStyle/>
              <a:p>
                <a:r>
                  <a:rPr lang="fa-IR">
                    <a:noFill/>
                  </a:rPr>
                  <a:t> </a:t>
                </a:r>
              </a:p>
            </p:txBody>
          </p:sp>
        </mc:Fallback>
      </mc:AlternateContent>
    </p:spTree>
    <p:extLst>
      <p:ext uri="{BB962C8B-B14F-4D97-AF65-F5344CB8AC3E}">
        <p14:creationId xmlns:p14="http://schemas.microsoft.com/office/powerpoint/2010/main" val="2318246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7DB9DF-0963-B4B2-2049-5A2ED5D0A0EF}"/>
              </a:ext>
            </a:extLst>
          </p:cNvPr>
          <p:cNvSpPr>
            <a:spLocks noGrp="1"/>
          </p:cNvSpPr>
          <p:nvPr>
            <p:ph type="sldNum" sz="quarter" idx="12"/>
          </p:nvPr>
        </p:nvSpPr>
        <p:spPr/>
        <p:txBody>
          <a:bodyPr/>
          <a:lstStyle/>
          <a:p>
            <a:fld id="{48D6029B-A7B6-42A6-9385-39AD5DA5B693}" type="slidenum">
              <a:rPr lang="en-US" smtClean="0"/>
              <a:pPr/>
              <a:t>17</a:t>
            </a:fld>
            <a:endParaRPr lang="en-US" dirty="0"/>
          </a:p>
        </p:txBody>
      </p:sp>
      <p:pic>
        <p:nvPicPr>
          <p:cNvPr id="5" name="Picture 4" descr="Screen Clipping">
            <a:extLst>
              <a:ext uri="{FF2B5EF4-FFF2-40B4-BE49-F238E27FC236}">
                <a16:creationId xmlns:a16="http://schemas.microsoft.com/office/drawing/2014/main" id="{C0588F78-73CF-3BF3-5FA2-BA981CC46E2B}"/>
              </a:ext>
            </a:extLst>
          </p:cNvPr>
          <p:cNvPicPr>
            <a:picLocks noChangeAspect="1"/>
          </p:cNvPicPr>
          <p:nvPr/>
        </p:nvPicPr>
        <p:blipFill rotWithShape="1">
          <a:blip r:embed="rId2">
            <a:extLst>
              <a:ext uri="{28A0092B-C50C-407E-A947-70E740481C1C}">
                <a14:useLocalDpi xmlns:a14="http://schemas.microsoft.com/office/drawing/2010/main" val="0"/>
              </a:ext>
            </a:extLst>
          </a:blip>
          <a:srcRect t="20194"/>
          <a:stretch/>
        </p:blipFill>
        <p:spPr>
          <a:xfrm>
            <a:off x="2116666" y="2615878"/>
            <a:ext cx="7958667" cy="3483458"/>
          </a:xfrm>
          <a:prstGeom prst="rect">
            <a:avLst/>
          </a:prstGeom>
        </p:spPr>
      </p:pic>
      <p:sp>
        <p:nvSpPr>
          <p:cNvPr id="6" name="Title 1">
            <a:extLst>
              <a:ext uri="{FF2B5EF4-FFF2-40B4-BE49-F238E27FC236}">
                <a16:creationId xmlns:a16="http://schemas.microsoft.com/office/drawing/2014/main" id="{883F38B3-A049-DC3D-9DA7-31F4393BA9E0}"/>
              </a:ext>
            </a:extLst>
          </p:cNvPr>
          <p:cNvSpPr txBox="1">
            <a:spLocks/>
          </p:cNvSpPr>
          <p:nvPr/>
        </p:nvSpPr>
        <p:spPr>
          <a:xfrm>
            <a:off x="990600" y="517525"/>
            <a:ext cx="10515600" cy="1325563"/>
          </a:xfrm>
          <a:prstGeom prst="rect">
            <a:avLst/>
          </a:prstGeom>
        </p:spPr>
        <p:txBody>
          <a:bodyPr/>
          <a:lst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mj-ea"/>
                <a:cs typeface="+mj-cs"/>
              </a:defRPr>
            </a:lvl1pPr>
          </a:lstStyle>
          <a:p>
            <a:pPr algn="ctr" rtl="1"/>
            <a:r>
              <a:rPr lang="fa-IR" dirty="0">
                <a:cs typeface="B Nazanin" panose="00000400000000000000" pitchFamily="2" charset="-78"/>
              </a:rPr>
              <a:t>تمرین2:</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A3C5C2C-DEAC-D841-5BCF-3516F84CD0A4}"/>
                  </a:ext>
                </a:extLst>
              </p:cNvPr>
              <p:cNvSpPr txBox="1"/>
              <p:nvPr/>
            </p:nvSpPr>
            <p:spPr>
              <a:xfrm>
                <a:off x="2305576" y="1989532"/>
                <a:ext cx="5991256" cy="369332"/>
              </a:xfrm>
              <a:prstGeom prst="rect">
                <a:avLst/>
              </a:prstGeom>
              <a:noFill/>
            </p:spPr>
            <p:txBody>
              <a:bodyPr wrap="square" lIns="0" tIns="0" rIns="0" bIns="0" rtlCol="1">
                <a:spAutoFit/>
              </a:bodyPr>
              <a:lstStyle/>
              <a:p>
                <a:r>
                  <a:rPr lang="en-US" sz="2400" i="1" dirty="0">
                    <a:latin typeface="Times New Roman" panose="02020603050405020304" pitchFamily="18" charset="0"/>
                    <a:cs typeface="+mj-cs"/>
                  </a:rPr>
                  <a:t>Max Z = 5</a:t>
                </a:r>
                <a:r>
                  <a:rPr lang="fa-IR" sz="2400" dirty="0">
                    <a:cs typeface="+mj-cs"/>
                  </a:rPr>
                  <a:t> </a:t>
                </a:r>
                <a14:m>
                  <m:oMath xmlns:m="http://schemas.openxmlformats.org/officeDocument/2006/math">
                    <m:d>
                      <m:dPr>
                        <m:begChr m:val="|"/>
                        <m:endChr m:val="|"/>
                        <m:ctrlPr>
                          <a:rPr lang="en-US" sz="2400" b="0" i="1" smtClean="0">
                            <a:latin typeface="Cambria Math" panose="02040503050406030204" pitchFamily="18" charset="0"/>
                            <a:cs typeface="+mj-cs"/>
                          </a:rPr>
                        </m:ctrlPr>
                      </m:dPr>
                      <m:e>
                        <m:sSub>
                          <m:sSubPr>
                            <m:ctrlPr>
                              <a:rPr lang="fa-IR"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e>
                    </m:d>
                    <m:r>
                      <a:rPr lang="en-US" sz="2400" b="0" i="1" smtClean="0">
                        <a:latin typeface="Cambria Math" panose="02040503050406030204" pitchFamily="18" charset="0"/>
                        <a:cs typeface="+mj-cs"/>
                      </a:rPr>
                      <m:t>+</m:t>
                    </m:r>
                    <m:r>
                      <a:rPr lang="fa-IR" sz="2400" b="0" i="1" smtClean="0">
                        <a:latin typeface="Cambria Math" panose="02040503050406030204" pitchFamily="18" charset="0"/>
                        <a:cs typeface="+mj-cs"/>
                      </a:rPr>
                      <m:t>4</m:t>
                    </m:r>
                    <m:d>
                      <m:dPr>
                        <m:begChr m:val="|"/>
                        <m:endChr m:val="|"/>
                        <m:ctrlPr>
                          <a:rPr lang="fa-IR" sz="2400" b="0" i="1" smtClean="0">
                            <a:latin typeface="Cambria Math" panose="02040503050406030204" pitchFamily="18" charset="0"/>
                            <a:cs typeface="+mj-cs"/>
                          </a:rPr>
                        </m:ctrlPr>
                      </m:dPr>
                      <m:e>
                        <m:sSub>
                          <m:sSubPr>
                            <m:ctrlPr>
                              <a:rPr lang="fa-IR"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e>
                    </m:d>
                  </m:oMath>
                </a14:m>
                <a:endParaRPr lang="fa-IR" sz="2400" i="1" dirty="0">
                  <a:solidFill>
                    <a:schemeClr val="tx1"/>
                  </a:solidFill>
                  <a:latin typeface="Times New Roman" panose="02020603050405020304" pitchFamily="18" charset="0"/>
                  <a:cs typeface="+mj-cs"/>
                </a:endParaRPr>
              </a:p>
            </p:txBody>
          </p:sp>
        </mc:Choice>
        <mc:Fallback xmlns="">
          <p:sp>
            <p:nvSpPr>
              <p:cNvPr id="10" name="TextBox 9">
                <a:extLst>
                  <a:ext uri="{FF2B5EF4-FFF2-40B4-BE49-F238E27FC236}">
                    <a16:creationId xmlns:a16="http://schemas.microsoft.com/office/drawing/2014/main" id="{9A3C5C2C-DEAC-D841-5BCF-3516F84CD0A4}"/>
                  </a:ext>
                </a:extLst>
              </p:cNvPr>
              <p:cNvSpPr txBox="1">
                <a:spLocks noRot="1" noChangeAspect="1" noMove="1" noResize="1" noEditPoints="1" noAdjustHandles="1" noChangeArrowheads="1" noChangeShapeType="1" noTextEdit="1"/>
              </p:cNvSpPr>
              <p:nvPr/>
            </p:nvSpPr>
            <p:spPr>
              <a:xfrm>
                <a:off x="2305576" y="1989532"/>
                <a:ext cx="5991256" cy="369332"/>
              </a:xfrm>
              <a:prstGeom prst="rect">
                <a:avLst/>
              </a:prstGeom>
              <a:blipFill>
                <a:blip r:embed="rId3"/>
                <a:stretch>
                  <a:fillRect l="-3052" t="-24590" b="-49180"/>
                </a:stretch>
              </a:blipFill>
            </p:spPr>
            <p:txBody>
              <a:bodyPr/>
              <a:lstStyle/>
              <a:p>
                <a:r>
                  <a:rPr lang="fa-IR">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D4D340-BC62-D837-E751-0F91941F8045}"/>
                  </a:ext>
                </a:extLst>
              </p:cNvPr>
              <p:cNvSpPr txBox="1"/>
              <p:nvPr/>
            </p:nvSpPr>
            <p:spPr>
              <a:xfrm>
                <a:off x="6906801" y="1989532"/>
                <a:ext cx="4868511" cy="454163"/>
              </a:xfrm>
              <a:prstGeom prst="rect">
                <a:avLst/>
              </a:prstGeom>
              <a:noFill/>
            </p:spPr>
            <p:txBody>
              <a:bodyPr wrap="square" lIns="0" tIns="0" rIns="0" bIns="0" rtlCol="1">
                <a:spAutoFit/>
              </a:bodyPr>
              <a:lstStyle/>
              <a:p>
                <a:r>
                  <a:rPr lang="en-US" sz="2800" i="1" dirty="0">
                    <a:latin typeface="Times New Roman" panose="02020603050405020304" pitchFamily="18" charset="0"/>
                    <a:cs typeface="+mj-cs"/>
                  </a:rPr>
                  <a:t>Max Z = </a:t>
                </a:r>
                <a14:m>
                  <m:oMath xmlns:m="http://schemas.openxmlformats.org/officeDocument/2006/math">
                    <m:nary>
                      <m:naryPr>
                        <m:chr m:val="∑"/>
                        <m:ctrlPr>
                          <a:rPr lang="fa-IR" sz="2800" i="1" smtClean="0">
                            <a:latin typeface="Cambria Math" panose="02040503050406030204" pitchFamily="18" charset="0"/>
                            <a:cs typeface="+mj-cs"/>
                          </a:rPr>
                        </m:ctrlPr>
                      </m:naryPr>
                      <m:sub>
                        <m:r>
                          <m:rPr>
                            <m:brk m:alnAt="23"/>
                          </m:rPr>
                          <a:rPr lang="en-US" sz="2800" b="0" i="1" smtClean="0">
                            <a:latin typeface="Cambria Math" panose="02040503050406030204" pitchFamily="18" charset="0"/>
                            <a:cs typeface="+mj-cs"/>
                          </a:rPr>
                          <m:t>𝑖</m:t>
                        </m:r>
                        <m:r>
                          <a:rPr lang="en-US" sz="2800" b="0" i="1" smtClean="0">
                            <a:latin typeface="Cambria Math" panose="02040503050406030204" pitchFamily="18" charset="0"/>
                            <a:cs typeface="+mj-cs"/>
                          </a:rPr>
                          <m:t>=</m:t>
                        </m:r>
                        <m:r>
                          <m:rPr>
                            <m:brk m:alnAt="23"/>
                          </m:rPr>
                          <a:rPr lang="en-US" sz="2800" b="0" i="1" smtClean="0">
                            <a:latin typeface="Cambria Math" panose="02040503050406030204" pitchFamily="18" charset="0"/>
                            <a:cs typeface="+mj-cs"/>
                          </a:rPr>
                          <m:t>1</m:t>
                        </m:r>
                      </m:sub>
                      <m:sup>
                        <m:r>
                          <a:rPr lang="en-US" sz="2800" b="0" i="1" smtClean="0">
                            <a:latin typeface="Cambria Math" panose="02040503050406030204" pitchFamily="18" charset="0"/>
                            <a:cs typeface="+mj-cs"/>
                          </a:rPr>
                          <m:t>2</m:t>
                        </m:r>
                      </m:sup>
                      <m:e>
                        <m:sSub>
                          <m:sSubPr>
                            <m:ctrlPr>
                              <a:rPr lang="fa-IR" sz="2800" i="1">
                                <a:latin typeface="Cambria Math" panose="02040503050406030204" pitchFamily="18" charset="0"/>
                              </a:rPr>
                            </m:ctrlPr>
                          </m:sSubPr>
                          <m:e>
                            <m:r>
                              <a:rPr lang="en-US" sz="2800" i="1">
                                <a:latin typeface="Cambria Math" panose="02040503050406030204" pitchFamily="18" charset="0"/>
                              </a:rPr>
                              <m:t>𝑐</m:t>
                            </m:r>
                          </m:e>
                          <m:sub>
                            <m:r>
                              <a:rPr lang="en-US" sz="2800" i="1">
                                <a:latin typeface="Cambria Math" panose="02040503050406030204" pitchFamily="18" charset="0"/>
                              </a:rPr>
                              <m:t>𝑖</m:t>
                            </m:r>
                          </m:sub>
                        </m:sSub>
                        <m:d>
                          <m:dPr>
                            <m:begChr m:val="|"/>
                            <m:endChr m:val="|"/>
                            <m:ctrlPr>
                              <a:rPr lang="en-US" sz="2800" b="0" i="1" smtClean="0">
                                <a:latin typeface="Cambria Math" panose="02040503050406030204" pitchFamily="18" charset="0"/>
                                <a:cs typeface="+mj-cs"/>
                              </a:rPr>
                            </m:ctrlPr>
                          </m:dPr>
                          <m:e>
                            <m:sSub>
                              <m:sSubPr>
                                <m:ctrlPr>
                                  <a:rPr lang="fa-IR"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e>
                        </m:d>
                      </m:e>
                    </m:nary>
                  </m:oMath>
                </a14:m>
                <a:endParaRPr lang="fa-IR" sz="2800" i="1" dirty="0">
                  <a:solidFill>
                    <a:schemeClr val="tx1"/>
                  </a:solidFill>
                  <a:latin typeface="Times New Roman" panose="02020603050405020304" pitchFamily="18" charset="0"/>
                  <a:cs typeface="+mj-cs"/>
                </a:endParaRPr>
              </a:p>
            </p:txBody>
          </p:sp>
        </mc:Choice>
        <mc:Fallback xmlns="">
          <p:sp>
            <p:nvSpPr>
              <p:cNvPr id="11" name="TextBox 10">
                <a:extLst>
                  <a:ext uri="{FF2B5EF4-FFF2-40B4-BE49-F238E27FC236}">
                    <a16:creationId xmlns:a16="http://schemas.microsoft.com/office/drawing/2014/main" id="{35D4D340-BC62-D837-E751-0F91941F8045}"/>
                  </a:ext>
                </a:extLst>
              </p:cNvPr>
              <p:cNvSpPr txBox="1">
                <a:spLocks noRot="1" noChangeAspect="1" noMove="1" noResize="1" noEditPoints="1" noAdjustHandles="1" noChangeArrowheads="1" noChangeShapeType="1" noTextEdit="1"/>
              </p:cNvSpPr>
              <p:nvPr/>
            </p:nvSpPr>
            <p:spPr>
              <a:xfrm>
                <a:off x="6906801" y="1989532"/>
                <a:ext cx="4868511" cy="454163"/>
              </a:xfrm>
              <a:prstGeom prst="rect">
                <a:avLst/>
              </a:prstGeom>
              <a:blipFill>
                <a:blip r:embed="rId4"/>
                <a:stretch>
                  <a:fillRect l="-4380" t="-20000" b="-45333"/>
                </a:stretch>
              </a:blipFill>
            </p:spPr>
            <p:txBody>
              <a:bodyPr/>
              <a:lstStyle/>
              <a:p>
                <a:r>
                  <a:rPr lang="fa-IR">
                    <a:noFill/>
                  </a:rPr>
                  <a:t> </a:t>
                </a:r>
              </a:p>
            </p:txBody>
          </p:sp>
        </mc:Fallback>
      </mc:AlternateContent>
    </p:spTree>
    <p:extLst>
      <p:ext uri="{BB962C8B-B14F-4D97-AF65-F5344CB8AC3E}">
        <p14:creationId xmlns:p14="http://schemas.microsoft.com/office/powerpoint/2010/main" val="2932912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3C45D-B867-29ED-F4E3-1342C76D3564}"/>
              </a:ext>
            </a:extLst>
          </p:cNvPr>
          <p:cNvSpPr>
            <a:spLocks noGrp="1"/>
          </p:cNvSpPr>
          <p:nvPr>
            <p:ph type="title"/>
          </p:nvPr>
        </p:nvSpPr>
        <p:spPr>
          <a:xfrm>
            <a:off x="838200" y="281615"/>
            <a:ext cx="10515600" cy="1325563"/>
          </a:xfrm>
        </p:spPr>
        <p:txBody>
          <a:bodyPr/>
          <a:lstStyle/>
          <a:p>
            <a:pPr algn="ctr"/>
            <a:r>
              <a:rPr lang="en-US" dirty="0"/>
              <a:t>SOLVER STATUS</a:t>
            </a:r>
            <a:endParaRPr lang="fa-IR" dirty="0"/>
          </a:p>
        </p:txBody>
      </p:sp>
      <p:sp>
        <p:nvSpPr>
          <p:cNvPr id="4" name="Slide Number Placeholder 3">
            <a:extLst>
              <a:ext uri="{FF2B5EF4-FFF2-40B4-BE49-F238E27FC236}">
                <a16:creationId xmlns:a16="http://schemas.microsoft.com/office/drawing/2014/main" id="{597248DD-2067-FFF5-9E5C-90D0C091B676}"/>
              </a:ext>
            </a:extLst>
          </p:cNvPr>
          <p:cNvSpPr>
            <a:spLocks noGrp="1"/>
          </p:cNvSpPr>
          <p:nvPr>
            <p:ph type="sldNum" sz="quarter" idx="12"/>
          </p:nvPr>
        </p:nvSpPr>
        <p:spPr/>
        <p:txBody>
          <a:bodyPr/>
          <a:lstStyle/>
          <a:p>
            <a:fld id="{48D6029B-A7B6-42A6-9385-39AD5DA5B693}" type="slidenum">
              <a:rPr lang="en-US" smtClean="0"/>
              <a:pPr/>
              <a:t>18</a:t>
            </a:fld>
            <a:endParaRPr lang="en-US" dirty="0"/>
          </a:p>
        </p:txBody>
      </p:sp>
      <p:pic>
        <p:nvPicPr>
          <p:cNvPr id="6" name="Picture 5">
            <a:extLst>
              <a:ext uri="{FF2B5EF4-FFF2-40B4-BE49-F238E27FC236}">
                <a16:creationId xmlns:a16="http://schemas.microsoft.com/office/drawing/2014/main" id="{44DA0A88-2ABC-B26E-F848-7B2CC5CD4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757" y="1170626"/>
            <a:ext cx="9972687" cy="5185724"/>
          </a:xfrm>
          <a:prstGeom prst="rect">
            <a:avLst/>
          </a:prstGeom>
        </p:spPr>
      </p:pic>
    </p:spTree>
    <p:extLst>
      <p:ext uri="{BB962C8B-B14F-4D97-AF65-F5344CB8AC3E}">
        <p14:creationId xmlns:p14="http://schemas.microsoft.com/office/powerpoint/2010/main" val="562726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94BBB8-5D1E-FA60-50F9-9DBA7684E1FF}"/>
              </a:ext>
            </a:extLst>
          </p:cNvPr>
          <p:cNvSpPr>
            <a:spLocks noGrp="1"/>
          </p:cNvSpPr>
          <p:nvPr>
            <p:ph type="sldNum" sz="quarter" idx="12"/>
          </p:nvPr>
        </p:nvSpPr>
        <p:spPr/>
        <p:txBody>
          <a:bodyPr/>
          <a:lstStyle/>
          <a:p>
            <a:fld id="{48D6029B-A7B6-42A6-9385-39AD5DA5B693}" type="slidenum">
              <a:rPr lang="en-US" smtClean="0"/>
              <a:pPr/>
              <a:t>19</a:t>
            </a:fld>
            <a:endParaRPr lang="en-US" dirty="0"/>
          </a:p>
        </p:txBody>
      </p:sp>
      <p:sp>
        <p:nvSpPr>
          <p:cNvPr id="5" name="Title 1">
            <a:extLst>
              <a:ext uri="{FF2B5EF4-FFF2-40B4-BE49-F238E27FC236}">
                <a16:creationId xmlns:a16="http://schemas.microsoft.com/office/drawing/2014/main" id="{59E43D57-6E3B-7C18-43D6-DC9169B63E3E}"/>
              </a:ext>
            </a:extLst>
          </p:cNvPr>
          <p:cNvSpPr>
            <a:spLocks noGrp="1"/>
          </p:cNvSpPr>
          <p:nvPr>
            <p:ph type="title"/>
          </p:nvPr>
        </p:nvSpPr>
        <p:spPr>
          <a:xfrm>
            <a:off x="838200" y="365125"/>
            <a:ext cx="10515600" cy="1325563"/>
          </a:xfrm>
        </p:spPr>
        <p:txBody>
          <a:bodyPr/>
          <a:lstStyle/>
          <a:p>
            <a:pPr algn="ctr"/>
            <a:r>
              <a:rPr lang="en-US" dirty="0"/>
              <a:t>SOLVER STATUS</a:t>
            </a:r>
            <a:endParaRPr lang="fa-IR" dirty="0"/>
          </a:p>
        </p:txBody>
      </p:sp>
      <p:pic>
        <p:nvPicPr>
          <p:cNvPr id="6" name="Picture 5">
            <a:extLst>
              <a:ext uri="{FF2B5EF4-FFF2-40B4-BE49-F238E27FC236}">
                <a16:creationId xmlns:a16="http://schemas.microsoft.com/office/drawing/2014/main" id="{4A7E3894-39F9-1A87-C4D3-C0AB377BE5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48684"/>
            <a:ext cx="9664379" cy="4907666"/>
          </a:xfrm>
          <a:prstGeom prst="rect">
            <a:avLst/>
          </a:prstGeom>
        </p:spPr>
      </p:pic>
    </p:spTree>
    <p:extLst>
      <p:ext uri="{BB962C8B-B14F-4D97-AF65-F5344CB8AC3E}">
        <p14:creationId xmlns:p14="http://schemas.microsoft.com/office/powerpoint/2010/main" val="3245079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137" y="2476331"/>
            <a:ext cx="10058400" cy="1609344"/>
          </a:xfrm>
        </p:spPr>
        <p:txBody>
          <a:bodyPr anchor="t">
            <a:noAutofit/>
          </a:bodyPr>
          <a:lstStyle/>
          <a:p>
            <a:pPr algn="ctr"/>
            <a:r>
              <a:rPr lang="en-US" sz="9600" dirty="0">
                <a:latin typeface="Times New Roman" panose="02020603050405020304" pitchFamily="18" charset="0"/>
              </a:rPr>
              <a:t>Gams.com</a:t>
            </a:r>
            <a:endParaRPr lang="en-US" sz="11500" dirty="0">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lgn="r" rtl="1"/>
            <a:fld id="{48D6029B-A7B6-42A6-9385-39AD5DA5B693}" type="slidenum">
              <a:rPr lang="en-US" smtClean="0"/>
              <a:pPr algn="r" rtl="1"/>
              <a:t>2</a:t>
            </a:fld>
            <a:endParaRPr lang="en-US" dirty="0"/>
          </a:p>
        </p:txBody>
      </p:sp>
    </p:spTree>
    <p:extLst>
      <p:ext uri="{BB962C8B-B14F-4D97-AF65-F5344CB8AC3E}">
        <p14:creationId xmlns:p14="http://schemas.microsoft.com/office/powerpoint/2010/main" val="1021317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ECE5B-59E7-8287-9EE0-D50B801B1420}"/>
              </a:ext>
            </a:extLst>
          </p:cNvPr>
          <p:cNvSpPr>
            <a:spLocks noGrp="1"/>
          </p:cNvSpPr>
          <p:nvPr>
            <p:ph type="title"/>
          </p:nvPr>
        </p:nvSpPr>
        <p:spPr/>
        <p:txBody>
          <a:bodyPr/>
          <a:lstStyle/>
          <a:p>
            <a:pPr algn="ctr"/>
            <a:r>
              <a:rPr lang="en-US" dirty="0"/>
              <a:t>MODEL STATUS</a:t>
            </a:r>
            <a:endParaRPr lang="fa-IR" dirty="0"/>
          </a:p>
        </p:txBody>
      </p:sp>
      <p:sp>
        <p:nvSpPr>
          <p:cNvPr id="4" name="Slide Number Placeholder 3">
            <a:extLst>
              <a:ext uri="{FF2B5EF4-FFF2-40B4-BE49-F238E27FC236}">
                <a16:creationId xmlns:a16="http://schemas.microsoft.com/office/drawing/2014/main" id="{61640523-40B3-2F0B-B643-9CA8D0EE49A7}"/>
              </a:ext>
            </a:extLst>
          </p:cNvPr>
          <p:cNvSpPr>
            <a:spLocks noGrp="1"/>
          </p:cNvSpPr>
          <p:nvPr>
            <p:ph type="sldNum" sz="quarter" idx="12"/>
          </p:nvPr>
        </p:nvSpPr>
        <p:spPr/>
        <p:txBody>
          <a:bodyPr/>
          <a:lstStyle/>
          <a:p>
            <a:fld id="{48D6029B-A7B6-42A6-9385-39AD5DA5B693}" type="slidenum">
              <a:rPr lang="en-US" smtClean="0"/>
              <a:pPr/>
              <a:t>20</a:t>
            </a:fld>
            <a:endParaRPr lang="en-US" dirty="0"/>
          </a:p>
        </p:txBody>
      </p:sp>
      <p:pic>
        <p:nvPicPr>
          <p:cNvPr id="6" name="Picture 5">
            <a:extLst>
              <a:ext uri="{FF2B5EF4-FFF2-40B4-BE49-F238E27FC236}">
                <a16:creationId xmlns:a16="http://schemas.microsoft.com/office/drawing/2014/main" id="{40C124D3-044C-463F-2256-168B11A06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906" y="1215342"/>
            <a:ext cx="9977378" cy="5141008"/>
          </a:xfrm>
          <a:prstGeom prst="rect">
            <a:avLst/>
          </a:prstGeom>
        </p:spPr>
      </p:pic>
    </p:spTree>
    <p:extLst>
      <p:ext uri="{BB962C8B-B14F-4D97-AF65-F5344CB8AC3E}">
        <p14:creationId xmlns:p14="http://schemas.microsoft.com/office/powerpoint/2010/main" val="1108017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E57429-56DA-AB5D-48E3-BF4FA6262766}"/>
              </a:ext>
            </a:extLst>
          </p:cNvPr>
          <p:cNvSpPr>
            <a:spLocks noGrp="1"/>
          </p:cNvSpPr>
          <p:nvPr>
            <p:ph type="sldNum" sz="quarter" idx="12"/>
          </p:nvPr>
        </p:nvSpPr>
        <p:spPr/>
        <p:txBody>
          <a:bodyPr/>
          <a:lstStyle/>
          <a:p>
            <a:fld id="{48D6029B-A7B6-42A6-9385-39AD5DA5B693}" type="slidenum">
              <a:rPr lang="en-US" smtClean="0"/>
              <a:pPr/>
              <a:t>21</a:t>
            </a:fld>
            <a:endParaRPr lang="en-US" dirty="0"/>
          </a:p>
        </p:txBody>
      </p:sp>
      <p:pic>
        <p:nvPicPr>
          <p:cNvPr id="5" name="Picture 4">
            <a:extLst>
              <a:ext uri="{FF2B5EF4-FFF2-40B4-BE49-F238E27FC236}">
                <a16:creationId xmlns:a16="http://schemas.microsoft.com/office/drawing/2014/main" id="{34785913-7D40-D272-2701-60B8DCE5A3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96365"/>
            <a:ext cx="9974483" cy="5059985"/>
          </a:xfrm>
          <a:prstGeom prst="rect">
            <a:avLst/>
          </a:prstGeom>
        </p:spPr>
      </p:pic>
      <p:sp>
        <p:nvSpPr>
          <p:cNvPr id="6" name="Title 1">
            <a:extLst>
              <a:ext uri="{FF2B5EF4-FFF2-40B4-BE49-F238E27FC236}">
                <a16:creationId xmlns:a16="http://schemas.microsoft.com/office/drawing/2014/main" id="{9ECF65B0-3964-5405-7251-B655A48BEC8B}"/>
              </a:ext>
            </a:extLst>
          </p:cNvPr>
          <p:cNvSpPr txBox="1">
            <a:spLocks/>
          </p:cNvSpPr>
          <p:nvPr/>
        </p:nvSpPr>
        <p:spPr>
          <a:xfrm>
            <a:off x="990600" y="268458"/>
            <a:ext cx="10515600" cy="1325563"/>
          </a:xfrm>
          <a:prstGeom prst="rect">
            <a:avLst/>
          </a:prstGeom>
        </p:spPr>
        <p:txBody>
          <a:bodyPr/>
          <a:lst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mj-ea"/>
                <a:cs typeface="+mj-cs"/>
              </a:defRPr>
            </a:lvl1pPr>
          </a:lstStyle>
          <a:p>
            <a:pPr algn="ctr"/>
            <a:r>
              <a:rPr lang="en-US" dirty="0"/>
              <a:t>MODEL STATUS</a:t>
            </a:r>
            <a:endParaRPr lang="fa-IR" dirty="0"/>
          </a:p>
        </p:txBody>
      </p:sp>
    </p:spTree>
    <p:extLst>
      <p:ext uri="{BB962C8B-B14F-4D97-AF65-F5344CB8AC3E}">
        <p14:creationId xmlns:p14="http://schemas.microsoft.com/office/powerpoint/2010/main" val="3497094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279DF5-2132-7DA7-A7C4-695333D7BF50}"/>
              </a:ext>
            </a:extLst>
          </p:cNvPr>
          <p:cNvSpPr>
            <a:spLocks noGrp="1"/>
          </p:cNvSpPr>
          <p:nvPr>
            <p:ph type="sldNum" sz="quarter" idx="12"/>
          </p:nvPr>
        </p:nvSpPr>
        <p:spPr/>
        <p:txBody>
          <a:bodyPr/>
          <a:lstStyle/>
          <a:p>
            <a:fld id="{48D6029B-A7B6-42A6-9385-39AD5DA5B693}" type="slidenum">
              <a:rPr lang="en-US" smtClean="0"/>
              <a:pPr/>
              <a:t>22</a:t>
            </a:fld>
            <a:endParaRPr lang="en-US" dirty="0"/>
          </a:p>
        </p:txBody>
      </p:sp>
      <p:pic>
        <p:nvPicPr>
          <p:cNvPr id="5" name="Picture 4">
            <a:extLst>
              <a:ext uri="{FF2B5EF4-FFF2-40B4-BE49-F238E27FC236}">
                <a16:creationId xmlns:a16="http://schemas.microsoft.com/office/drawing/2014/main" id="{CD279C33-5AF6-7201-B193-34A12C2C8D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33" y="1203767"/>
            <a:ext cx="10116273" cy="5152583"/>
          </a:xfrm>
          <a:prstGeom prst="rect">
            <a:avLst/>
          </a:prstGeom>
        </p:spPr>
      </p:pic>
      <p:sp>
        <p:nvSpPr>
          <p:cNvPr id="6" name="Title 1">
            <a:extLst>
              <a:ext uri="{FF2B5EF4-FFF2-40B4-BE49-F238E27FC236}">
                <a16:creationId xmlns:a16="http://schemas.microsoft.com/office/drawing/2014/main" id="{B87D8BDA-2D3C-ABAB-8BDA-6BC79AC530AE}"/>
              </a:ext>
            </a:extLst>
          </p:cNvPr>
          <p:cNvSpPr>
            <a:spLocks noGrp="1"/>
          </p:cNvSpPr>
          <p:nvPr>
            <p:ph type="title"/>
          </p:nvPr>
        </p:nvSpPr>
        <p:spPr>
          <a:xfrm>
            <a:off x="838200" y="365125"/>
            <a:ext cx="10515600" cy="1325563"/>
          </a:xfrm>
        </p:spPr>
        <p:txBody>
          <a:bodyPr/>
          <a:lstStyle/>
          <a:p>
            <a:pPr algn="ctr"/>
            <a:r>
              <a:rPr lang="en-US" dirty="0"/>
              <a:t>MODEL STATUS</a:t>
            </a:r>
            <a:endParaRPr lang="fa-IR" dirty="0"/>
          </a:p>
        </p:txBody>
      </p:sp>
    </p:spTree>
    <p:extLst>
      <p:ext uri="{BB962C8B-B14F-4D97-AF65-F5344CB8AC3E}">
        <p14:creationId xmlns:p14="http://schemas.microsoft.com/office/powerpoint/2010/main" val="2945011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C234-98B0-A844-FC52-663908D1725E}"/>
              </a:ext>
            </a:extLst>
          </p:cNvPr>
          <p:cNvSpPr>
            <a:spLocks noGrp="1"/>
          </p:cNvSpPr>
          <p:nvPr>
            <p:ph type="title"/>
          </p:nvPr>
        </p:nvSpPr>
        <p:spPr/>
        <p:txBody>
          <a:bodyPr/>
          <a:lstStyle/>
          <a:p>
            <a:pPr algn="ctr" rtl="1"/>
            <a:r>
              <a:rPr lang="fa-IR" dirty="0">
                <a:cs typeface="B Nazanin" panose="00000400000000000000" pitchFamily="2" charset="-78"/>
              </a:rPr>
              <a:t>مسائل مکانیابی مرکز(</a:t>
            </a:r>
            <a:r>
              <a:rPr lang="en-US" dirty="0">
                <a:cs typeface="B Nazanin" panose="00000400000000000000" pitchFamily="2" charset="-78"/>
              </a:rPr>
              <a:t>cp</a:t>
            </a:r>
            <a:r>
              <a:rPr lang="fa-IR" dirty="0">
                <a:cs typeface="B Nazanin" panose="00000400000000000000" pitchFamily="2" charset="-78"/>
              </a:rPr>
              <a:t>)</a:t>
            </a:r>
          </a:p>
        </p:txBody>
      </p:sp>
      <p:sp>
        <p:nvSpPr>
          <p:cNvPr id="3" name="Content Placeholder 2">
            <a:extLst>
              <a:ext uri="{FF2B5EF4-FFF2-40B4-BE49-F238E27FC236}">
                <a16:creationId xmlns:a16="http://schemas.microsoft.com/office/drawing/2014/main" id="{7349F675-9E15-FD1B-CE5F-F3922652C7CB}"/>
              </a:ext>
            </a:extLst>
          </p:cNvPr>
          <p:cNvSpPr>
            <a:spLocks noGrp="1"/>
          </p:cNvSpPr>
          <p:nvPr>
            <p:ph idx="1"/>
          </p:nvPr>
        </p:nvSpPr>
        <p:spPr>
          <a:xfrm>
            <a:off x="838200" y="1284790"/>
            <a:ext cx="10515600" cy="4892173"/>
          </a:xfrm>
        </p:spPr>
        <p:txBody>
          <a:bodyPr/>
          <a:lstStyle/>
          <a:p>
            <a:pPr marL="0" indent="0" algn="justLow" rtl="1">
              <a:lnSpc>
                <a:spcPct val="150000"/>
              </a:lnSpc>
              <a:buNone/>
            </a:pPr>
            <a:r>
              <a:rPr lang="fa-IR" dirty="0">
                <a:cs typeface="B Nazanin" panose="00000400000000000000" pitchFamily="2" charset="-78"/>
              </a:rPr>
              <a:t>پنج منطقه جمعیتی در مکان های زیر استقرار دارند قرار است یک واحد آتش نشانی این 5 منطقه را پوشش دهد. به فرض اینکه فاصله به صورت پله ای در نظر گرفته شود، مکان استقرار این واحد آتش نشانی کدام است فرض کنید هر 5 نقطه جمعیتی از اهمیت یکسانی برخوردار هستند(دکتری 95).</a:t>
            </a:r>
          </a:p>
          <a:p>
            <a:pPr marL="0" indent="0" algn="justLow" rtl="1">
              <a:lnSpc>
                <a:spcPct val="150000"/>
              </a:lnSpc>
              <a:buNone/>
            </a:pPr>
            <a:endParaRPr lang="fa-IR" dirty="0">
              <a:cs typeface="B Nazanin" panose="00000400000000000000" pitchFamily="2" charset="-78"/>
            </a:endParaRPr>
          </a:p>
        </p:txBody>
      </p:sp>
      <p:sp>
        <p:nvSpPr>
          <p:cNvPr id="4" name="Slide Number Placeholder 3">
            <a:extLst>
              <a:ext uri="{FF2B5EF4-FFF2-40B4-BE49-F238E27FC236}">
                <a16:creationId xmlns:a16="http://schemas.microsoft.com/office/drawing/2014/main" id="{2FE1D6CF-3356-EDF1-2ECC-D44BC05E44A3}"/>
              </a:ext>
            </a:extLst>
          </p:cNvPr>
          <p:cNvSpPr>
            <a:spLocks noGrp="1"/>
          </p:cNvSpPr>
          <p:nvPr>
            <p:ph type="sldNum" sz="quarter" idx="12"/>
          </p:nvPr>
        </p:nvSpPr>
        <p:spPr/>
        <p:txBody>
          <a:bodyPr/>
          <a:lstStyle/>
          <a:p>
            <a:fld id="{48D6029B-A7B6-42A6-9385-39AD5DA5B693}" type="slidenum">
              <a:rPr lang="en-US" smtClean="0"/>
              <a:pPr/>
              <a:t>23</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E0DB55E-32D8-F262-52CD-51782AC80AF7}"/>
                  </a:ext>
                </a:extLst>
              </p:cNvPr>
              <p:cNvSpPr txBox="1"/>
              <p:nvPr/>
            </p:nvSpPr>
            <p:spPr>
              <a:xfrm>
                <a:off x="1020786" y="4072975"/>
                <a:ext cx="10333014" cy="2103461"/>
              </a:xfrm>
              <a:prstGeom prst="rect">
                <a:avLst/>
              </a:prstGeom>
              <a:noFill/>
            </p:spPr>
            <p:txBody>
              <a:bodyPr wrap="square" lIns="0" tIns="0" rIns="0" bIns="0" rtlCol="1">
                <a:spAutoFit/>
              </a:bodyPr>
              <a:lstStyle/>
              <a:p>
                <a:pPr>
                  <a:lnSpc>
                    <a:spcPct val="200000"/>
                  </a:lnSpc>
                </a:pPr>
                <a14:m>
                  <m:oMathPara xmlns:m="http://schemas.openxmlformats.org/officeDocument/2006/math">
                    <m:oMathParaPr>
                      <m:jc m:val="left"/>
                    </m:oMathParaPr>
                    <m:oMath xmlns:m="http://schemas.openxmlformats.org/officeDocument/2006/math">
                      <m:sSub>
                        <m:sSubPr>
                          <m:ctrlPr>
                            <a:rPr lang="fa-IR" sz="240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i="1">
                              <a:latin typeface="Cambria Math" panose="02040503050406030204" pitchFamily="18" charset="0"/>
                            </a:rPr>
                            <m:t>1</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r>
                            <a:rPr lang="en-US" sz="2400" b="0" i="1" smtClean="0">
                              <a:latin typeface="Cambria Math" panose="02040503050406030204" pitchFamily="18" charset="0"/>
                            </a:rPr>
                            <m:t>,</m:t>
                          </m:r>
                          <m:r>
                            <a:rPr lang="en-US" sz="2400" b="0" i="1" smtClean="0">
                              <a:latin typeface="Cambria Math" panose="02040503050406030204" pitchFamily="18" charset="0"/>
                            </a:rPr>
                            <m:t>1</m:t>
                          </m:r>
                        </m:e>
                      </m:d>
                      <m:r>
                        <a:rPr lang="en-US" sz="2400" b="0" i="1" smtClean="0">
                          <a:latin typeface="Cambria Math" panose="02040503050406030204" pitchFamily="18" charset="0"/>
                        </a:rPr>
                        <m:t>    ,</m:t>
                      </m:r>
                      <m:sSub>
                        <m:sSubPr>
                          <m:ctrlPr>
                            <a:rPr lang="fa-IR" sz="2400" i="1">
                              <a:latin typeface="Cambria Math" panose="02040503050406030204" pitchFamily="18" charset="0"/>
                            </a:rPr>
                          </m:ctrlPr>
                        </m:sSubPr>
                        <m:e>
                          <m:r>
                            <a:rPr lang="en-US" sz="2400" i="1">
                              <a:latin typeface="Cambria Math" panose="02040503050406030204" pitchFamily="18" charset="0"/>
                            </a:rPr>
                            <m:t>𝑝</m:t>
                          </m:r>
                        </m:e>
                        <m:sub>
                          <m:r>
                            <a:rPr lang="en-US" sz="2400" b="0" i="1" smtClean="0">
                              <a:latin typeface="Cambria Math" panose="02040503050406030204" pitchFamily="18" charset="0"/>
                            </a:rPr>
                            <m:t>2</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6</m:t>
                          </m:r>
                          <m:r>
                            <a:rPr lang="en-US" sz="2400" i="1">
                              <a:latin typeface="Cambria Math" panose="02040503050406030204" pitchFamily="18" charset="0"/>
                            </a:rPr>
                            <m:t>,</m:t>
                          </m:r>
                          <m:r>
                            <a:rPr lang="en-US" sz="2400" b="0" i="1" smtClean="0">
                              <a:latin typeface="Cambria Math" panose="02040503050406030204" pitchFamily="18" charset="0"/>
                            </a:rPr>
                            <m:t>5</m:t>
                          </m:r>
                        </m:e>
                      </m:d>
                      <m:r>
                        <a:rPr lang="en-US" sz="2400" b="0" i="1" smtClean="0">
                          <a:latin typeface="Cambria Math" panose="02040503050406030204" pitchFamily="18" charset="0"/>
                        </a:rPr>
                        <m:t>     ,</m:t>
                      </m:r>
                      <m:sSub>
                        <m:sSubPr>
                          <m:ctrlPr>
                            <a:rPr lang="fa-IR" sz="2400" i="1">
                              <a:latin typeface="Cambria Math" panose="02040503050406030204" pitchFamily="18" charset="0"/>
                            </a:rPr>
                          </m:ctrlPr>
                        </m:sSubPr>
                        <m:e>
                          <m:r>
                            <a:rPr lang="en-US" sz="2400" i="1">
                              <a:latin typeface="Cambria Math" panose="02040503050406030204" pitchFamily="18" charset="0"/>
                            </a:rPr>
                            <m:t>𝑝</m:t>
                          </m:r>
                        </m:e>
                        <m:sub>
                          <m:r>
                            <a:rPr lang="en-US" sz="2400" b="0" i="1" smtClean="0">
                              <a:latin typeface="Cambria Math" panose="02040503050406030204" pitchFamily="18" charset="0"/>
                            </a:rPr>
                            <m:t>3</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3</m:t>
                          </m:r>
                          <m:r>
                            <a:rPr lang="en-US" sz="2400" i="1">
                              <a:latin typeface="Cambria Math" panose="02040503050406030204" pitchFamily="18" charset="0"/>
                            </a:rPr>
                            <m:t>,</m:t>
                          </m:r>
                          <m:r>
                            <a:rPr lang="en-US" sz="2400" b="0" i="1" smtClean="0">
                              <a:latin typeface="Cambria Math" panose="02040503050406030204" pitchFamily="18" charset="0"/>
                            </a:rPr>
                            <m:t>6</m:t>
                          </m:r>
                        </m:e>
                      </m:d>
                      <m:r>
                        <a:rPr lang="en-US" sz="2400" b="0" i="1" smtClean="0">
                          <a:latin typeface="Cambria Math" panose="02040503050406030204" pitchFamily="18" charset="0"/>
                        </a:rPr>
                        <m:t>      ,</m:t>
                      </m:r>
                      <m:sSub>
                        <m:sSubPr>
                          <m:ctrlPr>
                            <a:rPr lang="fa-IR" sz="2400" i="1">
                              <a:latin typeface="Cambria Math" panose="02040503050406030204" pitchFamily="18" charset="0"/>
                            </a:rPr>
                          </m:ctrlPr>
                        </m:sSubPr>
                        <m:e>
                          <m:r>
                            <a:rPr lang="en-US" sz="2400" i="1">
                              <a:latin typeface="Cambria Math" panose="02040503050406030204" pitchFamily="18" charset="0"/>
                            </a:rPr>
                            <m:t>𝑝</m:t>
                          </m:r>
                        </m:e>
                        <m:sub>
                          <m:r>
                            <a:rPr lang="en-US" sz="2400" b="0" i="1" smtClean="0">
                              <a:latin typeface="Cambria Math" panose="02040503050406030204" pitchFamily="18" charset="0"/>
                            </a:rPr>
                            <m:t>4</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7</m:t>
                          </m:r>
                          <m:r>
                            <a:rPr lang="en-US" sz="2400" i="1">
                              <a:latin typeface="Cambria Math" panose="02040503050406030204" pitchFamily="18" charset="0"/>
                            </a:rPr>
                            <m:t>,</m:t>
                          </m:r>
                          <m:r>
                            <a:rPr lang="en-US" sz="2400" b="0" i="1" smtClean="0">
                              <a:latin typeface="Cambria Math" panose="02040503050406030204" pitchFamily="18" charset="0"/>
                            </a:rPr>
                            <m:t>2</m:t>
                          </m:r>
                        </m:e>
                      </m:d>
                      <m:r>
                        <a:rPr lang="en-US" sz="2400" b="0" i="1" smtClean="0">
                          <a:latin typeface="Cambria Math" panose="02040503050406030204" pitchFamily="18" charset="0"/>
                        </a:rPr>
                        <m:t>           ,</m:t>
                      </m:r>
                      <m:sSub>
                        <m:sSubPr>
                          <m:ctrlPr>
                            <a:rPr lang="fa-IR" sz="2400" i="1">
                              <a:latin typeface="Cambria Math" panose="02040503050406030204" pitchFamily="18" charset="0"/>
                            </a:rPr>
                          </m:ctrlPr>
                        </m:sSubPr>
                        <m:e>
                          <m:r>
                            <a:rPr lang="en-US" sz="2400" i="1">
                              <a:latin typeface="Cambria Math" panose="02040503050406030204" pitchFamily="18" charset="0"/>
                            </a:rPr>
                            <m:t>𝑝</m:t>
                          </m:r>
                        </m:e>
                        <m:sub>
                          <m:r>
                            <a:rPr lang="en-US" sz="2400" b="0" i="1" smtClean="0">
                              <a:latin typeface="Cambria Math" panose="02040503050406030204" pitchFamily="18" charset="0"/>
                            </a:rPr>
                            <m:t>5</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4</m:t>
                          </m:r>
                          <m:r>
                            <a:rPr lang="en-US" sz="2400" i="1">
                              <a:latin typeface="Cambria Math" panose="02040503050406030204" pitchFamily="18" charset="0"/>
                            </a:rPr>
                            <m:t>,</m:t>
                          </m:r>
                          <m:r>
                            <a:rPr lang="en-US" sz="2400" b="0" i="1" smtClean="0">
                              <a:latin typeface="Cambria Math" panose="02040503050406030204" pitchFamily="18" charset="0"/>
                            </a:rPr>
                            <m:t>4</m:t>
                          </m:r>
                        </m:e>
                      </m:d>
                    </m:oMath>
                  </m:oMathPara>
                </a14:m>
                <a:endParaRPr lang="en-US" sz="2400" i="1" dirty="0">
                  <a:latin typeface="Times New Roman" panose="02020603050405020304" pitchFamily="18" charset="0"/>
                </a:endParaRPr>
              </a:p>
              <a:p>
                <a:pPr>
                  <a:lnSpc>
                    <a:spcPct val="200000"/>
                  </a:lnSpc>
                </a:pPr>
                <a:r>
                  <a:rPr lang="en-US" sz="2400" i="1" dirty="0">
                    <a:latin typeface="Times New Roman" panose="02020603050405020304" pitchFamily="18" charset="0"/>
                    <a:cs typeface="+mj-cs"/>
                  </a:rPr>
                  <a:t>Min Z = max(</a:t>
                </a:r>
                <a:r>
                  <a:rPr lang="fa-IR" sz="2400" dirty="0">
                    <a:cs typeface="+mj-cs"/>
                  </a:rPr>
                  <a:t> </a:t>
                </a:r>
                <a14:m>
                  <m:oMath xmlns:m="http://schemas.openxmlformats.org/officeDocument/2006/math">
                    <m:d>
                      <m:dPr>
                        <m:begChr m:val="|"/>
                        <m:endChr m:val="|"/>
                        <m:ctrlPr>
                          <a:rPr lang="en-US" sz="2400" b="0" i="1" smtClean="0">
                            <a:latin typeface="Cambria Math" panose="02040503050406030204" pitchFamily="18" charset="0"/>
                            <a:cs typeface="+mj-cs"/>
                          </a:rPr>
                        </m:ctrlPr>
                      </m:dPr>
                      <m:e>
                        <m:r>
                          <a:rPr lang="en-US" sz="2400" b="0" i="1" smtClean="0">
                            <a:latin typeface="Cambria Math" panose="02040503050406030204" pitchFamily="18" charset="0"/>
                            <a:cs typeface="+mj-cs"/>
                          </a:rPr>
                          <m:t>𝑥</m:t>
                        </m:r>
                        <m:r>
                          <a:rPr lang="en-US" sz="2400" b="0" i="1" smtClean="0">
                            <a:latin typeface="Cambria Math" panose="02040503050406030204" pitchFamily="18" charset="0"/>
                            <a:cs typeface="+mj-cs"/>
                          </a:rPr>
                          <m:t>−</m:t>
                        </m:r>
                        <m:r>
                          <a:rPr lang="en-US" sz="2400" i="1" smtClean="0">
                            <a:latin typeface="Cambria Math" panose="02040503050406030204" pitchFamily="18" charset="0"/>
                          </a:rPr>
                          <m:t>2</m:t>
                        </m:r>
                      </m:e>
                    </m:d>
                    <m:r>
                      <a:rPr lang="en-US" sz="2400" b="0" i="1" smtClean="0">
                        <a:latin typeface="Cambria Math" panose="02040503050406030204" pitchFamily="18" charset="0"/>
                        <a:cs typeface="+mj-cs"/>
                      </a:rPr>
                      <m:t>+</m:t>
                    </m:r>
                    <m:d>
                      <m:dPr>
                        <m:begChr m:val="|"/>
                        <m:endChr m:val="|"/>
                        <m:ctrlPr>
                          <a:rPr lang="fa-IR" sz="2400" b="0" i="1" smtClean="0">
                            <a:latin typeface="Cambria Math" panose="02040503050406030204" pitchFamily="18" charset="0"/>
                            <a:cs typeface="+mj-cs"/>
                          </a:rPr>
                        </m:ctrlPr>
                      </m:dPr>
                      <m:e>
                        <m:r>
                          <a:rPr lang="en-US" sz="2400" b="0" i="1" smtClean="0">
                            <a:latin typeface="Cambria Math" panose="02040503050406030204" pitchFamily="18" charset="0"/>
                            <a:cs typeface="+mj-cs"/>
                          </a:rPr>
                          <m:t>𝑦</m:t>
                        </m:r>
                        <m:r>
                          <a:rPr lang="en-US" sz="2400" b="0" i="1" smtClean="0">
                            <a:latin typeface="Cambria Math" panose="02040503050406030204" pitchFamily="18" charset="0"/>
                            <a:cs typeface="+mj-cs"/>
                          </a:rPr>
                          <m:t>−</m:t>
                        </m:r>
                        <m:r>
                          <a:rPr lang="en-US" sz="2400" i="1" smtClean="0">
                            <a:latin typeface="Cambria Math" panose="02040503050406030204" pitchFamily="18" charset="0"/>
                          </a:rPr>
                          <m:t>1</m:t>
                        </m:r>
                      </m:e>
                    </m:d>
                  </m:oMath>
                </a14:m>
                <a:r>
                  <a:rPr lang="en-US" sz="2400" i="1" dirty="0">
                    <a:solidFill>
                      <a:schemeClr val="tx1"/>
                    </a:solidFill>
                    <a:latin typeface="Times New Roman" panose="02020603050405020304" pitchFamily="18" charset="0"/>
                    <a:cs typeface="+mj-cs"/>
                  </a:rPr>
                  <a:t>, </a:t>
                </a:r>
                <a14:m>
                  <m:oMath xmlns:m="http://schemas.openxmlformats.org/officeDocument/2006/math">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smtClean="0">
                            <a:latin typeface="Cambria Math" panose="02040503050406030204" pitchFamily="18" charset="0"/>
                          </a:rPr>
                          <m:t>6</m:t>
                        </m:r>
                      </m:e>
                    </m:d>
                    <m:r>
                      <a:rPr lang="en-US" sz="2400" i="1">
                        <a:latin typeface="Cambria Math" panose="02040503050406030204" pitchFamily="18" charset="0"/>
                      </a:rPr>
                      <m:t>+</m:t>
                    </m:r>
                    <m:d>
                      <m:dPr>
                        <m:begChr m:val="|"/>
                        <m:endChr m:val="|"/>
                        <m:ctrlPr>
                          <a:rPr lang="fa-IR" sz="2400" i="1">
                            <a:latin typeface="Cambria Math" panose="02040503050406030204" pitchFamily="18" charset="0"/>
                          </a:rPr>
                        </m:ctrlPr>
                      </m:dPr>
                      <m:e>
                        <m:r>
                          <a:rPr lang="en-US" sz="2400" i="1">
                            <a:latin typeface="Cambria Math" panose="02040503050406030204" pitchFamily="18" charset="0"/>
                          </a:rPr>
                          <m:t>𝑦</m:t>
                        </m:r>
                        <m:r>
                          <a:rPr lang="en-US" sz="2400" i="1">
                            <a:latin typeface="Cambria Math" panose="02040503050406030204" pitchFamily="18" charset="0"/>
                          </a:rPr>
                          <m:t>−</m:t>
                        </m:r>
                        <m:r>
                          <a:rPr lang="en-US" sz="2400" i="1" smtClean="0">
                            <a:latin typeface="Cambria Math" panose="02040503050406030204" pitchFamily="18" charset="0"/>
                          </a:rPr>
                          <m:t>5</m:t>
                        </m:r>
                      </m:e>
                    </m:d>
                  </m:oMath>
                </a14:m>
                <a:r>
                  <a:rPr lang="en-US" sz="2400" i="1" dirty="0">
                    <a:latin typeface="Times New Roman" panose="02020603050405020304" pitchFamily="18" charset="0"/>
                  </a:rPr>
                  <a:t>, </a:t>
                </a:r>
                <a14:m>
                  <m:oMath xmlns:m="http://schemas.openxmlformats.org/officeDocument/2006/math">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smtClean="0">
                            <a:latin typeface="Cambria Math" panose="02040503050406030204" pitchFamily="18" charset="0"/>
                          </a:rPr>
                          <m:t>3</m:t>
                        </m:r>
                      </m:e>
                    </m:d>
                    <m:r>
                      <a:rPr lang="en-US" sz="2400" i="1">
                        <a:latin typeface="Cambria Math" panose="02040503050406030204" pitchFamily="18" charset="0"/>
                      </a:rPr>
                      <m:t>+</m:t>
                    </m:r>
                    <m:d>
                      <m:dPr>
                        <m:begChr m:val="|"/>
                        <m:endChr m:val="|"/>
                        <m:ctrlPr>
                          <a:rPr lang="fa-IR" sz="2400" i="1">
                            <a:latin typeface="Cambria Math" panose="02040503050406030204" pitchFamily="18" charset="0"/>
                          </a:rPr>
                        </m:ctrlPr>
                      </m:dPr>
                      <m:e>
                        <m:r>
                          <a:rPr lang="en-US" sz="2400" i="1">
                            <a:latin typeface="Cambria Math" panose="02040503050406030204" pitchFamily="18" charset="0"/>
                          </a:rPr>
                          <m:t>𝑦</m:t>
                        </m:r>
                        <m:r>
                          <a:rPr lang="en-US" sz="2400" i="1">
                            <a:latin typeface="Cambria Math" panose="02040503050406030204" pitchFamily="18" charset="0"/>
                          </a:rPr>
                          <m:t>−</m:t>
                        </m:r>
                        <m:r>
                          <a:rPr lang="en-US" sz="2400" i="1" smtClean="0">
                            <a:latin typeface="Cambria Math" panose="02040503050406030204" pitchFamily="18" charset="0"/>
                          </a:rPr>
                          <m:t>6</m:t>
                        </m:r>
                      </m:e>
                    </m:d>
                  </m:oMath>
                </a14:m>
                <a:r>
                  <a:rPr lang="en-US" sz="2400" i="1" dirty="0">
                    <a:latin typeface="Times New Roman" panose="02020603050405020304" pitchFamily="18" charset="0"/>
                  </a:rPr>
                  <a:t>, </a:t>
                </a:r>
                <a14:m>
                  <m:oMath xmlns:m="http://schemas.openxmlformats.org/officeDocument/2006/math">
                    <m:d>
                      <m:dPr>
                        <m:begChr m:val="|"/>
                        <m:endChr m:val="|"/>
                        <m:ctrlPr>
                          <a:rPr lang="en-US" sz="2400" i="1" smtClean="0">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smtClean="0">
                            <a:latin typeface="Cambria Math" panose="02040503050406030204" pitchFamily="18" charset="0"/>
                          </a:rPr>
                          <m:t>7</m:t>
                        </m:r>
                      </m:e>
                    </m:d>
                    <m:r>
                      <a:rPr lang="en-US" sz="2400" i="1">
                        <a:latin typeface="Cambria Math" panose="02040503050406030204" pitchFamily="18" charset="0"/>
                      </a:rPr>
                      <m:t>+</m:t>
                    </m:r>
                    <m:d>
                      <m:dPr>
                        <m:begChr m:val="|"/>
                        <m:endChr m:val="|"/>
                        <m:ctrlPr>
                          <a:rPr lang="fa-IR" sz="2400" i="1">
                            <a:latin typeface="Cambria Math" panose="02040503050406030204" pitchFamily="18" charset="0"/>
                          </a:rPr>
                        </m:ctrlPr>
                      </m:dPr>
                      <m:e>
                        <m:r>
                          <a:rPr lang="en-US" sz="2400" i="1">
                            <a:latin typeface="Cambria Math" panose="02040503050406030204" pitchFamily="18" charset="0"/>
                          </a:rPr>
                          <m:t>𝑦</m:t>
                        </m:r>
                        <m:r>
                          <a:rPr lang="en-US" sz="2400" i="1">
                            <a:latin typeface="Cambria Math" panose="02040503050406030204" pitchFamily="18" charset="0"/>
                          </a:rPr>
                          <m:t>−</m:t>
                        </m:r>
                        <m:r>
                          <a:rPr lang="en-US" sz="2400" i="1" smtClean="0">
                            <a:latin typeface="Cambria Math" panose="02040503050406030204" pitchFamily="18" charset="0"/>
                          </a:rPr>
                          <m:t>2</m:t>
                        </m:r>
                      </m:e>
                    </m:d>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b="0" i="1" smtClean="0">
                            <a:latin typeface="Cambria Math" panose="02040503050406030204" pitchFamily="18" charset="0"/>
                          </a:rPr>
                          <m:t>4</m:t>
                        </m:r>
                      </m:e>
                    </m:d>
                    <m:r>
                      <a:rPr lang="en-US" sz="2400" i="1">
                        <a:latin typeface="Cambria Math" panose="02040503050406030204" pitchFamily="18" charset="0"/>
                      </a:rPr>
                      <m:t>+</m:t>
                    </m:r>
                    <m:d>
                      <m:dPr>
                        <m:begChr m:val="|"/>
                        <m:endChr m:val="|"/>
                        <m:ctrlPr>
                          <a:rPr lang="fa-IR" sz="2400" i="1">
                            <a:latin typeface="Cambria Math" panose="02040503050406030204" pitchFamily="18" charset="0"/>
                          </a:rPr>
                        </m:ctrlPr>
                      </m:dPr>
                      <m:e>
                        <m:r>
                          <a:rPr lang="en-US" sz="2400" i="1">
                            <a:latin typeface="Cambria Math" panose="02040503050406030204" pitchFamily="18" charset="0"/>
                          </a:rPr>
                          <m:t>𝑦</m:t>
                        </m:r>
                        <m:r>
                          <a:rPr lang="en-US" sz="2400" i="1">
                            <a:latin typeface="Cambria Math" panose="02040503050406030204" pitchFamily="18" charset="0"/>
                          </a:rPr>
                          <m:t>−</m:t>
                        </m:r>
                        <m:r>
                          <a:rPr lang="en-US" sz="2400" b="0" i="1" smtClean="0">
                            <a:latin typeface="Cambria Math" panose="02040503050406030204" pitchFamily="18" charset="0"/>
                          </a:rPr>
                          <m:t>4</m:t>
                        </m:r>
                      </m:e>
                    </m:d>
                    <m:r>
                      <a:rPr lang="en-US" sz="2400" b="0" i="1" smtClean="0">
                        <a:latin typeface="Cambria Math" panose="02040503050406030204" pitchFamily="18" charset="0"/>
                      </a:rPr>
                      <m:t>)</m:t>
                    </m:r>
                  </m:oMath>
                </a14:m>
                <a:endParaRPr lang="fa-IR" sz="2400" i="1" dirty="0">
                  <a:solidFill>
                    <a:schemeClr val="tx1"/>
                  </a:solidFill>
                  <a:latin typeface="Times New Roman" panose="02020603050405020304" pitchFamily="18" charset="0"/>
                  <a:cs typeface="+mj-cs"/>
                </a:endParaRPr>
              </a:p>
            </p:txBody>
          </p:sp>
        </mc:Choice>
        <mc:Fallback xmlns="">
          <p:sp>
            <p:nvSpPr>
              <p:cNvPr id="5" name="TextBox 4">
                <a:extLst>
                  <a:ext uri="{FF2B5EF4-FFF2-40B4-BE49-F238E27FC236}">
                    <a16:creationId xmlns:a16="http://schemas.microsoft.com/office/drawing/2014/main" id="{8E0DB55E-32D8-F262-52CD-51782AC80AF7}"/>
                  </a:ext>
                </a:extLst>
              </p:cNvPr>
              <p:cNvSpPr txBox="1">
                <a:spLocks noRot="1" noChangeAspect="1" noMove="1" noResize="1" noEditPoints="1" noAdjustHandles="1" noChangeArrowheads="1" noChangeShapeType="1" noTextEdit="1"/>
              </p:cNvSpPr>
              <p:nvPr/>
            </p:nvSpPr>
            <p:spPr>
              <a:xfrm>
                <a:off x="1020786" y="4072975"/>
                <a:ext cx="10333014" cy="2103461"/>
              </a:xfrm>
              <a:prstGeom prst="rect">
                <a:avLst/>
              </a:prstGeom>
              <a:blipFill>
                <a:blip r:embed="rId2"/>
                <a:stretch>
                  <a:fillRect l="-1769" r="-2889" b="-44928"/>
                </a:stretch>
              </a:blipFill>
            </p:spPr>
            <p:txBody>
              <a:bodyPr/>
              <a:lstStyle/>
              <a:p>
                <a:r>
                  <a:rPr lang="fa-IR">
                    <a:noFill/>
                  </a:rPr>
                  <a:t> </a:t>
                </a:r>
              </a:p>
            </p:txBody>
          </p:sp>
        </mc:Fallback>
      </mc:AlternateContent>
    </p:spTree>
    <p:extLst>
      <p:ext uri="{BB962C8B-B14F-4D97-AF65-F5344CB8AC3E}">
        <p14:creationId xmlns:p14="http://schemas.microsoft.com/office/powerpoint/2010/main" val="2689525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B6F09C-2155-1B86-8A74-7A6D67982FDB}"/>
                  </a:ext>
                </a:extLst>
              </p:cNvPr>
              <p:cNvSpPr>
                <a:spLocks noGrp="1"/>
              </p:cNvSpPr>
              <p:nvPr>
                <p:ph idx="1"/>
              </p:nvPr>
            </p:nvSpPr>
            <p:spPr>
              <a:xfrm>
                <a:off x="1081268" y="416689"/>
                <a:ext cx="10515600" cy="5656102"/>
              </a:xfrm>
            </p:spPr>
            <p:txBody>
              <a:bodyPr/>
              <a:lstStyle/>
              <a:p>
                <a:pPr marL="0" indent="0">
                  <a:lnSpc>
                    <a:spcPct val="250000"/>
                  </a:lnSpc>
                  <a:buNone/>
                </a:pPr>
                <a:r>
                  <a:rPr lang="en-US" sz="2800" i="1" dirty="0">
                    <a:latin typeface="Times New Roman" panose="02020603050405020304" pitchFamily="18" charset="0"/>
                    <a:cs typeface="+mj-cs"/>
                  </a:rPr>
                  <a:t>Min Z = max(</a:t>
                </a:r>
                <a:r>
                  <a:rPr lang="fa-IR" sz="2800" dirty="0">
                    <a:cs typeface="+mj-cs"/>
                  </a:rPr>
                  <a:t> </a:t>
                </a:r>
                <a14:m>
                  <m:oMath xmlns:m="http://schemas.openxmlformats.org/officeDocument/2006/math">
                    <m:d>
                      <m:dPr>
                        <m:begChr m:val="|"/>
                        <m:endChr m:val="|"/>
                        <m:ctrlPr>
                          <a:rPr lang="en-US" sz="2800" b="0" i="1" smtClean="0">
                            <a:latin typeface="Cambria Math" panose="02040503050406030204" pitchFamily="18" charset="0"/>
                            <a:cs typeface="+mj-cs"/>
                          </a:rPr>
                        </m:ctrlPr>
                      </m:dPr>
                      <m:e>
                        <m:r>
                          <a:rPr lang="en-US" sz="2800" b="0" i="1" smtClean="0">
                            <a:latin typeface="Cambria Math" panose="02040503050406030204" pitchFamily="18" charset="0"/>
                            <a:cs typeface="+mj-cs"/>
                          </a:rPr>
                          <m:t>𝑥</m:t>
                        </m:r>
                        <m:r>
                          <a:rPr lang="en-US" sz="2800" b="0" i="1" smtClean="0">
                            <a:latin typeface="Cambria Math" panose="02040503050406030204" pitchFamily="18" charset="0"/>
                            <a:cs typeface="+mj-cs"/>
                          </a:rPr>
                          <m:t>−</m:t>
                        </m:r>
                        <m:sSub>
                          <m:sSubPr>
                            <m:ctrlPr>
                              <a:rPr lang="fa-IR" sz="2800" i="1">
                                <a:latin typeface="Cambria Math" panose="02040503050406030204" pitchFamily="18" charset="0"/>
                              </a:rPr>
                            </m:ctrlPr>
                          </m:sSubPr>
                          <m:e>
                            <m:r>
                              <a:rPr lang="en-US" sz="2800" b="0" i="1" smtClean="0">
                                <a:latin typeface="Cambria Math" panose="02040503050406030204" pitchFamily="18" charset="0"/>
                              </a:rPr>
                              <m:t>𝑎</m:t>
                            </m:r>
                          </m:e>
                          <m:sub>
                            <m:r>
                              <a:rPr lang="en-US" sz="2800" i="1">
                                <a:latin typeface="Cambria Math" panose="02040503050406030204" pitchFamily="18" charset="0"/>
                              </a:rPr>
                              <m:t>1</m:t>
                            </m:r>
                          </m:sub>
                        </m:sSub>
                      </m:e>
                    </m:d>
                    <m:r>
                      <a:rPr lang="en-US" sz="2800" b="0" i="1" smtClean="0">
                        <a:latin typeface="Cambria Math" panose="02040503050406030204" pitchFamily="18" charset="0"/>
                        <a:cs typeface="+mj-cs"/>
                      </a:rPr>
                      <m:t>+</m:t>
                    </m:r>
                    <m:d>
                      <m:dPr>
                        <m:begChr m:val="|"/>
                        <m:endChr m:val="|"/>
                        <m:ctrlPr>
                          <a:rPr lang="fa-IR" sz="2800" b="0" i="1" smtClean="0">
                            <a:latin typeface="Cambria Math" panose="02040503050406030204" pitchFamily="18" charset="0"/>
                            <a:cs typeface="+mj-cs"/>
                          </a:rPr>
                        </m:ctrlPr>
                      </m:dPr>
                      <m:e>
                        <m:r>
                          <a:rPr lang="en-US" sz="2800" b="0" i="1" smtClean="0">
                            <a:latin typeface="Cambria Math" panose="02040503050406030204" pitchFamily="18" charset="0"/>
                            <a:cs typeface="+mj-cs"/>
                          </a:rPr>
                          <m:t>𝑦</m:t>
                        </m:r>
                        <m:r>
                          <a:rPr lang="en-US" sz="2800" b="0" i="1" smtClean="0">
                            <a:latin typeface="Cambria Math" panose="02040503050406030204" pitchFamily="18" charset="0"/>
                            <a:cs typeface="+mj-cs"/>
                          </a:rPr>
                          <m:t>−</m:t>
                        </m:r>
                        <m:sSub>
                          <m:sSubPr>
                            <m:ctrlPr>
                              <a:rPr lang="fa-IR" sz="2800" i="1">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e>
                    </m:d>
                  </m:oMath>
                </a14:m>
                <a:r>
                  <a:rPr lang="en-US" sz="2800" i="1" dirty="0">
                    <a:solidFill>
                      <a:schemeClr val="tx1"/>
                    </a:solidFill>
                    <a:latin typeface="Times New Roman" panose="02020603050405020304" pitchFamily="18" charset="0"/>
                    <a:cs typeface="+mj-cs"/>
                  </a:rPr>
                  <a:t>, </a:t>
                </a: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sSub>
                          <m:sSubPr>
                            <m:ctrlPr>
                              <a:rPr lang="fa-IR"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2</m:t>
                            </m:r>
                          </m:sub>
                        </m:sSub>
                      </m:e>
                    </m:d>
                    <m:r>
                      <a:rPr lang="en-US" sz="2800" i="1">
                        <a:latin typeface="Cambria Math" panose="02040503050406030204" pitchFamily="18" charset="0"/>
                      </a:rPr>
                      <m:t>+</m:t>
                    </m:r>
                    <m:d>
                      <m:dPr>
                        <m:begChr m:val="|"/>
                        <m:endChr m:val="|"/>
                        <m:ctrlPr>
                          <a:rPr lang="fa-IR" sz="2800" i="1">
                            <a:latin typeface="Cambria Math" panose="02040503050406030204" pitchFamily="18" charset="0"/>
                          </a:rPr>
                        </m:ctrlPr>
                      </m:dPr>
                      <m:e>
                        <m:r>
                          <a:rPr lang="en-US" sz="2800" i="1">
                            <a:latin typeface="Cambria Math" panose="02040503050406030204" pitchFamily="18" charset="0"/>
                          </a:rPr>
                          <m:t>𝑦</m:t>
                        </m:r>
                        <m:r>
                          <a:rPr lang="en-US" sz="2800" i="1">
                            <a:latin typeface="Cambria Math" panose="02040503050406030204" pitchFamily="18" charset="0"/>
                          </a:rPr>
                          <m:t>−</m:t>
                        </m:r>
                        <m:sSub>
                          <m:sSubPr>
                            <m:ctrlPr>
                              <a:rPr lang="fa-IR" sz="2800" i="1">
                                <a:latin typeface="Cambria Math" panose="02040503050406030204" pitchFamily="18" charset="0"/>
                              </a:rPr>
                            </m:ctrlPr>
                          </m:sSubPr>
                          <m:e>
                            <m:r>
                              <a:rPr lang="en-US" sz="2800" i="1">
                                <a:latin typeface="Cambria Math" panose="02040503050406030204" pitchFamily="18" charset="0"/>
                              </a:rPr>
                              <m:t>𝑏</m:t>
                            </m:r>
                          </m:e>
                          <m:sub>
                            <m:r>
                              <a:rPr lang="en-US" sz="2800" b="0" i="1" smtClean="0">
                                <a:latin typeface="Cambria Math" panose="02040503050406030204" pitchFamily="18" charset="0"/>
                              </a:rPr>
                              <m:t>2</m:t>
                            </m:r>
                          </m:sub>
                        </m:sSub>
                      </m:e>
                    </m:d>
                  </m:oMath>
                </a14:m>
                <a:r>
                  <a:rPr lang="en-US" sz="2800" i="1" dirty="0">
                    <a:latin typeface="Times New Roman" panose="02020603050405020304" pitchFamily="18" charset="0"/>
                  </a:rPr>
                  <a:t>, </a:t>
                </a: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sSub>
                          <m:sSubPr>
                            <m:ctrlPr>
                              <a:rPr lang="fa-IR"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3</m:t>
                            </m:r>
                          </m:sub>
                        </m:sSub>
                      </m:e>
                    </m:d>
                    <m:r>
                      <a:rPr lang="en-US" sz="2800" i="1">
                        <a:latin typeface="Cambria Math" panose="02040503050406030204" pitchFamily="18" charset="0"/>
                      </a:rPr>
                      <m:t>+</m:t>
                    </m:r>
                    <m:d>
                      <m:dPr>
                        <m:begChr m:val="|"/>
                        <m:endChr m:val="|"/>
                        <m:ctrlPr>
                          <a:rPr lang="fa-IR" sz="2800" i="1">
                            <a:latin typeface="Cambria Math" panose="02040503050406030204" pitchFamily="18" charset="0"/>
                          </a:rPr>
                        </m:ctrlPr>
                      </m:dPr>
                      <m:e>
                        <m:r>
                          <a:rPr lang="en-US" sz="2800" i="1">
                            <a:latin typeface="Cambria Math" panose="02040503050406030204" pitchFamily="18" charset="0"/>
                          </a:rPr>
                          <m:t>𝑦</m:t>
                        </m:r>
                        <m:r>
                          <a:rPr lang="en-US" sz="2800" i="1">
                            <a:latin typeface="Cambria Math" panose="02040503050406030204" pitchFamily="18" charset="0"/>
                          </a:rPr>
                          <m:t>−</m:t>
                        </m:r>
                        <m:sSub>
                          <m:sSubPr>
                            <m:ctrlPr>
                              <a:rPr lang="fa-IR" sz="2800" i="1">
                                <a:latin typeface="Cambria Math" panose="02040503050406030204" pitchFamily="18" charset="0"/>
                              </a:rPr>
                            </m:ctrlPr>
                          </m:sSubPr>
                          <m:e>
                            <m:r>
                              <a:rPr lang="en-US" sz="2800" i="1">
                                <a:latin typeface="Cambria Math" panose="02040503050406030204" pitchFamily="18" charset="0"/>
                              </a:rPr>
                              <m:t>𝑏</m:t>
                            </m:r>
                          </m:e>
                          <m:sub>
                            <m:r>
                              <a:rPr lang="en-US" sz="2800" b="0" i="1" smtClean="0">
                                <a:latin typeface="Cambria Math" panose="02040503050406030204" pitchFamily="18" charset="0"/>
                              </a:rPr>
                              <m:t>3</m:t>
                            </m:r>
                          </m:sub>
                        </m:sSub>
                      </m:e>
                    </m:d>
                  </m:oMath>
                </a14:m>
                <a:r>
                  <a:rPr lang="en-US" sz="2800" i="1" dirty="0">
                    <a:latin typeface="Times New Roman" panose="02020603050405020304" pitchFamily="18" charset="0"/>
                  </a:rPr>
                  <a:t>, </a:t>
                </a: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sSub>
                          <m:sSubPr>
                            <m:ctrlPr>
                              <a:rPr lang="fa-IR"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4</m:t>
                            </m:r>
                          </m:sub>
                        </m:sSub>
                      </m:e>
                    </m:d>
                    <m:r>
                      <a:rPr lang="en-US" sz="2800" i="1">
                        <a:latin typeface="Cambria Math" panose="02040503050406030204" pitchFamily="18" charset="0"/>
                      </a:rPr>
                      <m:t>+</m:t>
                    </m:r>
                    <m:d>
                      <m:dPr>
                        <m:begChr m:val="|"/>
                        <m:endChr m:val="|"/>
                        <m:ctrlPr>
                          <a:rPr lang="fa-IR" sz="2800" i="1">
                            <a:latin typeface="Cambria Math" panose="02040503050406030204" pitchFamily="18" charset="0"/>
                          </a:rPr>
                        </m:ctrlPr>
                      </m:dPr>
                      <m:e>
                        <m:r>
                          <a:rPr lang="en-US" sz="2800" i="1">
                            <a:latin typeface="Cambria Math" panose="02040503050406030204" pitchFamily="18" charset="0"/>
                          </a:rPr>
                          <m:t>𝑦</m:t>
                        </m:r>
                        <m:r>
                          <a:rPr lang="en-US" sz="2800" i="1">
                            <a:latin typeface="Cambria Math" panose="02040503050406030204" pitchFamily="18" charset="0"/>
                          </a:rPr>
                          <m:t>−</m:t>
                        </m:r>
                        <m:sSub>
                          <m:sSubPr>
                            <m:ctrlPr>
                              <a:rPr lang="fa-IR" sz="2800" i="1">
                                <a:latin typeface="Cambria Math" panose="02040503050406030204" pitchFamily="18" charset="0"/>
                              </a:rPr>
                            </m:ctrlPr>
                          </m:sSubPr>
                          <m:e>
                            <m:r>
                              <a:rPr lang="en-US" sz="2800" i="1">
                                <a:latin typeface="Cambria Math" panose="02040503050406030204" pitchFamily="18" charset="0"/>
                              </a:rPr>
                              <m:t>𝑏</m:t>
                            </m:r>
                          </m:e>
                          <m:sub>
                            <m:r>
                              <a:rPr lang="en-US" sz="2800" b="0" i="1" smtClean="0">
                                <a:latin typeface="Cambria Math" panose="02040503050406030204" pitchFamily="18" charset="0"/>
                              </a:rPr>
                              <m:t>4</m:t>
                            </m:r>
                          </m:sub>
                        </m:sSub>
                      </m:e>
                    </m:d>
                    <m:r>
                      <a:rPr lang="en-US" sz="2800" b="0" i="1" smtClean="0">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b>
                          <m:sSubPr>
                            <m:ctrlPr>
                              <a:rPr lang="fa-IR"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5</m:t>
                            </m:r>
                          </m:sub>
                        </m:sSub>
                      </m:e>
                    </m:d>
                    <m:r>
                      <a:rPr lang="en-US" i="1">
                        <a:latin typeface="Cambria Math" panose="02040503050406030204" pitchFamily="18" charset="0"/>
                      </a:rPr>
                      <m:t>+</m:t>
                    </m:r>
                    <m:d>
                      <m:dPr>
                        <m:begChr m:val="|"/>
                        <m:endChr m:val="|"/>
                        <m:ctrlPr>
                          <a:rPr lang="fa-IR"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sSub>
                          <m:sSubPr>
                            <m:ctrlPr>
                              <a:rPr lang="fa-IR"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5</m:t>
                            </m:r>
                          </m:sub>
                        </m:sSub>
                      </m:e>
                    </m:d>
                    <m:r>
                      <a:rPr lang="en-US" sz="2800" b="0" i="1" smtClean="0">
                        <a:latin typeface="Cambria Math" panose="02040503050406030204" pitchFamily="18" charset="0"/>
                      </a:rPr>
                      <m:t>)</m:t>
                    </m:r>
                  </m:oMath>
                </a14:m>
                <a:endParaRPr lang="en-US" sz="2800" i="1" dirty="0">
                  <a:latin typeface="Times New Roman" panose="02020603050405020304" pitchFamily="18" charset="0"/>
                  <a:cs typeface="+mj-cs"/>
                </a:endParaRPr>
              </a:p>
              <a:p>
                <a:pPr marL="0" indent="0">
                  <a:lnSpc>
                    <a:spcPct val="250000"/>
                  </a:lnSpc>
                  <a:buNone/>
                </a:pPr>
                <a:r>
                  <a:rPr lang="en-US" sz="2800" i="1" dirty="0">
                    <a:latin typeface="Times New Roman" panose="02020603050405020304" pitchFamily="18" charset="0"/>
                    <a:cs typeface="+mj-cs"/>
                  </a:rPr>
                  <a:t>Min Z = max(</a:t>
                </a:r>
                <a:r>
                  <a:rPr lang="fa-IR" sz="2800" dirty="0">
                    <a:cs typeface="+mj-cs"/>
                  </a:rPr>
                  <a:t> </a:t>
                </a:r>
                <a:r>
                  <a:rPr lang="en-US" dirty="0"/>
                  <a:t>i, </a:t>
                </a:r>
                <a14:m>
                  <m:oMath xmlns:m="http://schemas.openxmlformats.org/officeDocument/2006/math">
                    <m:d>
                      <m:dPr>
                        <m:begChr m:val="|"/>
                        <m:endChr m:val="|"/>
                        <m:ctrlPr>
                          <a:rPr lang="en-US" sz="2800" b="0" i="1" smtClean="0">
                            <a:latin typeface="Cambria Math" panose="02040503050406030204" pitchFamily="18" charset="0"/>
                            <a:cs typeface="+mj-cs"/>
                          </a:rPr>
                        </m:ctrlPr>
                      </m:dPr>
                      <m:e>
                        <m:r>
                          <a:rPr lang="en-US" sz="2800" b="0" i="1" smtClean="0">
                            <a:latin typeface="Cambria Math" panose="02040503050406030204" pitchFamily="18" charset="0"/>
                            <a:cs typeface="+mj-cs"/>
                          </a:rPr>
                          <m:t>𝑥</m:t>
                        </m:r>
                        <m:r>
                          <a:rPr lang="en-US" sz="2800" b="0" i="1" smtClean="0">
                            <a:latin typeface="Cambria Math" panose="02040503050406030204" pitchFamily="18" charset="0"/>
                            <a:cs typeface="+mj-cs"/>
                          </a:rPr>
                          <m:t>−</m:t>
                        </m:r>
                        <m:sSub>
                          <m:sSubPr>
                            <m:ctrlPr>
                              <a:rPr lang="fa-IR" sz="2800" i="1">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sub>
                        </m:sSub>
                      </m:e>
                    </m:d>
                    <m:r>
                      <a:rPr lang="en-US" sz="2800" b="0" i="1" smtClean="0">
                        <a:latin typeface="Cambria Math" panose="02040503050406030204" pitchFamily="18" charset="0"/>
                        <a:cs typeface="+mj-cs"/>
                      </a:rPr>
                      <m:t>+</m:t>
                    </m:r>
                    <m:d>
                      <m:dPr>
                        <m:begChr m:val="|"/>
                        <m:endChr m:val="|"/>
                        <m:ctrlPr>
                          <a:rPr lang="fa-IR" sz="2800" b="0" i="1" smtClean="0">
                            <a:latin typeface="Cambria Math" panose="02040503050406030204" pitchFamily="18" charset="0"/>
                            <a:cs typeface="+mj-cs"/>
                          </a:rPr>
                        </m:ctrlPr>
                      </m:dPr>
                      <m:e>
                        <m:r>
                          <a:rPr lang="en-US" sz="2800" b="0" i="1" smtClean="0">
                            <a:latin typeface="Cambria Math" panose="02040503050406030204" pitchFamily="18" charset="0"/>
                            <a:cs typeface="+mj-cs"/>
                          </a:rPr>
                          <m:t>𝑦</m:t>
                        </m:r>
                        <m:r>
                          <a:rPr lang="en-US" sz="2800" b="0" i="1" smtClean="0">
                            <a:latin typeface="Cambria Math" panose="02040503050406030204" pitchFamily="18" charset="0"/>
                            <a:cs typeface="+mj-cs"/>
                          </a:rPr>
                          <m:t>−</m:t>
                        </m:r>
                        <m:sSub>
                          <m:sSubPr>
                            <m:ctrlPr>
                              <a:rPr lang="fa-IR" sz="2800" i="1">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𝑖</m:t>
                            </m:r>
                          </m:sub>
                        </m:sSub>
                      </m:e>
                    </m:d>
                  </m:oMath>
                </a14:m>
                <a:r>
                  <a:rPr lang="en-US" dirty="0"/>
                  <a:t>)</a:t>
                </a:r>
              </a:p>
              <a:p>
                <a:pPr marL="0" indent="0">
                  <a:lnSpc>
                    <a:spcPct val="250000"/>
                  </a:lnSpc>
                  <a:buNone/>
                </a:pPr>
                <a:r>
                  <a:rPr lang="en-US" dirty="0"/>
                  <a:t>LP 	NLP		DNLP 	MIP		MINLP</a:t>
                </a:r>
              </a:p>
              <a:p>
                <a:pPr marL="0" indent="0">
                  <a:lnSpc>
                    <a:spcPct val="250000"/>
                  </a:lnSpc>
                  <a:buNone/>
                </a:pPr>
                <a:r>
                  <a:rPr lang="en-US" sz="1800" dirty="0">
                    <a:hlinkClick r:id="rId2"/>
                  </a:rPr>
                  <a:t>https://www.gams.com/42/docs/UG_ModelSolve.html#UG_ModelSolve_ModelClassificationOfModels_DNLP</a:t>
                </a:r>
                <a:endParaRPr lang="fa-IR" sz="1800" dirty="0"/>
              </a:p>
            </p:txBody>
          </p:sp>
        </mc:Choice>
        <mc:Fallback xmlns="">
          <p:sp>
            <p:nvSpPr>
              <p:cNvPr id="3" name="Content Placeholder 2">
                <a:extLst>
                  <a:ext uri="{FF2B5EF4-FFF2-40B4-BE49-F238E27FC236}">
                    <a16:creationId xmlns:a16="http://schemas.microsoft.com/office/drawing/2014/main" id="{12B6F09C-2155-1B86-8A74-7A6D67982FDB}"/>
                  </a:ext>
                </a:extLst>
              </p:cNvPr>
              <p:cNvSpPr>
                <a:spLocks noGrp="1" noRot="1" noChangeAspect="1" noMove="1" noResize="1" noEditPoints="1" noAdjustHandles="1" noChangeArrowheads="1" noChangeShapeType="1" noTextEdit="1"/>
              </p:cNvSpPr>
              <p:nvPr>
                <p:ph idx="1"/>
              </p:nvPr>
            </p:nvSpPr>
            <p:spPr>
              <a:xfrm>
                <a:off x="1081268" y="416689"/>
                <a:ext cx="10515600" cy="5656102"/>
              </a:xfrm>
              <a:blipFill>
                <a:blip r:embed="rId3"/>
                <a:stretch>
                  <a:fillRect l="-1159"/>
                </a:stretch>
              </a:blipFill>
            </p:spPr>
            <p:txBody>
              <a:bodyPr/>
              <a:lstStyle/>
              <a:p>
                <a:r>
                  <a:rPr lang="fa-IR">
                    <a:noFill/>
                  </a:rPr>
                  <a:t> </a:t>
                </a:r>
              </a:p>
            </p:txBody>
          </p:sp>
        </mc:Fallback>
      </mc:AlternateContent>
      <p:sp>
        <p:nvSpPr>
          <p:cNvPr id="4" name="Slide Number Placeholder 3">
            <a:extLst>
              <a:ext uri="{FF2B5EF4-FFF2-40B4-BE49-F238E27FC236}">
                <a16:creationId xmlns:a16="http://schemas.microsoft.com/office/drawing/2014/main" id="{89895F3A-3EF1-ED9F-031E-05DD36F3AB84}"/>
              </a:ext>
            </a:extLst>
          </p:cNvPr>
          <p:cNvSpPr>
            <a:spLocks noGrp="1"/>
          </p:cNvSpPr>
          <p:nvPr>
            <p:ph type="sldNum" sz="quarter" idx="12"/>
          </p:nvPr>
        </p:nvSpPr>
        <p:spPr/>
        <p:txBody>
          <a:bodyPr/>
          <a:lstStyle/>
          <a:p>
            <a:fld id="{48D6029B-A7B6-42A6-9385-39AD5DA5B693}" type="slidenum">
              <a:rPr lang="en-US" smtClean="0"/>
              <a:pPr/>
              <a:t>24</a:t>
            </a:fld>
            <a:endParaRPr lang="en-US" dirty="0"/>
          </a:p>
        </p:txBody>
      </p:sp>
    </p:spTree>
    <p:extLst>
      <p:ext uri="{BB962C8B-B14F-4D97-AF65-F5344CB8AC3E}">
        <p14:creationId xmlns:p14="http://schemas.microsoft.com/office/powerpoint/2010/main" val="1584905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82248-325E-ACCE-3718-08BA11A620BD}"/>
              </a:ext>
            </a:extLst>
          </p:cNvPr>
          <p:cNvSpPr>
            <a:spLocks noGrp="1"/>
          </p:cNvSpPr>
          <p:nvPr>
            <p:ph type="title"/>
          </p:nvPr>
        </p:nvSpPr>
        <p:spPr/>
        <p:txBody>
          <a:bodyPr/>
          <a:lstStyle/>
          <a:p>
            <a:pPr algn="ctr" rtl="1"/>
            <a:r>
              <a:rPr lang="fa-IR" dirty="0">
                <a:cs typeface="B Nazanin" panose="00000400000000000000" pitchFamily="2" charset="-78"/>
              </a:rPr>
              <a:t>تمرین 3</a:t>
            </a:r>
          </a:p>
        </p:txBody>
      </p:sp>
      <p:sp>
        <p:nvSpPr>
          <p:cNvPr id="4" name="Slide Number Placeholder 3">
            <a:extLst>
              <a:ext uri="{FF2B5EF4-FFF2-40B4-BE49-F238E27FC236}">
                <a16:creationId xmlns:a16="http://schemas.microsoft.com/office/drawing/2014/main" id="{2C270538-D29E-E402-C40A-03C521B2F5A2}"/>
              </a:ext>
            </a:extLst>
          </p:cNvPr>
          <p:cNvSpPr>
            <a:spLocks noGrp="1"/>
          </p:cNvSpPr>
          <p:nvPr>
            <p:ph type="sldNum" sz="quarter" idx="12"/>
          </p:nvPr>
        </p:nvSpPr>
        <p:spPr/>
        <p:txBody>
          <a:bodyPr/>
          <a:lstStyle/>
          <a:p>
            <a:fld id="{48D6029B-A7B6-42A6-9385-39AD5DA5B693}" type="slidenum">
              <a:rPr lang="en-US" smtClean="0"/>
              <a:pPr/>
              <a:t>25</a:t>
            </a:fld>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9868293A-1316-2796-E590-894626258AD9}"/>
                  </a:ext>
                </a:extLst>
              </p:cNvPr>
              <p:cNvSpPr>
                <a:spLocks noGrp="1"/>
              </p:cNvSpPr>
              <p:nvPr>
                <p:ph idx="1"/>
              </p:nvPr>
            </p:nvSpPr>
            <p:spPr>
              <a:xfrm>
                <a:off x="838200" y="1284790"/>
                <a:ext cx="10515600" cy="4892173"/>
              </a:xfrm>
            </p:spPr>
            <p:txBody>
              <a:bodyPr/>
              <a:lstStyle/>
              <a:p>
                <a:pPr marL="0" indent="0" algn="justLow" rtl="1">
                  <a:lnSpc>
                    <a:spcPct val="150000"/>
                  </a:lnSpc>
                  <a:buNone/>
                </a:pPr>
                <a:r>
                  <a:rPr lang="fa-IR" dirty="0">
                    <a:cs typeface="B Nazanin" panose="00000400000000000000" pitchFamily="2" charset="-78"/>
                  </a:rPr>
                  <a:t>پنج منطقه جمعیتی در مکان های زیر استقرار دارند قرار است یک واحد آتش نشانی این 5 منطقه را پوشش دهد. به فرض اینکه فاصله به صورت پله ای در نظر گرفته شود، مکان استقرار این واحد آتش نشانی کدام است فرض کنید هر 5 نقطه جمعیتی از اهمیت یکسانی برخوردار هستند.</a:t>
                </a:r>
              </a:p>
              <a:p>
                <a:pPr marL="0" indent="0" algn="justLow" rtl="1">
                  <a:lnSpc>
                    <a:spcPct val="150000"/>
                  </a:lnSpc>
                  <a:buNone/>
                </a:pPr>
                <a:endParaRPr lang="fa-IR" dirty="0">
                  <a:cs typeface="B Nazanin" panose="00000400000000000000" pitchFamily="2" charset="-78"/>
                </a:endParaRPr>
              </a:p>
              <a:p>
                <a:pPr marL="0" indent="0" algn="justLow" rtl="1">
                  <a:lnSpc>
                    <a:spcPct val="150000"/>
                  </a:lnSpc>
                  <a:buNone/>
                </a:pPr>
                <a14:m>
                  <m:oMathPara xmlns:m="http://schemas.openxmlformats.org/officeDocument/2006/math">
                    <m:oMathParaPr>
                      <m:jc m:val="centerGroup"/>
                    </m:oMathParaPr>
                    <m:oMath xmlns:m="http://schemas.openxmlformats.org/officeDocument/2006/math">
                      <m:sSub>
                        <m:sSubPr>
                          <m:ctrlPr>
                            <a:rPr lang="fa-IR" sz="280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i="1">
                              <a:latin typeface="Cambria Math" panose="02040503050406030204" pitchFamily="18" charset="0"/>
                            </a:rPr>
                            <m:t>1</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2</m:t>
                          </m:r>
                          <m:r>
                            <a:rPr lang="en-US" sz="2800" b="0" i="1" smtClean="0">
                              <a:latin typeface="Cambria Math" panose="02040503050406030204" pitchFamily="18" charset="0"/>
                            </a:rPr>
                            <m:t>,</m:t>
                          </m:r>
                          <m:r>
                            <a:rPr lang="en-US" sz="2800" b="0" i="1" smtClean="0">
                              <a:latin typeface="Cambria Math" panose="02040503050406030204" pitchFamily="18" charset="0"/>
                            </a:rPr>
                            <m:t>10</m:t>
                          </m:r>
                        </m:e>
                      </m:d>
                      <m:r>
                        <a:rPr lang="en-US" sz="2800" b="0" i="1" smtClean="0">
                          <a:latin typeface="Cambria Math" panose="02040503050406030204" pitchFamily="18" charset="0"/>
                        </a:rPr>
                        <m:t>    ,</m:t>
                      </m:r>
                      <m:sSub>
                        <m:sSubPr>
                          <m:ctrlPr>
                            <a:rPr lang="fa-IR" sz="2800" i="1">
                              <a:latin typeface="Cambria Math" panose="02040503050406030204" pitchFamily="18" charset="0"/>
                            </a:rPr>
                          </m:ctrlPr>
                        </m:sSubPr>
                        <m:e>
                          <m:r>
                            <a:rPr lang="en-US" sz="2800" i="1">
                              <a:latin typeface="Cambria Math" panose="02040503050406030204" pitchFamily="18" charset="0"/>
                            </a:rPr>
                            <m:t>𝑝</m:t>
                          </m:r>
                        </m:e>
                        <m:sub>
                          <m:r>
                            <a:rPr lang="en-US" sz="2800" b="0" i="1" smtClean="0">
                              <a:latin typeface="Cambria Math" panose="02040503050406030204" pitchFamily="18" charset="0"/>
                            </a:rPr>
                            <m:t>2</m:t>
                          </m:r>
                        </m:sub>
                      </m:sSub>
                      <m:d>
                        <m:dPr>
                          <m:ctrlPr>
                            <a:rPr lang="en-US" sz="2800" i="1">
                              <a:latin typeface="Cambria Math" panose="02040503050406030204" pitchFamily="18" charset="0"/>
                            </a:rPr>
                          </m:ctrlPr>
                        </m:dPr>
                        <m:e>
                          <m:r>
                            <a:rPr lang="en-US" sz="2800" b="0" i="1" smtClean="0">
                              <a:latin typeface="Cambria Math" panose="02040503050406030204" pitchFamily="18" charset="0"/>
                            </a:rPr>
                            <m:t>7</m:t>
                          </m:r>
                          <m:r>
                            <a:rPr lang="en-US" sz="2800" i="1">
                              <a:latin typeface="Cambria Math" panose="02040503050406030204" pitchFamily="18" charset="0"/>
                            </a:rPr>
                            <m:t>,</m:t>
                          </m:r>
                          <m:r>
                            <a:rPr lang="en-US" sz="2800" b="0" i="1" smtClean="0">
                              <a:latin typeface="Cambria Math" panose="02040503050406030204" pitchFamily="18" charset="0"/>
                            </a:rPr>
                            <m:t>9</m:t>
                          </m:r>
                        </m:e>
                      </m:d>
                      <m:r>
                        <a:rPr lang="en-US" sz="2800" b="0" i="1" smtClean="0">
                          <a:latin typeface="Cambria Math" panose="02040503050406030204" pitchFamily="18" charset="0"/>
                        </a:rPr>
                        <m:t>     ,</m:t>
                      </m:r>
                      <m:sSub>
                        <m:sSubPr>
                          <m:ctrlPr>
                            <a:rPr lang="fa-IR" sz="2800" i="1">
                              <a:latin typeface="Cambria Math" panose="02040503050406030204" pitchFamily="18" charset="0"/>
                            </a:rPr>
                          </m:ctrlPr>
                        </m:sSubPr>
                        <m:e>
                          <m:r>
                            <a:rPr lang="en-US" sz="2800" i="1">
                              <a:latin typeface="Cambria Math" panose="02040503050406030204" pitchFamily="18" charset="0"/>
                            </a:rPr>
                            <m:t>𝑝</m:t>
                          </m:r>
                        </m:e>
                        <m:sub>
                          <m:r>
                            <a:rPr lang="en-US" sz="2800" b="0" i="1" smtClean="0">
                              <a:latin typeface="Cambria Math" panose="02040503050406030204" pitchFamily="18" charset="0"/>
                            </a:rPr>
                            <m:t>3</m:t>
                          </m:r>
                        </m:sub>
                      </m:sSub>
                      <m:d>
                        <m:dPr>
                          <m:ctrlPr>
                            <a:rPr lang="en-US" sz="2800" i="1">
                              <a:latin typeface="Cambria Math" panose="02040503050406030204" pitchFamily="18" charset="0"/>
                            </a:rPr>
                          </m:ctrlPr>
                        </m:dPr>
                        <m:e>
                          <m:r>
                            <a:rPr lang="en-US" sz="2800" b="0" i="1" smtClean="0">
                              <a:latin typeface="Cambria Math" panose="02040503050406030204" pitchFamily="18" charset="0"/>
                            </a:rPr>
                            <m:t>7</m:t>
                          </m:r>
                          <m:r>
                            <a:rPr lang="en-US" sz="2800" i="1">
                              <a:latin typeface="Cambria Math" panose="02040503050406030204" pitchFamily="18" charset="0"/>
                            </a:rPr>
                            <m:t>,</m:t>
                          </m:r>
                          <m:r>
                            <a:rPr lang="en-US" sz="2800" b="0" i="1" smtClean="0">
                              <a:latin typeface="Cambria Math" panose="02040503050406030204" pitchFamily="18" charset="0"/>
                            </a:rPr>
                            <m:t>12</m:t>
                          </m:r>
                        </m:e>
                      </m:d>
                      <m:r>
                        <a:rPr lang="en-US" sz="2800" b="0" i="1" smtClean="0">
                          <a:latin typeface="Cambria Math" panose="02040503050406030204" pitchFamily="18" charset="0"/>
                        </a:rPr>
                        <m:t>      ,</m:t>
                      </m:r>
                      <m:sSub>
                        <m:sSubPr>
                          <m:ctrlPr>
                            <a:rPr lang="fa-IR" sz="2800" i="1">
                              <a:latin typeface="Cambria Math" panose="02040503050406030204" pitchFamily="18" charset="0"/>
                            </a:rPr>
                          </m:ctrlPr>
                        </m:sSubPr>
                        <m:e>
                          <m:r>
                            <a:rPr lang="en-US" sz="2800" i="1">
                              <a:latin typeface="Cambria Math" panose="02040503050406030204" pitchFamily="18" charset="0"/>
                            </a:rPr>
                            <m:t>𝑝</m:t>
                          </m:r>
                        </m:e>
                        <m:sub>
                          <m:r>
                            <a:rPr lang="en-US" sz="2800" b="0" i="1" smtClean="0">
                              <a:latin typeface="Cambria Math" panose="02040503050406030204" pitchFamily="18" charset="0"/>
                            </a:rPr>
                            <m:t>4</m:t>
                          </m:r>
                        </m:sub>
                      </m:sSub>
                      <m:d>
                        <m:dPr>
                          <m:ctrlPr>
                            <a:rPr lang="en-US" sz="2800" i="1">
                              <a:latin typeface="Cambria Math" panose="02040503050406030204" pitchFamily="18" charset="0"/>
                            </a:rPr>
                          </m:ctrlPr>
                        </m:dPr>
                        <m:e>
                          <m:r>
                            <a:rPr lang="en-US" sz="2800" b="0" i="1" smtClean="0">
                              <a:latin typeface="Cambria Math" panose="02040503050406030204" pitchFamily="18" charset="0"/>
                            </a:rPr>
                            <m:t>3</m:t>
                          </m:r>
                          <m:r>
                            <a:rPr lang="en-US" sz="2800" i="1">
                              <a:latin typeface="Cambria Math" panose="02040503050406030204" pitchFamily="18" charset="0"/>
                            </a:rPr>
                            <m:t>,</m:t>
                          </m:r>
                          <m:r>
                            <a:rPr lang="en-US" sz="2800" b="0" i="1" smtClean="0">
                              <a:latin typeface="Cambria Math" panose="02040503050406030204" pitchFamily="18" charset="0"/>
                            </a:rPr>
                            <m:t>15</m:t>
                          </m:r>
                        </m:e>
                      </m:d>
                      <m:r>
                        <a:rPr lang="en-US" sz="2800" b="0" i="1" smtClean="0">
                          <a:latin typeface="Cambria Math" panose="02040503050406030204" pitchFamily="18" charset="0"/>
                        </a:rPr>
                        <m:t>           ,</m:t>
                      </m:r>
                      <m:sSub>
                        <m:sSubPr>
                          <m:ctrlPr>
                            <a:rPr lang="fa-IR" sz="2800" i="1">
                              <a:latin typeface="Cambria Math" panose="02040503050406030204" pitchFamily="18" charset="0"/>
                            </a:rPr>
                          </m:ctrlPr>
                        </m:sSubPr>
                        <m:e>
                          <m:r>
                            <a:rPr lang="en-US" sz="2800" i="1">
                              <a:latin typeface="Cambria Math" panose="02040503050406030204" pitchFamily="18" charset="0"/>
                            </a:rPr>
                            <m:t>𝑝</m:t>
                          </m:r>
                        </m:e>
                        <m:sub>
                          <m:r>
                            <a:rPr lang="en-US" sz="2800" b="0" i="1" smtClean="0">
                              <a:latin typeface="Cambria Math" panose="02040503050406030204" pitchFamily="18" charset="0"/>
                            </a:rPr>
                            <m:t>5</m:t>
                          </m:r>
                        </m:sub>
                      </m:sSub>
                      <m:d>
                        <m:dPr>
                          <m:ctrlPr>
                            <a:rPr lang="en-US" sz="2800" i="1">
                              <a:latin typeface="Cambria Math" panose="02040503050406030204" pitchFamily="18" charset="0"/>
                            </a:rPr>
                          </m:ctrlPr>
                        </m:dPr>
                        <m:e>
                          <m:r>
                            <a:rPr lang="en-US" sz="2800" b="0" i="1" smtClean="0">
                              <a:latin typeface="Cambria Math" panose="02040503050406030204" pitchFamily="18" charset="0"/>
                            </a:rPr>
                            <m:t>1</m:t>
                          </m:r>
                          <m:r>
                            <a:rPr lang="en-US" sz="2800" i="1">
                              <a:latin typeface="Cambria Math" panose="02040503050406030204" pitchFamily="18" charset="0"/>
                            </a:rPr>
                            <m:t>,</m:t>
                          </m:r>
                          <m:r>
                            <a:rPr lang="en-US" sz="2800" b="0" i="1" smtClean="0">
                              <a:latin typeface="Cambria Math" panose="02040503050406030204" pitchFamily="18" charset="0"/>
                            </a:rPr>
                            <m:t>14</m:t>
                          </m:r>
                        </m:e>
                      </m:d>
                    </m:oMath>
                  </m:oMathPara>
                </a14:m>
                <a:endParaRPr lang="fa-IR" dirty="0">
                  <a:cs typeface="B Nazanin" panose="00000400000000000000" pitchFamily="2" charset="-78"/>
                </a:endParaRPr>
              </a:p>
            </p:txBody>
          </p:sp>
        </mc:Choice>
        <mc:Fallback xmlns="">
          <p:sp>
            <p:nvSpPr>
              <p:cNvPr id="5" name="Content Placeholder 2">
                <a:extLst>
                  <a:ext uri="{FF2B5EF4-FFF2-40B4-BE49-F238E27FC236}">
                    <a16:creationId xmlns:a16="http://schemas.microsoft.com/office/drawing/2014/main" id="{9868293A-1316-2796-E590-894626258AD9}"/>
                  </a:ext>
                </a:extLst>
              </p:cNvPr>
              <p:cNvSpPr>
                <a:spLocks noGrp="1" noRot="1" noChangeAspect="1" noMove="1" noResize="1" noEditPoints="1" noAdjustHandles="1" noChangeArrowheads="1" noChangeShapeType="1" noTextEdit="1"/>
              </p:cNvSpPr>
              <p:nvPr>
                <p:ph idx="1"/>
              </p:nvPr>
            </p:nvSpPr>
            <p:spPr>
              <a:xfrm>
                <a:off x="838200" y="1284790"/>
                <a:ext cx="10515600" cy="4892173"/>
              </a:xfrm>
              <a:blipFill>
                <a:blip r:embed="rId2"/>
                <a:stretch>
                  <a:fillRect l="-2029" r="-1159"/>
                </a:stretch>
              </a:blipFill>
            </p:spPr>
            <p:txBody>
              <a:bodyPr/>
              <a:lstStyle/>
              <a:p>
                <a:r>
                  <a:rPr lang="fa-IR">
                    <a:noFill/>
                  </a:rPr>
                  <a:t> </a:t>
                </a:r>
              </a:p>
            </p:txBody>
          </p:sp>
        </mc:Fallback>
      </mc:AlternateContent>
    </p:spTree>
    <p:extLst>
      <p:ext uri="{BB962C8B-B14F-4D97-AF65-F5344CB8AC3E}">
        <p14:creationId xmlns:p14="http://schemas.microsoft.com/office/powerpoint/2010/main" val="822748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461FAA7-3F8E-2892-6EEA-7F7F0E1D3A64}"/>
              </a:ext>
            </a:extLst>
          </p:cNvPr>
          <p:cNvSpPr>
            <a:spLocks noGrp="1"/>
          </p:cNvSpPr>
          <p:nvPr>
            <p:ph type="title"/>
          </p:nvPr>
        </p:nvSpPr>
        <p:spPr>
          <a:xfrm>
            <a:off x="456236" y="136525"/>
            <a:ext cx="10515600" cy="1325563"/>
          </a:xfrm>
        </p:spPr>
        <p:txBody>
          <a:bodyPr/>
          <a:lstStyle/>
          <a:p>
            <a:pPr algn="ctr"/>
            <a:r>
              <a:rPr lang="en-US" dirty="0"/>
              <a:t>Gravity Location Models</a:t>
            </a:r>
            <a:endParaRPr lang="fa-IR" dirty="0"/>
          </a:p>
        </p:txBody>
      </p:sp>
      <p:sp>
        <p:nvSpPr>
          <p:cNvPr id="4" name="Slide Number Placeholder 3">
            <a:extLst>
              <a:ext uri="{FF2B5EF4-FFF2-40B4-BE49-F238E27FC236}">
                <a16:creationId xmlns:a16="http://schemas.microsoft.com/office/drawing/2014/main" id="{58E9CA37-2C2F-821B-FF06-C0AB96F91458}"/>
              </a:ext>
            </a:extLst>
          </p:cNvPr>
          <p:cNvSpPr>
            <a:spLocks noGrp="1"/>
          </p:cNvSpPr>
          <p:nvPr>
            <p:ph type="sldNum" sz="quarter" idx="12"/>
          </p:nvPr>
        </p:nvSpPr>
        <p:spPr/>
        <p:txBody>
          <a:bodyPr/>
          <a:lstStyle/>
          <a:p>
            <a:fld id="{48D6029B-A7B6-42A6-9385-39AD5DA5B693}" type="slidenum">
              <a:rPr lang="en-US" smtClean="0"/>
              <a:pPr/>
              <a:t>26</a:t>
            </a:fld>
            <a:endParaRPr lang="en-US" dirty="0"/>
          </a:p>
        </p:txBody>
      </p:sp>
      <p:pic>
        <p:nvPicPr>
          <p:cNvPr id="6" name="Picture 5">
            <a:extLst>
              <a:ext uri="{FF2B5EF4-FFF2-40B4-BE49-F238E27FC236}">
                <a16:creationId xmlns:a16="http://schemas.microsoft.com/office/drawing/2014/main" id="{5E04F5B9-082B-D869-01D6-FA9E53353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80618"/>
            <a:ext cx="10404675" cy="3372170"/>
          </a:xfrm>
          <a:prstGeom prst="rect">
            <a:avLst/>
          </a:prstGeom>
        </p:spPr>
      </p:pic>
      <p:pic>
        <p:nvPicPr>
          <p:cNvPr id="8" name="Picture 7">
            <a:extLst>
              <a:ext uri="{FF2B5EF4-FFF2-40B4-BE49-F238E27FC236}">
                <a16:creationId xmlns:a16="http://schemas.microsoft.com/office/drawing/2014/main" id="{7B98A1F8-9377-C4D3-19E4-78F8C1E82C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124" y="4552788"/>
            <a:ext cx="10174147" cy="1500003"/>
          </a:xfrm>
          <a:prstGeom prst="rect">
            <a:avLst/>
          </a:prstGeom>
        </p:spPr>
      </p:pic>
    </p:spTree>
    <p:extLst>
      <p:ext uri="{BB962C8B-B14F-4D97-AF65-F5344CB8AC3E}">
        <p14:creationId xmlns:p14="http://schemas.microsoft.com/office/powerpoint/2010/main" val="1644575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F32041-7767-508C-1B3E-1C949E4085E0}"/>
              </a:ext>
            </a:extLst>
          </p:cNvPr>
          <p:cNvSpPr>
            <a:spLocks noGrp="1"/>
          </p:cNvSpPr>
          <p:nvPr>
            <p:ph type="sldNum" sz="quarter" idx="12"/>
          </p:nvPr>
        </p:nvSpPr>
        <p:spPr/>
        <p:txBody>
          <a:bodyPr/>
          <a:lstStyle/>
          <a:p>
            <a:fld id="{48D6029B-A7B6-42A6-9385-39AD5DA5B693}" type="slidenum">
              <a:rPr lang="en-US" smtClean="0"/>
              <a:pPr/>
              <a:t>27</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EE0F633-9DFB-7DC6-BA31-6DEE28B9F51B}"/>
                  </a:ext>
                </a:extLst>
              </p:cNvPr>
              <p:cNvSpPr txBox="1"/>
              <p:nvPr/>
            </p:nvSpPr>
            <p:spPr>
              <a:xfrm>
                <a:off x="1450212" y="-464314"/>
                <a:ext cx="10217551" cy="3306546"/>
              </a:xfrm>
              <a:prstGeom prst="rect">
                <a:avLst/>
              </a:prstGeom>
              <a:noFill/>
            </p:spPr>
            <p:txBody>
              <a:bodyPr wrap="square">
                <a:spAutoFit/>
              </a:bodyPr>
              <a:lstStyle/>
              <a:p>
                <a:pPr>
                  <a:lnSpc>
                    <a:spcPct val="200000"/>
                  </a:lnSpc>
                </a:pPr>
                <a14:m>
                  <m:oMathPara xmlns:m="http://schemas.openxmlformats.org/officeDocument/2006/math">
                    <m:oMathParaPr>
                      <m:jc m:val="left"/>
                    </m:oMathParaPr>
                    <m:oMath xmlns:m="http://schemas.openxmlformats.org/officeDocument/2006/math">
                      <m:func>
                        <m:funcPr>
                          <m:ctrlPr>
                            <a:rPr lang="en-US" sz="2800" b="0" i="1" smtClean="0">
                              <a:latin typeface="Cambria Math" panose="02040503050406030204" pitchFamily="18" charset="0"/>
                              <a:cs typeface="+mj-cs"/>
                            </a:rPr>
                          </m:ctrlPr>
                        </m:funcPr>
                        <m:fName>
                          <m:r>
                            <m:rPr>
                              <m:sty m:val="p"/>
                            </m:rPr>
                            <a:rPr lang="en-US" sz="2800" b="0" i="0" smtClean="0">
                              <a:latin typeface="Cambria Math" panose="02040503050406030204" pitchFamily="18" charset="0"/>
                              <a:cs typeface="+mj-cs"/>
                            </a:rPr>
                            <m:t>min</m:t>
                          </m:r>
                        </m:fName>
                        <m:e>
                          <m:r>
                            <a:rPr lang="en-US" sz="2800" b="0" i="1" smtClean="0">
                              <a:latin typeface="Cambria Math" panose="02040503050406030204" pitchFamily="18" charset="0"/>
                              <a:cs typeface="+mj-cs"/>
                            </a:rPr>
                            <m:t>𝑇𝐶</m:t>
                          </m:r>
                          <m:r>
                            <a:rPr lang="en-US" sz="2800" b="0" i="1" smtClean="0">
                              <a:latin typeface="Cambria Math" panose="02040503050406030204" pitchFamily="18" charset="0"/>
                              <a:cs typeface="+mj-cs"/>
                            </a:rPr>
                            <m:t>= </m:t>
                          </m:r>
                        </m:e>
                      </m:func>
                      <m:nary>
                        <m:naryPr>
                          <m:chr m:val="∑"/>
                          <m:ctrlPr>
                            <a:rPr lang="en-US" sz="2800" b="0" i="1" smtClean="0">
                              <a:latin typeface="Cambria Math" panose="02040503050406030204" pitchFamily="18" charset="0"/>
                              <a:cs typeface="+mj-cs"/>
                            </a:rPr>
                          </m:ctrlPr>
                        </m:naryPr>
                        <m:sub>
                          <m:r>
                            <m:rPr>
                              <m:brk m:alnAt="23"/>
                            </m:rPr>
                            <a:rPr lang="en-US" sz="2800" b="0" i="1" smtClean="0">
                              <a:latin typeface="Cambria Math" panose="02040503050406030204" pitchFamily="18" charset="0"/>
                              <a:cs typeface="+mj-cs"/>
                            </a:rPr>
                            <m:t>𝑛</m:t>
                          </m:r>
                          <m:r>
                            <a:rPr lang="en-US" sz="2800" b="0" i="1" smtClean="0">
                              <a:latin typeface="Cambria Math" panose="02040503050406030204" pitchFamily="18" charset="0"/>
                              <a:cs typeface="+mj-cs"/>
                            </a:rPr>
                            <m:t>=</m:t>
                          </m:r>
                          <m:r>
                            <m:rPr>
                              <m:brk m:alnAt="23"/>
                            </m:rPr>
                            <a:rPr lang="en-US" sz="2800" b="0" i="1" smtClean="0">
                              <a:latin typeface="Cambria Math" panose="02040503050406030204" pitchFamily="18" charset="0"/>
                              <a:cs typeface="+mj-cs"/>
                            </a:rPr>
                            <m:t>1</m:t>
                          </m:r>
                        </m:sub>
                        <m:sup>
                          <m:r>
                            <a:rPr lang="en-US" sz="2800" b="0" i="1" smtClean="0">
                              <a:latin typeface="Cambria Math" panose="02040503050406030204" pitchFamily="18" charset="0"/>
                              <a:cs typeface="+mj-cs"/>
                            </a:rPr>
                            <m:t>𝑛</m:t>
                          </m:r>
                        </m:sup>
                        <m:e>
                          <m:sSub>
                            <m:sSubPr>
                              <m:ctrlPr>
                                <a:rPr lang="en-US" sz="2800" b="0" i="1" smtClean="0">
                                  <a:latin typeface="Cambria Math" panose="02040503050406030204" pitchFamily="18" charset="0"/>
                                  <a:cs typeface="+mj-cs"/>
                                </a:rPr>
                              </m:ctrlPr>
                            </m:sSubPr>
                            <m:e>
                              <m:r>
                                <a:rPr lang="en-US" sz="2800" b="0" i="1" smtClean="0">
                                  <a:latin typeface="Cambria Math" panose="02040503050406030204" pitchFamily="18" charset="0"/>
                                  <a:cs typeface="+mj-cs"/>
                                </a:rPr>
                                <m:t>𝐷</m:t>
                              </m:r>
                            </m:e>
                            <m:sub>
                              <m:r>
                                <a:rPr lang="en-US" sz="2800" b="0" i="1" smtClean="0">
                                  <a:latin typeface="Cambria Math" panose="02040503050406030204" pitchFamily="18" charset="0"/>
                                  <a:cs typeface="+mj-cs"/>
                                </a:rPr>
                                <m:t>𝑛</m:t>
                              </m:r>
                            </m:sub>
                          </m:sSub>
                          <m:r>
                            <a:rPr lang="en-US" sz="2800" b="0" i="1" smtClean="0">
                              <a:latin typeface="Cambria Math" panose="02040503050406030204" pitchFamily="18" charset="0"/>
                              <a:ea typeface="Cambria Math" panose="02040503050406030204" pitchFamily="18" charset="0"/>
                              <a:cs typeface="+mj-cs"/>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𝐹</m:t>
                              </m:r>
                            </m:e>
                            <m:sub>
                              <m:r>
                                <a:rPr lang="en-US" sz="2800" i="1">
                                  <a:latin typeface="Cambria Math" panose="02040503050406030204" pitchFamily="18" charset="0"/>
                                </a:rPr>
                                <m:t>𝑛</m:t>
                              </m:r>
                            </m:sub>
                          </m:sSub>
                          <m:r>
                            <a:rPr lang="en-US" sz="2800" i="1">
                              <a:latin typeface="Cambria Math" panose="02040503050406030204" pitchFamily="18" charset="0"/>
                              <a:ea typeface="Cambria Math" panose="02040503050406030204" pitchFamily="18" charset="0"/>
                            </a:rPr>
                            <m:t>×</m:t>
                          </m:r>
                          <m:rad>
                            <m:radPr>
                              <m:degHide m:val="on"/>
                              <m:ctrlPr>
                                <a:rPr lang="en-US" sz="2800" b="0" i="1" smtClean="0">
                                  <a:latin typeface="Cambria Math" panose="02040503050406030204" pitchFamily="18" charset="0"/>
                                  <a:cs typeface="+mj-cs"/>
                                </a:rPr>
                              </m:ctrlPr>
                            </m:radPr>
                            <m:deg/>
                            <m:e>
                              <m:sSup>
                                <m:sSupPr>
                                  <m:ctrlPr>
                                    <a:rPr lang="en-US" sz="2800" b="0" i="1" smtClean="0">
                                      <a:latin typeface="Cambria Math" panose="02040503050406030204" pitchFamily="18" charset="0"/>
                                      <a:cs typeface="+mj-cs"/>
                                    </a:rPr>
                                  </m:ctrlPr>
                                </m:sSupPr>
                                <m:e>
                                  <m:r>
                                    <a:rPr lang="en-US" sz="2800" b="0" i="1" smtClean="0">
                                      <a:latin typeface="Cambria Math" panose="02040503050406030204" pitchFamily="18" charset="0"/>
                                      <a:cs typeface="+mj-cs"/>
                                    </a:rPr>
                                    <m:t>(</m:t>
                                  </m:r>
                                  <m:r>
                                    <a:rPr lang="en-US" sz="2800" b="0" i="1" smtClean="0">
                                      <a:latin typeface="Cambria Math" panose="02040503050406030204" pitchFamily="18" charset="0"/>
                                      <a:cs typeface="+mj-cs"/>
                                    </a:rPr>
                                    <m:t>𝑥</m:t>
                                  </m:r>
                                  <m:r>
                                    <a:rPr lang="en-US" sz="2800" b="0" i="1" smtClean="0">
                                      <a:latin typeface="Cambria Math" panose="02040503050406030204" pitchFamily="18" charset="0"/>
                                      <a:cs typeface="+mj-cs"/>
                                    </a:rPr>
                                    <m:t>−</m:t>
                                  </m:r>
                                  <m:sSub>
                                    <m:sSubPr>
                                      <m:ctrlPr>
                                        <a:rPr lang="en-US" sz="2800" b="0" i="1" smtClean="0">
                                          <a:latin typeface="Cambria Math" panose="02040503050406030204" pitchFamily="18" charset="0"/>
                                          <a:cs typeface="+mj-cs"/>
                                        </a:rPr>
                                      </m:ctrlPr>
                                    </m:sSubPr>
                                    <m:e>
                                      <m:r>
                                        <a:rPr lang="en-US" sz="2800" b="0" i="1" smtClean="0">
                                          <a:latin typeface="Cambria Math" panose="02040503050406030204" pitchFamily="18" charset="0"/>
                                          <a:cs typeface="+mj-cs"/>
                                        </a:rPr>
                                        <m:t>𝑎</m:t>
                                      </m:r>
                                    </m:e>
                                    <m:sub>
                                      <m:r>
                                        <a:rPr lang="en-US" sz="2800" b="0" i="1" smtClean="0">
                                          <a:latin typeface="Cambria Math" panose="02040503050406030204" pitchFamily="18" charset="0"/>
                                          <a:cs typeface="+mj-cs"/>
                                        </a:rPr>
                                        <m:t>𝑖</m:t>
                                      </m:r>
                                    </m:sub>
                                  </m:sSub>
                                  <m:r>
                                    <a:rPr lang="en-US" sz="2800" b="0" i="1" smtClean="0">
                                      <a:latin typeface="Cambria Math" panose="02040503050406030204" pitchFamily="18" charset="0"/>
                                      <a:cs typeface="+mj-cs"/>
                                    </a:rPr>
                                    <m:t>)</m:t>
                                  </m:r>
                                </m:e>
                                <m:sup>
                                  <m:r>
                                    <a:rPr lang="en-US" sz="2800" b="0" i="1" smtClean="0">
                                      <a:latin typeface="Cambria Math" panose="02040503050406030204" pitchFamily="18" charset="0"/>
                                      <a:cs typeface="+mj-cs"/>
                                    </a:rPr>
                                    <m:t>2</m:t>
                                  </m:r>
                                </m:sup>
                              </m:sSup>
                              <m:r>
                                <a:rPr lang="en-US" sz="2800" b="0" i="1" smtClean="0">
                                  <a:latin typeface="Cambria Math" panose="02040503050406030204" pitchFamily="18" charset="0"/>
                                  <a:cs typeface="+mj-cs"/>
                                </a:rPr>
                                <m:t>+</m:t>
                              </m:r>
                              <m:sSup>
                                <m:sSupPr>
                                  <m:ctrlPr>
                                    <a:rPr lang="en-US" sz="2800" b="0" i="1" smtClean="0">
                                      <a:latin typeface="Cambria Math" panose="02040503050406030204" pitchFamily="18" charset="0"/>
                                      <a:cs typeface="+mj-cs"/>
                                    </a:rPr>
                                  </m:ctrlPr>
                                </m:sSupPr>
                                <m:e>
                                  <m:r>
                                    <a:rPr lang="en-US" sz="2800" b="0" i="1" smtClean="0">
                                      <a:latin typeface="Cambria Math" panose="02040503050406030204" pitchFamily="18" charset="0"/>
                                      <a:cs typeface="+mj-cs"/>
                                    </a:rPr>
                                    <m:t>(</m:t>
                                  </m:r>
                                  <m:r>
                                    <a:rPr lang="en-US" sz="2800" b="0" i="1" smtClean="0">
                                      <a:latin typeface="Cambria Math" panose="02040503050406030204" pitchFamily="18" charset="0"/>
                                      <a:cs typeface="+mj-cs"/>
                                    </a:rPr>
                                    <m:t>𝑦</m:t>
                                  </m:r>
                                  <m:r>
                                    <a:rPr lang="en-US" sz="2800" b="0" i="1" smtClean="0">
                                      <a:latin typeface="Cambria Math" panose="02040503050406030204" pitchFamily="18" charset="0"/>
                                      <a:cs typeface="+mj-cs"/>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𝑖</m:t>
                                      </m:r>
                                    </m:sub>
                                  </m:sSub>
                                  <m:r>
                                    <a:rPr lang="en-US" sz="2800" b="0" i="1" smtClean="0">
                                      <a:latin typeface="Cambria Math" panose="02040503050406030204" pitchFamily="18" charset="0"/>
                                      <a:cs typeface="+mj-cs"/>
                                    </a:rPr>
                                    <m:t>)</m:t>
                                  </m:r>
                                </m:e>
                                <m:sup>
                                  <m:r>
                                    <a:rPr lang="en-US" sz="2800" b="0" i="1" smtClean="0">
                                      <a:latin typeface="Cambria Math" panose="02040503050406030204" pitchFamily="18" charset="0"/>
                                      <a:cs typeface="+mj-cs"/>
                                    </a:rPr>
                                    <m:t>2</m:t>
                                  </m:r>
                                </m:sup>
                              </m:sSup>
                            </m:e>
                          </m:rad>
                        </m:e>
                      </m:nary>
                    </m:oMath>
                  </m:oMathPara>
                </a14:m>
                <a:endParaRPr lang="en-US" sz="2800" b="0" dirty="0">
                  <a:cs typeface="+mj-cs"/>
                </a:endParaRPr>
              </a:p>
              <a:p>
                <a:pPr>
                  <a:lnSpc>
                    <a:spcPct val="200000"/>
                  </a:lnSpc>
                </a:pPr>
                <a14:m>
                  <m:oMathPara xmlns:m="http://schemas.openxmlformats.org/officeDocument/2006/math">
                    <m:oMathParaPr>
                      <m:jc m:val="left"/>
                    </m:oMathParaPr>
                    <m:oMath xmlns:m="http://schemas.openxmlformats.org/officeDocument/2006/math">
                      <m:func>
                        <m:funcPr>
                          <m:ctrlPr>
                            <a:rPr lang="en-US" sz="2800" b="0" i="1" smtClean="0">
                              <a:latin typeface="Cambria Math" panose="02040503050406030204" pitchFamily="18" charset="0"/>
                              <a:cs typeface="+mj-cs"/>
                            </a:rPr>
                          </m:ctrlPr>
                        </m:funcPr>
                        <m:fName>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𝑡</m:t>
                          </m:r>
                        </m:fName>
                        <m:e>
                          <m:r>
                            <a:rPr lang="en-US" sz="2800" b="0" i="1" smtClean="0">
                              <a:latin typeface="Cambria Math" panose="02040503050406030204" pitchFamily="18" charset="0"/>
                              <a:cs typeface="+mj-cs"/>
                            </a:rPr>
                            <m:t>:                         −</m:t>
                          </m:r>
                          <m:r>
                            <a:rPr lang="en-US" sz="2800" b="0" i="1" smtClean="0">
                              <a:latin typeface="Cambria Math" panose="02040503050406030204" pitchFamily="18" charset="0"/>
                              <a:ea typeface="Cambria Math" panose="02040503050406030204" pitchFamily="18" charset="0"/>
                              <a:cs typeface="+mj-cs"/>
                            </a:rPr>
                            <m:t>∞</m:t>
                          </m:r>
                          <m:r>
                            <a:rPr lang="en-US" sz="2800" b="0" i="1" smtClean="0">
                              <a:latin typeface="Cambria Math" panose="02040503050406030204" pitchFamily="18" charset="0"/>
                              <a:ea typeface="Cambria Math" panose="02040503050406030204" pitchFamily="18" charset="0"/>
                              <a:cs typeface="+mj-cs"/>
                            </a:rPr>
                            <m:t>≤</m:t>
                          </m:r>
                          <m:r>
                            <a:rPr lang="en-US" sz="2800" b="0" i="1" smtClean="0">
                              <a:latin typeface="Cambria Math" panose="02040503050406030204" pitchFamily="18" charset="0"/>
                              <a:ea typeface="Cambria Math" panose="02040503050406030204" pitchFamily="18" charset="0"/>
                              <a:cs typeface="+mj-cs"/>
                            </a:rPr>
                            <m:t>𝑥</m:t>
                          </m:r>
                          <m:r>
                            <a:rPr lang="en-US" sz="2800" b="0" i="1" smtClean="0">
                              <a:latin typeface="Cambria Math" panose="02040503050406030204" pitchFamily="18" charset="0"/>
                              <a:ea typeface="Cambria Math" panose="02040503050406030204" pitchFamily="18" charset="0"/>
                              <a:cs typeface="+mj-cs"/>
                            </a:rPr>
                            <m:t>,</m:t>
                          </m:r>
                          <m:r>
                            <a:rPr lang="en-US" sz="2800" b="0" i="1" smtClean="0">
                              <a:latin typeface="Cambria Math" panose="02040503050406030204" pitchFamily="18" charset="0"/>
                              <a:ea typeface="Cambria Math" panose="02040503050406030204" pitchFamily="18" charset="0"/>
                              <a:cs typeface="+mj-cs"/>
                            </a:rPr>
                            <m:t>𝑦</m:t>
                          </m:r>
                          <m:r>
                            <a:rPr lang="en-US" sz="2800" b="0" i="1" smtClean="0">
                              <a:latin typeface="Cambria Math" panose="02040503050406030204" pitchFamily="18" charset="0"/>
                              <a:ea typeface="Cambria Math" panose="02040503050406030204" pitchFamily="18" charset="0"/>
                              <a:cs typeface="+mj-cs"/>
                            </a:rPr>
                            <m:t>≤</m:t>
                          </m:r>
                          <m:r>
                            <a:rPr lang="en-US" sz="2800" b="0" i="1" smtClean="0">
                              <a:latin typeface="Cambria Math" panose="02040503050406030204" pitchFamily="18" charset="0"/>
                              <a:ea typeface="Cambria Math" panose="02040503050406030204" pitchFamily="18" charset="0"/>
                              <a:cs typeface="+mj-cs"/>
                            </a:rPr>
                            <m:t>∞</m:t>
                          </m:r>
                        </m:e>
                      </m:func>
                    </m:oMath>
                  </m:oMathPara>
                </a14:m>
                <a:endParaRPr lang="fa-IR" sz="2800" dirty="0"/>
              </a:p>
            </p:txBody>
          </p:sp>
        </mc:Choice>
        <mc:Fallback xmlns="">
          <p:sp>
            <p:nvSpPr>
              <p:cNvPr id="6" name="TextBox 5">
                <a:extLst>
                  <a:ext uri="{FF2B5EF4-FFF2-40B4-BE49-F238E27FC236}">
                    <a16:creationId xmlns:a16="http://schemas.microsoft.com/office/drawing/2014/main" id="{6EE0F633-9DFB-7DC6-BA31-6DEE28B9F51B}"/>
                  </a:ext>
                </a:extLst>
              </p:cNvPr>
              <p:cNvSpPr txBox="1">
                <a:spLocks noRot="1" noChangeAspect="1" noMove="1" noResize="1" noEditPoints="1" noAdjustHandles="1" noChangeArrowheads="1" noChangeShapeType="1" noTextEdit="1"/>
              </p:cNvSpPr>
              <p:nvPr/>
            </p:nvSpPr>
            <p:spPr>
              <a:xfrm>
                <a:off x="1450212" y="-464314"/>
                <a:ext cx="10217551" cy="3306546"/>
              </a:xfrm>
              <a:prstGeom prst="rect">
                <a:avLst/>
              </a:prstGeom>
              <a:blipFill>
                <a:blip r:embed="rId2"/>
                <a:stretch>
                  <a:fillRect/>
                </a:stretch>
              </a:blipFill>
            </p:spPr>
            <p:txBody>
              <a:bodyPr/>
              <a:lstStyle/>
              <a:p>
                <a:r>
                  <a:rPr lang="fa-IR">
                    <a:noFill/>
                  </a:rPr>
                  <a:t> </a:t>
                </a:r>
              </a:p>
            </p:txBody>
          </p:sp>
        </mc:Fallback>
      </mc:AlternateContent>
      <p:sp>
        <p:nvSpPr>
          <p:cNvPr id="10" name="TextBox 9">
            <a:extLst>
              <a:ext uri="{FF2B5EF4-FFF2-40B4-BE49-F238E27FC236}">
                <a16:creationId xmlns:a16="http://schemas.microsoft.com/office/drawing/2014/main" id="{342CCEA8-1B0F-F232-25EA-FF9C744D3064}"/>
              </a:ext>
            </a:extLst>
          </p:cNvPr>
          <p:cNvSpPr txBox="1"/>
          <p:nvPr/>
        </p:nvSpPr>
        <p:spPr>
          <a:xfrm>
            <a:off x="0" y="3607451"/>
            <a:ext cx="12766876" cy="2061590"/>
          </a:xfrm>
          <a:prstGeom prst="rect">
            <a:avLst/>
          </a:prstGeom>
          <a:noFill/>
        </p:spPr>
        <p:txBody>
          <a:bodyPr wrap="square">
            <a:spAutoFit/>
          </a:bodyPr>
          <a:lstStyle/>
          <a:p>
            <a:pPr marL="0" marR="0" lvl="0" indent="0" algn="ctr" defTabSz="914400" rtl="0" eaLnBrk="1" fontAlgn="auto" latinLnBrk="0" hangingPunct="1">
              <a:lnSpc>
                <a:spcPct val="25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j-cs"/>
              </a:rPr>
              <a:t>LP 	NLP		DNLP 	QCP	 	MIP 	 	MINLP 	MIQCP			</a:t>
            </a:r>
          </a:p>
        </p:txBody>
      </p:sp>
    </p:spTree>
    <p:extLst>
      <p:ext uri="{BB962C8B-B14F-4D97-AF65-F5344CB8AC3E}">
        <p14:creationId xmlns:p14="http://schemas.microsoft.com/office/powerpoint/2010/main" val="1652005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A592E5-0670-72DD-FC0E-621867EF3043}"/>
              </a:ext>
            </a:extLst>
          </p:cNvPr>
          <p:cNvSpPr>
            <a:spLocks noGrp="1"/>
          </p:cNvSpPr>
          <p:nvPr>
            <p:ph type="sldNum" sz="quarter" idx="12"/>
          </p:nvPr>
        </p:nvSpPr>
        <p:spPr/>
        <p:txBody>
          <a:bodyPr/>
          <a:lstStyle/>
          <a:p>
            <a:fld id="{48D6029B-A7B6-42A6-9385-39AD5DA5B693}" type="slidenum">
              <a:rPr lang="en-US" smtClean="0"/>
              <a:pPr/>
              <a:t>28</a:t>
            </a:fld>
            <a:endParaRPr lang="en-US" dirty="0"/>
          </a:p>
        </p:txBody>
      </p:sp>
      <p:pic>
        <p:nvPicPr>
          <p:cNvPr id="6" name="Picture 5">
            <a:extLst>
              <a:ext uri="{FF2B5EF4-FFF2-40B4-BE49-F238E27FC236}">
                <a16:creationId xmlns:a16="http://schemas.microsoft.com/office/drawing/2014/main" id="{DECFA0C3-8420-F786-8098-3FF759006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735" y="136525"/>
            <a:ext cx="10278318" cy="6333723"/>
          </a:xfrm>
          <a:prstGeom prst="rect">
            <a:avLst/>
          </a:prstGeom>
        </p:spPr>
      </p:pic>
    </p:spTree>
    <p:extLst>
      <p:ext uri="{BB962C8B-B14F-4D97-AF65-F5344CB8AC3E}">
        <p14:creationId xmlns:p14="http://schemas.microsoft.com/office/powerpoint/2010/main" val="960807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A743B-6EF3-EBDC-7B26-87FCB3E64917}"/>
              </a:ext>
            </a:extLst>
          </p:cNvPr>
          <p:cNvSpPr>
            <a:spLocks noGrp="1"/>
          </p:cNvSpPr>
          <p:nvPr>
            <p:ph type="title"/>
          </p:nvPr>
        </p:nvSpPr>
        <p:spPr/>
        <p:txBody>
          <a:bodyPr/>
          <a:lstStyle/>
          <a:p>
            <a:pPr algn="ctr"/>
            <a:r>
              <a:rPr lang="en-US" dirty="0"/>
              <a:t>Special Ordered Set Of Type 1(SOS1)</a:t>
            </a:r>
            <a:endParaRPr lang="fa-IR"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370DCD-898A-21B2-B7E2-61E7CB09AD02}"/>
                  </a:ext>
                </a:extLst>
              </p:cNvPr>
              <p:cNvSpPr>
                <a:spLocks noGrp="1"/>
              </p:cNvSpPr>
              <p:nvPr>
                <p:ph idx="1"/>
              </p:nvPr>
            </p:nvSpPr>
            <p:spPr>
              <a:xfrm>
                <a:off x="838200" y="1516284"/>
                <a:ext cx="10515600" cy="4660679"/>
              </a:xfrm>
            </p:spPr>
            <p:txBody>
              <a:bodyPr/>
              <a:lstStyle/>
              <a:p>
                <a:pPr marL="0" indent="0" algn="justLow" rtl="1">
                  <a:lnSpc>
                    <a:spcPct val="150000"/>
                  </a:lnSpc>
                  <a:buNone/>
                </a:pPr>
                <a:r>
                  <a:rPr lang="fa-IR" dirty="0">
                    <a:cs typeface="B Nazanin" panose="00000400000000000000" pitchFamily="2" charset="-78"/>
                  </a:rPr>
                  <a:t>مجموعه </a:t>
                </a:r>
                <a:r>
                  <a:rPr lang="en-US" dirty="0">
                    <a:cs typeface="B Nazanin" panose="00000400000000000000" pitchFamily="2" charset="-78"/>
                  </a:rPr>
                  <a:t>SOS1</a:t>
                </a:r>
                <a:r>
                  <a:rPr lang="fa-IR" dirty="0">
                    <a:cs typeface="B Nazanin" panose="00000400000000000000" pitchFamily="2" charset="-78"/>
                  </a:rPr>
                  <a:t>، مجموعه ای از متغییرهای (پیوسته یا گسسته) است که باید دقیقا یک متغییر در آن غیر صفر باشد.</a:t>
                </a:r>
              </a:p>
              <a:p>
                <a:pPr marL="0" indent="0" algn="justLow" rtl="1">
                  <a:lnSpc>
                    <a:spcPct val="150000"/>
                  </a:lnSpc>
                  <a:buNone/>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5</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r>
                        <a:rPr lang="en-US" i="1">
                          <a:latin typeface="Cambria Math" panose="02040503050406030204" pitchFamily="18" charset="0"/>
                        </a:rPr>
                        <m:t>= </m:t>
                      </m:r>
                      <m:r>
                        <a:rPr lang="en-US" sz="2800" b="0" i="1" smtClean="0">
                          <a:latin typeface="Cambria Math" panose="02040503050406030204" pitchFamily="18" charset="0"/>
                        </a:rPr>
                        <m:t>𝑛</m:t>
                      </m:r>
                    </m:oMath>
                  </m:oMathPara>
                </a14:m>
                <a:endParaRPr lang="en-US" dirty="0">
                  <a:cs typeface="B Nazanin" panose="00000400000000000000" pitchFamily="2" charset="-78"/>
                </a:endParaRPr>
              </a:p>
              <a:p>
                <a:pPr marL="0" indent="0" algn="justLow" rtl="1">
                  <a:lnSpc>
                    <a:spcPct val="150000"/>
                  </a:lnSpc>
                  <a:buNone/>
                </a:pPr>
                <a:endParaRPr lang="en-US" dirty="0">
                  <a:cs typeface="B Nazanin" panose="00000400000000000000" pitchFamily="2" charset="-78"/>
                </a:endParaRPr>
              </a:p>
              <a:p>
                <a:pPr marL="0" indent="0" algn="justLow" rtl="1">
                  <a:lnSpc>
                    <a:spcPct val="150000"/>
                  </a:lnSpc>
                  <a:buNone/>
                </a:pPr>
                <a:endParaRPr lang="fa-IR" dirty="0">
                  <a:cs typeface="B Nazanin" panose="00000400000000000000" pitchFamily="2" charset="-78"/>
                </a:endParaRPr>
              </a:p>
            </p:txBody>
          </p:sp>
        </mc:Choice>
        <mc:Fallback xmlns="">
          <p:sp>
            <p:nvSpPr>
              <p:cNvPr id="3" name="Content Placeholder 2">
                <a:extLst>
                  <a:ext uri="{FF2B5EF4-FFF2-40B4-BE49-F238E27FC236}">
                    <a16:creationId xmlns:a16="http://schemas.microsoft.com/office/drawing/2014/main" id="{75370DCD-898A-21B2-B7E2-61E7CB09AD02}"/>
                  </a:ext>
                </a:extLst>
              </p:cNvPr>
              <p:cNvSpPr>
                <a:spLocks noGrp="1" noRot="1" noChangeAspect="1" noMove="1" noResize="1" noEditPoints="1" noAdjustHandles="1" noChangeArrowheads="1" noChangeShapeType="1" noTextEdit="1"/>
              </p:cNvSpPr>
              <p:nvPr>
                <p:ph idx="1"/>
              </p:nvPr>
            </p:nvSpPr>
            <p:spPr>
              <a:xfrm>
                <a:off x="838200" y="1516284"/>
                <a:ext cx="10515600" cy="4660679"/>
              </a:xfrm>
              <a:blipFill>
                <a:blip r:embed="rId2"/>
                <a:stretch>
                  <a:fillRect l="-2029" r="-1159"/>
                </a:stretch>
              </a:blipFill>
            </p:spPr>
            <p:txBody>
              <a:bodyPr/>
              <a:lstStyle/>
              <a:p>
                <a:r>
                  <a:rPr lang="fa-IR">
                    <a:noFill/>
                  </a:rPr>
                  <a:t> </a:t>
                </a:r>
              </a:p>
            </p:txBody>
          </p:sp>
        </mc:Fallback>
      </mc:AlternateContent>
      <p:sp>
        <p:nvSpPr>
          <p:cNvPr id="4" name="Slide Number Placeholder 3">
            <a:extLst>
              <a:ext uri="{FF2B5EF4-FFF2-40B4-BE49-F238E27FC236}">
                <a16:creationId xmlns:a16="http://schemas.microsoft.com/office/drawing/2014/main" id="{982C8856-3DB9-77F2-2E62-ECF1968CC8AC}"/>
              </a:ext>
            </a:extLst>
          </p:cNvPr>
          <p:cNvSpPr>
            <a:spLocks noGrp="1"/>
          </p:cNvSpPr>
          <p:nvPr>
            <p:ph type="sldNum" sz="quarter" idx="12"/>
          </p:nvPr>
        </p:nvSpPr>
        <p:spPr/>
        <p:txBody>
          <a:bodyPr/>
          <a:lstStyle/>
          <a:p>
            <a:fld id="{48D6029B-A7B6-42A6-9385-39AD5DA5B693}" type="slidenum">
              <a:rPr lang="en-US" smtClean="0"/>
              <a:pPr/>
              <a:t>29</a:t>
            </a:fld>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06FE670-2AC4-147B-A1EE-60735212F950}"/>
                  </a:ext>
                </a:extLst>
              </p:cNvPr>
              <p:cNvSpPr txBox="1"/>
              <p:nvPr/>
            </p:nvSpPr>
            <p:spPr>
              <a:xfrm>
                <a:off x="2908139" y="5258646"/>
                <a:ext cx="609407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 </m:t>
                          </m:r>
                          <m:r>
                            <m:rPr>
                              <m:sty m:val="p"/>
                            </m:rP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x</m:t>
                          </m:r>
                        </m:e>
                        <m: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1</m:t>
                          </m:r>
                        </m:sub>
                      </m:s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m:t>
                      </m:r>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 </m:t>
                          </m:r>
                          <m:r>
                            <m:rPr>
                              <m:sty m:val="p"/>
                            </m:rP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x</m:t>
                          </m:r>
                        </m:e>
                        <m: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2</m:t>
                          </m:r>
                        </m:sub>
                      </m:s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m:t>
                      </m:r>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 </m:t>
                          </m:r>
                          <m:r>
                            <m:rPr>
                              <m:sty m:val="p"/>
                            </m:rP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x</m:t>
                          </m:r>
                        </m:e>
                        <m: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3</m:t>
                          </m:r>
                        </m:sub>
                      </m:s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m:t>
                      </m:r>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 </m:t>
                          </m:r>
                          <m:r>
                            <m:rPr>
                              <m:sty m:val="p"/>
                            </m:rP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x</m:t>
                          </m:r>
                        </m:e>
                        <m: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4</m:t>
                          </m:r>
                        </m:sub>
                      </m:s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m:t>
                      </m:r>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 </m:t>
                          </m:r>
                          <m:r>
                            <m:rPr>
                              <m:sty m:val="p"/>
                            </m:rP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x</m:t>
                          </m:r>
                        </m:e>
                        <m: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5</m:t>
                          </m:r>
                        </m:sub>
                      </m:s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 =</m:t>
                      </m:r>
                      <m:r>
                        <m:rPr>
                          <m:sty m:val="p"/>
                        </m:rP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n</m:t>
                      </m:r>
                    </m:oMath>
                  </m:oMathPara>
                </a14:m>
                <a:endParaRPr lang="fa-IR" sz="2000" dirty="0"/>
              </a:p>
            </p:txBody>
          </p:sp>
        </mc:Choice>
        <mc:Fallback xmlns="">
          <p:sp>
            <p:nvSpPr>
              <p:cNvPr id="8" name="TextBox 7">
                <a:extLst>
                  <a:ext uri="{FF2B5EF4-FFF2-40B4-BE49-F238E27FC236}">
                    <a16:creationId xmlns:a16="http://schemas.microsoft.com/office/drawing/2014/main" id="{206FE670-2AC4-147B-A1EE-60735212F950}"/>
                  </a:ext>
                </a:extLst>
              </p:cNvPr>
              <p:cNvSpPr txBox="1">
                <a:spLocks noRot="1" noChangeAspect="1" noMove="1" noResize="1" noEditPoints="1" noAdjustHandles="1" noChangeArrowheads="1" noChangeShapeType="1" noTextEdit="1"/>
              </p:cNvSpPr>
              <p:nvPr/>
            </p:nvSpPr>
            <p:spPr>
              <a:xfrm>
                <a:off x="2908139" y="5258646"/>
                <a:ext cx="6094070" cy="523220"/>
              </a:xfrm>
              <a:prstGeom prst="rect">
                <a:avLst/>
              </a:prstGeom>
              <a:blipFill>
                <a:blip r:embed="rId3"/>
                <a:stretch>
                  <a:fillRect/>
                </a:stretch>
              </a:blipFill>
            </p:spPr>
            <p:txBody>
              <a:bodyPr/>
              <a:lstStyle/>
              <a:p>
                <a:r>
                  <a:rPr lang="fa-IR">
                    <a:noFill/>
                  </a:rPr>
                  <a:t> </a:t>
                </a:r>
              </a:p>
            </p:txBody>
          </p:sp>
        </mc:Fallback>
      </mc:AlternateContent>
    </p:spTree>
    <p:extLst>
      <p:ext uri="{BB962C8B-B14F-4D97-AF65-F5344CB8AC3E}">
        <p14:creationId xmlns:p14="http://schemas.microsoft.com/office/powerpoint/2010/main" val="2469207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63" y="-37794"/>
            <a:ext cx="10515600" cy="1325563"/>
          </a:xfrm>
        </p:spPr>
        <p:txBody>
          <a:bodyPr/>
          <a:lstStyle/>
          <a:p>
            <a:pPr algn="ctr"/>
            <a:r>
              <a:rPr lang="en-US" b="1" dirty="0">
                <a:latin typeface="Times New Roman" panose="02020603050405020304" pitchFamily="18" charset="0"/>
              </a:rPr>
              <a:t>Licensing</a:t>
            </a:r>
            <a:br>
              <a:rPr lang="en-US" b="1" dirty="0">
                <a:latin typeface="Times New Roman" panose="02020603050405020304" pitchFamily="18" charset="0"/>
              </a:rPr>
            </a:br>
            <a:endParaRPr lang="en-US" dirty="0">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lgn="r" rtl="1"/>
            <a:fld id="{48D6029B-A7B6-42A6-9385-39AD5DA5B693}" type="slidenum">
              <a:rPr lang="en-US" smtClean="0"/>
              <a:pPr algn="r" rtl="1"/>
              <a:t>3</a:t>
            </a:fld>
            <a:endParaRPr lang="en-US" dirty="0"/>
          </a:p>
        </p:txBody>
      </p:sp>
      <p:grpSp>
        <p:nvGrpSpPr>
          <p:cNvPr id="33" name="Group 32"/>
          <p:cNvGrpSpPr/>
          <p:nvPr/>
        </p:nvGrpSpPr>
        <p:grpSpPr>
          <a:xfrm>
            <a:off x="1069848" y="937549"/>
            <a:ext cx="9636333" cy="5517797"/>
            <a:chOff x="832781" y="1537143"/>
            <a:chExt cx="9636333" cy="4786442"/>
          </a:xfrm>
        </p:grpSpPr>
        <p:pic>
          <p:nvPicPr>
            <p:cNvPr id="12" name="Picture 11" descr="Screen Clipping"/>
            <p:cNvPicPr>
              <a:picLocks noChangeAspect="1"/>
            </p:cNvPicPr>
            <p:nvPr/>
          </p:nvPicPr>
          <p:blipFill rotWithShape="1">
            <a:blip r:embed="rId2">
              <a:extLst>
                <a:ext uri="{28A0092B-C50C-407E-A947-70E740481C1C}">
                  <a14:useLocalDpi xmlns:a14="http://schemas.microsoft.com/office/drawing/2010/main" val="0"/>
                </a:ext>
              </a:extLst>
            </a:blip>
            <a:srcRect r="41524"/>
            <a:stretch/>
          </p:blipFill>
          <p:spPr>
            <a:xfrm>
              <a:off x="832781" y="1537144"/>
              <a:ext cx="4529441" cy="4786441"/>
            </a:xfrm>
            <a:prstGeom prst="rect">
              <a:avLst/>
            </a:prstGeom>
          </p:spPr>
        </p:pic>
        <p:sp>
          <p:nvSpPr>
            <p:cNvPr id="15" name="Rounded Rectangular Callout 14"/>
            <p:cNvSpPr/>
            <p:nvPr/>
          </p:nvSpPr>
          <p:spPr>
            <a:xfrm>
              <a:off x="1264355" y="5384800"/>
              <a:ext cx="1016000" cy="316089"/>
            </a:xfrm>
            <a:prstGeom prst="wedgeRoundRectCallou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8" name="Rectangle 17"/>
            <p:cNvSpPr/>
            <p:nvPr/>
          </p:nvSpPr>
          <p:spPr>
            <a:xfrm>
              <a:off x="888130" y="1988555"/>
              <a:ext cx="378630" cy="523220"/>
            </a:xfrm>
            <a:prstGeom prst="rect">
              <a:avLst/>
            </a:prstGeom>
            <a:noFill/>
          </p:spPr>
          <p:txBody>
            <a:bodyPr wrap="none" lIns="91440" tIns="45720" rIns="91440" bIns="45720">
              <a:spAutoFit/>
            </a:bodyPr>
            <a:lstStyle/>
            <a:p>
              <a:pPr algn="ctr"/>
              <a:r>
                <a:rPr lang="en-US" sz="2800" dirty="0">
                  <a:ln w="0"/>
                  <a:solidFill>
                    <a:schemeClr val="accent1"/>
                  </a:solidFill>
                </a:rPr>
                <a:t>1</a:t>
              </a:r>
              <a:endParaRPr lang="en-US" sz="2800" b="0" cap="none" spc="0" dirty="0">
                <a:ln w="0"/>
                <a:solidFill>
                  <a:schemeClr val="accent1"/>
                </a:solidFill>
              </a:endParaRPr>
            </a:p>
          </p:txBody>
        </p:sp>
        <p:sp>
          <p:nvSpPr>
            <p:cNvPr id="19" name="Rounded Rectangular Callout 18"/>
            <p:cNvSpPr/>
            <p:nvPr/>
          </p:nvSpPr>
          <p:spPr>
            <a:xfrm>
              <a:off x="832781" y="1693333"/>
              <a:ext cx="575733" cy="314519"/>
            </a:xfrm>
            <a:prstGeom prst="wedgeRoundRectCallou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4" name="Rectangle 23"/>
            <p:cNvSpPr/>
            <p:nvPr/>
          </p:nvSpPr>
          <p:spPr>
            <a:xfrm>
              <a:off x="2333299" y="5281234"/>
              <a:ext cx="378630" cy="523220"/>
            </a:xfrm>
            <a:prstGeom prst="rect">
              <a:avLst/>
            </a:prstGeom>
            <a:noFill/>
          </p:spPr>
          <p:txBody>
            <a:bodyPr wrap="none" lIns="91440" tIns="45720" rIns="91440" bIns="45720">
              <a:spAutoFit/>
            </a:bodyPr>
            <a:lstStyle/>
            <a:p>
              <a:pPr algn="ctr"/>
              <a:r>
                <a:rPr lang="en-US" sz="2800" dirty="0">
                  <a:ln w="0"/>
                  <a:solidFill>
                    <a:schemeClr val="accent1"/>
                  </a:solidFill>
                </a:rPr>
                <a:t>2</a:t>
              </a:r>
              <a:endParaRPr lang="en-US" sz="2800" b="0" cap="none" spc="0" dirty="0">
                <a:ln w="0"/>
                <a:solidFill>
                  <a:schemeClr val="accent1"/>
                </a:solidFill>
              </a:endParaRPr>
            </a:p>
          </p:txBody>
        </p:sp>
        <p:grpSp>
          <p:nvGrpSpPr>
            <p:cNvPr id="32" name="Group 31"/>
            <p:cNvGrpSpPr/>
            <p:nvPr/>
          </p:nvGrpSpPr>
          <p:grpSpPr>
            <a:xfrm>
              <a:off x="5793796" y="1537143"/>
              <a:ext cx="4675318" cy="4735641"/>
              <a:chOff x="5793796" y="1537143"/>
              <a:chExt cx="4675318" cy="4735641"/>
            </a:xfrm>
          </p:grpSpPr>
          <p:pic>
            <p:nvPicPr>
              <p:cNvPr id="25" name="Picture 2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3796" y="1537143"/>
                <a:ext cx="4675318" cy="4735641"/>
              </a:xfrm>
              <a:prstGeom prst="rect">
                <a:avLst/>
              </a:prstGeom>
            </p:spPr>
          </p:pic>
          <p:sp>
            <p:nvSpPr>
              <p:cNvPr id="26" name="Rounded Rectangular Callout 25"/>
              <p:cNvSpPr/>
              <p:nvPr/>
            </p:nvSpPr>
            <p:spPr>
              <a:xfrm>
                <a:off x="7544433" y="1706332"/>
                <a:ext cx="575733" cy="314519"/>
              </a:xfrm>
              <a:prstGeom prst="wedgeRoundRectCallou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7" name="Rectangle 26"/>
              <p:cNvSpPr/>
              <p:nvPr/>
            </p:nvSpPr>
            <p:spPr>
              <a:xfrm>
                <a:off x="7642984" y="2093976"/>
                <a:ext cx="378630" cy="523220"/>
              </a:xfrm>
              <a:prstGeom prst="rect">
                <a:avLst/>
              </a:prstGeom>
              <a:noFill/>
            </p:spPr>
            <p:txBody>
              <a:bodyPr wrap="none" lIns="91440" tIns="45720" rIns="91440" bIns="45720">
                <a:spAutoFit/>
              </a:bodyPr>
              <a:lstStyle/>
              <a:p>
                <a:pPr algn="ctr"/>
                <a:r>
                  <a:rPr lang="en-US" sz="2800" dirty="0">
                    <a:ln w="0"/>
                    <a:solidFill>
                      <a:schemeClr val="accent1"/>
                    </a:solidFill>
                  </a:rPr>
                  <a:t>3</a:t>
                </a:r>
                <a:endParaRPr lang="en-US" sz="2800" b="0" cap="none" spc="0" dirty="0">
                  <a:ln w="0"/>
                  <a:solidFill>
                    <a:schemeClr val="accent1"/>
                  </a:solidFill>
                </a:endParaRPr>
              </a:p>
            </p:txBody>
          </p:sp>
          <p:sp>
            <p:nvSpPr>
              <p:cNvPr id="28" name="Rounded Rectangular Callout 27"/>
              <p:cNvSpPr/>
              <p:nvPr/>
            </p:nvSpPr>
            <p:spPr>
              <a:xfrm>
                <a:off x="9350656" y="2871366"/>
                <a:ext cx="575733" cy="314519"/>
              </a:xfrm>
              <a:prstGeom prst="wedgeRoundRectCallou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9" name="Rectangle 28"/>
              <p:cNvSpPr/>
              <p:nvPr/>
            </p:nvSpPr>
            <p:spPr>
              <a:xfrm>
                <a:off x="9449207" y="3259260"/>
                <a:ext cx="378630" cy="523220"/>
              </a:xfrm>
              <a:prstGeom prst="rect">
                <a:avLst/>
              </a:prstGeom>
              <a:noFill/>
            </p:spPr>
            <p:txBody>
              <a:bodyPr wrap="none" lIns="91440" tIns="45720" rIns="91440" bIns="45720">
                <a:spAutoFit/>
              </a:bodyPr>
              <a:lstStyle/>
              <a:p>
                <a:pPr algn="ctr"/>
                <a:r>
                  <a:rPr lang="en-US" sz="2800" dirty="0">
                    <a:ln w="0"/>
                    <a:solidFill>
                      <a:schemeClr val="accent1"/>
                    </a:solidFill>
                  </a:rPr>
                  <a:t>4</a:t>
                </a:r>
                <a:endParaRPr lang="en-US" sz="2800" b="0" cap="none" spc="0" dirty="0">
                  <a:ln w="0"/>
                  <a:solidFill>
                    <a:schemeClr val="accent1"/>
                  </a:solidFill>
                </a:endParaRPr>
              </a:p>
            </p:txBody>
          </p:sp>
          <p:sp>
            <p:nvSpPr>
              <p:cNvPr id="30" name="Rounded Rectangular Callout 29"/>
              <p:cNvSpPr/>
              <p:nvPr/>
            </p:nvSpPr>
            <p:spPr>
              <a:xfrm>
                <a:off x="7256566" y="5852060"/>
                <a:ext cx="679523" cy="420724"/>
              </a:xfrm>
              <a:prstGeom prst="wedgeRoundRectCallou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1" name="Rectangle 30"/>
              <p:cNvSpPr/>
              <p:nvPr/>
            </p:nvSpPr>
            <p:spPr>
              <a:xfrm>
                <a:off x="7435877" y="5328840"/>
                <a:ext cx="378630" cy="523220"/>
              </a:xfrm>
              <a:prstGeom prst="rect">
                <a:avLst/>
              </a:prstGeom>
              <a:noFill/>
            </p:spPr>
            <p:txBody>
              <a:bodyPr wrap="none" lIns="91440" tIns="45720" rIns="91440" bIns="45720">
                <a:spAutoFit/>
              </a:bodyPr>
              <a:lstStyle/>
              <a:p>
                <a:pPr algn="ctr"/>
                <a:r>
                  <a:rPr lang="en-US" sz="2800" dirty="0">
                    <a:ln w="0"/>
                    <a:solidFill>
                      <a:schemeClr val="accent1"/>
                    </a:solidFill>
                  </a:rPr>
                  <a:t>5</a:t>
                </a:r>
                <a:endParaRPr lang="en-US" sz="2800" b="0" cap="none" spc="0" dirty="0">
                  <a:ln w="0"/>
                  <a:solidFill>
                    <a:schemeClr val="accent1"/>
                  </a:solidFill>
                </a:endParaRPr>
              </a:p>
            </p:txBody>
          </p:sp>
        </p:grpSp>
      </p:grpSp>
    </p:spTree>
    <p:extLst>
      <p:ext uri="{BB962C8B-B14F-4D97-AF65-F5344CB8AC3E}">
        <p14:creationId xmlns:p14="http://schemas.microsoft.com/office/powerpoint/2010/main" val="446206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A743B-6EF3-EBDC-7B26-87FCB3E64917}"/>
              </a:ext>
            </a:extLst>
          </p:cNvPr>
          <p:cNvSpPr>
            <a:spLocks noGrp="1"/>
          </p:cNvSpPr>
          <p:nvPr>
            <p:ph type="title"/>
          </p:nvPr>
        </p:nvSpPr>
        <p:spPr/>
        <p:txBody>
          <a:bodyPr/>
          <a:lstStyle/>
          <a:p>
            <a:pPr algn="ctr"/>
            <a:r>
              <a:rPr lang="en-US" dirty="0"/>
              <a:t>Special Ordered Set Of Type 2(SOS2)</a:t>
            </a:r>
            <a:endParaRPr lang="fa-IR"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370DCD-898A-21B2-B7E2-61E7CB09AD02}"/>
                  </a:ext>
                </a:extLst>
              </p:cNvPr>
              <p:cNvSpPr>
                <a:spLocks noGrp="1"/>
              </p:cNvSpPr>
              <p:nvPr>
                <p:ph idx="1"/>
              </p:nvPr>
            </p:nvSpPr>
            <p:spPr>
              <a:xfrm>
                <a:off x="838200" y="1516284"/>
                <a:ext cx="10515600" cy="4660679"/>
              </a:xfrm>
            </p:spPr>
            <p:txBody>
              <a:bodyPr/>
              <a:lstStyle/>
              <a:p>
                <a:pPr marL="0" indent="0" algn="justLow" rtl="1">
                  <a:lnSpc>
                    <a:spcPct val="150000"/>
                  </a:lnSpc>
                  <a:buNone/>
                </a:pPr>
                <a:r>
                  <a:rPr lang="fa-IR" dirty="0">
                    <a:cs typeface="B Nazanin" panose="00000400000000000000" pitchFamily="2" charset="-78"/>
                  </a:rPr>
                  <a:t>مجموعه </a:t>
                </a:r>
                <a:r>
                  <a:rPr lang="en-US" dirty="0">
                    <a:cs typeface="B Nazanin" panose="00000400000000000000" pitchFamily="2" charset="-78"/>
                  </a:rPr>
                  <a:t>SOS2</a:t>
                </a:r>
                <a:r>
                  <a:rPr lang="fa-IR" dirty="0">
                    <a:cs typeface="B Nazanin" panose="00000400000000000000" pitchFamily="2" charset="-78"/>
                  </a:rPr>
                  <a:t>، مجموعه ای از متغییرها است که بیش از دو متغییر غیر صفر نمی تواند داشته باشد. دو متغییر غیر صفر در این مجموعه مرتب باید مجاور هم باشند.</a:t>
                </a:r>
              </a:p>
              <a:p>
                <a:pPr marL="0" indent="0" algn="justLow" rtl="1">
                  <a:lnSpc>
                    <a:spcPct val="150000"/>
                  </a:lnSpc>
                  <a:buNone/>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5</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r>
                        <a:rPr lang="en-US" i="1">
                          <a:latin typeface="Cambria Math" panose="02040503050406030204" pitchFamily="18" charset="0"/>
                        </a:rPr>
                        <m:t>= </m:t>
                      </m:r>
                      <m:r>
                        <a:rPr lang="en-US" sz="2800" b="0" i="1" smtClean="0">
                          <a:latin typeface="Cambria Math" panose="02040503050406030204" pitchFamily="18" charset="0"/>
                        </a:rPr>
                        <m:t>𝑛</m:t>
                      </m:r>
                    </m:oMath>
                  </m:oMathPara>
                </a14:m>
                <a:endParaRPr lang="en-US" dirty="0">
                  <a:cs typeface="B Nazanin" panose="00000400000000000000" pitchFamily="2" charset="-78"/>
                </a:endParaRPr>
              </a:p>
              <a:p>
                <a:pPr marL="0" indent="0" algn="justLow" rtl="1">
                  <a:lnSpc>
                    <a:spcPct val="150000"/>
                  </a:lnSpc>
                  <a:buNone/>
                </a:pPr>
                <a:endParaRPr lang="en-US" dirty="0">
                  <a:cs typeface="B Nazanin" panose="00000400000000000000" pitchFamily="2" charset="-78"/>
                </a:endParaRPr>
              </a:p>
              <a:p>
                <a:pPr marL="0" indent="0" algn="justLow" rtl="1">
                  <a:lnSpc>
                    <a:spcPct val="150000"/>
                  </a:lnSpc>
                  <a:buNone/>
                </a:pPr>
                <a:endParaRPr lang="fa-IR" dirty="0">
                  <a:cs typeface="B Nazanin" panose="00000400000000000000" pitchFamily="2" charset="-78"/>
                </a:endParaRPr>
              </a:p>
            </p:txBody>
          </p:sp>
        </mc:Choice>
        <mc:Fallback xmlns="">
          <p:sp>
            <p:nvSpPr>
              <p:cNvPr id="3" name="Content Placeholder 2">
                <a:extLst>
                  <a:ext uri="{FF2B5EF4-FFF2-40B4-BE49-F238E27FC236}">
                    <a16:creationId xmlns:a16="http://schemas.microsoft.com/office/drawing/2014/main" id="{75370DCD-898A-21B2-B7E2-61E7CB09AD02}"/>
                  </a:ext>
                </a:extLst>
              </p:cNvPr>
              <p:cNvSpPr>
                <a:spLocks noGrp="1" noRot="1" noChangeAspect="1" noMove="1" noResize="1" noEditPoints="1" noAdjustHandles="1" noChangeArrowheads="1" noChangeShapeType="1" noTextEdit="1"/>
              </p:cNvSpPr>
              <p:nvPr>
                <p:ph idx="1"/>
              </p:nvPr>
            </p:nvSpPr>
            <p:spPr>
              <a:xfrm>
                <a:off x="838200" y="1516284"/>
                <a:ext cx="10515600" cy="4660679"/>
              </a:xfrm>
              <a:blipFill>
                <a:blip r:embed="rId2"/>
                <a:stretch>
                  <a:fillRect l="-2029" r="-1159"/>
                </a:stretch>
              </a:blipFill>
            </p:spPr>
            <p:txBody>
              <a:bodyPr/>
              <a:lstStyle/>
              <a:p>
                <a:r>
                  <a:rPr lang="fa-IR">
                    <a:noFill/>
                  </a:rPr>
                  <a:t> </a:t>
                </a:r>
              </a:p>
            </p:txBody>
          </p:sp>
        </mc:Fallback>
      </mc:AlternateContent>
      <p:sp>
        <p:nvSpPr>
          <p:cNvPr id="4" name="Slide Number Placeholder 3">
            <a:extLst>
              <a:ext uri="{FF2B5EF4-FFF2-40B4-BE49-F238E27FC236}">
                <a16:creationId xmlns:a16="http://schemas.microsoft.com/office/drawing/2014/main" id="{982C8856-3DB9-77F2-2E62-ECF1968CC8AC}"/>
              </a:ext>
            </a:extLst>
          </p:cNvPr>
          <p:cNvSpPr>
            <a:spLocks noGrp="1"/>
          </p:cNvSpPr>
          <p:nvPr>
            <p:ph type="sldNum" sz="quarter" idx="12"/>
          </p:nvPr>
        </p:nvSpPr>
        <p:spPr/>
        <p:txBody>
          <a:bodyPr/>
          <a:lstStyle/>
          <a:p>
            <a:fld id="{48D6029B-A7B6-42A6-9385-39AD5DA5B693}" type="slidenum">
              <a:rPr lang="en-US" smtClean="0"/>
              <a:pPr/>
              <a:t>30</a:t>
            </a:fld>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06FE670-2AC4-147B-A1EE-60735212F950}"/>
                  </a:ext>
                </a:extLst>
              </p:cNvPr>
              <p:cNvSpPr txBox="1"/>
              <p:nvPr/>
            </p:nvSpPr>
            <p:spPr>
              <a:xfrm>
                <a:off x="2908139" y="5258646"/>
                <a:ext cx="609407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 </m:t>
                          </m:r>
                          <m:r>
                            <m:rPr>
                              <m:sty m:val="p"/>
                            </m:rP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x</m:t>
                          </m:r>
                        </m:e>
                        <m: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1</m:t>
                          </m:r>
                        </m:sub>
                      </m:s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m:t>
                      </m:r>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 </m:t>
                          </m:r>
                          <m:r>
                            <m:rPr>
                              <m:sty m:val="p"/>
                            </m:rP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x</m:t>
                          </m:r>
                        </m:e>
                        <m: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2</m:t>
                          </m:r>
                        </m:sub>
                      </m:s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m:t>
                      </m:r>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 </m:t>
                          </m:r>
                          <m:r>
                            <m:rPr>
                              <m:sty m:val="p"/>
                            </m:rP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x</m:t>
                          </m:r>
                        </m:e>
                        <m: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3</m:t>
                          </m:r>
                        </m:sub>
                      </m:s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m:t>
                      </m:r>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 </m:t>
                          </m:r>
                          <m:r>
                            <m:rPr>
                              <m:sty m:val="p"/>
                            </m:rP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x</m:t>
                          </m:r>
                        </m:e>
                        <m: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4</m:t>
                          </m:r>
                        </m:sub>
                      </m:s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m:t>
                      </m:r>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 </m:t>
                          </m:r>
                          <m:r>
                            <m:rPr>
                              <m:sty m:val="p"/>
                            </m:rPr>
                            <a:rPr kumimoji="0" lang="en-US" sz="2800" b="0" i="0" u="none" strike="noStrike" kern="1200" cap="none" spc="0" normalizeH="0" baseline="0" noProof="0">
                              <a:ln>
                                <a:noFill/>
                              </a:ln>
                              <a:solidFill>
                                <a:prstClr val="black"/>
                              </a:solidFill>
                              <a:effectLst/>
                              <a:uLnTx/>
                              <a:uFillTx/>
                              <a:latin typeface="Cambria Math" panose="02040503050406030204" pitchFamily="18" charset="0"/>
                            </a:rPr>
                            <m:t>x</m:t>
                          </m:r>
                        </m:e>
                        <m: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5</m:t>
                          </m:r>
                        </m:sub>
                      </m:sSub>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 =</m:t>
                      </m:r>
                      <m:r>
                        <m:rPr>
                          <m:sty m:val="p"/>
                        </m:rP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rPr>
                        <m:t>n</m:t>
                      </m:r>
                    </m:oMath>
                  </m:oMathPara>
                </a14:m>
                <a:endParaRPr lang="fa-IR" sz="2000" dirty="0"/>
              </a:p>
            </p:txBody>
          </p:sp>
        </mc:Choice>
        <mc:Fallback xmlns="">
          <p:sp>
            <p:nvSpPr>
              <p:cNvPr id="8" name="TextBox 7">
                <a:extLst>
                  <a:ext uri="{FF2B5EF4-FFF2-40B4-BE49-F238E27FC236}">
                    <a16:creationId xmlns:a16="http://schemas.microsoft.com/office/drawing/2014/main" id="{206FE670-2AC4-147B-A1EE-60735212F950}"/>
                  </a:ext>
                </a:extLst>
              </p:cNvPr>
              <p:cNvSpPr txBox="1">
                <a:spLocks noRot="1" noChangeAspect="1" noMove="1" noResize="1" noEditPoints="1" noAdjustHandles="1" noChangeArrowheads="1" noChangeShapeType="1" noTextEdit="1"/>
              </p:cNvSpPr>
              <p:nvPr/>
            </p:nvSpPr>
            <p:spPr>
              <a:xfrm>
                <a:off x="2908139" y="5258646"/>
                <a:ext cx="6094070" cy="523220"/>
              </a:xfrm>
              <a:prstGeom prst="rect">
                <a:avLst/>
              </a:prstGeom>
              <a:blipFill>
                <a:blip r:embed="rId3"/>
                <a:stretch>
                  <a:fillRect/>
                </a:stretch>
              </a:blipFill>
            </p:spPr>
            <p:txBody>
              <a:bodyPr/>
              <a:lstStyle/>
              <a:p>
                <a:r>
                  <a:rPr lang="fa-IR">
                    <a:noFill/>
                  </a:rPr>
                  <a:t> </a:t>
                </a:r>
              </a:p>
            </p:txBody>
          </p:sp>
        </mc:Fallback>
      </mc:AlternateContent>
    </p:spTree>
    <p:extLst>
      <p:ext uri="{BB962C8B-B14F-4D97-AF65-F5344CB8AC3E}">
        <p14:creationId xmlns:p14="http://schemas.microsoft.com/office/powerpoint/2010/main" val="2871951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5C8C8-AD2D-C42C-7EC5-6F009045884A}"/>
              </a:ext>
            </a:extLst>
          </p:cNvPr>
          <p:cNvSpPr>
            <a:spLocks noGrp="1"/>
          </p:cNvSpPr>
          <p:nvPr>
            <p:ph type="title"/>
          </p:nvPr>
        </p:nvSpPr>
        <p:spPr/>
        <p:txBody>
          <a:bodyPr/>
          <a:lstStyle/>
          <a:p>
            <a:pPr algn="ctr" rtl="1"/>
            <a:r>
              <a:rPr lang="fa-IR" b="1" dirty="0">
                <a:cs typeface="B Nazanin" panose="00000400000000000000" pitchFamily="2" charset="-78"/>
              </a:rPr>
              <a:t>زنجیره تامین(</a:t>
            </a:r>
            <a:r>
              <a:rPr lang="en-US" b="1" dirty="0">
                <a:cs typeface="B Nazanin" panose="00000400000000000000" pitchFamily="2" charset="-78"/>
              </a:rPr>
              <a:t>Chopra Meindl SCM</a:t>
            </a:r>
            <a:r>
              <a:rPr lang="fa-IR" b="1" dirty="0">
                <a:cs typeface="B Nazanin" panose="00000400000000000000" pitchFamily="2" charset="-78"/>
              </a:rPr>
              <a:t>)</a:t>
            </a:r>
          </a:p>
        </p:txBody>
      </p:sp>
      <p:sp>
        <p:nvSpPr>
          <p:cNvPr id="4" name="Slide Number Placeholder 3">
            <a:extLst>
              <a:ext uri="{FF2B5EF4-FFF2-40B4-BE49-F238E27FC236}">
                <a16:creationId xmlns:a16="http://schemas.microsoft.com/office/drawing/2014/main" id="{EA0BE13B-4929-049F-6828-8914A51864B4}"/>
              </a:ext>
            </a:extLst>
          </p:cNvPr>
          <p:cNvSpPr>
            <a:spLocks noGrp="1"/>
          </p:cNvSpPr>
          <p:nvPr>
            <p:ph type="sldNum" sz="quarter" idx="12"/>
          </p:nvPr>
        </p:nvSpPr>
        <p:spPr/>
        <p:txBody>
          <a:bodyPr/>
          <a:lstStyle/>
          <a:p>
            <a:fld id="{48D6029B-A7B6-42A6-9385-39AD5DA5B693}" type="slidenum">
              <a:rPr lang="en-US" smtClean="0"/>
              <a:pPr/>
              <a:t>31</a:t>
            </a:fld>
            <a:endParaRPr lang="en-US" dirty="0"/>
          </a:p>
        </p:txBody>
      </p:sp>
      <p:pic>
        <p:nvPicPr>
          <p:cNvPr id="6" name="Picture 5">
            <a:extLst>
              <a:ext uri="{FF2B5EF4-FFF2-40B4-BE49-F238E27FC236}">
                <a16:creationId xmlns:a16="http://schemas.microsoft.com/office/drawing/2014/main" id="{846A0EA7-209C-8B5D-B6DE-3B7A90689AA1}"/>
              </a:ext>
            </a:extLst>
          </p:cNvPr>
          <p:cNvPicPr>
            <a:picLocks noChangeAspect="1"/>
          </p:cNvPicPr>
          <p:nvPr/>
        </p:nvPicPr>
        <p:blipFill rotWithShape="1">
          <a:blip r:embed="rId2">
            <a:extLst>
              <a:ext uri="{28A0092B-C50C-407E-A947-70E740481C1C}">
                <a14:useLocalDpi xmlns:a14="http://schemas.microsoft.com/office/drawing/2010/main" val="0"/>
              </a:ext>
            </a:extLst>
          </a:blip>
          <a:srcRect t="4615"/>
          <a:stretch/>
        </p:blipFill>
        <p:spPr>
          <a:xfrm>
            <a:off x="231494" y="1377386"/>
            <a:ext cx="10637134" cy="4978963"/>
          </a:xfrm>
          <a:prstGeom prst="rect">
            <a:avLst/>
          </a:prstGeom>
        </p:spPr>
      </p:pic>
    </p:spTree>
    <p:extLst>
      <p:ext uri="{BB962C8B-B14F-4D97-AF65-F5344CB8AC3E}">
        <p14:creationId xmlns:p14="http://schemas.microsoft.com/office/powerpoint/2010/main" val="2406920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2648EA-2D35-3866-9D1C-915FD7F3F8D0}"/>
              </a:ext>
            </a:extLst>
          </p:cNvPr>
          <p:cNvSpPr>
            <a:spLocks noGrp="1"/>
          </p:cNvSpPr>
          <p:nvPr>
            <p:ph type="sldNum" sz="quarter" idx="12"/>
          </p:nvPr>
        </p:nvSpPr>
        <p:spPr/>
        <p:txBody>
          <a:bodyPr/>
          <a:lstStyle/>
          <a:p>
            <a:fld id="{48D6029B-A7B6-42A6-9385-39AD5DA5B693}" type="slidenum">
              <a:rPr lang="en-US" smtClean="0"/>
              <a:pPr/>
              <a:t>32</a:t>
            </a:fld>
            <a:endParaRPr lang="en-US" dirty="0"/>
          </a:p>
        </p:txBody>
      </p:sp>
      <p:pic>
        <p:nvPicPr>
          <p:cNvPr id="6" name="Picture 5">
            <a:extLst>
              <a:ext uri="{FF2B5EF4-FFF2-40B4-BE49-F238E27FC236}">
                <a16:creationId xmlns:a16="http://schemas.microsoft.com/office/drawing/2014/main" id="{D7B42A56-EC08-4D71-50D3-B3C07629E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296" y="136525"/>
            <a:ext cx="9045206" cy="4041936"/>
          </a:xfrm>
          <a:prstGeom prst="rect">
            <a:avLst/>
          </a:prstGeom>
        </p:spPr>
      </p:pic>
      <p:pic>
        <p:nvPicPr>
          <p:cNvPr id="8" name="Picture 7">
            <a:extLst>
              <a:ext uri="{FF2B5EF4-FFF2-40B4-BE49-F238E27FC236}">
                <a16:creationId xmlns:a16="http://schemas.microsoft.com/office/drawing/2014/main" id="{9D71D81C-8B3C-C9A2-9EC3-C3121C7F07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768" y="4687747"/>
            <a:ext cx="6319776" cy="1316097"/>
          </a:xfrm>
          <a:prstGeom prst="rect">
            <a:avLst/>
          </a:prstGeom>
        </p:spPr>
      </p:pic>
    </p:spTree>
    <p:extLst>
      <p:ext uri="{BB962C8B-B14F-4D97-AF65-F5344CB8AC3E}">
        <p14:creationId xmlns:p14="http://schemas.microsoft.com/office/powerpoint/2010/main" val="3330855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41CAC0-2C45-AB9F-767B-9CE107C7E57B}"/>
              </a:ext>
            </a:extLst>
          </p:cNvPr>
          <p:cNvSpPr>
            <a:spLocks noGrp="1"/>
          </p:cNvSpPr>
          <p:nvPr>
            <p:ph type="sldNum" sz="quarter" idx="12"/>
          </p:nvPr>
        </p:nvSpPr>
        <p:spPr/>
        <p:txBody>
          <a:bodyPr/>
          <a:lstStyle/>
          <a:p>
            <a:fld id="{48D6029B-A7B6-42A6-9385-39AD5DA5B693}" type="slidenum">
              <a:rPr lang="en-US" smtClean="0"/>
              <a:pPr/>
              <a:t>33</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D854C87-BC4A-4D45-CE43-7328B92792B1}"/>
                  </a:ext>
                </a:extLst>
              </p:cNvPr>
              <p:cNvSpPr txBox="1"/>
              <p:nvPr/>
            </p:nvSpPr>
            <p:spPr>
              <a:xfrm>
                <a:off x="1088790" y="748458"/>
                <a:ext cx="10014420" cy="7549118"/>
              </a:xfrm>
              <a:prstGeom prst="rect">
                <a:avLst/>
              </a:prstGeom>
              <a:noFill/>
            </p:spPr>
            <p:txBody>
              <a:bodyPr wrap="square" lIns="0" tIns="0" rIns="0" bIns="0" rtlCol="1">
                <a:spAutoFit/>
              </a:bodyPr>
              <a:lstStyle/>
              <a:p>
                <a:r>
                  <a:rPr lang="en-US" sz="2400" i="1" dirty="0">
                    <a:latin typeface="Times New Roman" panose="02020603050405020304" pitchFamily="18" charset="0"/>
                    <a:cs typeface="+mj-cs"/>
                  </a:rPr>
                  <a:t>Min Z =</a:t>
                </a:r>
                <a:r>
                  <a:rPr lang="fa-IR" sz="2400" dirty="0">
                    <a:cs typeface="+mj-cs"/>
                  </a:rPr>
                  <a:t> </a:t>
                </a:r>
                <a14:m>
                  <m:oMath xmlns:m="http://schemas.openxmlformats.org/officeDocument/2006/math">
                    <m:sSub>
                      <m:sSubPr>
                        <m:ctrlPr>
                          <a:rPr lang="fa-IR" sz="2400" i="1" smtClean="0">
                            <a:latin typeface="Cambria Math" panose="02040503050406030204" pitchFamily="18" charset="0"/>
                            <a:cs typeface="+mj-cs"/>
                          </a:rPr>
                        </m:ctrlPr>
                      </m:sSubPr>
                      <m:e>
                        <m:r>
                          <a:rPr lang="en-US" sz="2400" b="0" i="1" smtClean="0">
                            <a:latin typeface="Cambria Math" panose="02040503050406030204" pitchFamily="18" charset="0"/>
                            <a:cs typeface="+mj-cs"/>
                          </a:rPr>
                          <m:t>6000</m:t>
                        </m:r>
                        <m:r>
                          <a:rPr lang="en-US" sz="2400" i="1">
                            <a:latin typeface="Cambria Math" panose="02040503050406030204" pitchFamily="18" charset="0"/>
                            <a:cs typeface="+mj-cs"/>
                          </a:rPr>
                          <m:t>𝑦</m:t>
                        </m:r>
                      </m:e>
                      <m:sub>
                        <m:r>
                          <a:rPr lang="en-US" sz="2400" b="0" i="1" smtClean="0">
                            <a:latin typeface="Cambria Math" panose="02040503050406030204" pitchFamily="18" charset="0"/>
                            <a:cs typeface="+mj-cs"/>
                          </a:rPr>
                          <m:t>𝑁𝐴</m:t>
                        </m:r>
                      </m:sub>
                    </m:sSub>
                    <m:r>
                      <a:rPr lang="en-US" sz="2400" b="0" i="1" smtClean="0">
                        <a:latin typeface="Cambria Math" panose="02040503050406030204" pitchFamily="18" charset="0"/>
                        <a:cs typeface="+mj-cs"/>
                      </a:rPr>
                      <m:t>+</m:t>
                    </m:r>
                    <m:sSub>
                      <m:sSubPr>
                        <m:ctrlPr>
                          <a:rPr lang="fa-IR" sz="2400" i="1">
                            <a:latin typeface="Cambria Math" panose="02040503050406030204" pitchFamily="18" charset="0"/>
                          </a:rPr>
                        </m:ctrlPr>
                      </m:sSubPr>
                      <m:e>
                        <m:r>
                          <a:rPr lang="en-US" sz="2400" b="0" i="1" smtClean="0">
                            <a:latin typeface="Cambria Math" panose="02040503050406030204" pitchFamily="18" charset="0"/>
                          </a:rPr>
                          <m:t>4500</m:t>
                        </m:r>
                        <m:r>
                          <a:rPr lang="en-US" sz="2400" i="1">
                            <a:latin typeface="Cambria Math" panose="02040503050406030204" pitchFamily="18" charset="0"/>
                          </a:rPr>
                          <m:t>𝑦</m:t>
                        </m:r>
                      </m:e>
                      <m:sub>
                        <m:r>
                          <a:rPr lang="en-US" sz="2400" b="0" i="1" smtClean="0">
                            <a:latin typeface="Cambria Math" panose="02040503050406030204" pitchFamily="18" charset="0"/>
                          </a:rPr>
                          <m:t>𝑆𝐴</m:t>
                        </m:r>
                      </m:sub>
                    </m:sSub>
                  </m:oMath>
                </a14:m>
                <a:r>
                  <a:rPr lang="fa-IR" sz="2400" dirty="0"/>
                  <a:t>+ </a:t>
                </a:r>
                <a14:m>
                  <m:oMath xmlns:m="http://schemas.openxmlformats.org/officeDocument/2006/math">
                    <m:sSub>
                      <m:sSubPr>
                        <m:ctrlPr>
                          <a:rPr lang="fa-IR" sz="2400" i="1">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6500</m:t>
                        </m:r>
                        <m:r>
                          <a:rPr lang="en-US" sz="2400" i="1">
                            <a:latin typeface="Cambria Math" panose="02040503050406030204" pitchFamily="18" charset="0"/>
                          </a:rPr>
                          <m:t>𝑦</m:t>
                        </m:r>
                      </m:e>
                      <m:sub>
                        <m:r>
                          <a:rPr lang="en-US" sz="2400" b="0" i="1" smtClean="0">
                            <a:latin typeface="Cambria Math" panose="02040503050406030204" pitchFamily="18" charset="0"/>
                          </a:rPr>
                          <m:t>𝐸</m:t>
                        </m:r>
                      </m:sub>
                    </m:sSub>
                  </m:oMath>
                </a14:m>
                <a:r>
                  <a:rPr lang="fa-IR" sz="2400" dirty="0"/>
                  <a:t> </a:t>
                </a:r>
                <a14:m>
                  <m:oMath xmlns:m="http://schemas.openxmlformats.org/officeDocument/2006/math">
                    <m:sSub>
                      <m:sSubPr>
                        <m:ctrlPr>
                          <a:rPr lang="fa-IR" sz="2400" i="1">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4100</m:t>
                        </m:r>
                        <m:r>
                          <a:rPr lang="en-US" sz="2400" i="1">
                            <a:latin typeface="Cambria Math" panose="02040503050406030204" pitchFamily="18" charset="0"/>
                          </a:rPr>
                          <m:t>𝑦</m:t>
                        </m:r>
                      </m:e>
                      <m:sub>
                        <m:r>
                          <a:rPr lang="en-US" sz="2400" b="0" i="1" smtClean="0">
                            <a:latin typeface="Cambria Math" panose="02040503050406030204" pitchFamily="18" charset="0"/>
                          </a:rPr>
                          <m:t>𝐴𝑠</m:t>
                        </m:r>
                      </m:sub>
                    </m:sSub>
                  </m:oMath>
                </a14:m>
                <a:r>
                  <a:rPr lang="fa-IR" sz="2400" dirty="0"/>
                  <a:t> + </a:t>
                </a:r>
                <a14:m>
                  <m:oMath xmlns:m="http://schemas.openxmlformats.org/officeDocument/2006/math">
                    <m:sSub>
                      <m:sSubPr>
                        <m:ctrlPr>
                          <a:rPr lang="fa-IR" sz="2400" i="1">
                            <a:latin typeface="Cambria Math" panose="02040503050406030204" pitchFamily="18" charset="0"/>
                          </a:rPr>
                        </m:ctrlPr>
                      </m:sSubPr>
                      <m:e>
                        <m:r>
                          <a:rPr lang="en-US" sz="2400" b="0" i="1" smtClean="0">
                            <a:latin typeface="Cambria Math" panose="02040503050406030204" pitchFamily="18" charset="0"/>
                          </a:rPr>
                          <m:t>4000</m:t>
                        </m:r>
                        <m:r>
                          <a:rPr lang="en-US" sz="2400" i="1">
                            <a:latin typeface="Cambria Math" panose="02040503050406030204" pitchFamily="18" charset="0"/>
                          </a:rPr>
                          <m:t>𝑦</m:t>
                        </m:r>
                      </m:e>
                      <m:sub>
                        <m:r>
                          <a:rPr lang="en-US" sz="2400" b="0" i="1" smtClean="0">
                            <a:latin typeface="Cambria Math" panose="02040503050406030204" pitchFamily="18" charset="0"/>
                          </a:rPr>
                          <m:t>𝐴𝑓</m:t>
                        </m:r>
                      </m:sub>
                    </m:sSub>
                    <m:r>
                      <a:rPr lang="en-US" sz="2400" b="0" i="1" smtClean="0">
                        <a:latin typeface="Cambria Math" panose="02040503050406030204" pitchFamily="18" charset="0"/>
                      </a:rPr>
                      <m:t>+</m:t>
                    </m:r>
                    <m:r>
                      <a:rPr lang="en-US" sz="2400" b="0" i="1" smtClean="0">
                        <a:latin typeface="Cambria Math" panose="02040503050406030204" pitchFamily="18" charset="0"/>
                      </a:rPr>
                      <m:t>81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𝑁𝐴</m:t>
                        </m:r>
                        <m:r>
                          <a:rPr lang="en-US" sz="2400" b="0" i="1" smtClean="0">
                            <a:latin typeface="Cambria Math" panose="02040503050406030204" pitchFamily="18" charset="0"/>
                          </a:rPr>
                          <m:t>,</m:t>
                        </m:r>
                        <m:r>
                          <a:rPr lang="en-US" sz="2400" b="0" i="1" smtClean="0">
                            <a:latin typeface="Cambria Math" panose="02040503050406030204" pitchFamily="18" charset="0"/>
                          </a:rPr>
                          <m:t>𝑁𝐴</m:t>
                        </m:r>
                      </m:sub>
                    </m:sSub>
                    <m:r>
                      <a:rPr lang="en-US" sz="2400" b="0" i="1" smtClean="0">
                        <a:latin typeface="Cambria Math" panose="02040503050406030204" pitchFamily="18" charset="0"/>
                      </a:rPr>
                      <m:t>+</m:t>
                    </m:r>
                    <m:r>
                      <a:rPr lang="en-US" sz="2400" b="0" i="1" smtClean="0">
                        <a:latin typeface="Cambria Math" panose="02040503050406030204" pitchFamily="18" charset="0"/>
                      </a:rPr>
                      <m:t>92</m:t>
                    </m:r>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𝑁𝐴</m:t>
                        </m:r>
                        <m:r>
                          <a:rPr lang="en-US" sz="2400" i="1">
                            <a:latin typeface="Cambria Math" panose="02040503050406030204" pitchFamily="18" charset="0"/>
                          </a:rPr>
                          <m:t>,</m:t>
                        </m:r>
                        <m:r>
                          <a:rPr lang="en-US" sz="2400" b="0" i="1" smtClean="0">
                            <a:latin typeface="Cambria Math" panose="02040503050406030204" pitchFamily="18" charset="0"/>
                          </a:rPr>
                          <m:t>𝑆𝐴</m:t>
                        </m:r>
                      </m:sub>
                    </m:sSub>
                    <m:r>
                      <a:rPr lang="en-US" sz="2400" b="0" i="1" smtClean="0">
                        <a:latin typeface="Cambria Math" panose="02040503050406030204" pitchFamily="18" charset="0"/>
                      </a:rPr>
                      <m:t>+…+</m:t>
                    </m:r>
                    <m:r>
                      <a:rPr lang="en-US" sz="2400" b="0" i="1" smtClean="0">
                        <a:latin typeface="Cambria Math" panose="02040503050406030204" pitchFamily="18" charset="0"/>
                      </a:rPr>
                      <m:t>71</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m:t>
                        </m:r>
                        <m:r>
                          <a:rPr lang="en-US" sz="2400" b="0" i="1" smtClean="0">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𝐴𝑓</m:t>
                        </m:r>
                      </m:sub>
                    </m:sSub>
                  </m:oMath>
                </a14:m>
                <a:endParaRPr lang="en-US" sz="2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begChr m:val="{"/>
                          <m:endChr m:val=""/>
                          <m:ctrlPr>
                            <a:rPr lang="en-US" sz="2400" i="1" smtClean="0">
                              <a:latin typeface="Cambria Math" panose="02040503050406030204" pitchFamily="18" charset="0"/>
                              <a:cs typeface="+mj-cs"/>
                            </a:rPr>
                          </m:ctrlPr>
                        </m:dPr>
                        <m:e>
                          <m:eqArr>
                            <m:eqArrPr>
                              <m:ctrlPr>
                                <a:rPr lang="en-US" sz="2400" i="1" smtClean="0">
                                  <a:latin typeface="Cambria Math" panose="02040503050406030204" pitchFamily="18" charset="0"/>
                                  <a:cs typeface="+mj-cs"/>
                                </a:rPr>
                              </m:ctrlPr>
                            </m:eqArrPr>
                            <m:e>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𝑁𝐴</m:t>
                                  </m:r>
                                  <m:r>
                                    <a:rPr lang="en-US" sz="2400" i="1">
                                      <a:latin typeface="Cambria Math" panose="02040503050406030204" pitchFamily="18" charset="0"/>
                                    </a:rPr>
                                    <m:t>,</m:t>
                                  </m:r>
                                  <m:r>
                                    <a:rPr lang="en-US" sz="2400" b="0" i="1" smtClean="0">
                                      <a:latin typeface="Cambria Math" panose="02040503050406030204" pitchFamily="18" charset="0"/>
                                    </a:rPr>
                                    <m:t>𝑁</m:t>
                                  </m:r>
                                  <m:r>
                                    <a:rPr lang="en-US" sz="2400" i="1">
                                      <a:latin typeface="Cambria Math" panose="02040503050406030204" pitchFamily="18" charset="0"/>
                                    </a:rPr>
                                    <m:t>𝐴</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𝑆</m:t>
                                  </m:r>
                                  <m:r>
                                    <a:rPr lang="en-US" sz="2400" i="1">
                                      <a:latin typeface="Cambria Math" panose="02040503050406030204" pitchFamily="18" charset="0"/>
                                    </a:rPr>
                                    <m:t>𝐴</m:t>
                                  </m:r>
                                  <m:r>
                                    <a:rPr lang="en-US" sz="2400" i="1">
                                      <a:latin typeface="Cambria Math" panose="02040503050406030204" pitchFamily="18" charset="0"/>
                                    </a:rPr>
                                    <m:t>,</m:t>
                                  </m:r>
                                  <m:r>
                                    <a:rPr lang="en-US" sz="2400" b="0" i="1" smtClean="0">
                                      <a:latin typeface="Cambria Math" panose="02040503050406030204" pitchFamily="18" charset="0"/>
                                    </a:rPr>
                                    <m:t>𝑁</m:t>
                                  </m:r>
                                  <m:r>
                                    <a:rPr lang="en-US" sz="2400" i="1">
                                      <a:latin typeface="Cambria Math" panose="02040503050406030204" pitchFamily="18" charset="0"/>
                                    </a:rPr>
                                    <m:t>𝐴</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𝐸</m:t>
                                  </m:r>
                                  <m:r>
                                    <a:rPr lang="en-US" sz="2400" i="1">
                                      <a:latin typeface="Cambria Math" panose="02040503050406030204" pitchFamily="18" charset="0"/>
                                    </a:rPr>
                                    <m:t>,</m:t>
                                  </m:r>
                                  <m:r>
                                    <a:rPr lang="en-US" sz="2400" b="0" i="1" smtClean="0">
                                      <a:latin typeface="Cambria Math" panose="02040503050406030204" pitchFamily="18" charset="0"/>
                                    </a:rPr>
                                    <m:t>𝑁</m:t>
                                  </m:r>
                                  <m:r>
                                    <a:rPr lang="en-US" sz="2400" i="1">
                                      <a:latin typeface="Cambria Math" panose="02040503050406030204" pitchFamily="18" charset="0"/>
                                    </a:rPr>
                                    <m:t>𝐴</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m:t>
                                  </m:r>
                                  <m:r>
                                    <a:rPr lang="en-US" sz="2400" b="0" i="1" smtClean="0">
                                      <a:latin typeface="Cambria Math" panose="02040503050406030204" pitchFamily="18" charset="0"/>
                                    </a:rPr>
                                    <m:t>𝑠</m:t>
                                  </m:r>
                                  <m:r>
                                    <a:rPr lang="en-US" sz="2400" i="1">
                                      <a:latin typeface="Cambria Math" panose="02040503050406030204" pitchFamily="18" charset="0"/>
                                    </a:rPr>
                                    <m:t>,</m:t>
                                  </m:r>
                                  <m:r>
                                    <a:rPr lang="en-US" sz="2400" b="0" i="1" smtClean="0">
                                      <a:latin typeface="Cambria Math" panose="02040503050406030204" pitchFamily="18" charset="0"/>
                                    </a:rPr>
                                    <m:t>𝑁</m:t>
                                  </m:r>
                                  <m:r>
                                    <a:rPr lang="en-US" sz="2400" i="1">
                                      <a:latin typeface="Cambria Math" panose="02040503050406030204" pitchFamily="18" charset="0"/>
                                    </a:rPr>
                                    <m:t>𝐴</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m:t>
                                  </m:r>
                                  <m:r>
                                    <a:rPr lang="en-US" sz="2400" b="0" i="1" smtClean="0">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𝑁𝐴</m:t>
                                  </m:r>
                                </m:sub>
                              </m:sSub>
                              <m:r>
                                <a:rPr lang="en-US" sz="2400" b="0" i="1" smtClean="0">
                                  <a:latin typeface="Cambria Math" panose="02040503050406030204" pitchFamily="18" charset="0"/>
                                </a:rPr>
                                <m:t>=</m:t>
                              </m:r>
                              <m:r>
                                <a:rPr lang="en-US" sz="2400" b="0" i="1" smtClean="0">
                                  <a:latin typeface="Cambria Math" panose="02040503050406030204" pitchFamily="18" charset="0"/>
                                </a:rPr>
                                <m:t>12</m:t>
                              </m:r>
                            </m:e>
                            <m:e>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𝑁𝐴</m:t>
                                  </m:r>
                                  <m:r>
                                    <a:rPr lang="en-US" sz="2400" i="1">
                                      <a:latin typeface="Cambria Math" panose="02040503050406030204" pitchFamily="18" charset="0"/>
                                    </a:rPr>
                                    <m:t>,</m:t>
                                  </m:r>
                                  <m:r>
                                    <a:rPr lang="en-US" sz="2400" b="0" i="1" smtClean="0">
                                      <a:latin typeface="Cambria Math" panose="02040503050406030204" pitchFamily="18" charset="0"/>
                                    </a:rPr>
                                    <m:t>𝑆</m:t>
                                  </m:r>
                                  <m:r>
                                    <a:rPr lang="en-US" sz="2400" i="1">
                                      <a:latin typeface="Cambria Math" panose="02040503050406030204" pitchFamily="18" charset="0"/>
                                    </a:rPr>
                                    <m:t>𝐴</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𝑆𝐴</m:t>
                                  </m:r>
                                  <m:r>
                                    <a:rPr lang="en-US" sz="2400" i="1">
                                      <a:latin typeface="Cambria Math" panose="02040503050406030204" pitchFamily="18" charset="0"/>
                                    </a:rPr>
                                    <m:t>,</m:t>
                                  </m:r>
                                  <m:r>
                                    <a:rPr lang="en-US" sz="2400" b="0" i="1" smtClean="0">
                                      <a:latin typeface="Cambria Math" panose="02040503050406030204" pitchFamily="18" charset="0"/>
                                    </a:rPr>
                                    <m:t>𝑆</m:t>
                                  </m:r>
                                  <m:r>
                                    <a:rPr lang="en-US" sz="2400" i="1">
                                      <a:latin typeface="Cambria Math" panose="02040503050406030204" pitchFamily="18" charset="0"/>
                                    </a:rPr>
                                    <m:t>𝐴</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𝐸</m:t>
                                  </m:r>
                                  <m:r>
                                    <a:rPr lang="en-US" sz="2400" i="1">
                                      <a:latin typeface="Cambria Math" panose="02040503050406030204" pitchFamily="18" charset="0"/>
                                    </a:rPr>
                                    <m:t>,</m:t>
                                  </m:r>
                                  <m:r>
                                    <a:rPr lang="en-US" sz="2400" b="0" i="1" smtClean="0">
                                      <a:latin typeface="Cambria Math" panose="02040503050406030204" pitchFamily="18" charset="0"/>
                                    </a:rPr>
                                    <m:t>𝑆</m:t>
                                  </m:r>
                                  <m:r>
                                    <a:rPr lang="en-US" sz="2400" i="1">
                                      <a:latin typeface="Cambria Math" panose="02040503050406030204" pitchFamily="18" charset="0"/>
                                    </a:rPr>
                                    <m:t>𝐴</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𝐴𝑠</m:t>
                                  </m:r>
                                  <m:r>
                                    <a:rPr lang="en-US" sz="2400" i="1">
                                      <a:latin typeface="Cambria Math" panose="02040503050406030204" pitchFamily="18" charset="0"/>
                                    </a:rPr>
                                    <m:t>,</m:t>
                                  </m:r>
                                  <m:r>
                                    <a:rPr lang="en-US" sz="2400" b="0" i="1" smtClean="0">
                                      <a:latin typeface="Cambria Math" panose="02040503050406030204" pitchFamily="18" charset="0"/>
                                    </a:rPr>
                                    <m:t>𝑆</m:t>
                                  </m:r>
                                  <m:r>
                                    <a:rPr lang="en-US" sz="2400" i="1">
                                      <a:latin typeface="Cambria Math" panose="02040503050406030204" pitchFamily="18" charset="0"/>
                                    </a:rPr>
                                    <m:t>𝐴</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𝐴𝑓</m:t>
                                  </m:r>
                                  <m:r>
                                    <a:rPr lang="en-US" sz="2400" i="1">
                                      <a:latin typeface="Cambria Math" panose="02040503050406030204" pitchFamily="18" charset="0"/>
                                    </a:rPr>
                                    <m:t>,</m:t>
                                  </m:r>
                                  <m:r>
                                    <a:rPr lang="en-US" sz="2400" b="0" i="1" smtClean="0">
                                      <a:latin typeface="Cambria Math" panose="02040503050406030204" pitchFamily="18" charset="0"/>
                                    </a:rPr>
                                    <m:t>𝑆</m:t>
                                  </m:r>
                                  <m:r>
                                    <a:rPr lang="en-US" sz="2400" i="1">
                                      <a:latin typeface="Cambria Math" panose="02040503050406030204" pitchFamily="18" charset="0"/>
                                    </a:rPr>
                                    <m:t>𝐴</m:t>
                                  </m:r>
                                </m:sub>
                              </m:sSub>
                              <m:r>
                                <a:rPr lang="en-US" sz="2400" i="1">
                                  <a:latin typeface="Cambria Math" panose="02040503050406030204" pitchFamily="18" charset="0"/>
                                </a:rPr>
                                <m:t>=</m:t>
                              </m:r>
                              <m:r>
                                <a:rPr lang="en-US" sz="2400" b="0" i="1" smtClean="0">
                                  <a:latin typeface="Cambria Math" panose="02040503050406030204" pitchFamily="18" charset="0"/>
                                </a:rPr>
                                <m:t>8</m:t>
                              </m:r>
                            </m:e>
                            <m:e>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𝑁𝐴</m:t>
                                  </m:r>
                                  <m:r>
                                    <a:rPr lang="en-US" sz="2400" i="1">
                                      <a:latin typeface="Cambria Math" panose="02040503050406030204" pitchFamily="18" charset="0"/>
                                    </a:rPr>
                                    <m:t>,</m:t>
                                  </m:r>
                                  <m:r>
                                    <a:rPr lang="en-US" sz="2400" b="0" i="1" smtClean="0">
                                      <a:latin typeface="Cambria Math" panose="02040503050406030204" pitchFamily="18" charset="0"/>
                                    </a:rPr>
                                    <m:t>𝐸</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𝑆𝐴</m:t>
                                  </m:r>
                                  <m:r>
                                    <a:rPr lang="en-US" sz="2400" b="0" i="1" smtClean="0">
                                      <a:latin typeface="Cambria Math" panose="02040503050406030204" pitchFamily="18" charset="0"/>
                                    </a:rPr>
                                    <m:t>,</m:t>
                                  </m:r>
                                  <m:r>
                                    <a:rPr lang="en-US" sz="2400" b="0" i="1" smtClean="0">
                                      <a:latin typeface="Cambria Math" panose="02040503050406030204" pitchFamily="18" charset="0"/>
                                    </a:rPr>
                                    <m:t>𝐸</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𝐸</m:t>
                                  </m:r>
                                  <m:r>
                                    <a:rPr lang="en-US" sz="2400" i="1">
                                      <a:latin typeface="Cambria Math" panose="02040503050406030204" pitchFamily="18" charset="0"/>
                                    </a:rPr>
                                    <m:t>,</m:t>
                                  </m:r>
                                  <m:r>
                                    <a:rPr lang="en-US" sz="2400" b="0" i="1" smtClean="0">
                                      <a:latin typeface="Cambria Math" panose="02040503050406030204" pitchFamily="18" charset="0"/>
                                    </a:rPr>
                                    <m:t>𝐸</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𝐴𝑠</m:t>
                                  </m:r>
                                  <m:r>
                                    <a:rPr lang="en-US" sz="2400" i="1">
                                      <a:latin typeface="Cambria Math" panose="02040503050406030204" pitchFamily="18" charset="0"/>
                                    </a:rPr>
                                    <m:t>,</m:t>
                                  </m:r>
                                  <m:r>
                                    <a:rPr lang="en-US" sz="2400" b="0" i="1" smtClean="0">
                                      <a:latin typeface="Cambria Math" panose="02040503050406030204" pitchFamily="18" charset="0"/>
                                    </a:rPr>
                                    <m:t>𝐸</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𝐴𝑓</m:t>
                                  </m:r>
                                  <m:r>
                                    <a:rPr lang="en-US" sz="2400" i="1">
                                      <a:latin typeface="Cambria Math" panose="02040503050406030204" pitchFamily="18" charset="0"/>
                                    </a:rPr>
                                    <m:t>,</m:t>
                                  </m:r>
                                  <m:r>
                                    <a:rPr lang="en-US" sz="2400" b="0" i="1" smtClean="0">
                                      <a:latin typeface="Cambria Math" panose="02040503050406030204" pitchFamily="18" charset="0"/>
                                    </a:rPr>
                                    <m:t>𝐸</m:t>
                                  </m:r>
                                </m:sub>
                              </m:sSub>
                              <m:r>
                                <a:rPr lang="en-US" sz="2400" i="1">
                                  <a:latin typeface="Cambria Math" panose="02040503050406030204" pitchFamily="18" charset="0"/>
                                </a:rPr>
                                <m:t>=</m:t>
                              </m:r>
                              <m:r>
                                <a:rPr lang="en-US" sz="2400" i="1">
                                  <a:latin typeface="Cambria Math" panose="02040503050406030204" pitchFamily="18" charset="0"/>
                                </a:rPr>
                                <m:t>14</m:t>
                              </m:r>
                            </m:e>
                            <m:e>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𝑁𝐴</m:t>
                                  </m:r>
                                  <m:r>
                                    <a:rPr lang="en-US" sz="2400" i="1">
                                      <a:latin typeface="Cambria Math" panose="02040503050406030204" pitchFamily="18" charset="0"/>
                                    </a:rPr>
                                    <m:t>,</m:t>
                                  </m:r>
                                  <m:r>
                                    <a:rPr lang="en-US" sz="2400" i="1">
                                      <a:latin typeface="Cambria Math" panose="02040503050406030204" pitchFamily="18" charset="0"/>
                                    </a:rPr>
                                    <m:t>𝐴𝑆</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𝑆𝐴</m:t>
                                  </m:r>
                                  <m:r>
                                    <a:rPr lang="en-US" sz="2400" i="1">
                                      <a:latin typeface="Cambria Math" panose="02040503050406030204" pitchFamily="18" charset="0"/>
                                    </a:rPr>
                                    <m:t>,</m:t>
                                  </m:r>
                                  <m:r>
                                    <a:rPr lang="en-US" sz="2400" i="1">
                                      <a:latin typeface="Cambria Math" panose="02040503050406030204" pitchFamily="18" charset="0"/>
                                    </a:rPr>
                                    <m:t>𝐴𝑆</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𝐸</m:t>
                                  </m:r>
                                  <m:r>
                                    <a:rPr lang="en-US" sz="2400" i="1">
                                      <a:latin typeface="Cambria Math" panose="02040503050406030204" pitchFamily="18" charset="0"/>
                                    </a:rPr>
                                    <m:t>,</m:t>
                                  </m:r>
                                  <m:r>
                                    <a:rPr lang="en-US" sz="2400" i="1">
                                      <a:latin typeface="Cambria Math" panose="02040503050406030204" pitchFamily="18" charset="0"/>
                                    </a:rPr>
                                    <m:t>𝐴𝑆</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𝐴𝑠</m:t>
                                  </m:r>
                                  <m:r>
                                    <a:rPr lang="en-US" sz="2400" i="1">
                                      <a:latin typeface="Cambria Math" panose="02040503050406030204" pitchFamily="18" charset="0"/>
                                    </a:rPr>
                                    <m:t>,</m:t>
                                  </m:r>
                                  <m:r>
                                    <a:rPr lang="en-US" sz="2400" i="1">
                                      <a:latin typeface="Cambria Math" panose="02040503050406030204" pitchFamily="18" charset="0"/>
                                    </a:rPr>
                                    <m:t>𝐴𝑆</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𝐴𝑓</m:t>
                                  </m:r>
                                  <m:r>
                                    <a:rPr lang="en-US" sz="2400" i="1">
                                      <a:latin typeface="Cambria Math" panose="02040503050406030204" pitchFamily="18" charset="0"/>
                                    </a:rPr>
                                    <m:t>,</m:t>
                                  </m:r>
                                  <m:r>
                                    <a:rPr lang="en-US" sz="2400" i="1">
                                      <a:latin typeface="Cambria Math" panose="02040503050406030204" pitchFamily="18" charset="0"/>
                                    </a:rPr>
                                    <m:t>𝐴𝑆</m:t>
                                  </m:r>
                                </m:sub>
                              </m:sSub>
                              <m:r>
                                <a:rPr lang="en-US" sz="2400" i="1">
                                  <a:latin typeface="Cambria Math" panose="02040503050406030204" pitchFamily="18" charset="0"/>
                                </a:rPr>
                                <m:t>=</m:t>
                              </m:r>
                              <m:r>
                                <a:rPr lang="en-US" sz="2400" i="1">
                                  <a:latin typeface="Cambria Math" panose="02040503050406030204" pitchFamily="18" charset="0"/>
                                </a:rPr>
                                <m:t>16</m:t>
                              </m:r>
                            </m:e>
                            <m:e>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𝑁𝐴</m:t>
                                  </m:r>
                                  <m:r>
                                    <a:rPr lang="en-US" sz="2400" i="1">
                                      <a:latin typeface="Cambria Math" panose="02040503050406030204" pitchFamily="18" charset="0"/>
                                    </a:rPr>
                                    <m:t>,</m:t>
                                  </m:r>
                                  <m:r>
                                    <a:rPr lang="en-US" sz="2400" i="1">
                                      <a:latin typeface="Cambria Math" panose="02040503050406030204" pitchFamily="18" charset="0"/>
                                    </a:rPr>
                                    <m:t>𝐴𝑓</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𝑆𝐴</m:t>
                                  </m:r>
                                  <m:r>
                                    <a:rPr lang="en-US" sz="2400" i="1">
                                      <a:latin typeface="Cambria Math" panose="02040503050406030204" pitchFamily="18" charset="0"/>
                                    </a:rPr>
                                    <m:t>,</m:t>
                                  </m:r>
                                  <m:r>
                                    <a:rPr lang="en-US" sz="2400" i="1">
                                      <a:latin typeface="Cambria Math" panose="02040503050406030204" pitchFamily="18" charset="0"/>
                                    </a:rPr>
                                    <m:t>𝐴𝑓</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𝐸</m:t>
                                  </m:r>
                                  <m:r>
                                    <a:rPr lang="en-US" sz="2400" i="1">
                                      <a:latin typeface="Cambria Math" panose="02040503050406030204" pitchFamily="18" charset="0"/>
                                    </a:rPr>
                                    <m:t>,</m:t>
                                  </m:r>
                                  <m:r>
                                    <a:rPr lang="en-US" sz="2400" i="1">
                                      <a:latin typeface="Cambria Math" panose="02040503050406030204" pitchFamily="18" charset="0"/>
                                    </a:rPr>
                                    <m:t>𝐴𝑓</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𝐴𝑠</m:t>
                                  </m:r>
                                  <m:r>
                                    <a:rPr lang="en-US" sz="2400" i="1">
                                      <a:latin typeface="Cambria Math" panose="02040503050406030204" pitchFamily="18" charset="0"/>
                                    </a:rPr>
                                    <m:t>,</m:t>
                                  </m:r>
                                  <m:r>
                                    <a:rPr lang="en-US" sz="2400" i="1">
                                      <a:latin typeface="Cambria Math" panose="02040503050406030204" pitchFamily="18" charset="0"/>
                                    </a:rPr>
                                    <m:t>𝐴𝑓</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𝐴𝑓</m:t>
                                  </m:r>
                                  <m:r>
                                    <a:rPr lang="en-US" sz="2400" i="1">
                                      <a:latin typeface="Cambria Math" panose="02040503050406030204" pitchFamily="18" charset="0"/>
                                    </a:rPr>
                                    <m:t>,</m:t>
                                  </m:r>
                                  <m:r>
                                    <a:rPr lang="en-US" sz="2400" i="1">
                                      <a:latin typeface="Cambria Math" panose="02040503050406030204" pitchFamily="18" charset="0"/>
                                    </a:rPr>
                                    <m:t>𝐴𝑓</m:t>
                                  </m:r>
                                </m:sub>
                              </m:sSub>
                              <m:r>
                                <a:rPr lang="en-US" sz="2400" i="1" smtClean="0">
                                  <a:latin typeface="Cambria Math" panose="02040503050406030204" pitchFamily="18" charset="0"/>
                                </a:rPr>
                                <m:t>=</m:t>
                              </m:r>
                              <m:r>
                                <a:rPr lang="en-US" sz="2400" b="0" i="1" smtClean="0">
                                  <a:latin typeface="Cambria Math" panose="02040503050406030204" pitchFamily="18" charset="0"/>
                                </a:rPr>
                                <m:t>7</m:t>
                              </m:r>
                            </m:e>
                          </m:eqArr>
                        </m:e>
                      </m:d>
                    </m:oMath>
                  </m:oMathPara>
                </a14:m>
                <a:endParaRPr lang="en-US" sz="2400" i="1" dirty="0">
                  <a:solidFill>
                    <a:schemeClr val="tx1"/>
                  </a:solidFill>
                  <a:latin typeface="Times New Roman" panose="02020603050405020304" pitchFamily="18" charset="0"/>
                  <a:cs typeface="+mj-cs"/>
                </a:endParaRPr>
              </a:p>
              <a:p>
                <a:pPr/>
                <a14:m>
                  <m:oMathPara xmlns:m="http://schemas.openxmlformats.org/officeDocument/2006/math">
                    <m:oMathParaPr>
                      <m:jc m:val="left"/>
                    </m:oMathParaPr>
                    <m:oMath xmlns:m="http://schemas.openxmlformats.org/officeDocument/2006/math">
                      <m:d>
                        <m:dPr>
                          <m:begChr m:val="{"/>
                          <m:endChr m:val=""/>
                          <m:ctrlPr>
                            <a:rPr lang="en-US" sz="2400" i="1" smtClean="0">
                              <a:latin typeface="Cambria Math" panose="02040503050406030204" pitchFamily="18" charset="0"/>
                              <a:cs typeface="+mj-cs"/>
                            </a:rPr>
                          </m:ctrlPr>
                        </m:dPr>
                        <m:e>
                          <m:eqArr>
                            <m:eqArrPr>
                              <m:ctrlPr>
                                <a:rPr lang="en-US" sz="2400" i="1" smtClean="0">
                                  <a:latin typeface="Cambria Math" panose="02040503050406030204" pitchFamily="18" charset="0"/>
                                  <a:cs typeface="+mj-cs"/>
                                </a:rPr>
                              </m:ctrlPr>
                            </m:eqArrPr>
                            <m:e>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𝑁𝐴</m:t>
                                  </m:r>
                                  <m:r>
                                    <a:rPr lang="en-US" sz="2400" i="1">
                                      <a:latin typeface="Cambria Math" panose="02040503050406030204" pitchFamily="18" charset="0"/>
                                    </a:rPr>
                                    <m:t>,</m:t>
                                  </m:r>
                                  <m:r>
                                    <a:rPr lang="en-US" sz="2400" b="0" i="1" smtClean="0">
                                      <a:latin typeface="Cambria Math" panose="02040503050406030204" pitchFamily="18" charset="0"/>
                                    </a:rPr>
                                    <m:t>𝑁</m:t>
                                  </m:r>
                                  <m:r>
                                    <a:rPr lang="en-US" sz="2400" i="1">
                                      <a:latin typeface="Cambria Math" panose="02040503050406030204" pitchFamily="18" charset="0"/>
                                    </a:rPr>
                                    <m:t>𝐴</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𝑁</m:t>
                                  </m:r>
                                  <m:r>
                                    <a:rPr lang="en-US" sz="2400" i="1">
                                      <a:latin typeface="Cambria Math" panose="02040503050406030204" pitchFamily="18" charset="0"/>
                                    </a:rPr>
                                    <m:t>𝐴</m:t>
                                  </m:r>
                                  <m:r>
                                    <a:rPr lang="en-US" sz="2400" i="1">
                                      <a:latin typeface="Cambria Math" panose="02040503050406030204" pitchFamily="18" charset="0"/>
                                    </a:rPr>
                                    <m:t>,</m:t>
                                  </m:r>
                                  <m:r>
                                    <a:rPr lang="en-US" sz="2400" b="0" i="1" smtClean="0">
                                      <a:latin typeface="Cambria Math" panose="02040503050406030204" pitchFamily="18" charset="0"/>
                                    </a:rPr>
                                    <m:t>𝑆</m:t>
                                  </m:r>
                                  <m:r>
                                    <a:rPr lang="en-US" sz="2400" i="1">
                                      <a:latin typeface="Cambria Math" panose="02040503050406030204" pitchFamily="18" charset="0"/>
                                    </a:rPr>
                                    <m:t>𝐴</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𝑁𝐴</m:t>
                                  </m:r>
                                  <m:r>
                                    <a:rPr lang="en-US" sz="2400" i="1">
                                      <a:latin typeface="Cambria Math" panose="02040503050406030204" pitchFamily="18" charset="0"/>
                                    </a:rPr>
                                    <m:t>,</m:t>
                                  </m:r>
                                  <m:r>
                                    <a:rPr lang="en-US" sz="2400" b="0" i="1" smtClean="0">
                                      <a:latin typeface="Cambria Math" panose="02040503050406030204" pitchFamily="18" charset="0"/>
                                    </a:rPr>
                                    <m:t>𝐸</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𝑁</m:t>
                                  </m:r>
                                  <m:r>
                                    <a:rPr lang="en-US" sz="2400" i="1">
                                      <a:latin typeface="Cambria Math" panose="02040503050406030204" pitchFamily="18" charset="0"/>
                                    </a:rPr>
                                    <m:t>𝐴</m:t>
                                  </m:r>
                                  <m:r>
                                    <a:rPr lang="en-US" sz="2400" i="1">
                                      <a:latin typeface="Cambria Math" panose="02040503050406030204" pitchFamily="18" charset="0"/>
                                    </a:rPr>
                                    <m:t>,</m:t>
                                  </m:r>
                                  <m:r>
                                    <a:rPr lang="en-US" sz="2400" b="0" i="1" smtClean="0">
                                      <a:latin typeface="Cambria Math" panose="02040503050406030204" pitchFamily="18" charset="0"/>
                                    </a:rPr>
                                    <m:t>𝐴𝑆</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𝑁</m:t>
                                  </m:r>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𝐴𝑓</m:t>
                                  </m:r>
                                </m:sub>
                              </m:sSub>
                              <m:r>
                                <a:rPr lang="en-US" sz="2400" b="0" i="1" smtClean="0">
                                  <a:latin typeface="Cambria Math" panose="02040503050406030204" pitchFamily="18" charset="0"/>
                                </a:rPr>
                                <m:t> </m:t>
                              </m:r>
                              <m:r>
                                <a:rPr lang="en-US" sz="2400" i="1">
                                  <a:latin typeface="Cambria Math" panose="02040503050406030204" pitchFamily="18" charset="0"/>
                                  <a:ea typeface="Cambria Math" panose="02040503050406030204" pitchFamily="18" charset="0"/>
                                </a:rPr>
                                <m:t>≤</m:t>
                              </m:r>
                              <m:sSub>
                                <m:sSubPr>
                                  <m:ctrlPr>
                                    <a:rPr lang="fa-IR" sz="2400" i="1">
                                      <a:latin typeface="Cambria Math" panose="02040503050406030204" pitchFamily="18" charset="0"/>
                                    </a:rPr>
                                  </m:ctrlPr>
                                </m:sSubPr>
                                <m:e>
                                  <m:r>
                                    <a:rPr lang="en-US" sz="2400" b="0" i="1" smtClean="0">
                                      <a:latin typeface="Cambria Math" panose="02040503050406030204" pitchFamily="18" charset="0"/>
                                    </a:rPr>
                                    <m:t>1</m:t>
                                  </m:r>
                                  <m:r>
                                    <a:rPr lang="en-US" sz="2400" i="1">
                                      <a:latin typeface="Cambria Math" panose="02040503050406030204" pitchFamily="18" charset="0"/>
                                    </a:rPr>
                                    <m:t>0</m:t>
                                  </m:r>
                                  <m:r>
                                    <a:rPr lang="en-US" sz="2400" i="1">
                                      <a:latin typeface="Cambria Math" panose="02040503050406030204" pitchFamily="18" charset="0"/>
                                    </a:rPr>
                                    <m:t>𝑦</m:t>
                                  </m:r>
                                </m:e>
                                <m:sub>
                                  <m:r>
                                    <a:rPr lang="en-US" sz="2400" b="0" i="1" smtClean="0">
                                      <a:latin typeface="Cambria Math" panose="02040503050406030204" pitchFamily="18" charset="0"/>
                                    </a:rPr>
                                    <m:t>𝑁</m:t>
                                  </m:r>
                                  <m:r>
                                    <a:rPr lang="en-US" sz="2400" i="1">
                                      <a:latin typeface="Cambria Math" panose="02040503050406030204" pitchFamily="18" charset="0"/>
                                    </a:rPr>
                                    <m:t>𝐴</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𝑆</m:t>
                                  </m:r>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𝑁𝐴</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𝑆</m:t>
                                  </m:r>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𝑆𝐴</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𝑆</m:t>
                                  </m:r>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𝐸</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𝑆</m:t>
                                  </m:r>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𝐴𝑆</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𝑆</m:t>
                                  </m:r>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𝐴𝑓</m:t>
                                  </m:r>
                                </m:sub>
                              </m:sSub>
                              <m:r>
                                <a:rPr lang="en-US" sz="2400" i="1">
                                  <a:latin typeface="Cambria Math" panose="02040503050406030204" pitchFamily="18" charset="0"/>
                                  <a:ea typeface="Cambria Math" panose="02040503050406030204" pitchFamily="18" charset="0"/>
                                </a:rPr>
                                <m:t>≤</m:t>
                              </m:r>
                              <m:sSub>
                                <m:sSubPr>
                                  <m:ctrlPr>
                                    <a:rPr lang="fa-IR" sz="2400" i="1">
                                      <a:latin typeface="Cambria Math" panose="02040503050406030204" pitchFamily="18" charset="0"/>
                                    </a:rPr>
                                  </m:ctrlPr>
                                </m:sSubPr>
                                <m:e>
                                  <m:r>
                                    <a:rPr lang="en-US" sz="2400" b="0" i="1" smtClean="0">
                                      <a:latin typeface="Cambria Math" panose="02040503050406030204" pitchFamily="18" charset="0"/>
                                    </a:rPr>
                                    <m:t>1</m:t>
                                  </m:r>
                                  <m:r>
                                    <a:rPr lang="en-US" sz="2400" i="1">
                                      <a:latin typeface="Cambria Math" panose="02040503050406030204" pitchFamily="18" charset="0"/>
                                    </a:rPr>
                                    <m:t>0</m:t>
                                  </m:r>
                                  <m:r>
                                    <a:rPr lang="en-US" sz="2400" i="1">
                                      <a:latin typeface="Cambria Math" panose="02040503050406030204" pitchFamily="18" charset="0"/>
                                    </a:rPr>
                                    <m:t>𝑦</m:t>
                                  </m:r>
                                </m:e>
                                <m:sub>
                                  <m:r>
                                    <a:rPr lang="en-US" sz="2400" i="1">
                                      <a:latin typeface="Cambria Math" panose="02040503050406030204" pitchFamily="18" charset="0"/>
                                    </a:rPr>
                                    <m:t>𝑆𝐴</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𝐸</m:t>
                                  </m:r>
                                  <m:r>
                                    <a:rPr lang="en-US" sz="2400" i="1">
                                      <a:latin typeface="Cambria Math" panose="02040503050406030204" pitchFamily="18" charset="0"/>
                                    </a:rPr>
                                    <m:t>,</m:t>
                                  </m:r>
                                  <m:r>
                                    <a:rPr lang="en-US" sz="2400" i="1">
                                      <a:latin typeface="Cambria Math" panose="02040503050406030204" pitchFamily="18" charset="0"/>
                                    </a:rPr>
                                    <m:t>𝑁𝐴</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𝐸</m:t>
                                  </m:r>
                                  <m:r>
                                    <a:rPr lang="en-US" sz="2400" i="1">
                                      <a:latin typeface="Cambria Math" panose="02040503050406030204" pitchFamily="18" charset="0"/>
                                    </a:rPr>
                                    <m:t>,</m:t>
                                  </m:r>
                                  <m:r>
                                    <a:rPr lang="en-US" sz="2400" i="1">
                                      <a:latin typeface="Cambria Math" panose="02040503050406030204" pitchFamily="18" charset="0"/>
                                    </a:rPr>
                                    <m:t>𝑆𝐴</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𝐸</m:t>
                                  </m:r>
                                  <m:r>
                                    <a:rPr lang="en-US" sz="2400" i="1">
                                      <a:latin typeface="Cambria Math" panose="02040503050406030204" pitchFamily="18" charset="0"/>
                                    </a:rPr>
                                    <m:t>,</m:t>
                                  </m:r>
                                  <m:r>
                                    <a:rPr lang="en-US" sz="2400" i="1">
                                      <a:latin typeface="Cambria Math" panose="02040503050406030204" pitchFamily="18" charset="0"/>
                                    </a:rPr>
                                    <m:t>𝐸</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𝐸</m:t>
                                  </m:r>
                                  <m:r>
                                    <a:rPr lang="en-US" sz="2400" i="1">
                                      <a:latin typeface="Cambria Math" panose="02040503050406030204" pitchFamily="18" charset="0"/>
                                    </a:rPr>
                                    <m:t>,</m:t>
                                  </m:r>
                                  <m:r>
                                    <a:rPr lang="en-US" sz="2400" i="1">
                                      <a:latin typeface="Cambria Math" panose="02040503050406030204" pitchFamily="18" charset="0"/>
                                    </a:rPr>
                                    <m:t>𝐴𝑆</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𝐸</m:t>
                                  </m:r>
                                  <m:r>
                                    <a:rPr lang="en-US" sz="2400" i="1">
                                      <a:latin typeface="Cambria Math" panose="02040503050406030204" pitchFamily="18" charset="0"/>
                                    </a:rPr>
                                    <m:t>,</m:t>
                                  </m:r>
                                  <m:r>
                                    <a:rPr lang="en-US" sz="2400" i="1">
                                      <a:latin typeface="Cambria Math" panose="02040503050406030204" pitchFamily="18" charset="0"/>
                                    </a:rPr>
                                    <m:t>𝐴𝑓</m:t>
                                  </m:r>
                                </m:sub>
                              </m:sSub>
                              <m:r>
                                <a:rPr lang="en-US" sz="2400" i="1">
                                  <a:latin typeface="Cambria Math" panose="02040503050406030204" pitchFamily="18" charset="0"/>
                                  <a:ea typeface="Cambria Math" panose="02040503050406030204" pitchFamily="18" charset="0"/>
                                </a:rPr>
                                <m:t>≤</m:t>
                              </m:r>
                              <m:sSub>
                                <m:sSubPr>
                                  <m:ctrlPr>
                                    <a:rPr lang="fa-IR" sz="2400" i="1">
                                      <a:latin typeface="Cambria Math" panose="02040503050406030204" pitchFamily="18" charset="0"/>
                                    </a:rPr>
                                  </m:ctrlPr>
                                </m:sSubPr>
                                <m:e>
                                  <m:r>
                                    <a:rPr lang="en-US" sz="2400" i="1">
                                      <a:latin typeface="Cambria Math" panose="02040503050406030204" pitchFamily="18" charset="0"/>
                                    </a:rPr>
                                    <m:t>10</m:t>
                                  </m:r>
                                  <m:r>
                                    <a:rPr lang="en-US" sz="2400" i="1">
                                      <a:latin typeface="Cambria Math" panose="02040503050406030204" pitchFamily="18" charset="0"/>
                                    </a:rPr>
                                    <m:t>𝑦</m:t>
                                  </m:r>
                                </m:e>
                                <m:sub>
                                  <m:r>
                                    <a:rPr lang="en-US" sz="2400" b="0" i="1" smtClean="0">
                                      <a:latin typeface="Cambria Math" panose="02040503050406030204" pitchFamily="18" charset="0"/>
                                    </a:rPr>
                                    <m:t>𝐸</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m:t>
                                  </m:r>
                                  <m:r>
                                    <a:rPr lang="en-US" sz="2400" b="0" i="1" smtClean="0">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𝑁𝐴</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m:t>
                                  </m:r>
                                  <m:r>
                                    <a:rPr lang="en-US" sz="2400" b="0" i="1" smtClean="0">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𝑆𝐴</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m:t>
                                  </m:r>
                                  <m:r>
                                    <a:rPr lang="en-US" sz="2400" b="0" i="1" smtClean="0">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𝐸</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m:t>
                                  </m:r>
                                  <m:r>
                                    <a:rPr lang="en-US" sz="2400" b="0" i="1" smtClean="0">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𝐴𝑆</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m:t>
                                  </m:r>
                                  <m:r>
                                    <a:rPr lang="en-US" sz="2400" b="0" i="1" smtClean="0">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𝐴𝑓</m:t>
                                  </m:r>
                                </m:sub>
                              </m:sSub>
                              <m:r>
                                <a:rPr lang="en-US" sz="2400" i="1">
                                  <a:latin typeface="Cambria Math" panose="02040503050406030204" pitchFamily="18" charset="0"/>
                                  <a:ea typeface="Cambria Math" panose="02040503050406030204" pitchFamily="18" charset="0"/>
                                </a:rPr>
                                <m:t>≤</m:t>
                              </m:r>
                              <m:sSub>
                                <m:sSubPr>
                                  <m:ctrlPr>
                                    <a:rPr lang="fa-IR" sz="2400" i="1">
                                      <a:latin typeface="Cambria Math" panose="02040503050406030204" pitchFamily="18" charset="0"/>
                                    </a:rPr>
                                  </m:ctrlPr>
                                </m:sSubPr>
                                <m:e>
                                  <m:r>
                                    <a:rPr lang="en-US" sz="2400" i="1">
                                      <a:latin typeface="Cambria Math" panose="02040503050406030204" pitchFamily="18" charset="0"/>
                                    </a:rPr>
                                    <m:t>10</m:t>
                                  </m:r>
                                  <m:r>
                                    <a:rPr lang="en-US" sz="2400" i="1">
                                      <a:latin typeface="Cambria Math" panose="02040503050406030204" pitchFamily="18" charset="0"/>
                                    </a:rPr>
                                    <m:t>𝑦</m:t>
                                  </m:r>
                                </m:e>
                                <m:sub>
                                  <m:r>
                                    <a:rPr lang="en-US" sz="2400" i="1">
                                      <a:latin typeface="Cambria Math" panose="02040503050406030204" pitchFamily="18" charset="0"/>
                                    </a:rPr>
                                    <m:t>𝐴</m:t>
                                  </m:r>
                                  <m:r>
                                    <a:rPr lang="en-US" sz="2400" b="0" i="1" smtClean="0">
                                      <a:latin typeface="Cambria Math" panose="02040503050406030204" pitchFamily="18" charset="0"/>
                                    </a:rPr>
                                    <m:t>𝑆</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m:t>
                                  </m:r>
                                  <m:r>
                                    <a:rPr lang="en-US" sz="2400" b="0" i="1" smtClean="0">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𝑁𝐴</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m:t>
                                  </m:r>
                                  <m:r>
                                    <a:rPr lang="en-US" sz="2400" b="0" i="1" smtClean="0">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𝑆𝐴</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m:t>
                                  </m:r>
                                  <m:r>
                                    <a:rPr lang="en-US" sz="2400" b="0" i="1" smtClean="0">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𝐸</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m:t>
                                  </m:r>
                                  <m:r>
                                    <a:rPr lang="en-US" sz="2400" b="0" i="1" smtClean="0">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𝐴𝑆</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𝐴</m:t>
                                  </m:r>
                                  <m:r>
                                    <a:rPr lang="en-US" sz="2400" b="0" i="1" smtClean="0">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𝐴𝑓</m:t>
                                  </m:r>
                                </m:sub>
                              </m:sSub>
                              <m:r>
                                <a:rPr lang="en-US" sz="2400" i="1">
                                  <a:latin typeface="Cambria Math" panose="02040503050406030204" pitchFamily="18" charset="0"/>
                                  <a:ea typeface="Cambria Math" panose="02040503050406030204" pitchFamily="18" charset="0"/>
                                </a:rPr>
                                <m:t>≤</m:t>
                              </m:r>
                              <m:sSub>
                                <m:sSubPr>
                                  <m:ctrlPr>
                                    <a:rPr lang="fa-IR" sz="2400" i="1">
                                      <a:latin typeface="Cambria Math" panose="02040503050406030204" pitchFamily="18" charset="0"/>
                                    </a:rPr>
                                  </m:ctrlPr>
                                </m:sSubPr>
                                <m:e>
                                  <m:r>
                                    <a:rPr lang="en-US" sz="2400" i="1">
                                      <a:latin typeface="Cambria Math" panose="02040503050406030204" pitchFamily="18" charset="0"/>
                                    </a:rPr>
                                    <m:t>10</m:t>
                                  </m:r>
                                  <m:r>
                                    <a:rPr lang="en-US" sz="2400" i="1">
                                      <a:latin typeface="Cambria Math" panose="02040503050406030204" pitchFamily="18" charset="0"/>
                                    </a:rPr>
                                    <m:t>𝑦</m:t>
                                  </m:r>
                                </m:e>
                                <m:sub>
                                  <m:r>
                                    <a:rPr lang="en-US" sz="2400" i="1">
                                      <a:latin typeface="Cambria Math" panose="02040503050406030204" pitchFamily="18" charset="0"/>
                                    </a:rPr>
                                    <m:t>𝐴</m:t>
                                  </m:r>
                                  <m:r>
                                    <a:rPr lang="en-US" sz="2400" b="0" i="1" smtClean="0">
                                      <a:latin typeface="Cambria Math" panose="02040503050406030204" pitchFamily="18" charset="0"/>
                                    </a:rPr>
                                    <m:t>𝑓</m:t>
                                  </m:r>
                                </m:sub>
                              </m:sSub>
                            </m:e>
                          </m:eqArr>
                        </m:e>
                      </m:d>
                    </m:oMath>
                  </m:oMathPara>
                </a14:m>
                <a:endParaRPr lang="en-US" sz="2400" i="1" dirty="0">
                  <a:solidFill>
                    <a:schemeClr val="tx1"/>
                  </a:solidFill>
                  <a:latin typeface="Times New Roman" panose="02020603050405020304" pitchFamily="18" charset="0"/>
                  <a:cs typeface="+mj-cs"/>
                </a:endParaRPr>
              </a:p>
              <a:p>
                <a:endParaRPr lang="en-US" sz="2400" i="1" dirty="0">
                  <a:solidFill>
                    <a:schemeClr val="tx1"/>
                  </a:solidFill>
                  <a:latin typeface="Times New Roman" panose="02020603050405020304" pitchFamily="18" charset="0"/>
                  <a:cs typeface="+mj-cs"/>
                </a:endParaRPr>
              </a:p>
              <a:p>
                <a14:m>
                  <m:oMath xmlns:m="http://schemas.openxmlformats.org/officeDocument/2006/math">
                    <m:sSub>
                      <m:sSubPr>
                        <m:ctrlPr>
                          <a:rPr lang="fa-IR" sz="2400" i="1" smtClean="0">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𝑁</m:t>
                        </m:r>
                        <m:r>
                          <a:rPr lang="en-US" sz="2400" i="1">
                            <a:latin typeface="Cambria Math" panose="02040503050406030204" pitchFamily="18" charset="0"/>
                          </a:rPr>
                          <m:t>𝐴</m:t>
                        </m:r>
                      </m:sub>
                    </m:sSub>
                    <m:r>
                      <a:rPr lang="en-US" sz="2400" b="0" i="1" smtClean="0">
                        <a:latin typeface="Cambria Math" panose="02040503050406030204" pitchFamily="18" charset="0"/>
                      </a:rPr>
                      <m:t>,</m:t>
                    </m:r>
                  </m:oMath>
                </a14:m>
                <a:r>
                  <a:rPr lang="fa-IR" sz="2400" dirty="0"/>
                  <a:t> </a:t>
                </a:r>
                <a14:m>
                  <m:oMath xmlns:m="http://schemas.openxmlformats.org/officeDocument/2006/math">
                    <m:sSub>
                      <m:sSubPr>
                        <m:ctrlPr>
                          <a:rPr lang="fa-IR"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𝑆</m:t>
                        </m:r>
                        <m:r>
                          <a:rPr lang="en-US" sz="2400" i="1">
                            <a:latin typeface="Cambria Math" panose="02040503050406030204" pitchFamily="18" charset="0"/>
                          </a:rPr>
                          <m:t>𝐴</m:t>
                        </m:r>
                      </m:sub>
                    </m:sSub>
                    <m:r>
                      <a:rPr lang="en-US" sz="2400" i="1">
                        <a:latin typeface="Cambria Math" panose="02040503050406030204" pitchFamily="18" charset="0"/>
                      </a:rPr>
                      <m:t>,</m:t>
                    </m:r>
                  </m:oMath>
                </a14:m>
                <a:r>
                  <a:rPr lang="fa-IR" sz="2400" dirty="0"/>
                  <a:t> </a:t>
                </a:r>
                <a14:m>
                  <m:oMath xmlns:m="http://schemas.openxmlformats.org/officeDocument/2006/math">
                    <m:sSub>
                      <m:sSubPr>
                        <m:ctrlPr>
                          <a:rPr lang="fa-IR"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𝐸</m:t>
                        </m:r>
                      </m:sub>
                    </m:sSub>
                    <m:r>
                      <a:rPr lang="en-US" sz="2400" i="1">
                        <a:latin typeface="Cambria Math" panose="02040503050406030204" pitchFamily="18" charset="0"/>
                      </a:rPr>
                      <m:t>,</m:t>
                    </m:r>
                  </m:oMath>
                </a14:m>
                <a:r>
                  <a:rPr lang="fa-IR" sz="2400" dirty="0"/>
                  <a:t> </a:t>
                </a:r>
                <a14:m>
                  <m:oMath xmlns:m="http://schemas.openxmlformats.org/officeDocument/2006/math">
                    <m:sSub>
                      <m:sSubPr>
                        <m:ctrlPr>
                          <a:rPr lang="fa-IR"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𝐴</m:t>
                        </m:r>
                        <m:r>
                          <a:rPr lang="en-US" sz="2400" b="0" i="1" smtClean="0">
                            <a:latin typeface="Cambria Math" panose="02040503050406030204" pitchFamily="18" charset="0"/>
                          </a:rPr>
                          <m:t>𝑆</m:t>
                        </m:r>
                      </m:sub>
                    </m:sSub>
                    <m:r>
                      <a:rPr lang="en-US" sz="2400" i="1">
                        <a:latin typeface="Cambria Math" panose="02040503050406030204" pitchFamily="18" charset="0"/>
                      </a:rPr>
                      <m:t>,</m:t>
                    </m:r>
                  </m:oMath>
                </a14:m>
                <a:r>
                  <a:rPr lang="fa-IR" sz="2400" dirty="0"/>
                  <a:t> </a:t>
                </a:r>
                <a14:m>
                  <m:oMath xmlns:m="http://schemas.openxmlformats.org/officeDocument/2006/math">
                    <m:sSub>
                      <m:sSubPr>
                        <m:ctrlPr>
                          <a:rPr lang="fa-IR"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𝐴</m:t>
                        </m:r>
                        <m:r>
                          <a:rPr lang="en-US" sz="2400" b="0" i="1" smtClean="0">
                            <a:latin typeface="Cambria Math" panose="02040503050406030204" pitchFamily="18" charset="0"/>
                          </a:rPr>
                          <m:t>𝑓</m:t>
                        </m:r>
                      </m:sub>
                    </m:sSub>
                    <m:r>
                      <a:rPr lang="en-US" sz="2400" i="1" smtClean="0">
                        <a:latin typeface="Cambria Math" panose="02040503050406030204" pitchFamily="18" charset="0"/>
                        <a:ea typeface="Cambria Math" panose="02040503050406030204" pitchFamily="18" charset="0"/>
                      </a:rPr>
                      <m:t>∈</m:t>
                    </m:r>
                    <m:d>
                      <m:dPr>
                        <m:begChr m:val="{"/>
                        <m:endChr m:val="}"/>
                        <m:ctrlPr>
                          <a:rPr lang="en-US" sz="240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𝑎𝑛𝑑</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𝑥</m:t>
                        </m:r>
                      </m:e>
                      <m:sub>
                        <m:r>
                          <a:rPr lang="en-US" sz="2400" b="0" i="1" smtClean="0">
                            <a:latin typeface="Cambria Math" panose="02040503050406030204" pitchFamily="18" charset="0"/>
                          </a:rPr>
                          <m:t>𝑖𝑗</m:t>
                        </m:r>
                      </m:sub>
                    </m:sSub>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oMath>
                </a14:m>
                <a:endParaRPr lang="en-US" sz="2400" b="1" i="1" dirty="0">
                  <a:latin typeface="Times New Roman" panose="02020603050405020304" pitchFamily="18" charset="0"/>
                </a:endParaRPr>
              </a:p>
              <a:p>
                <a:endParaRPr lang="en-US" sz="2400" b="1" i="1" dirty="0">
                  <a:latin typeface="Times New Roman" panose="02020603050405020304" pitchFamily="18" charset="0"/>
                </a:endParaRPr>
              </a:p>
              <a:p>
                <a:endParaRPr lang="en-US" sz="2400" b="1" i="1" dirty="0">
                  <a:latin typeface="Times New Roman" panose="02020603050405020304" pitchFamily="18" charset="0"/>
                </a:endParaRPr>
              </a:p>
              <a:p>
                <a:endParaRPr lang="en-US" sz="2400" b="1" i="1" dirty="0">
                  <a:latin typeface="Times New Roman" panose="02020603050405020304" pitchFamily="18" charset="0"/>
                </a:endParaRPr>
              </a:p>
              <a:p>
                <a:endParaRPr lang="en-US" sz="2400" b="1" i="1" dirty="0">
                  <a:solidFill>
                    <a:schemeClr val="tx1"/>
                  </a:solidFill>
                  <a:latin typeface="Times New Roman" panose="02020603050405020304" pitchFamily="18" charset="0"/>
                  <a:cs typeface="+mj-cs"/>
                </a:endParaRPr>
              </a:p>
              <a:p>
                <a:endParaRPr lang="en-US" sz="2400" i="1" dirty="0">
                  <a:solidFill>
                    <a:schemeClr val="tx1"/>
                  </a:solidFill>
                  <a:latin typeface="Times New Roman" panose="02020603050405020304" pitchFamily="18" charset="0"/>
                  <a:cs typeface="+mj-cs"/>
                </a:endParaRPr>
              </a:p>
            </p:txBody>
          </p:sp>
        </mc:Choice>
        <mc:Fallback xmlns="">
          <p:sp>
            <p:nvSpPr>
              <p:cNvPr id="5" name="TextBox 4">
                <a:extLst>
                  <a:ext uri="{FF2B5EF4-FFF2-40B4-BE49-F238E27FC236}">
                    <a16:creationId xmlns:a16="http://schemas.microsoft.com/office/drawing/2014/main" id="{ED854C87-BC4A-4D45-CE43-7328B92792B1}"/>
                  </a:ext>
                </a:extLst>
              </p:cNvPr>
              <p:cNvSpPr txBox="1">
                <a:spLocks noRot="1" noChangeAspect="1" noMove="1" noResize="1" noEditPoints="1" noAdjustHandles="1" noChangeArrowheads="1" noChangeShapeType="1" noTextEdit="1"/>
              </p:cNvSpPr>
              <p:nvPr/>
            </p:nvSpPr>
            <p:spPr>
              <a:xfrm>
                <a:off x="1088790" y="748458"/>
                <a:ext cx="10014420" cy="7549118"/>
              </a:xfrm>
              <a:prstGeom prst="rect">
                <a:avLst/>
              </a:prstGeom>
              <a:blipFill>
                <a:blip r:embed="rId2"/>
                <a:stretch>
                  <a:fillRect l="-1888" t="-1292"/>
                </a:stretch>
              </a:blipFill>
            </p:spPr>
            <p:txBody>
              <a:bodyPr/>
              <a:lstStyle/>
              <a:p>
                <a:r>
                  <a:rPr lang="fa-IR">
                    <a:noFill/>
                  </a:rPr>
                  <a:t> </a:t>
                </a:r>
              </a:p>
            </p:txBody>
          </p:sp>
        </mc:Fallback>
      </mc:AlternateContent>
    </p:spTree>
    <p:extLst>
      <p:ext uri="{BB962C8B-B14F-4D97-AF65-F5344CB8AC3E}">
        <p14:creationId xmlns:p14="http://schemas.microsoft.com/office/powerpoint/2010/main" val="342543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FE01A22-6B54-9275-4E93-56FECC163100}"/>
              </a:ext>
            </a:extLst>
          </p:cNvPr>
          <p:cNvSpPr>
            <a:spLocks noGrp="1"/>
          </p:cNvSpPr>
          <p:nvPr>
            <p:ph type="sldNum" sz="quarter" idx="12"/>
          </p:nvPr>
        </p:nvSpPr>
        <p:spPr/>
        <p:txBody>
          <a:bodyPr/>
          <a:lstStyle/>
          <a:p>
            <a:fld id="{48D6029B-A7B6-42A6-9385-39AD5DA5B693}" type="slidenum">
              <a:rPr lang="en-US" smtClean="0"/>
              <a:pPr/>
              <a:t>34</a:t>
            </a:fld>
            <a:endParaRPr lang="en-US" dirty="0"/>
          </a:p>
        </p:txBody>
      </p:sp>
      <p:pic>
        <p:nvPicPr>
          <p:cNvPr id="8" name="Picture 7">
            <a:extLst>
              <a:ext uri="{FF2B5EF4-FFF2-40B4-BE49-F238E27FC236}">
                <a16:creationId xmlns:a16="http://schemas.microsoft.com/office/drawing/2014/main" id="{42B5AC41-5095-A014-81C5-384AFDBDD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491" y="136525"/>
            <a:ext cx="11239017" cy="6125379"/>
          </a:xfrm>
          <a:prstGeom prst="rect">
            <a:avLst/>
          </a:prstGeom>
        </p:spPr>
      </p:pic>
    </p:spTree>
    <p:extLst>
      <p:ext uri="{BB962C8B-B14F-4D97-AF65-F5344CB8AC3E}">
        <p14:creationId xmlns:p14="http://schemas.microsoft.com/office/powerpoint/2010/main" val="1161149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8D6029B-A7B6-42A6-9385-39AD5DA5B693}" type="slidenum">
              <a:rPr lang="en-US" smtClean="0"/>
              <a:t>35</a:t>
            </a:fld>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D892C6E-AA22-A18B-EAA0-5F33D655A5A3}"/>
                  </a:ext>
                </a:extLst>
              </p:cNvPr>
              <p:cNvSpPr txBox="1"/>
              <p:nvPr/>
            </p:nvSpPr>
            <p:spPr>
              <a:xfrm>
                <a:off x="1220165" y="591384"/>
                <a:ext cx="6094070" cy="633571"/>
              </a:xfrm>
              <a:prstGeom prst="rect">
                <a:avLst/>
              </a:prstGeom>
              <a:noFill/>
            </p:spPr>
            <p:txBody>
              <a:bodyPr wrap="square">
                <a:spAutoFit/>
              </a:bodyPr>
              <a:lstStyle/>
              <a:p>
                <a14:m>
                  <m:oMath xmlns:m="http://schemas.openxmlformats.org/officeDocument/2006/math">
                    <m:d>
                      <m:dPr>
                        <m:begChr m:val="{"/>
                        <m:endChr m:val="}"/>
                        <m:ctrlPr>
                          <a:rPr lang="en-US" sz="3600" b="0" i="1" smtClean="0">
                            <a:solidFill>
                              <a:prstClr val="black"/>
                            </a:solidFill>
                            <a:latin typeface="Cambria Math" panose="02040503050406030204" pitchFamily="18" charset="0"/>
                          </a:rPr>
                        </m:ctrlPr>
                      </m:dPr>
                      <m:e>
                        <m:d>
                          <m:dPr>
                            <m:ctrlPr>
                              <a:rPr lang="en-US" sz="3600" b="0" i="1" smtClean="0">
                                <a:solidFill>
                                  <a:prstClr val="black"/>
                                </a:solidFill>
                                <a:latin typeface="Cambria Math" panose="02040503050406030204" pitchFamily="18" charset="0"/>
                              </a:rPr>
                            </m:ctrlPr>
                          </m:dPr>
                          <m:e>
                            <m:r>
                              <a:rPr lang="en-US" sz="3600" b="0" i="1" smtClean="0">
                                <a:solidFill>
                                  <a:prstClr val="black"/>
                                </a:solidFill>
                                <a:latin typeface="Cambria Math" panose="02040503050406030204" pitchFamily="18" charset="0"/>
                              </a:rPr>
                              <m:t>𝑎</m:t>
                            </m:r>
                            <m:r>
                              <a:rPr lang="en-US" sz="3600" b="0" i="1" smtClean="0">
                                <a:solidFill>
                                  <a:prstClr val="black"/>
                                </a:solidFill>
                                <a:latin typeface="Cambria Math" panose="02040503050406030204" pitchFamily="18" charset="0"/>
                              </a:rPr>
                              <m:t>,</m:t>
                            </m:r>
                            <m:r>
                              <a:rPr lang="en-US" sz="3600" b="0" i="1" smtClean="0">
                                <a:solidFill>
                                  <a:prstClr val="black"/>
                                </a:solidFill>
                                <a:latin typeface="Cambria Math" panose="02040503050406030204" pitchFamily="18" charset="0"/>
                              </a:rPr>
                              <m:t>1</m:t>
                            </m:r>
                            <m:r>
                              <a:rPr lang="en-US" sz="3600" b="0" i="1" smtClean="0">
                                <a:solidFill>
                                  <a:prstClr val="black"/>
                                </a:solidFill>
                                <a:latin typeface="Cambria Math" panose="02040503050406030204" pitchFamily="18" charset="0"/>
                              </a:rPr>
                              <m:t>,</m:t>
                            </m:r>
                            <m:r>
                              <a:rPr lang="en-US" sz="3600" b="0" i="1" smtClean="0">
                                <a:solidFill>
                                  <a:prstClr val="black"/>
                                </a:solidFill>
                                <a:latin typeface="Cambria Math" panose="02040503050406030204" pitchFamily="18" charset="0"/>
                              </a:rPr>
                              <m:t>𝑐</m:t>
                            </m:r>
                          </m:e>
                        </m:d>
                        <m:r>
                          <a:rPr lang="en-US" sz="3600" b="0" i="1" smtClean="0">
                            <a:solidFill>
                              <a:prstClr val="black"/>
                            </a:solidFill>
                            <a:latin typeface="Cambria Math" panose="02040503050406030204" pitchFamily="18" charset="0"/>
                          </a:rPr>
                          <m:t>,</m:t>
                        </m:r>
                        <m:d>
                          <m:dPr>
                            <m:ctrlPr>
                              <a:rPr lang="en-US" sz="3600" i="1">
                                <a:solidFill>
                                  <a:prstClr val="black"/>
                                </a:solidFill>
                                <a:latin typeface="Cambria Math" panose="02040503050406030204" pitchFamily="18" charset="0"/>
                              </a:rPr>
                            </m:ctrlPr>
                          </m:dPr>
                          <m:e>
                            <m:r>
                              <a:rPr lang="en-US" sz="3600" i="1">
                                <a:solidFill>
                                  <a:prstClr val="black"/>
                                </a:solidFill>
                                <a:latin typeface="Cambria Math" panose="02040503050406030204" pitchFamily="18" charset="0"/>
                              </a:rPr>
                              <m:t>𝑎</m:t>
                            </m:r>
                            <m:r>
                              <a:rPr lang="en-US" sz="3600" i="1">
                                <a:solidFill>
                                  <a:prstClr val="black"/>
                                </a:solidFill>
                                <a:latin typeface="Cambria Math" panose="02040503050406030204" pitchFamily="18" charset="0"/>
                              </a:rPr>
                              <m:t>,</m:t>
                            </m:r>
                            <m:r>
                              <a:rPr lang="en-US" sz="3600" b="0" i="1" smtClean="0">
                                <a:solidFill>
                                  <a:prstClr val="black"/>
                                </a:solidFill>
                                <a:latin typeface="Cambria Math" panose="02040503050406030204" pitchFamily="18" charset="0"/>
                              </a:rPr>
                              <m:t>2</m:t>
                            </m:r>
                            <m:r>
                              <a:rPr lang="en-US" sz="3600" i="1">
                                <a:solidFill>
                                  <a:prstClr val="black"/>
                                </a:solidFill>
                                <a:latin typeface="Cambria Math" panose="02040503050406030204" pitchFamily="18" charset="0"/>
                              </a:rPr>
                              <m:t>,</m:t>
                            </m:r>
                            <m:r>
                              <a:rPr lang="en-US" sz="3600" i="1">
                                <a:solidFill>
                                  <a:prstClr val="black"/>
                                </a:solidFill>
                                <a:latin typeface="Cambria Math" panose="02040503050406030204" pitchFamily="18" charset="0"/>
                              </a:rPr>
                              <m:t>𝑐</m:t>
                            </m:r>
                          </m:e>
                        </m:d>
                        <m:r>
                          <a:rPr lang="en-US" sz="3600" b="0" i="1" smtClean="0">
                            <a:solidFill>
                              <a:prstClr val="black"/>
                            </a:solidFill>
                            <a:latin typeface="Cambria Math" panose="02040503050406030204" pitchFamily="18" charset="0"/>
                          </a:rPr>
                          <m:t>,</m:t>
                        </m:r>
                        <m:d>
                          <m:dPr>
                            <m:ctrlPr>
                              <a:rPr lang="en-US" sz="3600" i="1">
                                <a:solidFill>
                                  <a:prstClr val="black"/>
                                </a:solidFill>
                                <a:latin typeface="Cambria Math" panose="02040503050406030204" pitchFamily="18" charset="0"/>
                              </a:rPr>
                            </m:ctrlPr>
                          </m:dPr>
                          <m:e>
                            <m:r>
                              <a:rPr lang="en-US" sz="3600" i="1">
                                <a:solidFill>
                                  <a:prstClr val="black"/>
                                </a:solidFill>
                                <a:latin typeface="Cambria Math" panose="02040503050406030204" pitchFamily="18" charset="0"/>
                              </a:rPr>
                              <m:t>𝑎</m:t>
                            </m:r>
                            <m:r>
                              <a:rPr lang="en-US" sz="3600" i="1">
                                <a:solidFill>
                                  <a:prstClr val="black"/>
                                </a:solidFill>
                                <a:latin typeface="Cambria Math" panose="02040503050406030204" pitchFamily="18" charset="0"/>
                              </a:rPr>
                              <m:t>,</m:t>
                            </m:r>
                            <m:r>
                              <a:rPr lang="en-US" sz="3600" b="0" i="1" smtClean="0">
                                <a:solidFill>
                                  <a:prstClr val="black"/>
                                </a:solidFill>
                                <a:latin typeface="Cambria Math" panose="02040503050406030204" pitchFamily="18" charset="0"/>
                              </a:rPr>
                              <m:t>3</m:t>
                            </m:r>
                            <m:r>
                              <a:rPr lang="en-US" sz="3600" i="1">
                                <a:solidFill>
                                  <a:prstClr val="black"/>
                                </a:solidFill>
                                <a:latin typeface="Cambria Math" panose="02040503050406030204" pitchFamily="18" charset="0"/>
                              </a:rPr>
                              <m:t>,</m:t>
                            </m:r>
                            <m:r>
                              <a:rPr lang="en-US" sz="3600" i="1">
                                <a:solidFill>
                                  <a:prstClr val="black"/>
                                </a:solidFill>
                                <a:latin typeface="Cambria Math" panose="02040503050406030204" pitchFamily="18" charset="0"/>
                              </a:rPr>
                              <m:t>𝑐</m:t>
                            </m:r>
                          </m:e>
                        </m:d>
                      </m:e>
                    </m:d>
                  </m:oMath>
                </a14:m>
                <a:r>
                  <a:rPr lang="en-US" sz="2400" dirty="0"/>
                  <a:t> </a:t>
                </a:r>
                <a:endParaRPr lang="fa-IR" sz="2400" dirty="0"/>
              </a:p>
            </p:txBody>
          </p:sp>
        </mc:Choice>
        <mc:Fallback xmlns="">
          <p:sp>
            <p:nvSpPr>
              <p:cNvPr id="11" name="TextBox 10">
                <a:extLst>
                  <a:ext uri="{FF2B5EF4-FFF2-40B4-BE49-F238E27FC236}">
                    <a16:creationId xmlns:a16="http://schemas.microsoft.com/office/drawing/2014/main" id="{0D892C6E-AA22-A18B-EAA0-5F33D655A5A3}"/>
                  </a:ext>
                </a:extLst>
              </p:cNvPr>
              <p:cNvSpPr txBox="1">
                <a:spLocks noRot="1" noChangeAspect="1" noMove="1" noResize="1" noEditPoints="1" noAdjustHandles="1" noChangeArrowheads="1" noChangeShapeType="1" noTextEdit="1"/>
              </p:cNvSpPr>
              <p:nvPr/>
            </p:nvSpPr>
            <p:spPr>
              <a:xfrm>
                <a:off x="1220165" y="591384"/>
                <a:ext cx="6094070" cy="633571"/>
              </a:xfrm>
              <a:prstGeom prst="rect">
                <a:avLst/>
              </a:prstGeom>
              <a:blipFill>
                <a:blip r:embed="rId2"/>
                <a:stretch>
                  <a:fillRect/>
                </a:stretch>
              </a:blipFill>
            </p:spPr>
            <p:txBody>
              <a:bodyPr/>
              <a:lstStyle/>
              <a:p>
                <a:r>
                  <a:rPr lang="fa-IR">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A72ECEE-6477-C50C-6927-5D17D38F1C17}"/>
                  </a:ext>
                </a:extLst>
              </p:cNvPr>
              <p:cNvSpPr txBox="1"/>
              <p:nvPr/>
            </p:nvSpPr>
            <p:spPr>
              <a:xfrm>
                <a:off x="115747" y="1535212"/>
                <a:ext cx="6094070"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0" lang="en-U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d>
                            <m:dPr>
                              <m:ctrlPr>
                                <a:rPr kumimoji="0" lang="en-U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U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e>
                          </m:d>
                          <m:r>
                            <a:rPr kumimoji="0" lang="en-U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d>
                            <m:dPr>
                              <m:ctrlPr>
                                <a:rPr kumimoji="0" lang="en-US" sz="3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U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𝑘</m:t>
                              </m:r>
                            </m:e>
                          </m:d>
                          <m:r>
                            <a:rPr kumimoji="0" lang="en-U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d>
                            <m:dPr>
                              <m:ctrlPr>
                                <a:rPr kumimoji="0" lang="en-US" sz="3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U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m:t>
                              </m:r>
                            </m:e>
                          </m:d>
                        </m:e>
                      </m:d>
                    </m:oMath>
                  </m:oMathPara>
                </a14:m>
                <a:endParaRPr lang="fa-IR" sz="2400" dirty="0"/>
              </a:p>
            </p:txBody>
          </p:sp>
        </mc:Choice>
        <mc:Fallback xmlns="">
          <p:sp>
            <p:nvSpPr>
              <p:cNvPr id="15" name="TextBox 14">
                <a:extLst>
                  <a:ext uri="{FF2B5EF4-FFF2-40B4-BE49-F238E27FC236}">
                    <a16:creationId xmlns:a16="http://schemas.microsoft.com/office/drawing/2014/main" id="{CA72ECEE-6477-C50C-6927-5D17D38F1C17}"/>
                  </a:ext>
                </a:extLst>
              </p:cNvPr>
              <p:cNvSpPr txBox="1">
                <a:spLocks noRot="1" noChangeAspect="1" noMove="1" noResize="1" noEditPoints="1" noAdjustHandles="1" noChangeArrowheads="1" noChangeShapeType="1" noTextEdit="1"/>
              </p:cNvSpPr>
              <p:nvPr/>
            </p:nvSpPr>
            <p:spPr>
              <a:xfrm>
                <a:off x="115747" y="1535212"/>
                <a:ext cx="6094070" cy="646331"/>
              </a:xfrm>
              <a:prstGeom prst="rect">
                <a:avLst/>
              </a:prstGeom>
              <a:blipFill>
                <a:blip r:embed="rId3"/>
                <a:stretch>
                  <a:fillRect/>
                </a:stretch>
              </a:blipFill>
            </p:spPr>
            <p:txBody>
              <a:bodyPr/>
              <a:lstStyle/>
              <a:p>
                <a:r>
                  <a:rPr lang="fa-IR">
                    <a:noFill/>
                  </a:rPr>
                  <a:t> </a:t>
                </a:r>
              </a:p>
            </p:txBody>
          </p:sp>
        </mc:Fallback>
      </mc:AlternateContent>
      <p:pic>
        <p:nvPicPr>
          <p:cNvPr id="21" name="Picture 20">
            <a:extLst>
              <a:ext uri="{FF2B5EF4-FFF2-40B4-BE49-F238E27FC236}">
                <a16:creationId xmlns:a16="http://schemas.microsoft.com/office/drawing/2014/main" id="{CC2E8187-A492-8439-1DA6-4E79510B97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1457" y="2263654"/>
            <a:ext cx="6747672" cy="2013994"/>
          </a:xfrm>
          <a:prstGeom prst="rect">
            <a:avLst/>
          </a:prstGeom>
        </p:spPr>
      </p:pic>
      <p:pic>
        <p:nvPicPr>
          <p:cNvPr id="25" name="Picture 24">
            <a:extLst>
              <a:ext uri="{FF2B5EF4-FFF2-40B4-BE49-F238E27FC236}">
                <a16:creationId xmlns:a16="http://schemas.microsoft.com/office/drawing/2014/main" id="{3E4E2271-4C61-DB98-29CB-26ED90F60B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2403" y="4587905"/>
            <a:ext cx="4660134" cy="1315184"/>
          </a:xfrm>
          <a:prstGeom prst="rect">
            <a:avLst/>
          </a:prstGeom>
        </p:spPr>
      </p:pic>
    </p:spTree>
    <p:extLst>
      <p:ext uri="{BB962C8B-B14F-4D97-AF65-F5344CB8AC3E}">
        <p14:creationId xmlns:p14="http://schemas.microsoft.com/office/powerpoint/2010/main" val="327239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(Scalars, Parameters, Tables)</a:t>
            </a:r>
          </a:p>
        </p:txBody>
      </p:sp>
      <p:sp>
        <p:nvSpPr>
          <p:cNvPr id="4" name="Slide Number Placeholder 3"/>
          <p:cNvSpPr>
            <a:spLocks noGrp="1"/>
          </p:cNvSpPr>
          <p:nvPr>
            <p:ph type="sldNum" sz="quarter" idx="12"/>
          </p:nvPr>
        </p:nvSpPr>
        <p:spPr/>
        <p:txBody>
          <a:bodyPr/>
          <a:lstStyle/>
          <a:p>
            <a:fld id="{48D6029B-A7B6-42A6-9385-39AD5DA5B693}" type="slidenum">
              <a:rPr lang="en-US" smtClean="0"/>
              <a:t>36</a:t>
            </a:fld>
            <a:endParaRPr lang="en-US" dirty="0"/>
          </a:p>
        </p:txBody>
      </p:sp>
      <p:pic>
        <p:nvPicPr>
          <p:cNvPr id="6" name="Picture 5" descr="Screen Clipping"/>
          <p:cNvPicPr>
            <a:picLocks noChangeAspect="1"/>
          </p:cNvPicPr>
          <p:nvPr/>
        </p:nvPicPr>
        <p:blipFill rotWithShape="1">
          <a:blip r:embed="rId2">
            <a:extLst>
              <a:ext uri="{28A0092B-C50C-407E-A947-70E740481C1C}">
                <a14:useLocalDpi xmlns:a14="http://schemas.microsoft.com/office/drawing/2010/main" val="0"/>
              </a:ext>
            </a:extLst>
          </a:blip>
          <a:srcRect t="11049"/>
          <a:stretch/>
        </p:blipFill>
        <p:spPr>
          <a:xfrm>
            <a:off x="1228471" y="4194213"/>
            <a:ext cx="10297426" cy="652858"/>
          </a:xfrm>
          <a:prstGeom prst="rect">
            <a:avLst/>
          </a:prstGeom>
        </p:spPr>
      </p:pic>
      <p:pic>
        <p:nvPicPr>
          <p:cNvPr id="7" name="Picture 6" descr="Screen Clipping">
            <a:extLst>
              <a:ext uri="{FF2B5EF4-FFF2-40B4-BE49-F238E27FC236}">
                <a16:creationId xmlns:a16="http://schemas.microsoft.com/office/drawing/2014/main" id="{DDEC4AA0-8956-BE69-B3F6-94BD931318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131" y="1690688"/>
            <a:ext cx="10175738" cy="2036360"/>
          </a:xfrm>
          <a:prstGeom prst="rect">
            <a:avLst/>
          </a:prstGeom>
        </p:spPr>
      </p:pic>
      <p:pic>
        <p:nvPicPr>
          <p:cNvPr id="8" name="Picture 7" descr="Screen Clipping">
            <a:extLst>
              <a:ext uri="{FF2B5EF4-FFF2-40B4-BE49-F238E27FC236}">
                <a16:creationId xmlns:a16="http://schemas.microsoft.com/office/drawing/2014/main" id="{8B887F0F-AE79-623A-683E-93258DBC5648}"/>
              </a:ext>
            </a:extLst>
          </p:cNvPr>
          <p:cNvPicPr>
            <a:picLocks noChangeAspect="1"/>
          </p:cNvPicPr>
          <p:nvPr/>
        </p:nvPicPr>
        <p:blipFill rotWithShape="1">
          <a:blip r:embed="rId4">
            <a:extLst>
              <a:ext uri="{28A0092B-C50C-407E-A947-70E740481C1C}">
                <a14:useLocalDpi xmlns:a14="http://schemas.microsoft.com/office/drawing/2010/main" val="0"/>
              </a:ext>
            </a:extLst>
          </a:blip>
          <a:srcRect r="68007"/>
          <a:stretch/>
        </p:blipFill>
        <p:spPr>
          <a:xfrm>
            <a:off x="1179869" y="5395152"/>
            <a:ext cx="4975559" cy="1143760"/>
          </a:xfrm>
          <a:prstGeom prst="rect">
            <a:avLst/>
          </a:prstGeom>
        </p:spPr>
      </p:pic>
    </p:spTree>
    <p:extLst>
      <p:ext uri="{BB962C8B-B14F-4D97-AF65-F5344CB8AC3E}">
        <p14:creationId xmlns:p14="http://schemas.microsoft.com/office/powerpoint/2010/main" val="2296725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530F0-59F5-0F6D-D10C-78C1306DD731}"/>
              </a:ext>
            </a:extLst>
          </p:cNvPr>
          <p:cNvSpPr>
            <a:spLocks noGrp="1"/>
          </p:cNvSpPr>
          <p:nvPr>
            <p:ph type="title"/>
          </p:nvPr>
        </p:nvSpPr>
        <p:spPr/>
        <p:txBody>
          <a:bodyPr/>
          <a:lstStyle/>
          <a:p>
            <a:pPr algn="ctr" rtl="1"/>
            <a:r>
              <a:rPr lang="fa-IR" dirty="0">
                <a:cs typeface="B Nazanin" panose="00000400000000000000" pitchFamily="2" charset="-78"/>
              </a:rPr>
              <a:t>حلقه های تکرار و شرطی</a:t>
            </a:r>
          </a:p>
        </p:txBody>
      </p:sp>
      <p:sp>
        <p:nvSpPr>
          <p:cNvPr id="3" name="Content Placeholder 2">
            <a:extLst>
              <a:ext uri="{FF2B5EF4-FFF2-40B4-BE49-F238E27FC236}">
                <a16:creationId xmlns:a16="http://schemas.microsoft.com/office/drawing/2014/main" id="{46EB899F-B8EA-8FA7-227C-5151321B41B6}"/>
              </a:ext>
            </a:extLst>
          </p:cNvPr>
          <p:cNvSpPr>
            <a:spLocks noGrp="1"/>
          </p:cNvSpPr>
          <p:nvPr>
            <p:ph sz="half" idx="1"/>
          </p:nvPr>
        </p:nvSpPr>
        <p:spPr>
          <a:xfrm>
            <a:off x="1081268" y="1787997"/>
            <a:ext cx="5181600" cy="4351338"/>
          </a:xfrm>
        </p:spPr>
        <p:txBody>
          <a:bodyPr/>
          <a:lstStyle/>
          <a:p>
            <a:pPr marL="0" indent="0" algn="ctr">
              <a:buNone/>
            </a:pPr>
            <a:r>
              <a:rPr lang="en-US" dirty="0">
                <a:latin typeface="Times New Roman" panose="02020603050405020304" pitchFamily="18" charset="0"/>
                <a:cs typeface="B Nazanin" panose="00000400000000000000" pitchFamily="2" charset="-78"/>
              </a:rPr>
              <a:t>Loop(</a:t>
            </a:r>
            <a:r>
              <a:rPr lang="fa-IR" dirty="0">
                <a:latin typeface="Times New Roman" panose="02020603050405020304" pitchFamily="18" charset="0"/>
                <a:cs typeface="B Nazanin" panose="00000400000000000000" pitchFamily="2" charset="-78"/>
              </a:rPr>
              <a:t>اندیس</a:t>
            </a:r>
            <a:r>
              <a:rPr lang="en-US" dirty="0">
                <a:latin typeface="Times New Roman" panose="02020603050405020304" pitchFamily="18" charset="0"/>
                <a:cs typeface="B Nazanin" panose="00000400000000000000" pitchFamily="2" charset="-78"/>
              </a:rPr>
              <a:t>,</a:t>
            </a:r>
          </a:p>
          <a:p>
            <a:pPr marL="0" indent="0" algn="ctr">
              <a:buNone/>
            </a:pPr>
            <a:r>
              <a:rPr lang="fa-IR" dirty="0">
                <a:latin typeface="Times New Roman" panose="02020603050405020304" pitchFamily="18" charset="0"/>
                <a:cs typeface="B Nazanin" panose="00000400000000000000" pitchFamily="2" charset="-78"/>
              </a:rPr>
              <a:t>دستور1</a:t>
            </a:r>
            <a:r>
              <a:rPr lang="en-US" dirty="0">
                <a:latin typeface="Times New Roman" panose="02020603050405020304" pitchFamily="18" charset="0"/>
                <a:cs typeface="B Nazanin" panose="00000400000000000000" pitchFamily="2" charset="-78"/>
              </a:rPr>
              <a:t>;</a:t>
            </a:r>
          </a:p>
          <a:p>
            <a:pPr marL="0" indent="0" algn="ctr">
              <a:buNone/>
            </a:pPr>
            <a:r>
              <a:rPr lang="fa-IR" dirty="0">
                <a:latin typeface="Times New Roman" panose="02020603050405020304" pitchFamily="18" charset="0"/>
                <a:cs typeface="B Nazanin" panose="00000400000000000000" pitchFamily="2" charset="-78"/>
              </a:rPr>
              <a:t>دستور 2</a:t>
            </a:r>
            <a:r>
              <a:rPr lang="en-US" dirty="0">
                <a:latin typeface="Times New Roman" panose="02020603050405020304" pitchFamily="18" charset="0"/>
                <a:cs typeface="B Nazanin" panose="00000400000000000000" pitchFamily="2" charset="-78"/>
              </a:rPr>
              <a:t>;</a:t>
            </a:r>
          </a:p>
          <a:p>
            <a:pPr marL="0" indent="0" algn="ctr">
              <a:buNone/>
            </a:pPr>
            <a:r>
              <a:rPr lang="en-US" dirty="0">
                <a:latin typeface="Times New Roman" panose="02020603050405020304" pitchFamily="18" charset="0"/>
                <a:cs typeface="B Nazanin" panose="00000400000000000000" pitchFamily="2" charset="-78"/>
              </a:rPr>
              <a:t>.</a:t>
            </a:r>
          </a:p>
          <a:p>
            <a:pPr marL="0" indent="0" algn="ctr">
              <a:buNone/>
            </a:pPr>
            <a:r>
              <a:rPr lang="en-US" dirty="0">
                <a:latin typeface="Times New Roman" panose="02020603050405020304" pitchFamily="18" charset="0"/>
                <a:cs typeface="B Nazanin" panose="00000400000000000000" pitchFamily="2" charset="-78"/>
              </a:rPr>
              <a:t>.</a:t>
            </a:r>
          </a:p>
          <a:p>
            <a:pPr marL="0" indent="0" algn="ctr">
              <a:buNone/>
            </a:pPr>
            <a:r>
              <a:rPr lang="en-US" dirty="0">
                <a:latin typeface="Times New Roman" panose="02020603050405020304" pitchFamily="18" charset="0"/>
                <a:cs typeface="B Nazanin" panose="00000400000000000000" pitchFamily="2" charset="-78"/>
              </a:rPr>
              <a:t>);</a:t>
            </a:r>
          </a:p>
          <a:p>
            <a:pPr marL="0" indent="0" algn="ctr">
              <a:buNone/>
            </a:pPr>
            <a:endParaRPr lang="fa-IR" dirty="0">
              <a:latin typeface="Times New Roman" panose="02020603050405020304" pitchFamily="18" charset="0"/>
              <a:cs typeface="B Nazanin" panose="00000400000000000000" pitchFamily="2" charset="-78"/>
            </a:endParaRPr>
          </a:p>
        </p:txBody>
      </p:sp>
      <p:sp>
        <p:nvSpPr>
          <p:cNvPr id="5" name="Content Placeholder 4">
            <a:extLst>
              <a:ext uri="{FF2B5EF4-FFF2-40B4-BE49-F238E27FC236}">
                <a16:creationId xmlns:a16="http://schemas.microsoft.com/office/drawing/2014/main" id="{D462BEC3-3693-2395-2184-4B43F97C7DA5}"/>
              </a:ext>
            </a:extLst>
          </p:cNvPr>
          <p:cNvSpPr>
            <a:spLocks noGrp="1"/>
          </p:cNvSpPr>
          <p:nvPr>
            <p:ph sz="half" idx="2"/>
          </p:nvPr>
        </p:nvSpPr>
        <p:spPr>
          <a:xfrm>
            <a:off x="6172200" y="1570982"/>
            <a:ext cx="5181600" cy="4351338"/>
          </a:xfrm>
        </p:spPr>
        <p:txBody>
          <a:bodyPr/>
          <a:lstStyle/>
          <a:p>
            <a:pPr marL="0" indent="0" algn="ctr">
              <a:buNone/>
            </a:pPr>
            <a:r>
              <a:rPr lang="en-US" dirty="0">
                <a:latin typeface="Times New Roman" panose="02020603050405020304" pitchFamily="18" charset="0"/>
                <a:cs typeface="B Nazanin" panose="00000400000000000000" pitchFamily="2" charset="-78"/>
              </a:rPr>
              <a:t>If (</a:t>
            </a:r>
            <a:r>
              <a:rPr lang="fa-IR" dirty="0">
                <a:latin typeface="Times New Roman" panose="02020603050405020304" pitchFamily="18" charset="0"/>
                <a:cs typeface="B Nazanin" panose="00000400000000000000" pitchFamily="2" charset="-78"/>
              </a:rPr>
              <a:t>شرط</a:t>
            </a:r>
            <a:r>
              <a:rPr lang="en-US" dirty="0">
                <a:latin typeface="Times New Roman" panose="02020603050405020304" pitchFamily="18" charset="0"/>
                <a:cs typeface="B Nazanin" panose="00000400000000000000" pitchFamily="2" charset="-78"/>
              </a:rPr>
              <a:t> ,</a:t>
            </a:r>
          </a:p>
          <a:p>
            <a:pPr marL="0" indent="0" algn="ctr">
              <a:buNone/>
            </a:pPr>
            <a:r>
              <a:rPr lang="fa-IR" dirty="0">
                <a:latin typeface="Times New Roman" panose="02020603050405020304" pitchFamily="18" charset="0"/>
                <a:cs typeface="B Nazanin" panose="00000400000000000000" pitchFamily="2" charset="-78"/>
              </a:rPr>
              <a:t>دستورات</a:t>
            </a:r>
            <a:r>
              <a:rPr lang="en-US" dirty="0">
                <a:latin typeface="Times New Roman" panose="02020603050405020304" pitchFamily="18" charset="0"/>
                <a:cs typeface="B Nazanin" panose="00000400000000000000" pitchFamily="2" charset="-78"/>
              </a:rPr>
              <a:t> ;</a:t>
            </a:r>
          </a:p>
          <a:p>
            <a:pPr marL="0" indent="0" algn="ctr">
              <a:buNone/>
            </a:pPr>
            <a:r>
              <a:rPr lang="en-US" dirty="0">
                <a:latin typeface="Times New Roman" panose="02020603050405020304" pitchFamily="18" charset="0"/>
                <a:cs typeface="B Nazanin" panose="00000400000000000000" pitchFamily="2" charset="-78"/>
              </a:rPr>
              <a:t>Elseif (</a:t>
            </a:r>
            <a:r>
              <a:rPr lang="fa-IR" dirty="0">
                <a:latin typeface="Times New Roman" panose="02020603050405020304" pitchFamily="18" charset="0"/>
                <a:cs typeface="B Nazanin" panose="00000400000000000000" pitchFamily="2" charset="-78"/>
              </a:rPr>
              <a:t>شرط</a:t>
            </a:r>
            <a:r>
              <a:rPr lang="en-US" dirty="0">
                <a:latin typeface="Times New Roman" panose="02020603050405020304" pitchFamily="18" charset="0"/>
                <a:cs typeface="B Nazanin" panose="00000400000000000000" pitchFamily="2" charset="-78"/>
              </a:rPr>
              <a:t> ,</a:t>
            </a:r>
          </a:p>
          <a:p>
            <a:pPr marL="0" indent="0" algn="ctr">
              <a:buNone/>
            </a:pPr>
            <a:r>
              <a:rPr lang="fa-IR" dirty="0">
                <a:latin typeface="Times New Roman" panose="02020603050405020304" pitchFamily="18" charset="0"/>
                <a:cs typeface="B Nazanin" panose="00000400000000000000" pitchFamily="2" charset="-78"/>
              </a:rPr>
              <a:t>دستورات</a:t>
            </a:r>
          </a:p>
          <a:p>
            <a:pPr marL="0" indent="0" algn="ctr">
              <a:buNone/>
            </a:pPr>
            <a:r>
              <a:rPr lang="fa-IR" dirty="0">
                <a:latin typeface="Times New Roman" panose="02020603050405020304" pitchFamily="18" charset="0"/>
                <a:cs typeface="B Nazanin" panose="00000400000000000000" pitchFamily="2" charset="-78"/>
              </a:rPr>
              <a:t>.</a:t>
            </a:r>
          </a:p>
          <a:p>
            <a:pPr marL="0" indent="0" algn="ctr">
              <a:buNone/>
            </a:pPr>
            <a:r>
              <a:rPr lang="fa-IR" dirty="0">
                <a:latin typeface="Times New Roman" panose="02020603050405020304" pitchFamily="18" charset="0"/>
                <a:cs typeface="B Nazanin" panose="00000400000000000000" pitchFamily="2" charset="-78"/>
              </a:rPr>
              <a:t>.</a:t>
            </a:r>
          </a:p>
          <a:p>
            <a:pPr marL="0" indent="0" algn="ctr">
              <a:buNone/>
            </a:pPr>
            <a:r>
              <a:rPr lang="en-US" dirty="0">
                <a:latin typeface="Times New Roman" panose="02020603050405020304" pitchFamily="18" charset="0"/>
                <a:cs typeface="B Nazanin" panose="00000400000000000000" pitchFamily="2" charset="-78"/>
              </a:rPr>
              <a:t>Else</a:t>
            </a:r>
          </a:p>
          <a:p>
            <a:pPr marL="0" indent="0" algn="ctr">
              <a:buNone/>
            </a:pPr>
            <a:r>
              <a:rPr lang="fa-IR" dirty="0">
                <a:latin typeface="Times New Roman" panose="02020603050405020304" pitchFamily="18" charset="0"/>
                <a:cs typeface="B Nazanin" panose="00000400000000000000" pitchFamily="2" charset="-78"/>
              </a:rPr>
              <a:t> دستورات</a:t>
            </a:r>
            <a:r>
              <a:rPr lang="en-US" dirty="0">
                <a:latin typeface="Times New Roman" panose="02020603050405020304" pitchFamily="18" charset="0"/>
                <a:cs typeface="B Nazanin" panose="00000400000000000000" pitchFamily="2" charset="-78"/>
              </a:rPr>
              <a:t>;</a:t>
            </a:r>
          </a:p>
          <a:p>
            <a:pPr marL="0" indent="0" algn="ctr">
              <a:buNone/>
            </a:pPr>
            <a:r>
              <a:rPr lang="en-US" dirty="0">
                <a:latin typeface="Times New Roman" panose="02020603050405020304" pitchFamily="18" charset="0"/>
                <a:cs typeface="B Nazanin" panose="00000400000000000000" pitchFamily="2" charset="-78"/>
              </a:rPr>
              <a:t>);</a:t>
            </a:r>
            <a:endParaRPr lang="fa-IR" dirty="0">
              <a:latin typeface="Times New Roman" panose="02020603050405020304" pitchFamily="18" charset="0"/>
              <a:cs typeface="B Nazanin" panose="00000400000000000000" pitchFamily="2" charset="-78"/>
            </a:endParaRPr>
          </a:p>
        </p:txBody>
      </p:sp>
      <p:sp>
        <p:nvSpPr>
          <p:cNvPr id="4" name="Slide Number Placeholder 3">
            <a:extLst>
              <a:ext uri="{FF2B5EF4-FFF2-40B4-BE49-F238E27FC236}">
                <a16:creationId xmlns:a16="http://schemas.microsoft.com/office/drawing/2014/main" id="{AF2902F1-F230-E734-852E-FA9B75F85AAC}"/>
              </a:ext>
            </a:extLst>
          </p:cNvPr>
          <p:cNvSpPr>
            <a:spLocks noGrp="1"/>
          </p:cNvSpPr>
          <p:nvPr>
            <p:ph type="sldNum" sz="quarter" idx="12"/>
          </p:nvPr>
        </p:nvSpPr>
        <p:spPr/>
        <p:txBody>
          <a:bodyPr/>
          <a:lstStyle/>
          <a:p>
            <a:pPr algn="r" rtl="1"/>
            <a:fld id="{48D6029B-A7B6-42A6-9385-39AD5DA5B693}" type="slidenum">
              <a:rPr lang="en-US" smtClean="0">
                <a:latin typeface="Times New Roman" panose="02020603050405020304" pitchFamily="18" charset="0"/>
                <a:cs typeface="+mj-cs"/>
              </a:rPr>
              <a:pPr algn="r" rtl="1"/>
              <a:t>37</a:t>
            </a:fld>
            <a:endParaRPr lang="en-US" dirty="0">
              <a:latin typeface="Times New Roman" panose="02020603050405020304" pitchFamily="18" charset="0"/>
              <a:cs typeface="+mj-cs"/>
            </a:endParaRPr>
          </a:p>
        </p:txBody>
      </p:sp>
    </p:spTree>
    <p:extLst>
      <p:ext uri="{BB962C8B-B14F-4D97-AF65-F5344CB8AC3E}">
        <p14:creationId xmlns:p14="http://schemas.microsoft.com/office/powerpoint/2010/main" val="20031122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2EE1E5-9BF8-82B7-1C2D-86E0D6D9E133}"/>
              </a:ext>
            </a:extLst>
          </p:cNvPr>
          <p:cNvSpPr>
            <a:spLocks noGrp="1"/>
          </p:cNvSpPr>
          <p:nvPr>
            <p:ph sz="half" idx="1"/>
          </p:nvPr>
        </p:nvSpPr>
        <p:spPr>
          <a:xfrm>
            <a:off x="838200" y="1816764"/>
            <a:ext cx="5181600" cy="4351338"/>
          </a:xfrm>
        </p:spPr>
        <p:txBody>
          <a:bodyPr/>
          <a:lstStyle/>
          <a:p>
            <a:pPr marL="0" indent="0" algn="ctr">
              <a:lnSpc>
                <a:spcPct val="300000"/>
              </a:lnSpc>
              <a:buNone/>
            </a:pPr>
            <a:r>
              <a:rPr lang="en-US" dirty="0">
                <a:latin typeface="Times New Roman" panose="02020603050405020304" pitchFamily="18" charset="0"/>
                <a:cs typeface="B Nazanin" panose="00000400000000000000" pitchFamily="2" charset="-78"/>
              </a:rPr>
              <a:t>For (a = start to finish, step,</a:t>
            </a:r>
          </a:p>
          <a:p>
            <a:pPr marL="0" indent="0" algn="ctr">
              <a:lnSpc>
                <a:spcPct val="300000"/>
              </a:lnSpc>
              <a:buNone/>
            </a:pPr>
            <a:r>
              <a:rPr lang="fa-IR" dirty="0">
                <a:latin typeface="Times New Roman" panose="02020603050405020304" pitchFamily="18" charset="0"/>
                <a:cs typeface="B Nazanin" panose="00000400000000000000" pitchFamily="2" charset="-78"/>
              </a:rPr>
              <a:t>دستورات</a:t>
            </a:r>
            <a:r>
              <a:rPr lang="en-US" dirty="0">
                <a:latin typeface="Times New Roman" panose="02020603050405020304" pitchFamily="18" charset="0"/>
                <a:cs typeface="B Nazanin" panose="00000400000000000000" pitchFamily="2" charset="-78"/>
              </a:rPr>
              <a:t>;</a:t>
            </a:r>
            <a:endParaRPr lang="fa-IR" dirty="0">
              <a:latin typeface="Times New Roman" panose="02020603050405020304" pitchFamily="18" charset="0"/>
              <a:cs typeface="B Nazanin" panose="00000400000000000000" pitchFamily="2" charset="-78"/>
            </a:endParaRPr>
          </a:p>
          <a:p>
            <a:pPr marL="0" indent="0" algn="ctr">
              <a:lnSpc>
                <a:spcPct val="300000"/>
              </a:lnSpc>
              <a:buNone/>
            </a:pPr>
            <a:r>
              <a:rPr lang="en-US" dirty="0">
                <a:latin typeface="Times New Roman" panose="02020603050405020304" pitchFamily="18" charset="0"/>
                <a:cs typeface="B Nazanin" panose="00000400000000000000" pitchFamily="2" charset="-78"/>
              </a:rPr>
              <a:t>);</a:t>
            </a:r>
            <a:endParaRPr lang="fa-IR" dirty="0">
              <a:latin typeface="Times New Roman" panose="02020603050405020304" pitchFamily="18" charset="0"/>
              <a:cs typeface="B Nazanin" panose="00000400000000000000" pitchFamily="2" charset="-78"/>
            </a:endParaRPr>
          </a:p>
        </p:txBody>
      </p:sp>
      <p:sp>
        <p:nvSpPr>
          <p:cNvPr id="4" name="Content Placeholder 3">
            <a:extLst>
              <a:ext uri="{FF2B5EF4-FFF2-40B4-BE49-F238E27FC236}">
                <a16:creationId xmlns:a16="http://schemas.microsoft.com/office/drawing/2014/main" id="{0DF4D653-10C5-0405-F692-345D30AFE5A8}"/>
              </a:ext>
            </a:extLst>
          </p:cNvPr>
          <p:cNvSpPr>
            <a:spLocks noGrp="1"/>
          </p:cNvSpPr>
          <p:nvPr>
            <p:ph sz="half" idx="2"/>
          </p:nvPr>
        </p:nvSpPr>
        <p:spPr/>
        <p:txBody>
          <a:bodyPr/>
          <a:lstStyle/>
          <a:p>
            <a:pPr marL="0" indent="0" algn="ctr">
              <a:lnSpc>
                <a:spcPct val="300000"/>
              </a:lnSpc>
              <a:buNone/>
            </a:pPr>
            <a:r>
              <a:rPr lang="en-US" dirty="0">
                <a:latin typeface="Times New Roman" panose="02020603050405020304" pitchFamily="18" charset="0"/>
                <a:cs typeface="B Nazanin" panose="00000400000000000000" pitchFamily="2" charset="-78"/>
              </a:rPr>
              <a:t>While(</a:t>
            </a:r>
            <a:r>
              <a:rPr lang="fa-IR" dirty="0">
                <a:latin typeface="Times New Roman" panose="02020603050405020304" pitchFamily="18" charset="0"/>
                <a:cs typeface="B Nazanin" panose="00000400000000000000" pitchFamily="2" charset="-78"/>
              </a:rPr>
              <a:t>شرط</a:t>
            </a:r>
            <a:r>
              <a:rPr lang="en-US" dirty="0">
                <a:latin typeface="Times New Roman" panose="02020603050405020304" pitchFamily="18" charset="0"/>
                <a:cs typeface="B Nazanin" panose="00000400000000000000" pitchFamily="2" charset="-78"/>
              </a:rPr>
              <a:t>,</a:t>
            </a:r>
            <a:br>
              <a:rPr lang="en-US" dirty="0">
                <a:latin typeface="Times New Roman" panose="02020603050405020304" pitchFamily="18" charset="0"/>
                <a:cs typeface="B Nazanin" panose="00000400000000000000" pitchFamily="2" charset="-78"/>
              </a:rPr>
            </a:br>
            <a:r>
              <a:rPr lang="fa-IR" dirty="0">
                <a:latin typeface="Times New Roman" panose="02020603050405020304" pitchFamily="18" charset="0"/>
                <a:cs typeface="B Nazanin" panose="00000400000000000000" pitchFamily="2" charset="-78"/>
              </a:rPr>
              <a:t>دستورات</a:t>
            </a:r>
            <a:r>
              <a:rPr lang="en-US" dirty="0">
                <a:latin typeface="Times New Roman" panose="02020603050405020304" pitchFamily="18" charset="0"/>
                <a:cs typeface="B Nazanin" panose="00000400000000000000" pitchFamily="2" charset="-78"/>
              </a:rPr>
              <a:t>;</a:t>
            </a:r>
          </a:p>
          <a:p>
            <a:pPr marL="0" indent="0" algn="ctr">
              <a:lnSpc>
                <a:spcPct val="300000"/>
              </a:lnSpc>
              <a:buNone/>
            </a:pPr>
            <a:r>
              <a:rPr lang="en-US" dirty="0">
                <a:latin typeface="Times New Roman" panose="02020603050405020304" pitchFamily="18" charset="0"/>
                <a:cs typeface="B Nazanin" panose="00000400000000000000" pitchFamily="2" charset="-78"/>
              </a:rPr>
              <a:t>);</a:t>
            </a:r>
            <a:endParaRPr lang="fa-IR" dirty="0">
              <a:latin typeface="Times New Roman" panose="02020603050405020304" pitchFamily="18" charset="0"/>
              <a:cs typeface="B Nazanin" panose="00000400000000000000" pitchFamily="2" charset="-78"/>
            </a:endParaRPr>
          </a:p>
        </p:txBody>
      </p:sp>
      <p:sp>
        <p:nvSpPr>
          <p:cNvPr id="5" name="Slide Number Placeholder 4">
            <a:extLst>
              <a:ext uri="{FF2B5EF4-FFF2-40B4-BE49-F238E27FC236}">
                <a16:creationId xmlns:a16="http://schemas.microsoft.com/office/drawing/2014/main" id="{DA6C4D38-FF78-B216-119E-0734C6B9451F}"/>
              </a:ext>
            </a:extLst>
          </p:cNvPr>
          <p:cNvSpPr>
            <a:spLocks noGrp="1"/>
          </p:cNvSpPr>
          <p:nvPr>
            <p:ph type="sldNum" sz="quarter" idx="12"/>
          </p:nvPr>
        </p:nvSpPr>
        <p:spPr/>
        <p:txBody>
          <a:bodyPr/>
          <a:lstStyle/>
          <a:p>
            <a:pPr algn="r" rtl="1"/>
            <a:fld id="{48D6029B-A7B6-42A6-9385-39AD5DA5B693}" type="slidenum">
              <a:rPr lang="en-US" smtClean="0"/>
              <a:pPr algn="r" rtl="1"/>
              <a:t>38</a:t>
            </a:fld>
            <a:endParaRPr lang="en-US" dirty="0"/>
          </a:p>
        </p:txBody>
      </p:sp>
      <p:sp>
        <p:nvSpPr>
          <p:cNvPr id="6" name="Title 1">
            <a:extLst>
              <a:ext uri="{FF2B5EF4-FFF2-40B4-BE49-F238E27FC236}">
                <a16:creationId xmlns:a16="http://schemas.microsoft.com/office/drawing/2014/main" id="{5DFA2920-A96A-BD64-D0AF-035BFC99B17A}"/>
              </a:ext>
            </a:extLst>
          </p:cNvPr>
          <p:cNvSpPr txBox="1">
            <a:spLocks/>
          </p:cNvSpPr>
          <p:nvPr/>
        </p:nvSpPr>
        <p:spPr>
          <a:xfrm>
            <a:off x="990600" y="517525"/>
            <a:ext cx="10515600" cy="1325563"/>
          </a:xfrm>
          <a:prstGeom prst="rect">
            <a:avLst/>
          </a:prstGeom>
        </p:spPr>
        <p:txBody>
          <a:bodyPr/>
          <a:lst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mj-ea"/>
                <a:cs typeface="B Nazanin" panose="00000400000000000000" pitchFamily="2" charset="-78"/>
              </a:defRPr>
            </a:lvl1pPr>
          </a:lstStyle>
          <a:p>
            <a:pPr algn="ctr" rtl="1"/>
            <a:r>
              <a:rPr lang="fa-IR"/>
              <a:t>حلقه های تکرار و شرطی</a:t>
            </a:r>
            <a:endParaRPr lang="fa-IR" dirty="0"/>
          </a:p>
        </p:txBody>
      </p:sp>
    </p:spTree>
    <p:extLst>
      <p:ext uri="{BB962C8B-B14F-4D97-AF65-F5344CB8AC3E}">
        <p14:creationId xmlns:p14="http://schemas.microsoft.com/office/powerpoint/2010/main" val="79531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تولید پارامترهای تصادفی</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FEACBC22-31DD-8CBB-B303-DE248DB014D1}"/>
              </a:ext>
            </a:extLst>
          </p:cNvPr>
          <p:cNvSpPr>
            <a:spLocks noGrp="1"/>
          </p:cNvSpPr>
          <p:nvPr>
            <p:ph idx="1"/>
          </p:nvPr>
        </p:nvSpPr>
        <p:spPr/>
        <p:txBody>
          <a:bodyPr/>
          <a:lstStyle/>
          <a:p>
            <a:pPr marL="514350" indent="-514350" algn="justLow" rtl="1">
              <a:lnSpc>
                <a:spcPct val="150000"/>
              </a:lnSpc>
              <a:buFont typeface="+mj-lt"/>
              <a:buAutoNum type="arabicParenR"/>
            </a:pPr>
            <a:r>
              <a:rPr lang="fa-IR" dirty="0">
                <a:cs typeface="B Nazanin" panose="00000400000000000000" pitchFamily="2" charset="-78"/>
              </a:rPr>
              <a:t>200 عدد تصادفی نرمال با میانگین 20 و انحراف معیار 5 ایجاد و نمایش دهید.</a:t>
            </a:r>
          </a:p>
          <a:p>
            <a:pPr marL="514350" indent="-514350" algn="justLow" rtl="1">
              <a:lnSpc>
                <a:spcPct val="150000"/>
              </a:lnSpc>
              <a:buFont typeface="+mj-lt"/>
              <a:buAutoNum type="arabicParenR"/>
            </a:pPr>
            <a:r>
              <a:rPr lang="fa-IR" dirty="0">
                <a:cs typeface="B Nazanin" panose="00000400000000000000" pitchFamily="2" charset="-78"/>
              </a:rPr>
              <a:t>30 عدد تصادفی یکنواخت در بازه(20 و40) ایجاد و ماکزیمم آن را بدست آورید.</a:t>
            </a:r>
          </a:p>
          <a:p>
            <a:pPr marL="514350" indent="-514350" algn="justLow" rtl="1">
              <a:lnSpc>
                <a:spcPct val="150000"/>
              </a:lnSpc>
              <a:buFont typeface="+mj-lt"/>
              <a:buAutoNum type="arabicParenR"/>
            </a:pPr>
            <a:r>
              <a:rPr lang="fa-IR" dirty="0">
                <a:cs typeface="B Nazanin" panose="00000400000000000000" pitchFamily="2" charset="-78"/>
              </a:rPr>
              <a:t>پارامتر </a:t>
            </a:r>
            <a:r>
              <a:rPr lang="en-US" dirty="0">
                <a:cs typeface="B Nazanin" panose="00000400000000000000" pitchFamily="2" charset="-78"/>
              </a:rPr>
              <a:t>b</a:t>
            </a:r>
            <a:r>
              <a:rPr lang="fa-IR" dirty="0">
                <a:cs typeface="B Nazanin" panose="00000400000000000000" pitchFamily="2" charset="-78"/>
              </a:rPr>
              <a:t> را بین (20و30) با گام 2 واحد ایجاد و نمایش دهید.</a:t>
            </a:r>
          </a:p>
          <a:p>
            <a:pPr marL="514350" indent="-514350" algn="justLow" rtl="1">
              <a:lnSpc>
                <a:spcPct val="150000"/>
              </a:lnSpc>
              <a:buFont typeface="+mj-lt"/>
              <a:buAutoNum type="arabicParenR"/>
            </a:pPr>
            <a:r>
              <a:rPr lang="fa-IR" dirty="0">
                <a:cs typeface="B Nazanin" panose="00000400000000000000" pitchFamily="2" charset="-78"/>
              </a:rPr>
              <a:t>یک مقدار تصادفی نرمال با میانگین 20 و انحراف معیار 5 ایجاد کرده اگر این عدد ایجاد شده کوچکتر و مساوی 20 باشد مقدار صفر و اگر بزرگتر از 20 باشد مقدار یک را در خروجی نمایش دهد. </a:t>
            </a:r>
          </a:p>
        </p:txBody>
      </p:sp>
      <p:sp>
        <p:nvSpPr>
          <p:cNvPr id="4" name="Slide Number Placeholder 3"/>
          <p:cNvSpPr>
            <a:spLocks noGrp="1"/>
          </p:cNvSpPr>
          <p:nvPr>
            <p:ph type="sldNum" sz="quarter" idx="12"/>
          </p:nvPr>
        </p:nvSpPr>
        <p:spPr/>
        <p:txBody>
          <a:bodyPr/>
          <a:lstStyle/>
          <a:p>
            <a:fld id="{48D6029B-A7B6-42A6-9385-39AD5DA5B693}" type="slidenum">
              <a:rPr lang="en-US" smtClean="0"/>
              <a:t>39</a:t>
            </a:fld>
            <a:endParaRPr lang="en-US" dirty="0"/>
          </a:p>
        </p:txBody>
      </p:sp>
    </p:spTree>
    <p:extLst>
      <p:ext uri="{BB962C8B-B14F-4D97-AF65-F5344CB8AC3E}">
        <p14:creationId xmlns:p14="http://schemas.microsoft.com/office/powerpoint/2010/main" val="1180581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6638"/>
            <a:ext cx="10515600" cy="1325563"/>
          </a:xfrm>
        </p:spPr>
        <p:txBody>
          <a:bodyPr/>
          <a:lstStyle/>
          <a:p>
            <a:pPr algn="ctr"/>
            <a:r>
              <a:rPr lang="fa-IR" dirty="0">
                <a:cs typeface="B Nazanin" panose="00000400000000000000" pitchFamily="2" charset="-78"/>
              </a:rPr>
              <a:t>فرم پارامتری مدل</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48D6029B-A7B6-42A6-9385-39AD5DA5B693}" type="slidenum">
              <a:rPr lang="en-US" smtClean="0"/>
              <a:t>4</a:t>
            </a:fld>
            <a:endParaRPr lang="en-US" dirty="0"/>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4889" y="2093976"/>
            <a:ext cx="7958667" cy="3798824"/>
          </a:xfrm>
          <a:prstGeom prst="rect">
            <a:avLst/>
          </a:prstGeom>
        </p:spPr>
      </p:pic>
    </p:spTree>
    <p:extLst>
      <p:ext uri="{BB962C8B-B14F-4D97-AF65-F5344CB8AC3E}">
        <p14:creationId xmlns:p14="http://schemas.microsoft.com/office/powerpoint/2010/main" val="786194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753" y="220091"/>
            <a:ext cx="10058400" cy="1609344"/>
          </a:xfrm>
        </p:spPr>
        <p:txBody>
          <a:bodyPr/>
          <a:lstStyle/>
          <a:p>
            <a:pPr algn="ctr"/>
            <a:r>
              <a:rPr lang="en-US" dirty="0"/>
              <a:t>Variable Attributes</a:t>
            </a:r>
          </a:p>
        </p:txBody>
      </p:sp>
      <p:sp>
        <p:nvSpPr>
          <p:cNvPr id="4" name="Slide Number Placeholder 3"/>
          <p:cNvSpPr>
            <a:spLocks noGrp="1"/>
          </p:cNvSpPr>
          <p:nvPr>
            <p:ph type="sldNum" sz="quarter" idx="12"/>
          </p:nvPr>
        </p:nvSpPr>
        <p:spPr/>
        <p:txBody>
          <a:bodyPr/>
          <a:lstStyle/>
          <a:p>
            <a:fld id="{48D6029B-A7B6-42A6-9385-39AD5DA5B693}" type="slidenum">
              <a:rPr lang="en-US" smtClean="0"/>
              <a:t>40</a:t>
            </a:fld>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629" y="1298223"/>
            <a:ext cx="10397618" cy="5339686"/>
          </a:xfrm>
          <a:prstGeom prst="rect">
            <a:avLst/>
          </a:prstGeom>
        </p:spPr>
      </p:pic>
    </p:spTree>
    <p:extLst>
      <p:ext uri="{BB962C8B-B14F-4D97-AF65-F5344CB8AC3E}">
        <p14:creationId xmlns:p14="http://schemas.microsoft.com/office/powerpoint/2010/main" val="6863247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Assignment of Variable Bounds and/or Initial Values (optional)</a:t>
            </a:r>
          </a:p>
        </p:txBody>
      </p:sp>
      <p:sp>
        <p:nvSpPr>
          <p:cNvPr id="4" name="Slide Number Placeholder 3"/>
          <p:cNvSpPr>
            <a:spLocks noGrp="1"/>
          </p:cNvSpPr>
          <p:nvPr>
            <p:ph type="sldNum" sz="quarter" idx="12"/>
          </p:nvPr>
        </p:nvSpPr>
        <p:spPr/>
        <p:txBody>
          <a:bodyPr/>
          <a:lstStyle/>
          <a:p>
            <a:fld id="{48D6029B-A7B6-42A6-9385-39AD5DA5B693}" type="slidenum">
              <a:rPr lang="en-US" smtClean="0"/>
              <a:t>41</a:t>
            </a:fld>
            <a:endParaRPr lang="en-US" dirty="0"/>
          </a:p>
        </p:txBody>
      </p:sp>
      <p:grpSp>
        <p:nvGrpSpPr>
          <p:cNvPr id="8" name="Group 7"/>
          <p:cNvGrpSpPr/>
          <p:nvPr/>
        </p:nvGrpSpPr>
        <p:grpSpPr>
          <a:xfrm>
            <a:off x="2810933" y="2400857"/>
            <a:ext cx="6570133" cy="3245323"/>
            <a:chOff x="2813981" y="2709017"/>
            <a:chExt cx="6570133" cy="3245323"/>
          </a:xfrm>
        </p:grpSpPr>
        <p:grpSp>
          <p:nvGrpSpPr>
            <p:cNvPr id="6" name="Group 5"/>
            <p:cNvGrpSpPr/>
            <p:nvPr/>
          </p:nvGrpSpPr>
          <p:grpSpPr>
            <a:xfrm>
              <a:off x="2813981" y="2709017"/>
              <a:ext cx="6570133" cy="2551605"/>
              <a:chOff x="2889955" y="2810617"/>
              <a:chExt cx="6570133" cy="2551605"/>
            </a:xfrm>
          </p:grpSpPr>
          <p:pic>
            <p:nvPicPr>
              <p:cNvPr id="3" name="Picture 2" descr="Screen Clipping"/>
              <p:cNvPicPr>
                <a:picLocks noChangeAspect="1"/>
              </p:cNvPicPr>
              <p:nvPr/>
            </p:nvPicPr>
            <p:blipFill rotWithShape="1">
              <a:blip r:embed="rId2">
                <a:extLst>
                  <a:ext uri="{28A0092B-C50C-407E-A947-70E740481C1C}">
                    <a14:useLocalDpi xmlns:a14="http://schemas.microsoft.com/office/drawing/2010/main" val="0"/>
                  </a:ext>
                </a:extLst>
              </a:blip>
              <a:srcRect l="4119" b="32565"/>
              <a:stretch/>
            </p:blipFill>
            <p:spPr>
              <a:xfrm>
                <a:off x="2889955" y="2810617"/>
                <a:ext cx="6570133" cy="1659783"/>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9956" y="4470400"/>
                <a:ext cx="6570132" cy="891822"/>
              </a:xfrm>
              <a:prstGeom prst="rect">
                <a:avLst/>
              </a:prstGeom>
            </p:spPr>
          </p:pic>
        </p:grpSp>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3982" y="5260622"/>
              <a:ext cx="6570132" cy="693718"/>
            </a:xfrm>
            <a:prstGeom prst="rect">
              <a:avLst/>
            </a:prstGeom>
          </p:spPr>
        </p:pic>
      </p:grpSp>
    </p:spTree>
    <p:extLst>
      <p:ext uri="{BB962C8B-B14F-4D97-AF65-F5344CB8AC3E}">
        <p14:creationId xmlns:p14="http://schemas.microsoft.com/office/powerpoint/2010/main" val="15221532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6" y="113304"/>
            <a:ext cx="10058400" cy="1609344"/>
          </a:xfrm>
        </p:spPr>
        <p:txBody>
          <a:bodyPr/>
          <a:lstStyle/>
          <a:p>
            <a:pPr algn="ctr"/>
            <a:r>
              <a:rPr lang="en-US" dirty="0"/>
              <a:t>Display Statements (optional)</a:t>
            </a:r>
          </a:p>
        </p:txBody>
      </p:sp>
      <p:sp>
        <p:nvSpPr>
          <p:cNvPr id="4" name="Slide Number Placeholder 3"/>
          <p:cNvSpPr>
            <a:spLocks noGrp="1"/>
          </p:cNvSpPr>
          <p:nvPr>
            <p:ph type="sldNum" sz="quarter" idx="12"/>
          </p:nvPr>
        </p:nvSpPr>
        <p:spPr/>
        <p:txBody>
          <a:bodyPr/>
          <a:lstStyle/>
          <a:p>
            <a:fld id="{48D6029B-A7B6-42A6-9385-39AD5DA5B693}" type="slidenum">
              <a:rPr lang="en-US" smtClean="0"/>
              <a:t>42</a:t>
            </a:fld>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5973" y="1722648"/>
            <a:ext cx="5006146" cy="822972"/>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052" y="2785281"/>
            <a:ext cx="10531987" cy="3299430"/>
          </a:xfrm>
          <a:prstGeom prst="rect">
            <a:avLst/>
          </a:prstGeom>
        </p:spPr>
      </p:pic>
    </p:spTree>
    <p:extLst>
      <p:ext uri="{BB962C8B-B14F-4D97-AF65-F5344CB8AC3E}">
        <p14:creationId xmlns:p14="http://schemas.microsoft.com/office/powerpoint/2010/main" val="6440771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04BE64B-318F-5C86-F46E-1668D52F81A7}"/>
              </a:ext>
            </a:extLst>
          </p:cNvPr>
          <p:cNvSpPr>
            <a:spLocks noGrp="1"/>
          </p:cNvSpPr>
          <p:nvPr>
            <p:ph type="title"/>
          </p:nvPr>
        </p:nvSpPr>
        <p:spPr/>
        <p:txBody>
          <a:bodyPr/>
          <a:lstStyle/>
          <a:p>
            <a:pPr algn="ctr"/>
            <a:r>
              <a:rPr lang="en-US" dirty="0"/>
              <a:t>LOCATING PLANTS AND WAREHOUSES SIMULTANEOUSLY</a:t>
            </a:r>
            <a:endParaRPr lang="fa-IR" dirty="0"/>
          </a:p>
        </p:txBody>
      </p:sp>
      <p:sp>
        <p:nvSpPr>
          <p:cNvPr id="4" name="Slide Number Placeholder 3">
            <a:extLst>
              <a:ext uri="{FF2B5EF4-FFF2-40B4-BE49-F238E27FC236}">
                <a16:creationId xmlns:a16="http://schemas.microsoft.com/office/drawing/2014/main" id="{4A3D3F54-3227-7300-C571-2F875C03AE0C}"/>
              </a:ext>
            </a:extLst>
          </p:cNvPr>
          <p:cNvSpPr>
            <a:spLocks noGrp="1"/>
          </p:cNvSpPr>
          <p:nvPr>
            <p:ph type="sldNum" sz="quarter" idx="12"/>
          </p:nvPr>
        </p:nvSpPr>
        <p:spPr/>
        <p:txBody>
          <a:bodyPr/>
          <a:lstStyle/>
          <a:p>
            <a:fld id="{48D6029B-A7B6-42A6-9385-39AD5DA5B693}" type="slidenum">
              <a:rPr lang="en-US" smtClean="0"/>
              <a:pPr/>
              <a:t>43</a:t>
            </a:fld>
            <a:endParaRPr lang="en-US" dirty="0"/>
          </a:p>
        </p:txBody>
      </p:sp>
      <p:pic>
        <p:nvPicPr>
          <p:cNvPr id="8" name="Picture 7">
            <a:extLst>
              <a:ext uri="{FF2B5EF4-FFF2-40B4-BE49-F238E27FC236}">
                <a16:creationId xmlns:a16="http://schemas.microsoft.com/office/drawing/2014/main" id="{053E4077-612C-FC29-97DC-45FB47BF3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018" y="1809173"/>
            <a:ext cx="9525964" cy="4428691"/>
          </a:xfrm>
          <a:prstGeom prst="rect">
            <a:avLst/>
          </a:prstGeom>
        </p:spPr>
      </p:pic>
    </p:spTree>
    <p:extLst>
      <p:ext uri="{BB962C8B-B14F-4D97-AF65-F5344CB8AC3E}">
        <p14:creationId xmlns:p14="http://schemas.microsoft.com/office/powerpoint/2010/main" val="6131555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30E1E6-8910-5A7D-D1FE-FB0BE19D57BF}"/>
              </a:ext>
            </a:extLst>
          </p:cNvPr>
          <p:cNvSpPr>
            <a:spLocks noGrp="1"/>
          </p:cNvSpPr>
          <p:nvPr>
            <p:ph type="sldNum" sz="quarter" idx="12"/>
          </p:nvPr>
        </p:nvSpPr>
        <p:spPr/>
        <p:txBody>
          <a:bodyPr/>
          <a:lstStyle/>
          <a:p>
            <a:fld id="{48D6029B-A7B6-42A6-9385-39AD5DA5B693}" type="slidenum">
              <a:rPr lang="en-US" smtClean="0"/>
              <a:pPr/>
              <a:t>44</a:t>
            </a:fld>
            <a:endParaRPr lang="en-US" dirty="0"/>
          </a:p>
        </p:txBody>
      </p:sp>
      <p:pic>
        <p:nvPicPr>
          <p:cNvPr id="6" name="Picture 5">
            <a:extLst>
              <a:ext uri="{FF2B5EF4-FFF2-40B4-BE49-F238E27FC236}">
                <a16:creationId xmlns:a16="http://schemas.microsoft.com/office/drawing/2014/main" id="{C70C8A60-8573-5C96-1CDF-0F86DEC81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927" y="319088"/>
            <a:ext cx="8056498" cy="4480948"/>
          </a:xfrm>
          <a:prstGeom prst="rect">
            <a:avLst/>
          </a:prstGeom>
        </p:spPr>
      </p:pic>
      <p:pic>
        <p:nvPicPr>
          <p:cNvPr id="8" name="Picture 7">
            <a:extLst>
              <a:ext uri="{FF2B5EF4-FFF2-40B4-BE49-F238E27FC236}">
                <a16:creationId xmlns:a16="http://schemas.microsoft.com/office/drawing/2014/main" id="{94E84C7B-18C3-80A6-0C8E-798719E13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768" y="4816643"/>
            <a:ext cx="6021538" cy="1722269"/>
          </a:xfrm>
          <a:prstGeom prst="rect">
            <a:avLst/>
          </a:prstGeom>
        </p:spPr>
      </p:pic>
    </p:spTree>
    <p:extLst>
      <p:ext uri="{BB962C8B-B14F-4D97-AF65-F5344CB8AC3E}">
        <p14:creationId xmlns:p14="http://schemas.microsoft.com/office/powerpoint/2010/main" val="1079092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6D6796-C4C0-D9E1-D6F0-3FF762BEFC81}"/>
              </a:ext>
            </a:extLst>
          </p:cNvPr>
          <p:cNvSpPr>
            <a:spLocks noGrp="1"/>
          </p:cNvSpPr>
          <p:nvPr>
            <p:ph type="sldNum" sz="quarter" idx="12"/>
          </p:nvPr>
        </p:nvSpPr>
        <p:spPr/>
        <p:txBody>
          <a:bodyPr/>
          <a:lstStyle/>
          <a:p>
            <a:fld id="{48D6029B-A7B6-42A6-9385-39AD5DA5B693}" type="slidenum">
              <a:rPr lang="en-US" smtClean="0"/>
              <a:pPr/>
              <a:t>45</a:t>
            </a:fld>
            <a:endParaRPr lang="en-US" dirty="0"/>
          </a:p>
        </p:txBody>
      </p:sp>
      <p:pic>
        <p:nvPicPr>
          <p:cNvPr id="6" name="Picture 5">
            <a:extLst>
              <a:ext uri="{FF2B5EF4-FFF2-40B4-BE49-F238E27FC236}">
                <a16:creationId xmlns:a16="http://schemas.microsoft.com/office/drawing/2014/main" id="{0D562575-0A8A-8A0A-1D17-EB6F2971D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965" y="460507"/>
            <a:ext cx="10971835" cy="5895843"/>
          </a:xfrm>
          <a:prstGeom prst="rect">
            <a:avLst/>
          </a:prstGeom>
        </p:spPr>
      </p:pic>
    </p:spTree>
    <p:extLst>
      <p:ext uri="{BB962C8B-B14F-4D97-AF65-F5344CB8AC3E}">
        <p14:creationId xmlns:p14="http://schemas.microsoft.com/office/powerpoint/2010/main" val="23511859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D6E014F-0616-D5E3-AB0C-48E22BA9D48E}"/>
              </a:ext>
            </a:extLst>
          </p:cNvPr>
          <p:cNvSpPr>
            <a:spLocks noGrp="1"/>
          </p:cNvSpPr>
          <p:nvPr>
            <p:ph type="sldNum" sz="quarter" idx="12"/>
          </p:nvPr>
        </p:nvSpPr>
        <p:spPr/>
        <p:txBody>
          <a:bodyPr/>
          <a:lstStyle/>
          <a:p>
            <a:fld id="{48D6029B-A7B6-42A6-9385-39AD5DA5B693}" type="slidenum">
              <a:rPr lang="en-US" smtClean="0"/>
              <a:pPr/>
              <a:t>46</a:t>
            </a:fld>
            <a:endParaRPr lang="en-US" dirty="0"/>
          </a:p>
        </p:txBody>
      </p:sp>
      <p:pic>
        <p:nvPicPr>
          <p:cNvPr id="6" name="Picture 5">
            <a:extLst>
              <a:ext uri="{FF2B5EF4-FFF2-40B4-BE49-F238E27FC236}">
                <a16:creationId xmlns:a16="http://schemas.microsoft.com/office/drawing/2014/main" id="{C57B34F4-50C9-8E82-1E95-EE3684830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494" y="1"/>
            <a:ext cx="11122306" cy="6721474"/>
          </a:xfrm>
          <a:prstGeom prst="rect">
            <a:avLst/>
          </a:prstGeom>
        </p:spPr>
      </p:pic>
    </p:spTree>
    <p:extLst>
      <p:ext uri="{BB962C8B-B14F-4D97-AF65-F5344CB8AC3E}">
        <p14:creationId xmlns:p14="http://schemas.microsoft.com/office/powerpoint/2010/main" val="23183580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533CAC4-D3A0-C481-7693-12EC8A99BD9C}"/>
              </a:ext>
            </a:extLst>
          </p:cNvPr>
          <p:cNvSpPr>
            <a:spLocks noGrp="1"/>
          </p:cNvSpPr>
          <p:nvPr>
            <p:ph type="sldNum" sz="quarter" idx="12"/>
          </p:nvPr>
        </p:nvSpPr>
        <p:spPr/>
        <p:txBody>
          <a:bodyPr/>
          <a:lstStyle/>
          <a:p>
            <a:fld id="{48D6029B-A7B6-42A6-9385-39AD5DA5B693}" type="slidenum">
              <a:rPr lang="en-US" smtClean="0"/>
              <a:pPr/>
              <a:t>47</a:t>
            </a:fld>
            <a:endParaRPr lang="en-US" dirty="0"/>
          </a:p>
        </p:txBody>
      </p:sp>
      <p:pic>
        <p:nvPicPr>
          <p:cNvPr id="5" name="Picture 4">
            <a:extLst>
              <a:ext uri="{FF2B5EF4-FFF2-40B4-BE49-F238E27FC236}">
                <a16:creationId xmlns:a16="http://schemas.microsoft.com/office/drawing/2014/main" id="{0DC7E2DC-866F-1765-E8F5-22520BA81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89" y="530064"/>
            <a:ext cx="10880201" cy="3994585"/>
          </a:xfrm>
          <a:prstGeom prst="rect">
            <a:avLst/>
          </a:prstGeom>
        </p:spPr>
      </p:pic>
      <p:pic>
        <p:nvPicPr>
          <p:cNvPr id="6" name="Picture 5">
            <a:extLst>
              <a:ext uri="{FF2B5EF4-FFF2-40B4-BE49-F238E27FC236}">
                <a16:creationId xmlns:a16="http://schemas.microsoft.com/office/drawing/2014/main" id="{86078FDE-2F1D-9CF4-5ED7-C45E4E1FEA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89" y="4647108"/>
            <a:ext cx="10880201" cy="1193243"/>
          </a:xfrm>
          <a:prstGeom prst="rect">
            <a:avLst/>
          </a:prstGeom>
        </p:spPr>
      </p:pic>
    </p:spTree>
    <p:extLst>
      <p:ext uri="{BB962C8B-B14F-4D97-AF65-F5344CB8AC3E}">
        <p14:creationId xmlns:p14="http://schemas.microsoft.com/office/powerpoint/2010/main" val="11158075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D235F-A87B-D753-B899-77A069745613}"/>
              </a:ext>
            </a:extLst>
          </p:cNvPr>
          <p:cNvSpPr>
            <a:spLocks noGrp="1"/>
          </p:cNvSpPr>
          <p:nvPr>
            <p:ph type="title"/>
          </p:nvPr>
        </p:nvSpPr>
        <p:spPr/>
        <p:txBody>
          <a:bodyPr/>
          <a:lstStyle/>
          <a:p>
            <a:r>
              <a:rPr lang="en-US" sz="3600" b="1" i="1" dirty="0">
                <a:solidFill>
                  <a:srgbClr val="221401"/>
                </a:solidFill>
                <a:effectLst/>
                <a:latin typeface="fira sans" panose="020B0604020202020204" pitchFamily="34" charset="0"/>
              </a:rPr>
              <a:t>Customization that changes the output layout</a:t>
            </a:r>
            <a:endParaRPr lang="fa-IR" sz="3600" dirty="0"/>
          </a:p>
        </p:txBody>
      </p:sp>
      <p:sp>
        <p:nvSpPr>
          <p:cNvPr id="4" name="Slide Number Placeholder 3">
            <a:extLst>
              <a:ext uri="{FF2B5EF4-FFF2-40B4-BE49-F238E27FC236}">
                <a16:creationId xmlns:a16="http://schemas.microsoft.com/office/drawing/2014/main" id="{F62F3F9A-BF81-DC04-BE3B-C35507A09ADF}"/>
              </a:ext>
            </a:extLst>
          </p:cNvPr>
          <p:cNvSpPr>
            <a:spLocks noGrp="1"/>
          </p:cNvSpPr>
          <p:nvPr>
            <p:ph type="sldNum" sz="quarter" idx="12"/>
          </p:nvPr>
        </p:nvSpPr>
        <p:spPr/>
        <p:txBody>
          <a:bodyPr/>
          <a:lstStyle/>
          <a:p>
            <a:fld id="{48D6029B-A7B6-42A6-9385-39AD5DA5B693}" type="slidenum">
              <a:rPr lang="en-US" smtClean="0"/>
              <a:pPr/>
              <a:t>48</a:t>
            </a:fld>
            <a:endParaRPr lang="en-US" dirty="0"/>
          </a:p>
        </p:txBody>
      </p:sp>
      <p:pic>
        <p:nvPicPr>
          <p:cNvPr id="6" name="Picture 5">
            <a:extLst>
              <a:ext uri="{FF2B5EF4-FFF2-40B4-BE49-F238E27FC236}">
                <a16:creationId xmlns:a16="http://schemas.microsoft.com/office/drawing/2014/main" id="{F09A0A67-ED4C-B40F-72FB-631886694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942" y="1134319"/>
            <a:ext cx="10515600" cy="5358556"/>
          </a:xfrm>
          <a:prstGeom prst="rect">
            <a:avLst/>
          </a:prstGeom>
        </p:spPr>
      </p:pic>
    </p:spTree>
    <p:extLst>
      <p:ext uri="{BB962C8B-B14F-4D97-AF65-F5344CB8AC3E}">
        <p14:creationId xmlns:p14="http://schemas.microsoft.com/office/powerpoint/2010/main" val="3868000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9729E11-5CD2-7282-8304-686E44272EED}"/>
              </a:ext>
            </a:extLst>
          </p:cNvPr>
          <p:cNvSpPr>
            <a:spLocks noGrp="1"/>
          </p:cNvSpPr>
          <p:nvPr>
            <p:ph type="sldNum" sz="quarter" idx="12"/>
          </p:nvPr>
        </p:nvSpPr>
        <p:spPr/>
        <p:txBody>
          <a:bodyPr/>
          <a:lstStyle/>
          <a:p>
            <a:fld id="{48D6029B-A7B6-42A6-9385-39AD5DA5B693}" type="slidenum">
              <a:rPr lang="en-US" smtClean="0"/>
              <a:pPr/>
              <a:t>49</a:t>
            </a:fld>
            <a:endParaRPr lang="en-US" dirty="0"/>
          </a:p>
        </p:txBody>
      </p:sp>
      <p:pic>
        <p:nvPicPr>
          <p:cNvPr id="5" name="Picture 4">
            <a:extLst>
              <a:ext uri="{FF2B5EF4-FFF2-40B4-BE49-F238E27FC236}">
                <a16:creationId xmlns:a16="http://schemas.microsoft.com/office/drawing/2014/main" id="{3CCE5283-1005-D80F-3112-9487B8EAA4D3}"/>
              </a:ext>
            </a:extLst>
          </p:cNvPr>
          <p:cNvPicPr>
            <a:picLocks noChangeAspect="1"/>
          </p:cNvPicPr>
          <p:nvPr/>
        </p:nvPicPr>
        <p:blipFill rotWithShape="1">
          <a:blip r:embed="rId2">
            <a:extLst>
              <a:ext uri="{28A0092B-C50C-407E-A947-70E740481C1C}">
                <a14:useLocalDpi xmlns:a14="http://schemas.microsoft.com/office/drawing/2010/main" val="0"/>
              </a:ext>
            </a:extLst>
          </a:blip>
          <a:srcRect t="2118"/>
          <a:stretch/>
        </p:blipFill>
        <p:spPr>
          <a:xfrm>
            <a:off x="990600" y="1510476"/>
            <a:ext cx="9780607" cy="4845874"/>
          </a:xfrm>
          <a:prstGeom prst="rect">
            <a:avLst/>
          </a:prstGeom>
        </p:spPr>
      </p:pic>
      <p:sp>
        <p:nvSpPr>
          <p:cNvPr id="6" name="Title 1">
            <a:extLst>
              <a:ext uri="{FF2B5EF4-FFF2-40B4-BE49-F238E27FC236}">
                <a16:creationId xmlns:a16="http://schemas.microsoft.com/office/drawing/2014/main" id="{9E31BD08-57DE-1ADC-5DE6-EE6B5952D58B}"/>
              </a:ext>
            </a:extLst>
          </p:cNvPr>
          <p:cNvSpPr txBox="1">
            <a:spLocks/>
          </p:cNvSpPr>
          <p:nvPr/>
        </p:nvSpPr>
        <p:spPr>
          <a:xfrm>
            <a:off x="990600" y="517525"/>
            <a:ext cx="10515600" cy="1325563"/>
          </a:xfrm>
          <a:prstGeom prst="rect">
            <a:avLst/>
          </a:prstGeom>
        </p:spPr>
        <p:txBody>
          <a:bodyPr/>
          <a:lst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mj-ea"/>
                <a:cs typeface="+mj-cs"/>
              </a:defRPr>
            </a:lvl1pPr>
          </a:lstStyle>
          <a:p>
            <a:r>
              <a:rPr lang="en-US" sz="3600" b="1" i="1" dirty="0">
                <a:solidFill>
                  <a:srgbClr val="221401"/>
                </a:solidFill>
                <a:latin typeface="fira sans" panose="020B0604020202020204" pitchFamily="34" charset="0"/>
              </a:rPr>
              <a:t>Customization that changes the output layout</a:t>
            </a:r>
            <a:endParaRPr lang="fa-IR" sz="3600" dirty="0"/>
          </a:p>
        </p:txBody>
      </p:sp>
    </p:spTree>
    <p:extLst>
      <p:ext uri="{BB962C8B-B14F-4D97-AF65-F5344CB8AC3E}">
        <p14:creationId xmlns:p14="http://schemas.microsoft.com/office/powerpoint/2010/main" val="1971876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D6029B-A7B6-42A6-9385-39AD5DA5B693}" type="slidenum">
              <a:rPr lang="en-US" smtClean="0"/>
              <a:t>5</a:t>
            </a:fld>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1023" y="2093976"/>
            <a:ext cx="7981244" cy="3753668"/>
          </a:xfrm>
          <a:prstGeom prst="rect">
            <a:avLst/>
          </a:prstGeom>
        </p:spPr>
      </p:pic>
      <p:sp>
        <p:nvSpPr>
          <p:cNvPr id="7" name="Title 1">
            <a:extLst>
              <a:ext uri="{FF2B5EF4-FFF2-40B4-BE49-F238E27FC236}">
                <a16:creationId xmlns:a16="http://schemas.microsoft.com/office/drawing/2014/main" id="{01A21F5A-9C0A-1655-5FE0-44004118D724}"/>
              </a:ext>
            </a:extLst>
          </p:cNvPr>
          <p:cNvSpPr>
            <a:spLocks noGrp="1"/>
          </p:cNvSpPr>
          <p:nvPr>
            <p:ph type="title"/>
          </p:nvPr>
        </p:nvSpPr>
        <p:spPr>
          <a:xfrm>
            <a:off x="838200" y="536638"/>
            <a:ext cx="10515600" cy="1325563"/>
          </a:xfrm>
        </p:spPr>
        <p:txBody>
          <a:bodyPr/>
          <a:lstStyle/>
          <a:p>
            <a:pPr algn="ctr"/>
            <a:r>
              <a:rPr lang="fa-IR" dirty="0">
                <a:cs typeface="B Nazanin" panose="00000400000000000000" pitchFamily="2" charset="-78"/>
              </a:rPr>
              <a:t>فرم پارامتری مدل</a:t>
            </a:r>
            <a:endParaRPr lang="en-US" dirty="0">
              <a:cs typeface="B Nazanin" panose="00000400000000000000" pitchFamily="2" charset="-78"/>
            </a:endParaRPr>
          </a:p>
        </p:txBody>
      </p:sp>
    </p:spTree>
    <p:extLst>
      <p:ext uri="{BB962C8B-B14F-4D97-AF65-F5344CB8AC3E}">
        <p14:creationId xmlns:p14="http://schemas.microsoft.com/office/powerpoint/2010/main" val="21162780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4D7B29-7922-FC9D-0576-8F6B7E84B695}"/>
              </a:ext>
            </a:extLst>
          </p:cNvPr>
          <p:cNvSpPr>
            <a:spLocks noGrp="1"/>
          </p:cNvSpPr>
          <p:nvPr>
            <p:ph type="sldNum" sz="quarter" idx="12"/>
          </p:nvPr>
        </p:nvSpPr>
        <p:spPr/>
        <p:txBody>
          <a:bodyPr/>
          <a:lstStyle/>
          <a:p>
            <a:fld id="{48D6029B-A7B6-42A6-9385-39AD5DA5B693}" type="slidenum">
              <a:rPr lang="en-US" smtClean="0"/>
              <a:pPr/>
              <a:t>50</a:t>
            </a:fld>
            <a:endParaRPr lang="en-US" dirty="0"/>
          </a:p>
        </p:txBody>
      </p:sp>
      <p:pic>
        <p:nvPicPr>
          <p:cNvPr id="5" name="Picture 4">
            <a:extLst>
              <a:ext uri="{FF2B5EF4-FFF2-40B4-BE49-F238E27FC236}">
                <a16:creationId xmlns:a16="http://schemas.microsoft.com/office/drawing/2014/main" id="{ACEEEAA9-FFFD-58F2-E5A7-D0F2C06E3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517" y="381966"/>
            <a:ext cx="10544536" cy="5974384"/>
          </a:xfrm>
          <a:prstGeom prst="rect">
            <a:avLst/>
          </a:prstGeom>
        </p:spPr>
      </p:pic>
    </p:spTree>
    <p:extLst>
      <p:ext uri="{BB962C8B-B14F-4D97-AF65-F5344CB8AC3E}">
        <p14:creationId xmlns:p14="http://schemas.microsoft.com/office/powerpoint/2010/main" val="30400647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D1B53-E68A-5D63-995B-89EFDBAC26BA}"/>
              </a:ext>
            </a:extLst>
          </p:cNvPr>
          <p:cNvSpPr>
            <a:spLocks noGrp="1"/>
          </p:cNvSpPr>
          <p:nvPr>
            <p:ph type="title"/>
          </p:nvPr>
        </p:nvSpPr>
        <p:spPr>
          <a:xfrm>
            <a:off x="838200" y="136525"/>
            <a:ext cx="10515600" cy="1325563"/>
          </a:xfrm>
        </p:spPr>
        <p:txBody>
          <a:bodyPr/>
          <a:lstStyle/>
          <a:p>
            <a:pPr algn="ctr"/>
            <a:r>
              <a:rPr lang="fa-IR" dirty="0">
                <a:cs typeface="B Nazanin" panose="00000400000000000000" pitchFamily="2" charset="-78"/>
              </a:rPr>
              <a:t>خطاها</a:t>
            </a:r>
          </a:p>
        </p:txBody>
      </p:sp>
      <p:pic>
        <p:nvPicPr>
          <p:cNvPr id="6" name="Content Placeholder 5">
            <a:extLst>
              <a:ext uri="{FF2B5EF4-FFF2-40B4-BE49-F238E27FC236}">
                <a16:creationId xmlns:a16="http://schemas.microsoft.com/office/drawing/2014/main" id="{7C5246FD-08AD-7998-AED3-5D470E9FC0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8183" y="1041721"/>
            <a:ext cx="9676436" cy="5451153"/>
          </a:xfrm>
        </p:spPr>
      </p:pic>
      <p:sp>
        <p:nvSpPr>
          <p:cNvPr id="4" name="Slide Number Placeholder 3">
            <a:extLst>
              <a:ext uri="{FF2B5EF4-FFF2-40B4-BE49-F238E27FC236}">
                <a16:creationId xmlns:a16="http://schemas.microsoft.com/office/drawing/2014/main" id="{00A024A1-AB99-18B2-9E72-ED9343FAEEB7}"/>
              </a:ext>
            </a:extLst>
          </p:cNvPr>
          <p:cNvSpPr>
            <a:spLocks noGrp="1"/>
          </p:cNvSpPr>
          <p:nvPr>
            <p:ph type="sldNum" sz="quarter" idx="12"/>
          </p:nvPr>
        </p:nvSpPr>
        <p:spPr/>
        <p:txBody>
          <a:bodyPr/>
          <a:lstStyle/>
          <a:p>
            <a:fld id="{48D6029B-A7B6-42A6-9385-39AD5DA5B693}" type="slidenum">
              <a:rPr lang="en-US" smtClean="0"/>
              <a:pPr/>
              <a:t>51</a:t>
            </a:fld>
            <a:endParaRPr lang="en-US" dirty="0"/>
          </a:p>
        </p:txBody>
      </p:sp>
    </p:spTree>
    <p:extLst>
      <p:ext uri="{BB962C8B-B14F-4D97-AF65-F5344CB8AC3E}">
        <p14:creationId xmlns:p14="http://schemas.microsoft.com/office/powerpoint/2010/main" val="35755260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1AE261A-85AA-79AD-3AA2-1B67E67A6A8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669"/>
          <a:stretch/>
        </p:blipFill>
        <p:spPr>
          <a:xfrm>
            <a:off x="930798" y="567159"/>
            <a:ext cx="10053577" cy="5789191"/>
          </a:xfrm>
        </p:spPr>
      </p:pic>
      <p:sp>
        <p:nvSpPr>
          <p:cNvPr id="4" name="Slide Number Placeholder 3">
            <a:extLst>
              <a:ext uri="{FF2B5EF4-FFF2-40B4-BE49-F238E27FC236}">
                <a16:creationId xmlns:a16="http://schemas.microsoft.com/office/drawing/2014/main" id="{44F2A03A-0FEA-EB58-394C-FE56BDDF91C8}"/>
              </a:ext>
            </a:extLst>
          </p:cNvPr>
          <p:cNvSpPr>
            <a:spLocks noGrp="1"/>
          </p:cNvSpPr>
          <p:nvPr>
            <p:ph type="sldNum" sz="quarter" idx="12"/>
          </p:nvPr>
        </p:nvSpPr>
        <p:spPr/>
        <p:txBody>
          <a:bodyPr/>
          <a:lstStyle/>
          <a:p>
            <a:fld id="{48D6029B-A7B6-42A6-9385-39AD5DA5B693}" type="slidenum">
              <a:rPr lang="en-US" smtClean="0"/>
              <a:pPr/>
              <a:t>52</a:t>
            </a:fld>
            <a:endParaRPr lang="en-US" dirty="0"/>
          </a:p>
        </p:txBody>
      </p:sp>
    </p:spTree>
    <p:extLst>
      <p:ext uri="{BB962C8B-B14F-4D97-AF65-F5344CB8AC3E}">
        <p14:creationId xmlns:p14="http://schemas.microsoft.com/office/powerpoint/2010/main" val="702724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6641B3D-6EB9-3113-BC50-7ABD62FFAD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381965"/>
            <a:ext cx="9798934" cy="5974385"/>
          </a:xfrm>
        </p:spPr>
      </p:pic>
      <p:sp>
        <p:nvSpPr>
          <p:cNvPr id="4" name="Slide Number Placeholder 3">
            <a:extLst>
              <a:ext uri="{FF2B5EF4-FFF2-40B4-BE49-F238E27FC236}">
                <a16:creationId xmlns:a16="http://schemas.microsoft.com/office/drawing/2014/main" id="{32C8A22C-5882-C745-3E21-17A5976FEE3A}"/>
              </a:ext>
            </a:extLst>
          </p:cNvPr>
          <p:cNvSpPr>
            <a:spLocks noGrp="1"/>
          </p:cNvSpPr>
          <p:nvPr>
            <p:ph type="sldNum" sz="quarter" idx="12"/>
          </p:nvPr>
        </p:nvSpPr>
        <p:spPr/>
        <p:txBody>
          <a:bodyPr/>
          <a:lstStyle/>
          <a:p>
            <a:fld id="{48D6029B-A7B6-42A6-9385-39AD5DA5B693}" type="slidenum">
              <a:rPr lang="en-US" smtClean="0"/>
              <a:pPr/>
              <a:t>53</a:t>
            </a:fld>
            <a:endParaRPr lang="en-US" dirty="0"/>
          </a:p>
        </p:txBody>
      </p:sp>
    </p:spTree>
    <p:extLst>
      <p:ext uri="{BB962C8B-B14F-4D97-AF65-F5344CB8AC3E}">
        <p14:creationId xmlns:p14="http://schemas.microsoft.com/office/powerpoint/2010/main" val="21496741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3CC49-C6D3-0BCA-39C0-1AC55E9F1AC0}"/>
              </a:ext>
            </a:extLst>
          </p:cNvPr>
          <p:cNvSpPr>
            <a:spLocks noGrp="1"/>
          </p:cNvSpPr>
          <p:nvPr>
            <p:ph type="title"/>
          </p:nvPr>
        </p:nvSpPr>
        <p:spPr>
          <a:xfrm>
            <a:off x="838200" y="226229"/>
            <a:ext cx="10515600" cy="1325563"/>
          </a:xfrm>
        </p:spPr>
        <p:txBody>
          <a:bodyPr/>
          <a:lstStyle/>
          <a:p>
            <a:pPr algn="ctr" rtl="1"/>
            <a:r>
              <a:rPr lang="fa-IR" dirty="0">
                <a:cs typeface="B Nazanin" panose="00000400000000000000" pitchFamily="2" charset="-78"/>
              </a:rPr>
              <a:t>مسئله جمع آوری شیر</a:t>
            </a:r>
          </a:p>
        </p:txBody>
      </p:sp>
      <p:sp>
        <p:nvSpPr>
          <p:cNvPr id="3" name="Content Placeholder 2">
            <a:extLst>
              <a:ext uri="{FF2B5EF4-FFF2-40B4-BE49-F238E27FC236}">
                <a16:creationId xmlns:a16="http://schemas.microsoft.com/office/drawing/2014/main" id="{6A90B7DF-261A-DBF7-02F8-97D94C836644}"/>
              </a:ext>
            </a:extLst>
          </p:cNvPr>
          <p:cNvSpPr>
            <a:spLocks noGrp="1"/>
          </p:cNvSpPr>
          <p:nvPr>
            <p:ph idx="1"/>
          </p:nvPr>
        </p:nvSpPr>
        <p:spPr>
          <a:xfrm>
            <a:off x="838200" y="1471792"/>
            <a:ext cx="10515600" cy="4884558"/>
          </a:xfrm>
        </p:spPr>
        <p:txBody>
          <a:bodyPr/>
          <a:lstStyle/>
          <a:p>
            <a:pPr marL="0" indent="0" algn="justLow" rtl="1">
              <a:lnSpc>
                <a:spcPct val="100000"/>
              </a:lnSpc>
              <a:buNone/>
            </a:pPr>
            <a:r>
              <a:rPr lang="fa-IR" dirty="0">
                <a:cs typeface="B Nazanin" panose="00000400000000000000" pitchFamily="2" charset="-78"/>
              </a:rPr>
              <a:t>یک شرکت فرآوری شیر نیاز به جمع آوری شیر از بیست مزرعه و تحویل آنها به انبار را دارد. شرکت، تانکری با ظرفیت حمل 80000 لیتر شیر دارد. یازده تا از مزرعه ها کوچک هستند و لازم است شیر آنها یک روز در میان جمع آوری شود. نه مزرعه باقیمانده به جمع آوری روزانه شیر نیاز دارند. موقعیت مزرعه ها نسبت به انبار(شماره 1) در جدول 12-15 همراه با اطلاعات مربوط داده شده است. </a:t>
            </a:r>
          </a:p>
          <a:p>
            <a:pPr marL="514350" indent="-514350" algn="justLow" rtl="1">
              <a:lnSpc>
                <a:spcPct val="100000"/>
              </a:lnSpc>
              <a:buFont typeface="+mj-lt"/>
              <a:buAutoNum type="arabicPeriod"/>
            </a:pPr>
            <a:r>
              <a:rPr lang="fa-IR" dirty="0">
                <a:cs typeface="B Nazanin" panose="00000400000000000000" pitchFamily="2" charset="-78"/>
              </a:rPr>
              <a:t>مسیر بهینه تانکر را با در نظر گرفتن الزامات زیر بیابید:</a:t>
            </a:r>
          </a:p>
          <a:p>
            <a:pPr marL="514350" indent="-514350" algn="justLow" rtl="1">
              <a:lnSpc>
                <a:spcPct val="100000"/>
              </a:lnSpc>
              <a:buFont typeface="+mj-lt"/>
              <a:buAutoNum type="arabicPeriod"/>
            </a:pPr>
            <a:r>
              <a:rPr lang="fa-IR" dirty="0">
                <a:cs typeface="B Nazanin" panose="00000400000000000000" pitchFamily="2" charset="-78"/>
              </a:rPr>
              <a:t>هر روز به مزارع بزرگ مراجعه کند.</a:t>
            </a:r>
          </a:p>
          <a:p>
            <a:pPr marL="514350" indent="-514350" algn="justLow" rtl="1">
              <a:lnSpc>
                <a:spcPct val="100000"/>
              </a:lnSpc>
              <a:buFont typeface="+mj-lt"/>
              <a:buAutoNum type="arabicPeriod"/>
            </a:pPr>
            <a:r>
              <a:rPr lang="fa-IR" dirty="0">
                <a:cs typeface="B Nazanin" panose="00000400000000000000" pitchFamily="2" charset="-78"/>
              </a:rPr>
              <a:t>یک روز در میان به مزارع کوچک مراجعه کند.</a:t>
            </a:r>
          </a:p>
          <a:p>
            <a:pPr marL="514350" indent="-514350" algn="justLow" rtl="1">
              <a:lnSpc>
                <a:spcPct val="100000"/>
              </a:lnSpc>
              <a:buFont typeface="+mj-lt"/>
              <a:buAutoNum type="arabicPeriod"/>
            </a:pPr>
            <a:r>
              <a:rPr lang="fa-IR" dirty="0">
                <a:cs typeface="B Nazanin" panose="00000400000000000000" pitchFamily="2" charset="-78"/>
              </a:rPr>
              <a:t>در حد ظرفیت خود کار کند.</a:t>
            </a:r>
          </a:p>
        </p:txBody>
      </p:sp>
      <p:sp>
        <p:nvSpPr>
          <p:cNvPr id="4" name="Slide Number Placeholder 3">
            <a:extLst>
              <a:ext uri="{FF2B5EF4-FFF2-40B4-BE49-F238E27FC236}">
                <a16:creationId xmlns:a16="http://schemas.microsoft.com/office/drawing/2014/main" id="{FADB43BF-D16A-DC14-6E9F-7F3D0F0EDDA9}"/>
              </a:ext>
            </a:extLst>
          </p:cNvPr>
          <p:cNvSpPr>
            <a:spLocks noGrp="1"/>
          </p:cNvSpPr>
          <p:nvPr>
            <p:ph type="sldNum" sz="quarter" idx="12"/>
          </p:nvPr>
        </p:nvSpPr>
        <p:spPr/>
        <p:txBody>
          <a:bodyPr/>
          <a:lstStyle/>
          <a:p>
            <a:fld id="{48D6029B-A7B6-42A6-9385-39AD5DA5B693}" type="slidenum">
              <a:rPr lang="en-US" smtClean="0"/>
              <a:pPr/>
              <a:t>54</a:t>
            </a:fld>
            <a:endParaRPr lang="en-US" dirty="0"/>
          </a:p>
        </p:txBody>
      </p:sp>
    </p:spTree>
    <p:extLst>
      <p:ext uri="{BB962C8B-B14F-4D97-AF65-F5344CB8AC3E}">
        <p14:creationId xmlns:p14="http://schemas.microsoft.com/office/powerpoint/2010/main" val="21124490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FA15F1-E7E9-2CC3-B336-993C1250111A}"/>
              </a:ext>
            </a:extLst>
          </p:cNvPr>
          <p:cNvSpPr>
            <a:spLocks noGrp="1"/>
          </p:cNvSpPr>
          <p:nvPr>
            <p:ph type="sldNum" sz="quarter" idx="12"/>
          </p:nvPr>
        </p:nvSpPr>
        <p:spPr/>
        <p:txBody>
          <a:bodyPr/>
          <a:lstStyle/>
          <a:p>
            <a:fld id="{48D6029B-A7B6-42A6-9385-39AD5DA5B693}" type="slidenum">
              <a:rPr lang="en-US" smtClean="0"/>
              <a:pPr/>
              <a:t>55</a:t>
            </a:fld>
            <a:endParaRPr lang="en-US" dirty="0"/>
          </a:p>
        </p:txBody>
      </p:sp>
      <p:pic>
        <p:nvPicPr>
          <p:cNvPr id="8" name="Picture 7">
            <a:extLst>
              <a:ext uri="{FF2B5EF4-FFF2-40B4-BE49-F238E27FC236}">
                <a16:creationId xmlns:a16="http://schemas.microsoft.com/office/drawing/2014/main" id="{3235CDB8-C8CA-D9F8-33D6-B86BFD770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514" y="254643"/>
            <a:ext cx="8518967" cy="6273479"/>
          </a:xfrm>
          <a:prstGeom prst="rect">
            <a:avLst/>
          </a:prstGeom>
        </p:spPr>
      </p:pic>
    </p:spTree>
    <p:extLst>
      <p:ext uri="{BB962C8B-B14F-4D97-AF65-F5344CB8AC3E}">
        <p14:creationId xmlns:p14="http://schemas.microsoft.com/office/powerpoint/2010/main" val="5092462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C63B8A-284A-016C-E144-253C4C865FED}"/>
              </a:ext>
            </a:extLst>
          </p:cNvPr>
          <p:cNvSpPr>
            <a:spLocks noGrp="1"/>
          </p:cNvSpPr>
          <p:nvPr>
            <p:ph type="sldNum" sz="quarter" idx="12"/>
          </p:nvPr>
        </p:nvSpPr>
        <p:spPr/>
        <p:txBody>
          <a:bodyPr/>
          <a:lstStyle/>
          <a:p>
            <a:fld id="{48D6029B-A7B6-42A6-9385-39AD5DA5B693}" type="slidenum">
              <a:rPr lang="en-US" smtClean="0"/>
              <a:pPr/>
              <a:t>56</a:t>
            </a:fld>
            <a:endParaRPr lang="en-US" dirty="0"/>
          </a:p>
        </p:txBody>
      </p:sp>
      <p:pic>
        <p:nvPicPr>
          <p:cNvPr id="6" name="Picture 5">
            <a:extLst>
              <a:ext uri="{FF2B5EF4-FFF2-40B4-BE49-F238E27FC236}">
                <a16:creationId xmlns:a16="http://schemas.microsoft.com/office/drawing/2014/main" id="{F0C7A055-90D8-4429-A449-775D701FB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717" y="136525"/>
            <a:ext cx="9116027" cy="6437895"/>
          </a:xfrm>
          <a:prstGeom prst="rect">
            <a:avLst/>
          </a:prstGeom>
        </p:spPr>
      </p:pic>
    </p:spTree>
    <p:extLst>
      <p:ext uri="{BB962C8B-B14F-4D97-AF65-F5344CB8AC3E}">
        <p14:creationId xmlns:p14="http://schemas.microsoft.com/office/powerpoint/2010/main" val="34702157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9355F7-B825-D56C-9A2E-54AC1D03F399}"/>
              </a:ext>
            </a:extLst>
          </p:cNvPr>
          <p:cNvSpPr>
            <a:spLocks noGrp="1"/>
          </p:cNvSpPr>
          <p:nvPr>
            <p:ph type="sldNum" sz="quarter" idx="12"/>
          </p:nvPr>
        </p:nvSpPr>
        <p:spPr/>
        <p:txBody>
          <a:bodyPr/>
          <a:lstStyle/>
          <a:p>
            <a:pPr algn="r" rtl="1"/>
            <a:fld id="{48D6029B-A7B6-42A6-9385-39AD5DA5B693}" type="slidenum">
              <a:rPr lang="en-US" smtClean="0"/>
              <a:pPr algn="r" rtl="1"/>
              <a:t>57</a:t>
            </a:fld>
            <a:endParaRPr lang="en-US" dirty="0"/>
          </a:p>
        </p:txBody>
      </p:sp>
      <p:pic>
        <p:nvPicPr>
          <p:cNvPr id="6" name="Picture 5">
            <a:extLst>
              <a:ext uri="{FF2B5EF4-FFF2-40B4-BE49-F238E27FC236}">
                <a16:creationId xmlns:a16="http://schemas.microsoft.com/office/drawing/2014/main" id="{89DF23C7-E577-767B-89EE-E8732342D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686" y="722895"/>
            <a:ext cx="9178723" cy="5127585"/>
          </a:xfrm>
          <a:prstGeom prst="rect">
            <a:avLst/>
          </a:prstGeom>
        </p:spPr>
      </p:pic>
    </p:spTree>
    <p:extLst>
      <p:ext uri="{BB962C8B-B14F-4D97-AF65-F5344CB8AC3E}">
        <p14:creationId xmlns:p14="http://schemas.microsoft.com/office/powerpoint/2010/main" val="17909238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554D40-7659-4D8A-A799-3EA7F5F87D93}"/>
              </a:ext>
            </a:extLst>
          </p:cNvPr>
          <p:cNvSpPr>
            <a:spLocks noGrp="1"/>
          </p:cNvSpPr>
          <p:nvPr>
            <p:ph type="sldNum" sz="quarter" idx="12"/>
          </p:nvPr>
        </p:nvSpPr>
        <p:spPr/>
        <p:txBody>
          <a:bodyPr/>
          <a:lstStyle/>
          <a:p>
            <a:pPr algn="r" rtl="1"/>
            <a:fld id="{48D6029B-A7B6-42A6-9385-39AD5DA5B693}" type="slidenum">
              <a:rPr lang="en-US" smtClean="0"/>
              <a:pPr algn="r" rtl="1"/>
              <a:t>58</a:t>
            </a:fld>
            <a:endParaRPr lang="en-US" dirty="0"/>
          </a:p>
        </p:txBody>
      </p:sp>
      <p:pic>
        <p:nvPicPr>
          <p:cNvPr id="4" name="Picture 3">
            <a:extLst>
              <a:ext uri="{FF2B5EF4-FFF2-40B4-BE49-F238E27FC236}">
                <a16:creationId xmlns:a16="http://schemas.microsoft.com/office/drawing/2014/main" id="{05FD6B95-D13E-BA22-F038-6D9C543833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167" y="416688"/>
            <a:ext cx="9155574" cy="5791113"/>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952B2A0-1CC7-3E97-35A7-D7256D4F51D3}"/>
                  </a:ext>
                </a:extLst>
              </p14:cNvPr>
              <p14:cNvContentPartPr/>
              <p14:nvPr/>
            </p14:nvContentPartPr>
            <p14:xfrm>
              <a:off x="1205130" y="1608184"/>
              <a:ext cx="311400" cy="12240"/>
            </p14:xfrm>
          </p:contentPart>
        </mc:Choice>
        <mc:Fallback xmlns="">
          <p:pic>
            <p:nvPicPr>
              <p:cNvPr id="3" name="Ink 2">
                <a:extLst>
                  <a:ext uri="{FF2B5EF4-FFF2-40B4-BE49-F238E27FC236}">
                    <a16:creationId xmlns:a16="http://schemas.microsoft.com/office/drawing/2014/main" id="{B952B2A0-1CC7-3E97-35A7-D7256D4F51D3}"/>
                  </a:ext>
                </a:extLst>
              </p:cNvPr>
              <p:cNvPicPr/>
              <p:nvPr/>
            </p:nvPicPr>
            <p:blipFill>
              <a:blip r:embed="rId4"/>
              <a:stretch>
                <a:fillRect/>
              </a:stretch>
            </p:blipFill>
            <p:spPr>
              <a:xfrm>
                <a:off x="1200810" y="1603864"/>
                <a:ext cx="32004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C8D0DD99-237F-9720-EE3C-0A7FDE6DC437}"/>
                  </a:ext>
                </a:extLst>
              </p14:cNvPr>
              <p14:cNvContentPartPr/>
              <p14:nvPr/>
            </p14:nvContentPartPr>
            <p14:xfrm>
              <a:off x="1213410" y="1608184"/>
              <a:ext cx="402480" cy="329040"/>
            </p14:xfrm>
          </p:contentPart>
        </mc:Choice>
        <mc:Fallback xmlns="">
          <p:pic>
            <p:nvPicPr>
              <p:cNvPr id="5" name="Ink 4">
                <a:extLst>
                  <a:ext uri="{FF2B5EF4-FFF2-40B4-BE49-F238E27FC236}">
                    <a16:creationId xmlns:a16="http://schemas.microsoft.com/office/drawing/2014/main" id="{C8D0DD99-237F-9720-EE3C-0A7FDE6DC437}"/>
                  </a:ext>
                </a:extLst>
              </p:cNvPr>
              <p:cNvPicPr/>
              <p:nvPr/>
            </p:nvPicPr>
            <p:blipFill>
              <a:blip r:embed="rId6"/>
              <a:stretch>
                <a:fillRect/>
              </a:stretch>
            </p:blipFill>
            <p:spPr>
              <a:xfrm>
                <a:off x="1209090" y="1603864"/>
                <a:ext cx="41112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7D3EB2B0-CA8F-B7E5-AB50-B65E07E3E72D}"/>
                  </a:ext>
                </a:extLst>
              </p14:cNvPr>
              <p14:cNvContentPartPr/>
              <p14:nvPr/>
            </p14:nvContentPartPr>
            <p14:xfrm>
              <a:off x="1756290" y="1747144"/>
              <a:ext cx="350280" cy="263520"/>
            </p14:xfrm>
          </p:contentPart>
        </mc:Choice>
        <mc:Fallback xmlns="">
          <p:pic>
            <p:nvPicPr>
              <p:cNvPr id="7" name="Ink 6">
                <a:extLst>
                  <a:ext uri="{FF2B5EF4-FFF2-40B4-BE49-F238E27FC236}">
                    <a16:creationId xmlns:a16="http://schemas.microsoft.com/office/drawing/2014/main" id="{7D3EB2B0-CA8F-B7E5-AB50-B65E07E3E72D}"/>
                  </a:ext>
                </a:extLst>
              </p:cNvPr>
              <p:cNvPicPr/>
              <p:nvPr/>
            </p:nvPicPr>
            <p:blipFill>
              <a:blip r:embed="rId8"/>
              <a:stretch>
                <a:fillRect/>
              </a:stretch>
            </p:blipFill>
            <p:spPr>
              <a:xfrm>
                <a:off x="1751970" y="1742824"/>
                <a:ext cx="35892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3877CB65-DB48-62AA-53B0-3B405CF80099}"/>
                  </a:ext>
                </a:extLst>
              </p14:cNvPr>
              <p14:cNvContentPartPr/>
              <p14:nvPr/>
            </p14:nvContentPartPr>
            <p14:xfrm>
              <a:off x="1816770" y="1681624"/>
              <a:ext cx="133920" cy="158760"/>
            </p14:xfrm>
          </p:contentPart>
        </mc:Choice>
        <mc:Fallback xmlns="">
          <p:pic>
            <p:nvPicPr>
              <p:cNvPr id="8" name="Ink 7">
                <a:extLst>
                  <a:ext uri="{FF2B5EF4-FFF2-40B4-BE49-F238E27FC236}">
                    <a16:creationId xmlns:a16="http://schemas.microsoft.com/office/drawing/2014/main" id="{3877CB65-DB48-62AA-53B0-3B405CF80099}"/>
                  </a:ext>
                </a:extLst>
              </p:cNvPr>
              <p:cNvPicPr/>
              <p:nvPr/>
            </p:nvPicPr>
            <p:blipFill>
              <a:blip r:embed="rId10"/>
              <a:stretch>
                <a:fillRect/>
              </a:stretch>
            </p:blipFill>
            <p:spPr>
              <a:xfrm>
                <a:off x="1812450" y="1677304"/>
                <a:ext cx="142560" cy="167400"/>
              </a:xfrm>
              <a:prstGeom prst="rect">
                <a:avLst/>
              </a:prstGeom>
            </p:spPr>
          </p:pic>
        </mc:Fallback>
      </mc:AlternateContent>
      <p:grpSp>
        <p:nvGrpSpPr>
          <p:cNvPr id="18" name="Group 17">
            <a:extLst>
              <a:ext uri="{FF2B5EF4-FFF2-40B4-BE49-F238E27FC236}">
                <a16:creationId xmlns:a16="http://schemas.microsoft.com/office/drawing/2014/main" id="{EE73C3A3-A957-39CA-91A4-9C8A960FA180}"/>
              </a:ext>
            </a:extLst>
          </p:cNvPr>
          <p:cNvGrpSpPr/>
          <p:nvPr/>
        </p:nvGrpSpPr>
        <p:grpSpPr>
          <a:xfrm>
            <a:off x="2685450" y="1701424"/>
            <a:ext cx="313560" cy="162720"/>
            <a:chOff x="2685450" y="1701424"/>
            <a:chExt cx="313560" cy="162720"/>
          </a:xfrm>
        </p:grpSpPr>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6F9DA96F-56D0-43FC-95B1-AAEB3A9EF651}"/>
                    </a:ext>
                  </a:extLst>
                </p14:cNvPr>
                <p14:cNvContentPartPr/>
                <p14:nvPr/>
              </p14:nvContentPartPr>
              <p14:xfrm>
                <a:off x="2685450" y="1735624"/>
                <a:ext cx="81360" cy="15480"/>
              </p14:xfrm>
            </p:contentPart>
          </mc:Choice>
          <mc:Fallback xmlns="">
            <p:pic>
              <p:nvPicPr>
                <p:cNvPr id="15" name="Ink 14">
                  <a:extLst>
                    <a:ext uri="{FF2B5EF4-FFF2-40B4-BE49-F238E27FC236}">
                      <a16:creationId xmlns:a16="http://schemas.microsoft.com/office/drawing/2014/main" id="{6F9DA96F-56D0-43FC-95B1-AAEB3A9EF651}"/>
                    </a:ext>
                  </a:extLst>
                </p:cNvPr>
                <p:cNvPicPr/>
                <p:nvPr/>
              </p:nvPicPr>
              <p:blipFill>
                <a:blip r:embed="rId12"/>
                <a:stretch>
                  <a:fillRect/>
                </a:stretch>
              </p:blipFill>
              <p:spPr>
                <a:xfrm>
                  <a:off x="2681130" y="1731304"/>
                  <a:ext cx="9000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A318170C-1A28-4CFE-5224-8FD7828537D8}"/>
                    </a:ext>
                  </a:extLst>
                </p14:cNvPr>
                <p14:cNvContentPartPr/>
                <p14:nvPr/>
              </p14:nvContentPartPr>
              <p14:xfrm>
                <a:off x="2719650" y="1840024"/>
                <a:ext cx="138600" cy="24120"/>
              </p14:xfrm>
            </p:contentPart>
          </mc:Choice>
          <mc:Fallback xmlns="">
            <p:pic>
              <p:nvPicPr>
                <p:cNvPr id="16" name="Ink 15">
                  <a:extLst>
                    <a:ext uri="{FF2B5EF4-FFF2-40B4-BE49-F238E27FC236}">
                      <a16:creationId xmlns:a16="http://schemas.microsoft.com/office/drawing/2014/main" id="{A318170C-1A28-4CFE-5224-8FD7828537D8}"/>
                    </a:ext>
                  </a:extLst>
                </p:cNvPr>
                <p:cNvPicPr/>
                <p:nvPr/>
              </p:nvPicPr>
              <p:blipFill>
                <a:blip r:embed="rId14"/>
                <a:stretch>
                  <a:fillRect/>
                </a:stretch>
              </p:blipFill>
              <p:spPr>
                <a:xfrm>
                  <a:off x="2715330" y="1835704"/>
                  <a:ext cx="14724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82C487C6-7542-BA70-9B14-F5F6C17E169E}"/>
                    </a:ext>
                  </a:extLst>
                </p14:cNvPr>
                <p14:cNvContentPartPr/>
                <p14:nvPr/>
              </p14:nvContentPartPr>
              <p14:xfrm>
                <a:off x="2974530" y="1701424"/>
                <a:ext cx="24480" cy="150120"/>
              </p14:xfrm>
            </p:contentPart>
          </mc:Choice>
          <mc:Fallback xmlns="">
            <p:pic>
              <p:nvPicPr>
                <p:cNvPr id="17" name="Ink 16">
                  <a:extLst>
                    <a:ext uri="{FF2B5EF4-FFF2-40B4-BE49-F238E27FC236}">
                      <a16:creationId xmlns:a16="http://schemas.microsoft.com/office/drawing/2014/main" id="{82C487C6-7542-BA70-9B14-F5F6C17E169E}"/>
                    </a:ext>
                  </a:extLst>
                </p:cNvPr>
                <p:cNvPicPr/>
                <p:nvPr/>
              </p:nvPicPr>
              <p:blipFill>
                <a:blip r:embed="rId16"/>
                <a:stretch>
                  <a:fillRect/>
                </a:stretch>
              </p:blipFill>
              <p:spPr>
                <a:xfrm>
                  <a:off x="2970210" y="1697104"/>
                  <a:ext cx="33120" cy="158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95AC7543-6807-BCC3-4EA6-690F88764540}"/>
                  </a:ext>
                </a:extLst>
              </p14:cNvPr>
              <p14:cNvContentPartPr/>
              <p14:nvPr/>
            </p14:nvContentPartPr>
            <p14:xfrm>
              <a:off x="1305570" y="2036584"/>
              <a:ext cx="209520" cy="161280"/>
            </p14:xfrm>
          </p:contentPart>
        </mc:Choice>
        <mc:Fallback xmlns="">
          <p:pic>
            <p:nvPicPr>
              <p:cNvPr id="19" name="Ink 18">
                <a:extLst>
                  <a:ext uri="{FF2B5EF4-FFF2-40B4-BE49-F238E27FC236}">
                    <a16:creationId xmlns:a16="http://schemas.microsoft.com/office/drawing/2014/main" id="{95AC7543-6807-BCC3-4EA6-690F88764540}"/>
                  </a:ext>
                </a:extLst>
              </p:cNvPr>
              <p:cNvPicPr/>
              <p:nvPr/>
            </p:nvPicPr>
            <p:blipFill>
              <a:blip r:embed="rId18"/>
              <a:stretch>
                <a:fillRect/>
              </a:stretch>
            </p:blipFill>
            <p:spPr>
              <a:xfrm>
                <a:off x="1301250" y="2032264"/>
                <a:ext cx="21816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4A31C8AF-57EF-1990-AB32-69896448D76E}"/>
                  </a:ext>
                </a:extLst>
              </p14:cNvPr>
              <p14:cNvContentPartPr/>
              <p14:nvPr/>
            </p14:nvContentPartPr>
            <p14:xfrm>
              <a:off x="4074330" y="2059264"/>
              <a:ext cx="941040" cy="60480"/>
            </p14:xfrm>
          </p:contentPart>
        </mc:Choice>
        <mc:Fallback xmlns="">
          <p:pic>
            <p:nvPicPr>
              <p:cNvPr id="20" name="Ink 19">
                <a:extLst>
                  <a:ext uri="{FF2B5EF4-FFF2-40B4-BE49-F238E27FC236}">
                    <a16:creationId xmlns:a16="http://schemas.microsoft.com/office/drawing/2014/main" id="{4A31C8AF-57EF-1990-AB32-69896448D76E}"/>
                  </a:ext>
                </a:extLst>
              </p:cNvPr>
              <p:cNvPicPr/>
              <p:nvPr/>
            </p:nvPicPr>
            <p:blipFill>
              <a:blip r:embed="rId20"/>
              <a:stretch>
                <a:fillRect/>
              </a:stretch>
            </p:blipFill>
            <p:spPr>
              <a:xfrm>
                <a:off x="4070010" y="2054944"/>
                <a:ext cx="949680" cy="69120"/>
              </a:xfrm>
              <a:prstGeom prst="rect">
                <a:avLst/>
              </a:prstGeom>
            </p:spPr>
          </p:pic>
        </mc:Fallback>
      </mc:AlternateContent>
      <p:grpSp>
        <p:nvGrpSpPr>
          <p:cNvPr id="22" name="Group 21">
            <a:extLst>
              <a:ext uri="{FF2B5EF4-FFF2-40B4-BE49-F238E27FC236}">
                <a16:creationId xmlns:a16="http://schemas.microsoft.com/office/drawing/2014/main" id="{95CDE7E4-A9F2-4DC0-8EB1-70704B2D52AF}"/>
              </a:ext>
            </a:extLst>
          </p:cNvPr>
          <p:cNvGrpSpPr/>
          <p:nvPr/>
        </p:nvGrpSpPr>
        <p:grpSpPr>
          <a:xfrm>
            <a:off x="2106210" y="1921024"/>
            <a:ext cx="313200" cy="194760"/>
            <a:chOff x="2106210" y="1921024"/>
            <a:chExt cx="313200" cy="194760"/>
          </a:xfrm>
        </p:grpSpPr>
        <mc:AlternateContent xmlns:mc="http://schemas.openxmlformats.org/markup-compatibility/2006" xmlns:p14="http://schemas.microsoft.com/office/powerpoint/2010/main">
          <mc:Choice Requires="p14">
            <p:contentPart p14:bwMode="auto" r:id="rId21">
              <p14:nvContentPartPr>
                <p14:cNvPr id="10" name="Ink 9">
                  <a:extLst>
                    <a:ext uri="{FF2B5EF4-FFF2-40B4-BE49-F238E27FC236}">
                      <a16:creationId xmlns:a16="http://schemas.microsoft.com/office/drawing/2014/main" id="{6AAFCD38-7D80-4054-9995-3DF5970275A9}"/>
                    </a:ext>
                  </a:extLst>
                </p14:cNvPr>
                <p14:cNvContentPartPr/>
                <p14:nvPr/>
              </p14:nvContentPartPr>
              <p14:xfrm>
                <a:off x="2106210" y="1990504"/>
                <a:ext cx="18000" cy="124560"/>
              </p14:xfrm>
            </p:contentPart>
          </mc:Choice>
          <mc:Fallback xmlns="">
            <p:pic>
              <p:nvPicPr>
                <p:cNvPr id="10" name="Ink 9">
                  <a:extLst>
                    <a:ext uri="{FF2B5EF4-FFF2-40B4-BE49-F238E27FC236}">
                      <a16:creationId xmlns:a16="http://schemas.microsoft.com/office/drawing/2014/main" id="{6AAFCD38-7D80-4054-9995-3DF5970275A9}"/>
                    </a:ext>
                  </a:extLst>
                </p:cNvPr>
                <p:cNvPicPr/>
                <p:nvPr/>
              </p:nvPicPr>
              <p:blipFill>
                <a:blip r:embed="rId22"/>
                <a:stretch>
                  <a:fillRect/>
                </a:stretch>
              </p:blipFill>
              <p:spPr>
                <a:xfrm>
                  <a:off x="2101890" y="1986184"/>
                  <a:ext cx="2664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1" name="Ink 10">
                  <a:extLst>
                    <a:ext uri="{FF2B5EF4-FFF2-40B4-BE49-F238E27FC236}">
                      <a16:creationId xmlns:a16="http://schemas.microsoft.com/office/drawing/2014/main" id="{55C971ED-8C81-A651-3CE2-BFABCC99C0A3}"/>
                    </a:ext>
                  </a:extLst>
                </p14:cNvPr>
                <p14:cNvContentPartPr/>
                <p14:nvPr/>
              </p14:nvContentPartPr>
              <p14:xfrm>
                <a:off x="2106210" y="1921024"/>
                <a:ext cx="360" cy="11880"/>
              </p14:xfrm>
            </p:contentPart>
          </mc:Choice>
          <mc:Fallback xmlns="">
            <p:pic>
              <p:nvPicPr>
                <p:cNvPr id="11" name="Ink 10">
                  <a:extLst>
                    <a:ext uri="{FF2B5EF4-FFF2-40B4-BE49-F238E27FC236}">
                      <a16:creationId xmlns:a16="http://schemas.microsoft.com/office/drawing/2014/main" id="{55C971ED-8C81-A651-3CE2-BFABCC99C0A3}"/>
                    </a:ext>
                  </a:extLst>
                </p:cNvPr>
                <p:cNvPicPr/>
                <p:nvPr/>
              </p:nvPicPr>
              <p:blipFill>
                <a:blip r:embed="rId24"/>
                <a:stretch>
                  <a:fillRect/>
                </a:stretch>
              </p:blipFill>
              <p:spPr>
                <a:xfrm>
                  <a:off x="2101890" y="1916704"/>
                  <a:ext cx="900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2" name="Ink 11">
                  <a:extLst>
                    <a:ext uri="{FF2B5EF4-FFF2-40B4-BE49-F238E27FC236}">
                      <a16:creationId xmlns:a16="http://schemas.microsoft.com/office/drawing/2014/main" id="{70EF84A6-6989-4F91-2679-5B7C1B5818E5}"/>
                    </a:ext>
                  </a:extLst>
                </p14:cNvPr>
                <p14:cNvContentPartPr/>
                <p14:nvPr/>
              </p14:nvContentPartPr>
              <p14:xfrm>
                <a:off x="2218170" y="1944064"/>
                <a:ext cx="201240" cy="135360"/>
              </p14:xfrm>
            </p:contentPart>
          </mc:Choice>
          <mc:Fallback xmlns="">
            <p:pic>
              <p:nvPicPr>
                <p:cNvPr id="12" name="Ink 11">
                  <a:extLst>
                    <a:ext uri="{FF2B5EF4-FFF2-40B4-BE49-F238E27FC236}">
                      <a16:creationId xmlns:a16="http://schemas.microsoft.com/office/drawing/2014/main" id="{70EF84A6-6989-4F91-2679-5B7C1B5818E5}"/>
                    </a:ext>
                  </a:extLst>
                </p:cNvPr>
                <p:cNvPicPr/>
                <p:nvPr/>
              </p:nvPicPr>
              <p:blipFill>
                <a:blip r:embed="rId26"/>
                <a:stretch>
                  <a:fillRect/>
                </a:stretch>
              </p:blipFill>
              <p:spPr>
                <a:xfrm>
                  <a:off x="2213850" y="1939744"/>
                  <a:ext cx="2098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3" name="Ink 12">
                  <a:extLst>
                    <a:ext uri="{FF2B5EF4-FFF2-40B4-BE49-F238E27FC236}">
                      <a16:creationId xmlns:a16="http://schemas.microsoft.com/office/drawing/2014/main" id="{FE81E8E9-4E75-A352-2582-72A7BE7537B9}"/>
                    </a:ext>
                  </a:extLst>
                </p14:cNvPr>
                <p14:cNvContentPartPr/>
                <p14:nvPr/>
              </p14:nvContentPartPr>
              <p14:xfrm>
                <a:off x="2303130" y="2048464"/>
                <a:ext cx="18720" cy="56880"/>
              </p14:xfrm>
            </p:contentPart>
          </mc:Choice>
          <mc:Fallback xmlns="">
            <p:pic>
              <p:nvPicPr>
                <p:cNvPr id="13" name="Ink 12">
                  <a:extLst>
                    <a:ext uri="{FF2B5EF4-FFF2-40B4-BE49-F238E27FC236}">
                      <a16:creationId xmlns:a16="http://schemas.microsoft.com/office/drawing/2014/main" id="{FE81E8E9-4E75-A352-2582-72A7BE7537B9}"/>
                    </a:ext>
                  </a:extLst>
                </p:cNvPr>
                <p:cNvPicPr/>
                <p:nvPr/>
              </p:nvPicPr>
              <p:blipFill>
                <a:blip r:embed="rId28"/>
                <a:stretch>
                  <a:fillRect/>
                </a:stretch>
              </p:blipFill>
              <p:spPr>
                <a:xfrm>
                  <a:off x="2298810" y="2044144"/>
                  <a:ext cx="2736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1" name="Ink 20">
                  <a:extLst>
                    <a:ext uri="{FF2B5EF4-FFF2-40B4-BE49-F238E27FC236}">
                      <a16:creationId xmlns:a16="http://schemas.microsoft.com/office/drawing/2014/main" id="{161712B7-703D-2959-DBF9-9C833FB8EA87}"/>
                    </a:ext>
                  </a:extLst>
                </p14:cNvPr>
                <p14:cNvContentPartPr/>
                <p14:nvPr/>
              </p14:nvContentPartPr>
              <p14:xfrm>
                <a:off x="2256690" y="1944064"/>
                <a:ext cx="54720" cy="171720"/>
              </p14:xfrm>
            </p:contentPart>
          </mc:Choice>
          <mc:Fallback xmlns="">
            <p:pic>
              <p:nvPicPr>
                <p:cNvPr id="21" name="Ink 20">
                  <a:extLst>
                    <a:ext uri="{FF2B5EF4-FFF2-40B4-BE49-F238E27FC236}">
                      <a16:creationId xmlns:a16="http://schemas.microsoft.com/office/drawing/2014/main" id="{161712B7-703D-2959-DBF9-9C833FB8EA87}"/>
                    </a:ext>
                  </a:extLst>
                </p:cNvPr>
                <p:cNvPicPr/>
                <p:nvPr/>
              </p:nvPicPr>
              <p:blipFill>
                <a:blip r:embed="rId30"/>
                <a:stretch>
                  <a:fillRect/>
                </a:stretch>
              </p:blipFill>
              <p:spPr>
                <a:xfrm>
                  <a:off x="2252370" y="1939744"/>
                  <a:ext cx="63360" cy="180360"/>
                </a:xfrm>
                <a:prstGeom prst="rect">
                  <a:avLst/>
                </a:prstGeom>
              </p:spPr>
            </p:pic>
          </mc:Fallback>
        </mc:AlternateContent>
      </p:grpSp>
    </p:spTree>
    <p:extLst>
      <p:ext uri="{BB962C8B-B14F-4D97-AF65-F5344CB8AC3E}">
        <p14:creationId xmlns:p14="http://schemas.microsoft.com/office/powerpoint/2010/main" val="11688087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1A6E9C-9609-5523-7B25-3791B97731C3}"/>
              </a:ext>
            </a:extLst>
          </p:cNvPr>
          <p:cNvSpPr>
            <a:spLocks noGrp="1"/>
          </p:cNvSpPr>
          <p:nvPr>
            <p:ph type="sldNum" sz="quarter" idx="12"/>
          </p:nvPr>
        </p:nvSpPr>
        <p:spPr/>
        <p:txBody>
          <a:bodyPr/>
          <a:lstStyle/>
          <a:p>
            <a:pPr algn="r" rtl="1"/>
            <a:fld id="{48D6029B-A7B6-42A6-9385-39AD5DA5B693}" type="slidenum">
              <a:rPr lang="en-US" smtClean="0"/>
              <a:pPr algn="r" rtl="1"/>
              <a:t>59</a:t>
            </a:fld>
            <a:endParaRPr lang="en-US" dirty="0"/>
          </a:p>
        </p:txBody>
      </p:sp>
      <p:pic>
        <p:nvPicPr>
          <p:cNvPr id="4" name="Picture 3">
            <a:extLst>
              <a:ext uri="{FF2B5EF4-FFF2-40B4-BE49-F238E27FC236}">
                <a16:creationId xmlns:a16="http://schemas.microsoft.com/office/drawing/2014/main" id="{D7330835-4BD9-F97A-3803-40B54CF02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598" y="405114"/>
            <a:ext cx="10346803" cy="5951236"/>
          </a:xfrm>
          <a:prstGeom prst="rect">
            <a:avLst/>
          </a:prstGeom>
        </p:spPr>
      </p:pic>
    </p:spTree>
    <p:extLst>
      <p:ext uri="{BB962C8B-B14F-4D97-AF65-F5344CB8AC3E}">
        <p14:creationId xmlns:p14="http://schemas.microsoft.com/office/powerpoint/2010/main" val="977834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86AC71-11E4-D8EC-11FF-34A4D31AF7AE}"/>
              </a:ext>
            </a:extLst>
          </p:cNvPr>
          <p:cNvSpPr>
            <a:spLocks noGrp="1"/>
          </p:cNvSpPr>
          <p:nvPr>
            <p:ph idx="1"/>
          </p:nvPr>
        </p:nvSpPr>
        <p:spPr/>
        <p:txBody>
          <a:bodyPr/>
          <a:lstStyle/>
          <a:p>
            <a:pPr algn="r" rtl="1">
              <a:buFont typeface="Wingdings" panose="05000000000000000000" pitchFamily="2" charset="2"/>
              <a:buChar char="ü"/>
            </a:pPr>
            <a:r>
              <a:rPr lang="fa-IR" dirty="0">
                <a:cs typeface="B Nazanin" panose="00000400000000000000" pitchFamily="2" charset="-78"/>
              </a:rPr>
              <a:t> در فرم پارامتری مدل عدد (اسکالر) وجود ندارد.</a:t>
            </a:r>
          </a:p>
          <a:p>
            <a:pPr marL="0" indent="0" algn="r" rtl="1">
              <a:buNone/>
            </a:pPr>
            <a:endParaRPr lang="en-US" dirty="0">
              <a:cs typeface="B Nazanin" panose="00000400000000000000" pitchFamily="2" charset="-78"/>
            </a:endParaRPr>
          </a:p>
          <a:p>
            <a:pPr marL="0" indent="0" algn="r" rtl="1">
              <a:buNone/>
            </a:pPr>
            <a:endParaRPr lang="fa-IR" dirty="0">
              <a:cs typeface="B Nazanin" panose="00000400000000000000" pitchFamily="2" charset="-78"/>
            </a:endParaRPr>
          </a:p>
          <a:p>
            <a:pPr marL="0" indent="0" algn="r" rtl="1">
              <a:buNone/>
            </a:pPr>
            <a:endParaRPr lang="fa-IR" dirty="0">
              <a:cs typeface="B Nazanin" panose="00000400000000000000" pitchFamily="2" charset="-78"/>
            </a:endParaRPr>
          </a:p>
          <a:p>
            <a:pPr algn="r" rtl="1">
              <a:buFont typeface="Wingdings" panose="05000000000000000000" pitchFamily="2" charset="2"/>
              <a:buChar char="ü"/>
            </a:pPr>
            <a:r>
              <a:rPr lang="fa-IR" dirty="0">
                <a:cs typeface="B Nazanin" panose="00000400000000000000" pitchFamily="2" charset="-78"/>
              </a:rPr>
              <a:t> در فرم پارامتریک باید وضعیت تمامی اندیسها مشخص باشد.</a:t>
            </a:r>
          </a:p>
          <a:p>
            <a:pPr marL="0" indent="0" algn="r" rtl="1">
              <a:buNone/>
            </a:pPr>
            <a:endParaRPr lang="fa-IR" dirty="0">
              <a:cs typeface="B Nazanin" panose="00000400000000000000" pitchFamily="2" charset="-78"/>
            </a:endParaRPr>
          </a:p>
        </p:txBody>
      </p:sp>
      <p:sp>
        <p:nvSpPr>
          <p:cNvPr id="4" name="Slide Number Placeholder 3">
            <a:extLst>
              <a:ext uri="{FF2B5EF4-FFF2-40B4-BE49-F238E27FC236}">
                <a16:creationId xmlns:a16="http://schemas.microsoft.com/office/drawing/2014/main" id="{FCF7A338-08B4-A9F4-1231-758FB33D34AA}"/>
              </a:ext>
            </a:extLst>
          </p:cNvPr>
          <p:cNvSpPr>
            <a:spLocks noGrp="1"/>
          </p:cNvSpPr>
          <p:nvPr>
            <p:ph type="sldNum" sz="quarter" idx="12"/>
          </p:nvPr>
        </p:nvSpPr>
        <p:spPr/>
        <p:txBody>
          <a:bodyPr/>
          <a:lstStyle/>
          <a:p>
            <a:fld id="{48D6029B-A7B6-42A6-9385-39AD5DA5B693}" type="slidenum">
              <a:rPr lang="en-US" smtClean="0"/>
              <a:pPr/>
              <a:t>6</a:t>
            </a:fld>
            <a:endParaRPr lang="en-US" dirty="0"/>
          </a:p>
        </p:txBody>
      </p:sp>
      <p:sp>
        <p:nvSpPr>
          <p:cNvPr id="5" name="Title 1">
            <a:extLst>
              <a:ext uri="{FF2B5EF4-FFF2-40B4-BE49-F238E27FC236}">
                <a16:creationId xmlns:a16="http://schemas.microsoft.com/office/drawing/2014/main" id="{20862AFF-FFB3-6BAD-174B-497661813D6A}"/>
              </a:ext>
            </a:extLst>
          </p:cNvPr>
          <p:cNvSpPr>
            <a:spLocks noGrp="1"/>
          </p:cNvSpPr>
          <p:nvPr>
            <p:ph type="title"/>
          </p:nvPr>
        </p:nvSpPr>
        <p:spPr>
          <a:xfrm>
            <a:off x="838200" y="320675"/>
            <a:ext cx="10515600" cy="1325563"/>
          </a:xfrm>
        </p:spPr>
        <p:txBody>
          <a:bodyPr/>
          <a:lstStyle/>
          <a:p>
            <a:pPr algn="ctr"/>
            <a:r>
              <a:rPr lang="fa-IR" dirty="0">
                <a:cs typeface="B Nazanin" panose="00000400000000000000" pitchFamily="2" charset="-78"/>
              </a:rPr>
              <a:t>فرم پارامتری مدل</a:t>
            </a:r>
            <a:endParaRPr lang="en-US" dirty="0">
              <a:cs typeface="B Nazanin" panose="00000400000000000000" pitchFamily="2" charset="-78"/>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9B72079-E314-643B-53FC-29B963FB537A}"/>
                  </a:ext>
                </a:extLst>
              </p:cNvPr>
              <p:cNvSpPr txBox="1"/>
              <p:nvPr/>
            </p:nvSpPr>
            <p:spPr>
              <a:xfrm>
                <a:off x="1377388" y="2419108"/>
                <a:ext cx="3020992" cy="636072"/>
              </a:xfrm>
              <a:prstGeom prst="rect">
                <a:avLst/>
              </a:prstGeom>
              <a:noFill/>
            </p:spPr>
            <p:txBody>
              <a:bodyPr wrap="square" lIns="0" tIns="0" rIns="0" bIns="0" rtlCol="1">
                <a:spAutoFit/>
              </a:bodyPr>
              <a:lstStyle/>
              <a:p>
                <a:pPr/>
                <a14:m>
                  <m:oMathPara xmlns:m="http://schemas.openxmlformats.org/officeDocument/2006/math">
                    <m:oMathParaPr>
                      <m:jc m:val="centerGroup"/>
                    </m:oMathParaPr>
                    <m:oMath xmlns:m="http://schemas.openxmlformats.org/officeDocument/2006/math">
                      <m:f>
                        <m:fPr>
                          <m:ctrlPr>
                            <a:rPr lang="fa-IR" sz="2400" i="1" smtClean="0">
                              <a:solidFill>
                                <a:schemeClr val="tx1"/>
                              </a:solidFill>
                              <a:latin typeface="Cambria Math" panose="02040503050406030204" pitchFamily="18" charset="0"/>
                              <a:cs typeface="+mj-cs"/>
                            </a:rPr>
                          </m:ctrlPr>
                        </m:fPr>
                        <m:num>
                          <m:r>
                            <a:rPr lang="en-US" sz="2400" b="0" i="1" smtClean="0">
                              <a:solidFill>
                                <a:schemeClr val="tx1"/>
                              </a:solidFill>
                              <a:latin typeface="Cambria Math" panose="02040503050406030204" pitchFamily="18" charset="0"/>
                              <a:cs typeface="+mj-cs"/>
                            </a:rPr>
                            <m:t>𝑥</m:t>
                          </m:r>
                        </m:num>
                        <m:den>
                          <m:r>
                            <a:rPr lang="fa-IR" sz="2400" i="0">
                              <a:solidFill>
                                <a:schemeClr val="tx1"/>
                              </a:solidFill>
                              <a:latin typeface="Cambria Math" panose="02040503050406030204" pitchFamily="18" charset="0"/>
                              <a:cs typeface="+mj-cs"/>
                            </a:rPr>
                            <m:t>60</m:t>
                          </m:r>
                        </m:den>
                      </m:f>
                      <m:r>
                        <a:rPr lang="en-US" sz="2400" b="0" i="1" smtClean="0">
                          <a:solidFill>
                            <a:schemeClr val="tx1"/>
                          </a:solidFill>
                          <a:latin typeface="Cambria Math" panose="02040503050406030204" pitchFamily="18" charset="0"/>
                          <a:cs typeface="+mj-cs"/>
                        </a:rPr>
                        <m:t>   </m:t>
                      </m:r>
                      <m:groupChr>
                        <m:groupChrPr>
                          <m:chr m:val="⇒"/>
                          <m:vertJc m:val="bot"/>
                          <m:ctrlPr>
                            <a:rPr lang="fa-IR" sz="2400" i="1" smtClean="0">
                              <a:solidFill>
                                <a:schemeClr val="tx1"/>
                              </a:solidFill>
                              <a:latin typeface="Cambria Math" panose="02040503050406030204" pitchFamily="18" charset="0"/>
                              <a:cs typeface="+mj-cs"/>
                            </a:rPr>
                          </m:ctrlPr>
                        </m:groupChrPr>
                        <m:e>
                          <m:r>
                            <m:rPr>
                              <m:brk m:alnAt="2"/>
                            </m:rPr>
                            <a:rPr lang="en-US" sz="2400" b="0" i="1" smtClean="0">
                              <a:solidFill>
                                <a:schemeClr val="tx1"/>
                              </a:solidFill>
                              <a:latin typeface="Cambria Math" panose="02040503050406030204" pitchFamily="18" charset="0"/>
                              <a:cs typeface="+mj-cs"/>
                            </a:rPr>
                            <m:t>𝑐</m:t>
                          </m:r>
                          <m:r>
                            <a:rPr lang="en-US" sz="2400" b="0" i="1" smtClean="0">
                              <a:solidFill>
                                <a:schemeClr val="tx1"/>
                              </a:solidFill>
                              <a:latin typeface="Cambria Math" panose="02040503050406030204" pitchFamily="18" charset="0"/>
                              <a:cs typeface="+mj-cs"/>
                            </a:rPr>
                            <m:t>𝑐</m:t>
                          </m:r>
                          <m:r>
                            <a:rPr lang="en-US" sz="2400" b="0" i="1" smtClean="0">
                              <a:solidFill>
                                <a:schemeClr val="tx1"/>
                              </a:solidFill>
                              <a:latin typeface="Cambria Math" panose="02040503050406030204" pitchFamily="18" charset="0"/>
                              <a:cs typeface="+mj-cs"/>
                            </a:rPr>
                            <m:t>=</m:t>
                          </m:r>
                          <m:r>
                            <m:rPr>
                              <m:brk m:alnAt="2"/>
                            </m:rPr>
                            <a:rPr lang="en-US" sz="2400" b="0" i="1" smtClean="0">
                              <a:solidFill>
                                <a:schemeClr val="tx1"/>
                              </a:solidFill>
                              <a:latin typeface="Cambria Math" panose="02040503050406030204" pitchFamily="18" charset="0"/>
                              <a:cs typeface="+mj-cs"/>
                            </a:rPr>
                            <m:t>6</m:t>
                          </m:r>
                          <m:r>
                            <a:rPr lang="en-US" sz="2400" b="0" i="1" smtClean="0">
                              <a:solidFill>
                                <a:schemeClr val="tx1"/>
                              </a:solidFill>
                              <a:latin typeface="Cambria Math" panose="02040503050406030204" pitchFamily="18" charset="0"/>
                              <a:cs typeface="+mj-cs"/>
                            </a:rPr>
                            <m:t>0</m:t>
                          </m:r>
                        </m:e>
                      </m:groupChr>
                      <m:r>
                        <a:rPr lang="fa-IR" sz="2400" b="0" i="1" smtClean="0">
                          <a:solidFill>
                            <a:schemeClr val="tx1"/>
                          </a:solidFill>
                          <a:latin typeface="Cambria Math" panose="02040503050406030204" pitchFamily="18" charset="0"/>
                          <a:cs typeface="+mj-cs"/>
                        </a:rPr>
                        <m:t>    </m:t>
                      </m:r>
                      <m:f>
                        <m:fPr>
                          <m:ctrlPr>
                            <a:rPr lang="fa-IR" sz="2400" i="1" smtClean="0">
                              <a:solidFill>
                                <a:schemeClr val="tx1"/>
                              </a:solidFill>
                              <a:latin typeface="Cambria Math" panose="02040503050406030204" pitchFamily="18" charset="0"/>
                              <a:cs typeface="+mj-cs"/>
                            </a:rPr>
                          </m:ctrlPr>
                        </m:fPr>
                        <m:num>
                          <m:r>
                            <a:rPr lang="en-US" sz="2400" b="0" i="1" smtClean="0">
                              <a:solidFill>
                                <a:schemeClr val="tx1"/>
                              </a:solidFill>
                              <a:latin typeface="Cambria Math" panose="02040503050406030204" pitchFamily="18" charset="0"/>
                              <a:cs typeface="+mj-cs"/>
                            </a:rPr>
                            <m:t>𝑥</m:t>
                          </m:r>
                        </m:num>
                        <m:den>
                          <m:r>
                            <a:rPr lang="en-US" sz="2400" b="0" i="1" smtClean="0">
                              <a:solidFill>
                                <a:schemeClr val="tx1"/>
                              </a:solidFill>
                              <a:latin typeface="Cambria Math" panose="02040503050406030204" pitchFamily="18" charset="0"/>
                              <a:cs typeface="+mj-cs"/>
                            </a:rPr>
                            <m:t>𝑐𝑐</m:t>
                          </m:r>
                        </m:den>
                      </m:f>
                    </m:oMath>
                  </m:oMathPara>
                </a14:m>
                <a:endParaRPr lang="fa-IR" sz="2400" dirty="0">
                  <a:solidFill>
                    <a:schemeClr val="tx1"/>
                  </a:solidFill>
                  <a:cs typeface="+mj-cs"/>
                </a:endParaRPr>
              </a:p>
            </p:txBody>
          </p:sp>
        </mc:Choice>
        <mc:Fallback xmlns="">
          <p:sp>
            <p:nvSpPr>
              <p:cNvPr id="14" name="TextBox 13">
                <a:extLst>
                  <a:ext uri="{FF2B5EF4-FFF2-40B4-BE49-F238E27FC236}">
                    <a16:creationId xmlns:a16="http://schemas.microsoft.com/office/drawing/2014/main" id="{09B72079-E314-643B-53FC-29B963FB537A}"/>
                  </a:ext>
                </a:extLst>
              </p:cNvPr>
              <p:cNvSpPr txBox="1">
                <a:spLocks noRot="1" noChangeAspect="1" noMove="1" noResize="1" noEditPoints="1" noAdjustHandles="1" noChangeArrowheads="1" noChangeShapeType="1" noTextEdit="1"/>
              </p:cNvSpPr>
              <p:nvPr/>
            </p:nvSpPr>
            <p:spPr>
              <a:xfrm>
                <a:off x="1377388" y="2419108"/>
                <a:ext cx="3020992" cy="636072"/>
              </a:xfrm>
              <a:prstGeom prst="rect">
                <a:avLst/>
              </a:prstGeom>
              <a:blipFill>
                <a:blip r:embed="rId2"/>
                <a:stretch>
                  <a:fillRect/>
                </a:stretch>
              </a:blipFill>
            </p:spPr>
            <p:txBody>
              <a:bodyPr/>
              <a:lstStyle/>
              <a:p>
                <a:r>
                  <a:rPr lang="fa-IR">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D7C0934-7F8B-597F-6FC6-936B174AB2FE}"/>
                  </a:ext>
                </a:extLst>
              </p:cNvPr>
              <p:cNvSpPr txBox="1"/>
              <p:nvPr/>
            </p:nvSpPr>
            <p:spPr>
              <a:xfrm>
                <a:off x="1842304" y="4585503"/>
                <a:ext cx="3020992" cy="1008225"/>
              </a:xfrm>
              <a:prstGeom prst="rect">
                <a:avLst/>
              </a:prstGeom>
              <a:noFill/>
            </p:spPr>
            <p:txBody>
              <a:bodyPr wrap="square" lIns="0" tIns="0" rIns="0" bIns="0" rtlCol="1">
                <a:spAutoFit/>
              </a:bodyPr>
              <a:lstStyle/>
              <a:p>
                <a:pPr/>
                <a14:m>
                  <m:oMathPara xmlns:m="http://schemas.openxmlformats.org/officeDocument/2006/math">
                    <m:oMathParaPr>
                      <m:jc m:val="centerGroup"/>
                    </m:oMathParaPr>
                    <m:oMath xmlns:m="http://schemas.openxmlformats.org/officeDocument/2006/math">
                      <m:nary>
                        <m:naryPr>
                          <m:chr m:val="∑"/>
                          <m:ctrlPr>
                            <a:rPr lang="fa-IR"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m:t>
                          </m:r>
                          <m:r>
                            <m:rPr>
                              <m:brk m:alnAt="23"/>
                            </m:rP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fa-IR"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𝑖𝑗</m:t>
                              </m:r>
                            </m:sub>
                          </m:sSub>
                          <m:r>
                            <a:rPr lang="fa-IR" sz="2400" i="1">
                              <a:latin typeface="Cambria Math" panose="02040503050406030204" pitchFamily="18" charset="0"/>
                              <a:ea typeface="Cambria Math" panose="02040503050406030204" pitchFamily="18" charset="0"/>
                            </a:rPr>
                            <m:t>≤</m:t>
                          </m:r>
                        </m:e>
                      </m:nary>
                      <m:r>
                        <a:rPr lang="fa-IR" sz="2400" i="1">
                          <a:latin typeface="Cambria Math" panose="02040503050406030204" pitchFamily="18" charset="0"/>
                          <a:ea typeface="Cambria Math" panose="02040503050406030204" pitchFamily="18" charset="0"/>
                        </a:rPr>
                        <m:t> </m:t>
                      </m:r>
                      <m:sSub>
                        <m:sSubPr>
                          <m:ctrlPr>
                            <a:rPr lang="fa-IR" sz="2400" i="1" smtClean="0">
                              <a:solidFill>
                                <a:schemeClr val="tx1"/>
                              </a:solidFill>
                              <a:latin typeface="Cambria Math" panose="02040503050406030204" pitchFamily="18" charset="0"/>
                              <a:cs typeface="+mj-cs"/>
                            </a:rPr>
                          </m:ctrlPr>
                        </m:sSubPr>
                        <m:e>
                          <m:r>
                            <a:rPr lang="en-US" sz="2400" b="0" i="1" smtClean="0">
                              <a:solidFill>
                                <a:schemeClr val="tx1"/>
                              </a:solidFill>
                              <a:latin typeface="Cambria Math" panose="02040503050406030204" pitchFamily="18" charset="0"/>
                              <a:cs typeface="+mj-cs"/>
                            </a:rPr>
                            <m:t>𝑏</m:t>
                          </m:r>
                        </m:e>
                        <m:sub>
                          <m:r>
                            <a:rPr lang="en-US" sz="2400" b="0" i="1" smtClean="0">
                              <a:solidFill>
                                <a:schemeClr val="tx1"/>
                              </a:solidFill>
                              <a:latin typeface="Cambria Math" panose="02040503050406030204" pitchFamily="18" charset="0"/>
                              <a:cs typeface="+mj-cs"/>
                            </a:rPr>
                            <m:t>𝑘</m:t>
                          </m:r>
                        </m:sub>
                      </m:sSub>
                      <m:r>
                        <a:rPr lang="fa-IR" sz="2400" b="0" i="1" smtClean="0">
                          <a:solidFill>
                            <a:schemeClr val="tx1"/>
                          </a:solidFill>
                          <a:latin typeface="Cambria Math" panose="02040503050406030204" pitchFamily="18" charset="0"/>
                          <a:cs typeface="+mj-cs"/>
                        </a:rPr>
                        <m:t>         </m:t>
                      </m:r>
                      <m:r>
                        <a:rPr lang="fa-IR" sz="2400" b="0" i="1" smtClean="0">
                          <a:solidFill>
                            <a:schemeClr val="tx1"/>
                          </a:solidFill>
                          <a:latin typeface="Cambria Math" panose="02040503050406030204" pitchFamily="18" charset="0"/>
                          <a:ea typeface="Cambria Math" panose="02040503050406030204" pitchFamily="18" charset="0"/>
                          <a:cs typeface="+mj-cs"/>
                        </a:rPr>
                        <m:t>∀ </m:t>
                      </m:r>
                      <m:r>
                        <a:rPr lang="en-US" sz="2400" b="0" i="1" smtClean="0">
                          <a:solidFill>
                            <a:schemeClr val="tx1"/>
                          </a:solidFill>
                          <a:latin typeface="Cambria Math" panose="02040503050406030204" pitchFamily="18" charset="0"/>
                          <a:ea typeface="Cambria Math" panose="02040503050406030204" pitchFamily="18" charset="0"/>
                          <a:cs typeface="+mj-cs"/>
                        </a:rPr>
                        <m:t>𝑗</m:t>
                      </m:r>
                      <m:r>
                        <a:rPr lang="en-US" sz="2400" b="0" i="1" smtClean="0">
                          <a:solidFill>
                            <a:schemeClr val="tx1"/>
                          </a:solidFill>
                          <a:latin typeface="Cambria Math" panose="02040503050406030204" pitchFamily="18" charset="0"/>
                          <a:ea typeface="Cambria Math" panose="02040503050406030204" pitchFamily="18" charset="0"/>
                          <a:cs typeface="+mj-cs"/>
                        </a:rPr>
                        <m:t>,</m:t>
                      </m:r>
                      <m:r>
                        <a:rPr lang="en-US" sz="2400" b="0" i="1" smtClean="0">
                          <a:solidFill>
                            <a:schemeClr val="tx1"/>
                          </a:solidFill>
                          <a:latin typeface="Cambria Math" panose="02040503050406030204" pitchFamily="18" charset="0"/>
                          <a:ea typeface="Cambria Math" panose="02040503050406030204" pitchFamily="18" charset="0"/>
                          <a:cs typeface="+mj-cs"/>
                        </a:rPr>
                        <m:t>𝑘</m:t>
                      </m:r>
                    </m:oMath>
                  </m:oMathPara>
                </a14:m>
                <a:endParaRPr lang="fa-IR" sz="2400" dirty="0">
                  <a:solidFill>
                    <a:schemeClr val="tx1"/>
                  </a:solidFill>
                  <a:cs typeface="+mj-cs"/>
                </a:endParaRPr>
              </a:p>
            </p:txBody>
          </p:sp>
        </mc:Choice>
        <mc:Fallback xmlns="">
          <p:sp>
            <p:nvSpPr>
              <p:cNvPr id="15" name="TextBox 14">
                <a:extLst>
                  <a:ext uri="{FF2B5EF4-FFF2-40B4-BE49-F238E27FC236}">
                    <a16:creationId xmlns:a16="http://schemas.microsoft.com/office/drawing/2014/main" id="{0D7C0934-7F8B-597F-6FC6-936B174AB2FE}"/>
                  </a:ext>
                </a:extLst>
              </p:cNvPr>
              <p:cNvSpPr txBox="1">
                <a:spLocks noRot="1" noChangeAspect="1" noMove="1" noResize="1" noEditPoints="1" noAdjustHandles="1" noChangeArrowheads="1" noChangeShapeType="1" noTextEdit="1"/>
              </p:cNvSpPr>
              <p:nvPr/>
            </p:nvSpPr>
            <p:spPr>
              <a:xfrm>
                <a:off x="1842304" y="4585503"/>
                <a:ext cx="3020992" cy="1008225"/>
              </a:xfrm>
              <a:prstGeom prst="rect">
                <a:avLst/>
              </a:prstGeom>
              <a:blipFill>
                <a:blip r:embed="rId3"/>
                <a:stretch>
                  <a:fillRect/>
                </a:stretch>
              </a:blipFill>
            </p:spPr>
            <p:txBody>
              <a:bodyPr/>
              <a:lstStyle/>
              <a:p>
                <a:r>
                  <a:rPr lang="fa-IR">
                    <a:noFill/>
                  </a:rPr>
                  <a:t> </a:t>
                </a:r>
              </a:p>
            </p:txBody>
          </p:sp>
        </mc:Fallback>
      </mc:AlternateContent>
    </p:spTree>
    <p:extLst>
      <p:ext uri="{BB962C8B-B14F-4D97-AF65-F5344CB8AC3E}">
        <p14:creationId xmlns:p14="http://schemas.microsoft.com/office/powerpoint/2010/main" val="11816770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E84CBE-1BE9-BF83-200E-858764F1E076}"/>
              </a:ext>
            </a:extLst>
          </p:cNvPr>
          <p:cNvSpPr>
            <a:spLocks noGrp="1"/>
          </p:cNvSpPr>
          <p:nvPr>
            <p:ph type="title"/>
          </p:nvPr>
        </p:nvSpPr>
        <p:spPr/>
        <p:txBody>
          <a:bodyPr/>
          <a:lstStyle/>
          <a:p>
            <a:pPr algn="ctr"/>
            <a:r>
              <a:rPr lang="fa-IR" dirty="0">
                <a:cs typeface="B Nazanin" panose="00000400000000000000" pitchFamily="2" charset="-78"/>
              </a:rPr>
              <a:t>حذف زیر تور</a:t>
            </a:r>
          </a:p>
        </p:txBody>
      </p:sp>
      <p:sp>
        <p:nvSpPr>
          <p:cNvPr id="2" name="Slide Number Placeholder 1">
            <a:extLst>
              <a:ext uri="{FF2B5EF4-FFF2-40B4-BE49-F238E27FC236}">
                <a16:creationId xmlns:a16="http://schemas.microsoft.com/office/drawing/2014/main" id="{9B053E63-C09C-DF7A-7FC2-D666160186FC}"/>
              </a:ext>
            </a:extLst>
          </p:cNvPr>
          <p:cNvSpPr>
            <a:spLocks noGrp="1"/>
          </p:cNvSpPr>
          <p:nvPr>
            <p:ph type="sldNum" sz="quarter" idx="12"/>
          </p:nvPr>
        </p:nvSpPr>
        <p:spPr/>
        <p:txBody>
          <a:bodyPr/>
          <a:lstStyle/>
          <a:p>
            <a:pPr algn="r" rtl="1"/>
            <a:fld id="{48D6029B-A7B6-42A6-9385-39AD5DA5B693}" type="slidenum">
              <a:rPr lang="en-US" smtClean="0"/>
              <a:pPr algn="r" rtl="1"/>
              <a:t>60</a:t>
            </a:fld>
            <a:endParaRPr lang="en-US" dirty="0"/>
          </a:p>
        </p:txBody>
      </p:sp>
      <p:pic>
        <p:nvPicPr>
          <p:cNvPr id="4" name="Picture 3">
            <a:extLst>
              <a:ext uri="{FF2B5EF4-FFF2-40B4-BE49-F238E27FC236}">
                <a16:creationId xmlns:a16="http://schemas.microsoft.com/office/drawing/2014/main" id="{19C212FD-18B3-C366-ACD8-FB49852BE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200" y="1604586"/>
            <a:ext cx="9520405" cy="4751764"/>
          </a:xfrm>
          <a:prstGeom prst="rect">
            <a:avLst/>
          </a:prstGeom>
        </p:spPr>
      </p:pic>
    </p:spTree>
    <p:extLst>
      <p:ext uri="{BB962C8B-B14F-4D97-AF65-F5344CB8AC3E}">
        <p14:creationId xmlns:p14="http://schemas.microsoft.com/office/powerpoint/2010/main" val="21590976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10B-A5D0-F108-3CAF-E0707E7DA52D}"/>
              </a:ext>
            </a:extLst>
          </p:cNvPr>
          <p:cNvSpPr>
            <a:spLocks noGrp="1"/>
          </p:cNvSpPr>
          <p:nvPr>
            <p:ph type="title"/>
          </p:nvPr>
        </p:nvSpPr>
        <p:spPr>
          <a:xfrm>
            <a:off x="664581" y="325976"/>
            <a:ext cx="10515600" cy="1325563"/>
          </a:xfrm>
        </p:spPr>
        <p:txBody>
          <a:bodyPr/>
          <a:lstStyle/>
          <a:p>
            <a:pPr algn="ctr" rtl="1"/>
            <a:r>
              <a:rPr lang="fa-IR" dirty="0">
                <a:cs typeface="B Nazanin" panose="00000400000000000000" pitchFamily="2" charset="-78"/>
              </a:rPr>
              <a:t>مدل های چند هدفه</a:t>
            </a:r>
          </a:p>
        </p:txBody>
      </p:sp>
      <p:sp>
        <p:nvSpPr>
          <p:cNvPr id="3" name="Slide Number Placeholder 2">
            <a:extLst>
              <a:ext uri="{FF2B5EF4-FFF2-40B4-BE49-F238E27FC236}">
                <a16:creationId xmlns:a16="http://schemas.microsoft.com/office/drawing/2014/main" id="{8FD382C4-8C94-5189-881A-A54F08F90E45}"/>
              </a:ext>
            </a:extLst>
          </p:cNvPr>
          <p:cNvSpPr>
            <a:spLocks noGrp="1"/>
          </p:cNvSpPr>
          <p:nvPr>
            <p:ph type="sldNum" sz="quarter" idx="12"/>
          </p:nvPr>
        </p:nvSpPr>
        <p:spPr/>
        <p:txBody>
          <a:bodyPr/>
          <a:lstStyle/>
          <a:p>
            <a:pPr algn="r" rtl="1"/>
            <a:fld id="{48D6029B-A7B6-42A6-9385-39AD5DA5B693}" type="slidenum">
              <a:rPr lang="en-US" smtClean="0">
                <a:latin typeface="Times New Roman" panose="02020603050405020304" pitchFamily="18" charset="0"/>
                <a:cs typeface="+mj-cs"/>
              </a:rPr>
              <a:pPr algn="r" rtl="1"/>
              <a:t>61</a:t>
            </a:fld>
            <a:endParaRPr lang="en-US" dirty="0">
              <a:latin typeface="Times New Roman" panose="02020603050405020304" pitchFamily="18" charset="0"/>
              <a:cs typeface="+mj-cs"/>
            </a:endParaRPr>
          </a:p>
        </p:txBody>
      </p:sp>
      <p:pic>
        <p:nvPicPr>
          <p:cNvPr id="7" name="Picture 6">
            <a:extLst>
              <a:ext uri="{FF2B5EF4-FFF2-40B4-BE49-F238E27FC236}">
                <a16:creationId xmlns:a16="http://schemas.microsoft.com/office/drawing/2014/main" id="{6821BAFE-A56B-F27B-25CC-304CC5BED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554" y="3963463"/>
            <a:ext cx="8142961" cy="1905779"/>
          </a:xfrm>
          <a:prstGeom prst="rect">
            <a:avLst/>
          </a:prstGeom>
        </p:spPr>
      </p:pic>
      <p:pic>
        <p:nvPicPr>
          <p:cNvPr id="11" name="Picture 10">
            <a:extLst>
              <a:ext uri="{FF2B5EF4-FFF2-40B4-BE49-F238E27FC236}">
                <a16:creationId xmlns:a16="http://schemas.microsoft.com/office/drawing/2014/main" id="{8DCFC146-613E-884D-69A2-67B8AF82EF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9382" y="1362729"/>
            <a:ext cx="9219407" cy="2392887"/>
          </a:xfrm>
          <a:prstGeom prst="rect">
            <a:avLst/>
          </a:prstGeom>
        </p:spPr>
      </p:pic>
    </p:spTree>
    <p:extLst>
      <p:ext uri="{BB962C8B-B14F-4D97-AF65-F5344CB8AC3E}">
        <p14:creationId xmlns:p14="http://schemas.microsoft.com/office/powerpoint/2010/main" val="1108368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D1393F6-67BB-35CD-81B5-1B900B4763EF}"/>
              </a:ext>
            </a:extLst>
          </p:cNvPr>
          <p:cNvSpPr>
            <a:spLocks noGrp="1"/>
          </p:cNvSpPr>
          <p:nvPr>
            <p:ph type="sldNum" sz="quarter" idx="12"/>
          </p:nvPr>
        </p:nvSpPr>
        <p:spPr/>
        <p:txBody>
          <a:bodyPr/>
          <a:lstStyle/>
          <a:p>
            <a:pPr algn="r" rtl="1"/>
            <a:fld id="{48D6029B-A7B6-42A6-9385-39AD5DA5B693}" type="slidenum">
              <a:rPr lang="en-US" smtClean="0">
                <a:latin typeface="Times New Roman" panose="02020603050405020304" pitchFamily="18" charset="0"/>
                <a:cs typeface="+mj-cs"/>
              </a:rPr>
              <a:pPr algn="r" rtl="1"/>
              <a:t>62</a:t>
            </a:fld>
            <a:endParaRPr lang="en-US" dirty="0">
              <a:latin typeface="Times New Roman" panose="02020603050405020304" pitchFamily="18" charset="0"/>
              <a:cs typeface="+mj-cs"/>
            </a:endParaRPr>
          </a:p>
        </p:txBody>
      </p:sp>
      <p:pic>
        <p:nvPicPr>
          <p:cNvPr id="4" name="Picture 3">
            <a:extLst>
              <a:ext uri="{FF2B5EF4-FFF2-40B4-BE49-F238E27FC236}">
                <a16:creationId xmlns:a16="http://schemas.microsoft.com/office/drawing/2014/main" id="{334B8AC4-B74A-CFB1-84BF-62706A962B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354" y="136525"/>
            <a:ext cx="9850056" cy="6402387"/>
          </a:xfrm>
          <a:prstGeom prst="rect">
            <a:avLst/>
          </a:prstGeom>
        </p:spPr>
      </p:pic>
    </p:spTree>
    <p:extLst>
      <p:ext uri="{BB962C8B-B14F-4D97-AF65-F5344CB8AC3E}">
        <p14:creationId xmlns:p14="http://schemas.microsoft.com/office/powerpoint/2010/main" val="38333034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EA5E82F-B1B0-4A0E-BC65-5F1953A8B6F9}"/>
              </a:ext>
            </a:extLst>
          </p:cNvPr>
          <p:cNvSpPr>
            <a:spLocks noGrp="1"/>
          </p:cNvSpPr>
          <p:nvPr>
            <p:ph type="sldNum" sz="quarter" idx="12"/>
          </p:nvPr>
        </p:nvSpPr>
        <p:spPr/>
        <p:txBody>
          <a:bodyPr/>
          <a:lstStyle/>
          <a:p>
            <a:pPr algn="r" rtl="1"/>
            <a:fld id="{48D6029B-A7B6-42A6-9385-39AD5DA5B693}" type="slidenum">
              <a:rPr lang="en-US" smtClean="0">
                <a:latin typeface="Times New Roman" panose="02020603050405020304" pitchFamily="18" charset="0"/>
              </a:rPr>
              <a:pPr algn="r" rtl="1"/>
              <a:t>63</a:t>
            </a:fld>
            <a:endParaRPr lang="en-US" dirty="0">
              <a:latin typeface="Times New Roman" panose="02020603050405020304" pitchFamily="18" charset="0"/>
            </a:endParaRPr>
          </a:p>
        </p:txBody>
      </p:sp>
      <p:pic>
        <p:nvPicPr>
          <p:cNvPr id="5" name="Picture 4">
            <a:extLst>
              <a:ext uri="{FF2B5EF4-FFF2-40B4-BE49-F238E27FC236}">
                <a16:creationId xmlns:a16="http://schemas.microsoft.com/office/drawing/2014/main" id="{B3D60809-EC05-F01B-DD4A-EF9734BD9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0031" y="443446"/>
            <a:ext cx="7733969" cy="2091410"/>
          </a:xfrm>
          <a:prstGeom prst="rect">
            <a:avLst/>
          </a:prstGeom>
        </p:spPr>
      </p:pic>
      <p:pic>
        <p:nvPicPr>
          <p:cNvPr id="7" name="Picture 6">
            <a:extLst>
              <a:ext uri="{FF2B5EF4-FFF2-40B4-BE49-F238E27FC236}">
                <a16:creationId xmlns:a16="http://schemas.microsoft.com/office/drawing/2014/main" id="{169AEFE7-1423-78CD-0C98-4ADEFE41D53A}"/>
              </a:ext>
            </a:extLst>
          </p:cNvPr>
          <p:cNvPicPr>
            <a:picLocks noChangeAspect="1"/>
          </p:cNvPicPr>
          <p:nvPr/>
        </p:nvPicPr>
        <p:blipFill rotWithShape="1">
          <a:blip r:embed="rId3">
            <a:extLst>
              <a:ext uri="{28A0092B-C50C-407E-A947-70E740481C1C}">
                <a14:useLocalDpi xmlns:a14="http://schemas.microsoft.com/office/drawing/2010/main" val="0"/>
              </a:ext>
            </a:extLst>
          </a:blip>
          <a:srcRect b="37059"/>
          <a:stretch/>
        </p:blipFill>
        <p:spPr>
          <a:xfrm>
            <a:off x="1455017" y="2627454"/>
            <a:ext cx="9135817" cy="2476982"/>
          </a:xfrm>
          <a:prstGeom prst="rect">
            <a:avLst/>
          </a:prstGeom>
        </p:spPr>
      </p:pic>
      <p:pic>
        <p:nvPicPr>
          <p:cNvPr id="11" name="Picture 10">
            <a:extLst>
              <a:ext uri="{FF2B5EF4-FFF2-40B4-BE49-F238E27FC236}">
                <a16:creationId xmlns:a16="http://schemas.microsoft.com/office/drawing/2014/main" id="{B5A765D6-E661-767B-E8D8-AD8498914A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5017" y="5160636"/>
            <a:ext cx="6495328" cy="1139514"/>
          </a:xfrm>
          <a:prstGeom prst="rect">
            <a:avLst/>
          </a:prstGeom>
        </p:spPr>
      </p:pic>
    </p:spTree>
    <p:extLst>
      <p:ext uri="{BB962C8B-B14F-4D97-AF65-F5344CB8AC3E}">
        <p14:creationId xmlns:p14="http://schemas.microsoft.com/office/powerpoint/2010/main" val="7306762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388D761-4612-73E5-B6CB-06246C8B06AC}"/>
              </a:ext>
            </a:extLst>
          </p:cNvPr>
          <p:cNvSpPr>
            <a:spLocks noGrp="1"/>
          </p:cNvSpPr>
          <p:nvPr>
            <p:ph type="sldNum" sz="quarter" idx="12"/>
          </p:nvPr>
        </p:nvSpPr>
        <p:spPr/>
        <p:txBody>
          <a:bodyPr/>
          <a:lstStyle/>
          <a:p>
            <a:pPr algn="r" rtl="1"/>
            <a:fld id="{48D6029B-A7B6-42A6-9385-39AD5DA5B693}" type="slidenum">
              <a:rPr lang="en-US" smtClean="0">
                <a:latin typeface="Times New Roman" panose="02020603050405020304" pitchFamily="18" charset="0"/>
              </a:rPr>
              <a:pPr algn="r" rtl="1"/>
              <a:t>64</a:t>
            </a:fld>
            <a:endParaRPr lang="en-US" dirty="0">
              <a:latin typeface="Times New Roman" panose="02020603050405020304" pitchFamily="18" charset="0"/>
            </a:endParaRPr>
          </a:p>
        </p:txBody>
      </p:sp>
      <p:pic>
        <p:nvPicPr>
          <p:cNvPr id="4" name="Picture 3">
            <a:extLst>
              <a:ext uri="{FF2B5EF4-FFF2-40B4-BE49-F238E27FC236}">
                <a16:creationId xmlns:a16="http://schemas.microsoft.com/office/drawing/2014/main" id="{28DD8AD8-56A3-04F7-7B76-320FC816B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044" y="324091"/>
            <a:ext cx="8995458" cy="6032259"/>
          </a:xfrm>
          <a:prstGeom prst="rect">
            <a:avLst/>
          </a:prstGeom>
        </p:spPr>
      </p:pic>
    </p:spTree>
    <p:extLst>
      <p:ext uri="{BB962C8B-B14F-4D97-AF65-F5344CB8AC3E}">
        <p14:creationId xmlns:p14="http://schemas.microsoft.com/office/powerpoint/2010/main" val="4289960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2E338CC-AA31-9D24-DD89-FE5FAC6A50B2}"/>
              </a:ext>
            </a:extLst>
          </p:cNvPr>
          <p:cNvSpPr>
            <a:spLocks noGrp="1"/>
          </p:cNvSpPr>
          <p:nvPr>
            <p:ph type="sldNum" sz="quarter" idx="12"/>
          </p:nvPr>
        </p:nvSpPr>
        <p:spPr/>
        <p:txBody>
          <a:bodyPr/>
          <a:lstStyle/>
          <a:p>
            <a:pPr algn="r" rtl="1"/>
            <a:fld id="{48D6029B-A7B6-42A6-9385-39AD5DA5B693}" type="slidenum">
              <a:rPr lang="en-US" smtClean="0">
                <a:latin typeface="Times New Roman" panose="02020603050405020304" pitchFamily="18" charset="0"/>
                <a:cs typeface="+mj-cs"/>
              </a:rPr>
              <a:pPr algn="r" rtl="1"/>
              <a:t>65</a:t>
            </a:fld>
            <a:endParaRPr lang="en-US" dirty="0">
              <a:latin typeface="Times New Roman" panose="02020603050405020304" pitchFamily="18" charset="0"/>
              <a:cs typeface="+mj-cs"/>
            </a:endParaRPr>
          </a:p>
        </p:txBody>
      </p:sp>
      <p:pic>
        <p:nvPicPr>
          <p:cNvPr id="5" name="Picture 4">
            <a:extLst>
              <a:ext uri="{FF2B5EF4-FFF2-40B4-BE49-F238E27FC236}">
                <a16:creationId xmlns:a16="http://schemas.microsoft.com/office/drawing/2014/main" id="{10E871F3-C642-A03C-D071-865312F54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223" y="365125"/>
            <a:ext cx="9798934" cy="5879941"/>
          </a:xfrm>
          <a:prstGeom prst="rect">
            <a:avLst/>
          </a:prstGeom>
        </p:spPr>
      </p:pic>
    </p:spTree>
    <p:extLst>
      <p:ext uri="{BB962C8B-B14F-4D97-AF65-F5344CB8AC3E}">
        <p14:creationId xmlns:p14="http://schemas.microsoft.com/office/powerpoint/2010/main" val="30030794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1C43-81F1-CB61-3BEC-E44911009C36}"/>
              </a:ext>
            </a:extLst>
          </p:cNvPr>
          <p:cNvSpPr>
            <a:spLocks noGrp="1"/>
          </p:cNvSpPr>
          <p:nvPr>
            <p:ph type="title"/>
          </p:nvPr>
        </p:nvSpPr>
        <p:spPr>
          <a:xfrm>
            <a:off x="838200" y="116662"/>
            <a:ext cx="10515600" cy="1325563"/>
          </a:xfrm>
        </p:spPr>
        <p:txBody>
          <a:bodyPr/>
          <a:lstStyle/>
          <a:p>
            <a:pPr algn="ctr" rtl="1"/>
            <a:r>
              <a:rPr lang="fa-IR" dirty="0">
                <a:cs typeface="B Nazanin" panose="00000400000000000000" pitchFamily="2" charset="-78"/>
              </a:rPr>
              <a:t>روش معیار جامع</a:t>
            </a:r>
          </a:p>
        </p:txBody>
      </p:sp>
      <p:sp>
        <p:nvSpPr>
          <p:cNvPr id="3" name="Slide Number Placeholder 2">
            <a:extLst>
              <a:ext uri="{FF2B5EF4-FFF2-40B4-BE49-F238E27FC236}">
                <a16:creationId xmlns:a16="http://schemas.microsoft.com/office/drawing/2014/main" id="{8BFB52C1-2E6E-53E4-BFFB-D067531E9BE8}"/>
              </a:ext>
            </a:extLst>
          </p:cNvPr>
          <p:cNvSpPr>
            <a:spLocks noGrp="1"/>
          </p:cNvSpPr>
          <p:nvPr>
            <p:ph type="sldNum" sz="quarter" idx="12"/>
          </p:nvPr>
        </p:nvSpPr>
        <p:spPr/>
        <p:txBody>
          <a:bodyPr/>
          <a:lstStyle/>
          <a:p>
            <a:pPr algn="r" rtl="1"/>
            <a:fld id="{48D6029B-A7B6-42A6-9385-39AD5DA5B693}" type="slidenum">
              <a:rPr lang="en-US" smtClean="0">
                <a:latin typeface="Times New Roman" panose="02020603050405020304" pitchFamily="18" charset="0"/>
                <a:cs typeface="+mj-cs"/>
              </a:rPr>
              <a:pPr algn="r" rtl="1"/>
              <a:t>66</a:t>
            </a:fld>
            <a:endParaRPr lang="en-US" dirty="0">
              <a:latin typeface="Times New Roman" panose="02020603050405020304" pitchFamily="18" charset="0"/>
              <a:cs typeface="+mj-cs"/>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AD17388-4DB6-38AE-0EA2-396333B019AD}"/>
                  </a:ext>
                </a:extLst>
              </p:cNvPr>
              <p:cNvSpPr txBox="1"/>
              <p:nvPr/>
            </p:nvSpPr>
            <p:spPr>
              <a:xfrm>
                <a:off x="-240174" y="1800604"/>
                <a:ext cx="6094070" cy="738664"/>
              </a:xfrm>
              <a:prstGeom prst="rect">
                <a:avLst/>
              </a:prstGeom>
              <a:noFill/>
            </p:spPr>
            <p:txBody>
              <a:bodyPr wrap="square">
                <a:spAutoFit/>
              </a:bodyPr>
              <a:lstStyle/>
              <a:p>
                <a:pPr marL="0" marR="0" lvl="0" indent="0" algn="justLow" defTabSz="914400" rtl="1" eaLnBrk="1" fontAlgn="auto" latinLnBrk="0" hangingPunct="1">
                  <a:lnSpc>
                    <a:spcPct val="150000"/>
                  </a:lnSpc>
                  <a:spcBef>
                    <a:spcPts val="10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func>
                        <m:func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j-cs"/>
                            </a:rPr>
                          </m:ctrlPr>
                        </m:funcPr>
                        <m:fName>
                          <m:r>
                            <m:rPr>
                              <m:sty m:val="p"/>
                            </m:rP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j-cs"/>
                            </a:rPr>
                            <m:t>m</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j-cs"/>
                            </a:rPr>
                            <m:t>𝑖𝑛</m:t>
                          </m:r>
                        </m:fName>
                        <m:e>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j-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j-cs"/>
                                </a:rPr>
                                <m:t>𝑧</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j-cs"/>
                                </a:rPr>
                                <m:t>2</m:t>
                              </m:r>
                            </m:sub>
                          </m:sSub>
                        </m:e>
                      </m:func>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j-cs"/>
                        </a:rPr>
                        <m:t>=</m:t>
                      </m:r>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j-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j-cs"/>
                            </a:rPr>
                            <m:t>𝑓</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j-cs"/>
                            </a:rPr>
                            <m:t>2</m:t>
                          </m:r>
                        </m:sub>
                      </m:s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j-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j-cs"/>
                        </a:rPr>
                        <m:t>𝑥</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j-cs"/>
                        </a:rPr>
                        <m:t>)</m:t>
                      </m:r>
                    </m:oMath>
                  </m:oMathPara>
                </a14:m>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B Nazanin" panose="00000400000000000000" pitchFamily="2" charset="-78"/>
                </a:endParaRPr>
              </a:p>
            </p:txBody>
          </p:sp>
        </mc:Choice>
        <mc:Fallback xmlns="">
          <p:sp>
            <p:nvSpPr>
              <p:cNvPr id="9" name="TextBox 8">
                <a:extLst>
                  <a:ext uri="{FF2B5EF4-FFF2-40B4-BE49-F238E27FC236}">
                    <a16:creationId xmlns:a16="http://schemas.microsoft.com/office/drawing/2014/main" id="{FAD17388-4DB6-38AE-0EA2-396333B019AD}"/>
                  </a:ext>
                </a:extLst>
              </p:cNvPr>
              <p:cNvSpPr txBox="1">
                <a:spLocks noRot="1" noChangeAspect="1" noMove="1" noResize="1" noEditPoints="1" noAdjustHandles="1" noChangeArrowheads="1" noChangeShapeType="1" noTextEdit="1"/>
              </p:cNvSpPr>
              <p:nvPr/>
            </p:nvSpPr>
            <p:spPr>
              <a:xfrm>
                <a:off x="-240174" y="1800604"/>
                <a:ext cx="6094070" cy="738664"/>
              </a:xfrm>
              <a:prstGeom prst="rect">
                <a:avLst/>
              </a:prstGeom>
              <a:blipFill>
                <a:blip r:embed="rId2"/>
                <a:stretch>
                  <a:fillRect/>
                </a:stretch>
              </a:blipFill>
            </p:spPr>
            <p:txBody>
              <a:bodyPr/>
              <a:lstStyle/>
              <a:p>
                <a:r>
                  <a:rPr lang="fa-IR">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C3BE525-8430-3E49-F7D5-F0FF5B68326D}"/>
                  </a:ext>
                </a:extLst>
              </p:cNvPr>
              <p:cNvSpPr txBox="1"/>
              <p:nvPr/>
            </p:nvSpPr>
            <p:spPr>
              <a:xfrm>
                <a:off x="-240174" y="1107166"/>
                <a:ext cx="609407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uncPr>
                        <m:fName>
                          <m:r>
                            <m:rPr>
                              <m:sty m:val="p"/>
                            </m:rP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max</m:t>
                          </m:r>
                        </m:fName>
                        <m:e>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𝑧</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e>
                      </m:func>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lang="en-US" sz="2800" i="1">
                              <a:solidFill>
                                <a:prstClr val="black"/>
                              </a:solidFill>
                              <a:latin typeface="Cambria Math" panose="02040503050406030204" pitchFamily="18" charset="0"/>
                            </a:rPr>
                          </m:ctrlPr>
                        </m:sSubPr>
                        <m:e>
                          <m:r>
                            <a:rPr lang="en-US" sz="2800" i="1">
                              <a:solidFill>
                                <a:prstClr val="black"/>
                              </a:solidFill>
                              <a:latin typeface="Cambria Math" panose="02040503050406030204" pitchFamily="18" charset="0"/>
                            </a:rPr>
                            <m:t>𝑓</m:t>
                          </m:r>
                        </m:e>
                        <m:sub>
                          <m:r>
                            <a:rPr lang="en-US" sz="2800" b="0" i="1" smtClean="0">
                              <a:solidFill>
                                <a:prstClr val="black"/>
                              </a:solidFill>
                              <a:latin typeface="Cambria Math" panose="02040503050406030204" pitchFamily="18" charset="0"/>
                            </a:rPr>
                            <m:t>1</m:t>
                          </m:r>
                        </m:sub>
                      </m:sSub>
                      <m:r>
                        <a:rPr lang="en-US" sz="2800" i="1">
                          <a:solidFill>
                            <a:prstClr val="black"/>
                          </a:solidFill>
                          <a:latin typeface="Cambria Math" panose="02040503050406030204" pitchFamily="18" charset="0"/>
                        </a:rPr>
                        <m:t>(</m:t>
                      </m:r>
                      <m:r>
                        <a:rPr lang="en-US" sz="2800" i="1">
                          <a:solidFill>
                            <a:prstClr val="black"/>
                          </a:solidFill>
                          <a:latin typeface="Cambria Math" panose="02040503050406030204" pitchFamily="18" charset="0"/>
                        </a:rPr>
                        <m:t>𝑥</m:t>
                      </m:r>
                      <m:r>
                        <a:rPr lang="en-US" sz="2800" i="1">
                          <a:solidFill>
                            <a:prstClr val="black"/>
                          </a:solidFill>
                          <a:latin typeface="Cambria Math" panose="02040503050406030204" pitchFamily="18" charset="0"/>
                        </a:rPr>
                        <m:t>)</m:t>
                      </m:r>
                    </m:oMath>
                  </m:oMathPara>
                </a14:m>
                <a:endParaRPr lang="fa-IR" dirty="0"/>
              </a:p>
            </p:txBody>
          </p:sp>
        </mc:Choice>
        <mc:Fallback xmlns="">
          <p:sp>
            <p:nvSpPr>
              <p:cNvPr id="11" name="TextBox 10">
                <a:extLst>
                  <a:ext uri="{FF2B5EF4-FFF2-40B4-BE49-F238E27FC236}">
                    <a16:creationId xmlns:a16="http://schemas.microsoft.com/office/drawing/2014/main" id="{7C3BE525-8430-3E49-F7D5-F0FF5B68326D}"/>
                  </a:ext>
                </a:extLst>
              </p:cNvPr>
              <p:cNvSpPr txBox="1">
                <a:spLocks noRot="1" noChangeAspect="1" noMove="1" noResize="1" noEditPoints="1" noAdjustHandles="1" noChangeArrowheads="1" noChangeShapeType="1" noTextEdit="1"/>
              </p:cNvSpPr>
              <p:nvPr/>
            </p:nvSpPr>
            <p:spPr>
              <a:xfrm>
                <a:off x="-240174" y="1107166"/>
                <a:ext cx="6094070" cy="523220"/>
              </a:xfrm>
              <a:prstGeom prst="rect">
                <a:avLst/>
              </a:prstGeom>
              <a:blipFill>
                <a:blip r:embed="rId3"/>
                <a:stretch>
                  <a:fillRect/>
                </a:stretch>
              </a:blipFill>
            </p:spPr>
            <p:txBody>
              <a:bodyPr/>
              <a:lstStyle/>
              <a:p>
                <a:r>
                  <a:rPr lang="fa-IR">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11B2688-E76D-0678-89AC-15642AB0678A}"/>
                  </a:ext>
                </a:extLst>
              </p:cNvPr>
              <p:cNvSpPr txBox="1"/>
              <p:nvPr/>
            </p:nvSpPr>
            <p:spPr>
              <a:xfrm>
                <a:off x="1070659" y="3827732"/>
                <a:ext cx="6215604" cy="10288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uncPr>
                        <m:fName>
                          <m:r>
                            <m:rPr>
                              <m:sty m:val="p"/>
                            </m:rP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min</m:t>
                          </m:r>
                        </m:fName>
                        <m:e>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𝑧</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sub>
                          </m:sSub>
                        </m:e>
                      </m:func>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Sup>
                            <m:sSubSup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𝑧</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p>
                          </m:sSubSup>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𝑓</m:t>
                              </m:r>
                            </m:e>
                            <m: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num>
                        <m:den>
                          <m:sSubSup>
                            <m:sSubSup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Sup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𝑧</m:t>
                              </m:r>
                            </m:e>
                            <m: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up>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bSup>
                        </m:den>
                      </m:f>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𝑓</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d>
                            <m:d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e>
                          </m:d>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Sup>
                            <m:sSubSupPr>
                              <m:ctrlPr>
                                <a:rPr lang="en-US" sz="2800" i="1">
                                  <a:solidFill>
                                    <a:prstClr val="black"/>
                                  </a:solidFill>
                                  <a:latin typeface="Cambria Math" panose="02040503050406030204" pitchFamily="18" charset="0"/>
                                </a:rPr>
                              </m:ctrlPr>
                            </m:sSubSupPr>
                            <m:e>
                              <m:r>
                                <a:rPr lang="en-US" sz="2800" i="1">
                                  <a:solidFill>
                                    <a:prstClr val="black"/>
                                  </a:solidFill>
                                  <a:latin typeface="Cambria Math" panose="02040503050406030204" pitchFamily="18" charset="0"/>
                                </a:rPr>
                                <m:t>𝑧</m:t>
                              </m:r>
                            </m:e>
                            <m:sub>
                              <m:r>
                                <a:rPr lang="en-US" sz="2800" b="0" i="1" smtClean="0">
                                  <a:solidFill>
                                    <a:prstClr val="black"/>
                                  </a:solidFill>
                                  <a:latin typeface="Cambria Math" panose="02040503050406030204" pitchFamily="18" charset="0"/>
                                </a:rPr>
                                <m:t>2</m:t>
                              </m:r>
                            </m:sub>
                            <m:sup>
                              <m:r>
                                <a:rPr lang="en-US" sz="2800" i="1">
                                  <a:solidFill>
                                    <a:prstClr val="black"/>
                                  </a:solidFill>
                                  <a:latin typeface="Cambria Math" panose="02040503050406030204" pitchFamily="18" charset="0"/>
                                </a:rPr>
                                <m:t>∗</m:t>
                              </m:r>
                            </m:sup>
                          </m:sSubSup>
                        </m:num>
                        <m:den>
                          <m:sSubSup>
                            <m:sSubSup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Sup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𝑧</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up>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bSup>
                        </m:den>
                      </m:f>
                    </m:oMath>
                  </m:oMathPara>
                </a14:m>
                <a:endParaRPr lang="fa-IR" dirty="0"/>
              </a:p>
            </p:txBody>
          </p:sp>
        </mc:Choice>
        <mc:Fallback xmlns="">
          <p:sp>
            <p:nvSpPr>
              <p:cNvPr id="15" name="TextBox 14">
                <a:extLst>
                  <a:ext uri="{FF2B5EF4-FFF2-40B4-BE49-F238E27FC236}">
                    <a16:creationId xmlns:a16="http://schemas.microsoft.com/office/drawing/2014/main" id="{211B2688-E76D-0678-89AC-15642AB0678A}"/>
                  </a:ext>
                </a:extLst>
              </p:cNvPr>
              <p:cNvSpPr txBox="1">
                <a:spLocks noRot="1" noChangeAspect="1" noMove="1" noResize="1" noEditPoints="1" noAdjustHandles="1" noChangeArrowheads="1" noChangeShapeType="1" noTextEdit="1"/>
              </p:cNvSpPr>
              <p:nvPr/>
            </p:nvSpPr>
            <p:spPr>
              <a:xfrm>
                <a:off x="1070659" y="3827732"/>
                <a:ext cx="6215604" cy="1028871"/>
              </a:xfrm>
              <a:prstGeom prst="rect">
                <a:avLst/>
              </a:prstGeom>
              <a:blipFill>
                <a:blip r:embed="rId4"/>
                <a:stretch>
                  <a:fillRect/>
                </a:stretch>
              </a:blipFill>
            </p:spPr>
            <p:txBody>
              <a:bodyPr/>
              <a:lstStyle/>
              <a:p>
                <a:r>
                  <a:rPr lang="fa-IR">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182F3AFA-B85A-193F-388B-EF2EB6C641B0}"/>
                  </a:ext>
                </a:extLst>
              </p:cNvPr>
              <p:cNvSpPr txBox="1"/>
              <p:nvPr/>
            </p:nvSpPr>
            <p:spPr>
              <a:xfrm>
                <a:off x="-164938" y="2768658"/>
                <a:ext cx="6215604"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𝑔</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d>
                        <m:d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d>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&gt;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lang="fa-IR" dirty="0"/>
              </a:p>
            </p:txBody>
          </p:sp>
        </mc:Choice>
        <mc:Fallback>
          <p:sp>
            <p:nvSpPr>
              <p:cNvPr id="17" name="TextBox 16">
                <a:extLst>
                  <a:ext uri="{FF2B5EF4-FFF2-40B4-BE49-F238E27FC236}">
                    <a16:creationId xmlns:a16="http://schemas.microsoft.com/office/drawing/2014/main" id="{182F3AFA-B85A-193F-388B-EF2EB6C641B0}"/>
                  </a:ext>
                </a:extLst>
              </p:cNvPr>
              <p:cNvSpPr txBox="1">
                <a:spLocks noRot="1" noChangeAspect="1" noMove="1" noResize="1" noEditPoints="1" noAdjustHandles="1" noChangeArrowheads="1" noChangeShapeType="1" noTextEdit="1"/>
              </p:cNvSpPr>
              <p:nvPr/>
            </p:nvSpPr>
            <p:spPr>
              <a:xfrm>
                <a:off x="-164938" y="2768658"/>
                <a:ext cx="6215604" cy="523220"/>
              </a:xfrm>
              <a:prstGeom prst="rect">
                <a:avLst/>
              </a:prstGeom>
              <a:blipFill>
                <a:blip r:embed="rId5"/>
                <a:stretch>
                  <a:fillRect/>
                </a:stretch>
              </a:blipFill>
            </p:spPr>
            <p:txBody>
              <a:bodyPr/>
              <a:lstStyle/>
              <a:p>
                <a:r>
                  <a:rPr lang="fa-IR">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08A1314-82F7-DFF8-C5F7-90CE11D59CCE}"/>
                  </a:ext>
                </a:extLst>
              </p:cNvPr>
              <p:cNvSpPr txBox="1"/>
              <p:nvPr/>
            </p:nvSpPr>
            <p:spPr>
              <a:xfrm>
                <a:off x="-119604" y="4856603"/>
                <a:ext cx="6215604"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𝑔</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d>
                        <m:d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d>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&gt;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lang="fa-IR" dirty="0"/>
              </a:p>
            </p:txBody>
          </p:sp>
        </mc:Choice>
        <mc:Fallback xmlns="">
          <p:sp>
            <p:nvSpPr>
              <p:cNvPr id="18" name="TextBox 17">
                <a:extLst>
                  <a:ext uri="{FF2B5EF4-FFF2-40B4-BE49-F238E27FC236}">
                    <a16:creationId xmlns:a16="http://schemas.microsoft.com/office/drawing/2014/main" id="{608A1314-82F7-DFF8-C5F7-90CE11D59CCE}"/>
                  </a:ext>
                </a:extLst>
              </p:cNvPr>
              <p:cNvSpPr txBox="1">
                <a:spLocks noRot="1" noChangeAspect="1" noMove="1" noResize="1" noEditPoints="1" noAdjustHandles="1" noChangeArrowheads="1" noChangeShapeType="1" noTextEdit="1"/>
              </p:cNvSpPr>
              <p:nvPr/>
            </p:nvSpPr>
            <p:spPr>
              <a:xfrm>
                <a:off x="-119604" y="4856603"/>
                <a:ext cx="6215604" cy="523220"/>
              </a:xfrm>
              <a:prstGeom prst="rect">
                <a:avLst/>
              </a:prstGeom>
              <a:blipFill>
                <a:blip r:embed="rId6"/>
                <a:stretch>
                  <a:fillRect/>
                </a:stretch>
              </a:blipFill>
            </p:spPr>
            <p:txBody>
              <a:bodyPr/>
              <a:lstStyle/>
              <a:p>
                <a:r>
                  <a:rPr lang="fa-IR">
                    <a:noFill/>
                  </a:rPr>
                  <a:t> </a:t>
                </a:r>
              </a:p>
            </p:txBody>
          </p:sp>
        </mc:Fallback>
      </mc:AlternateContent>
    </p:spTree>
    <p:extLst>
      <p:ext uri="{BB962C8B-B14F-4D97-AF65-F5344CB8AC3E}">
        <p14:creationId xmlns:p14="http://schemas.microsoft.com/office/powerpoint/2010/main" val="42008536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9AAA0-7F3D-2141-D726-7CCFA07A2F29}"/>
              </a:ext>
            </a:extLst>
          </p:cNvPr>
          <p:cNvSpPr>
            <a:spLocks noGrp="1"/>
          </p:cNvSpPr>
          <p:nvPr>
            <p:ph type="title"/>
          </p:nvPr>
        </p:nvSpPr>
        <p:spPr>
          <a:xfrm>
            <a:off x="838200" y="27632"/>
            <a:ext cx="10515600" cy="1325563"/>
          </a:xfrm>
        </p:spPr>
        <p:txBody>
          <a:bodyPr/>
          <a:lstStyle/>
          <a:p>
            <a:pPr algn="ctr" rtl="1"/>
            <a:r>
              <a:rPr lang="fa-IR" dirty="0">
                <a:cs typeface="B Nazanin" panose="00000400000000000000" pitchFamily="2" charset="-78"/>
              </a:rPr>
              <a:t>روش اپسیلون محدودیت</a:t>
            </a:r>
          </a:p>
        </p:txBody>
      </p:sp>
      <p:sp>
        <p:nvSpPr>
          <p:cNvPr id="3" name="Slide Number Placeholder 2">
            <a:extLst>
              <a:ext uri="{FF2B5EF4-FFF2-40B4-BE49-F238E27FC236}">
                <a16:creationId xmlns:a16="http://schemas.microsoft.com/office/drawing/2014/main" id="{9A10785D-95A1-8978-C034-F7C9E7CF411A}"/>
              </a:ext>
            </a:extLst>
          </p:cNvPr>
          <p:cNvSpPr>
            <a:spLocks noGrp="1"/>
          </p:cNvSpPr>
          <p:nvPr>
            <p:ph type="sldNum" sz="quarter" idx="12"/>
          </p:nvPr>
        </p:nvSpPr>
        <p:spPr/>
        <p:txBody>
          <a:bodyPr/>
          <a:lstStyle/>
          <a:p>
            <a:pPr algn="r" rtl="1"/>
            <a:fld id="{48D6029B-A7B6-42A6-9385-39AD5DA5B693}" type="slidenum">
              <a:rPr lang="en-US" smtClean="0">
                <a:latin typeface="Times New Roman" panose="02020603050405020304" pitchFamily="18" charset="0"/>
              </a:rPr>
              <a:pPr algn="r" rtl="1"/>
              <a:t>67</a:t>
            </a:fld>
            <a:endParaRPr lang="en-US" dirty="0">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13838F5-0A64-9C89-CEEA-27A2628D1BC4}"/>
                  </a:ext>
                </a:extLst>
              </p:cNvPr>
              <p:cNvSpPr txBox="1"/>
              <p:nvPr/>
            </p:nvSpPr>
            <p:spPr>
              <a:xfrm>
                <a:off x="1079340" y="4996320"/>
                <a:ext cx="6094070" cy="8677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𝐸𝑝𝑠𝑖𝑙𝑜𝑛</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𝑁</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num>
                        <m:den>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𝑟</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den>
                      </m:f>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𝑀</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𝑁</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oMath>
                  </m:oMathPara>
                </a14:m>
                <a:endParaRPr lang="fa-IR" dirty="0"/>
              </a:p>
            </p:txBody>
          </p:sp>
        </mc:Choice>
        <mc:Fallback>
          <p:sp>
            <p:nvSpPr>
              <p:cNvPr id="4" name="TextBox 3">
                <a:extLst>
                  <a:ext uri="{FF2B5EF4-FFF2-40B4-BE49-F238E27FC236}">
                    <a16:creationId xmlns:a16="http://schemas.microsoft.com/office/drawing/2014/main" id="{313838F5-0A64-9C89-CEEA-27A2628D1BC4}"/>
                  </a:ext>
                </a:extLst>
              </p:cNvPr>
              <p:cNvSpPr txBox="1">
                <a:spLocks noRot="1" noChangeAspect="1" noMove="1" noResize="1" noEditPoints="1" noAdjustHandles="1" noChangeArrowheads="1" noChangeShapeType="1" noTextEdit="1"/>
              </p:cNvSpPr>
              <p:nvPr/>
            </p:nvSpPr>
            <p:spPr>
              <a:xfrm>
                <a:off x="1079340" y="4996320"/>
                <a:ext cx="6094070" cy="867738"/>
              </a:xfrm>
              <a:prstGeom prst="rect">
                <a:avLst/>
              </a:prstGeom>
              <a:blipFill>
                <a:blip r:embed="rId2"/>
                <a:stretch>
                  <a:fillRect/>
                </a:stretch>
              </a:blipFill>
            </p:spPr>
            <p:txBody>
              <a:bodyPr/>
              <a:lstStyle/>
              <a:p>
                <a:r>
                  <a:rPr lang="fa-IR">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4CCFFE8-F227-6933-B6A1-E38AD7097B92}"/>
                  </a:ext>
                </a:extLst>
              </p:cNvPr>
              <p:cNvSpPr txBox="1"/>
              <p:nvPr/>
            </p:nvSpPr>
            <p:spPr>
              <a:xfrm>
                <a:off x="-257535" y="1539189"/>
                <a:ext cx="6094070" cy="738664"/>
              </a:xfrm>
              <a:prstGeom prst="rect">
                <a:avLst/>
              </a:prstGeom>
              <a:noFill/>
            </p:spPr>
            <p:txBody>
              <a:bodyPr wrap="square">
                <a:spAutoFit/>
              </a:bodyPr>
              <a:lstStyle/>
              <a:p>
                <a:pPr marL="0" marR="0" lvl="0" indent="0" algn="justLow" defTabSz="914400" rtl="1" eaLnBrk="1" fontAlgn="auto" latinLnBrk="0" hangingPunct="1">
                  <a:lnSpc>
                    <a:spcPct val="150000"/>
                  </a:lnSpc>
                  <a:spcBef>
                    <a:spcPts val="10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func>
                        <m:func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j-cs"/>
                            </a:rPr>
                          </m:ctrlPr>
                        </m:funcPr>
                        <m:fName>
                          <m:r>
                            <m:rPr>
                              <m:sty m:val="p"/>
                            </m:rP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j-cs"/>
                            </a:rPr>
                            <m:t>m</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j-cs"/>
                            </a:rPr>
                            <m:t>𝑖𝑛</m:t>
                          </m:r>
                        </m:fName>
                        <m:e>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j-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j-cs"/>
                                </a:rPr>
                                <m:t>𝑧</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j-cs"/>
                                </a:rPr>
                                <m:t>2</m:t>
                              </m:r>
                            </m:sub>
                          </m:sSub>
                        </m:e>
                      </m:func>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j-cs"/>
                        </a:rPr>
                        <m:t>=</m:t>
                      </m:r>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j-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j-cs"/>
                            </a:rPr>
                            <m:t>𝑓</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j-cs"/>
                            </a:rPr>
                            <m:t>2</m:t>
                          </m:r>
                        </m:sub>
                      </m:s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j-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j-cs"/>
                        </a:rPr>
                        <m:t>𝑥</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j-cs"/>
                        </a:rPr>
                        <m:t>)</m:t>
                      </m:r>
                    </m:oMath>
                  </m:oMathPara>
                </a14:m>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B Nazanin" panose="00000400000000000000" pitchFamily="2" charset="-78"/>
                </a:endParaRPr>
              </a:p>
            </p:txBody>
          </p:sp>
        </mc:Choice>
        <mc:Fallback>
          <p:sp>
            <p:nvSpPr>
              <p:cNvPr id="5" name="TextBox 4">
                <a:extLst>
                  <a:ext uri="{FF2B5EF4-FFF2-40B4-BE49-F238E27FC236}">
                    <a16:creationId xmlns:a16="http://schemas.microsoft.com/office/drawing/2014/main" id="{04CCFFE8-F227-6933-B6A1-E38AD7097B92}"/>
                  </a:ext>
                </a:extLst>
              </p:cNvPr>
              <p:cNvSpPr txBox="1">
                <a:spLocks noRot="1" noChangeAspect="1" noMove="1" noResize="1" noEditPoints="1" noAdjustHandles="1" noChangeArrowheads="1" noChangeShapeType="1" noTextEdit="1"/>
              </p:cNvSpPr>
              <p:nvPr/>
            </p:nvSpPr>
            <p:spPr>
              <a:xfrm>
                <a:off x="-257535" y="1539189"/>
                <a:ext cx="6094070" cy="738664"/>
              </a:xfrm>
              <a:prstGeom prst="rect">
                <a:avLst/>
              </a:prstGeom>
              <a:blipFill>
                <a:blip r:embed="rId3"/>
                <a:stretch>
                  <a:fillRect/>
                </a:stretch>
              </a:blipFill>
            </p:spPr>
            <p:txBody>
              <a:bodyPr/>
              <a:lstStyle/>
              <a:p>
                <a:r>
                  <a:rPr lang="fa-IR">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F6BD252-1A87-C92C-C729-02FFDA899258}"/>
                  </a:ext>
                </a:extLst>
              </p:cNvPr>
              <p:cNvSpPr txBox="1"/>
              <p:nvPr/>
            </p:nvSpPr>
            <p:spPr>
              <a:xfrm>
                <a:off x="-257535" y="981038"/>
                <a:ext cx="609407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uncPr>
                        <m:fName>
                          <m:r>
                            <m:rPr>
                              <m:sty m:val="p"/>
                            </m:rP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max</m:t>
                          </m:r>
                        </m:fName>
                        <m:e>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𝑧</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e>
                      </m:func>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lang="en-US" sz="2800" i="1">
                              <a:solidFill>
                                <a:prstClr val="black"/>
                              </a:solidFill>
                              <a:latin typeface="Cambria Math" panose="02040503050406030204" pitchFamily="18" charset="0"/>
                            </a:rPr>
                          </m:ctrlPr>
                        </m:sSubPr>
                        <m:e>
                          <m:r>
                            <a:rPr lang="en-US" sz="2800" i="1">
                              <a:solidFill>
                                <a:prstClr val="black"/>
                              </a:solidFill>
                              <a:latin typeface="Cambria Math" panose="02040503050406030204" pitchFamily="18" charset="0"/>
                            </a:rPr>
                            <m:t>𝑓</m:t>
                          </m:r>
                        </m:e>
                        <m:sub>
                          <m:r>
                            <a:rPr lang="en-US" sz="2800" b="0" i="1" smtClean="0">
                              <a:solidFill>
                                <a:prstClr val="black"/>
                              </a:solidFill>
                              <a:latin typeface="Cambria Math" panose="02040503050406030204" pitchFamily="18" charset="0"/>
                            </a:rPr>
                            <m:t>1</m:t>
                          </m:r>
                        </m:sub>
                      </m:sSub>
                      <m:r>
                        <a:rPr lang="en-US" sz="2800" i="1">
                          <a:solidFill>
                            <a:prstClr val="black"/>
                          </a:solidFill>
                          <a:latin typeface="Cambria Math" panose="02040503050406030204" pitchFamily="18" charset="0"/>
                        </a:rPr>
                        <m:t>(</m:t>
                      </m:r>
                      <m:r>
                        <a:rPr lang="en-US" sz="2800" i="1">
                          <a:solidFill>
                            <a:prstClr val="black"/>
                          </a:solidFill>
                          <a:latin typeface="Cambria Math" panose="02040503050406030204" pitchFamily="18" charset="0"/>
                        </a:rPr>
                        <m:t>𝑥</m:t>
                      </m:r>
                      <m:r>
                        <a:rPr lang="en-US" sz="2800" i="1">
                          <a:solidFill>
                            <a:prstClr val="black"/>
                          </a:solidFill>
                          <a:latin typeface="Cambria Math" panose="02040503050406030204" pitchFamily="18" charset="0"/>
                        </a:rPr>
                        <m:t>)</m:t>
                      </m:r>
                    </m:oMath>
                  </m:oMathPara>
                </a14:m>
                <a:endParaRPr lang="fa-IR" dirty="0"/>
              </a:p>
            </p:txBody>
          </p:sp>
        </mc:Choice>
        <mc:Fallback>
          <p:sp>
            <p:nvSpPr>
              <p:cNvPr id="6" name="TextBox 5">
                <a:extLst>
                  <a:ext uri="{FF2B5EF4-FFF2-40B4-BE49-F238E27FC236}">
                    <a16:creationId xmlns:a16="http://schemas.microsoft.com/office/drawing/2014/main" id="{6F6BD252-1A87-C92C-C729-02FFDA899258}"/>
                  </a:ext>
                </a:extLst>
              </p:cNvPr>
              <p:cNvSpPr txBox="1">
                <a:spLocks noRot="1" noChangeAspect="1" noMove="1" noResize="1" noEditPoints="1" noAdjustHandles="1" noChangeArrowheads="1" noChangeShapeType="1" noTextEdit="1"/>
              </p:cNvSpPr>
              <p:nvPr/>
            </p:nvSpPr>
            <p:spPr>
              <a:xfrm>
                <a:off x="-257535" y="981038"/>
                <a:ext cx="6094070" cy="523220"/>
              </a:xfrm>
              <a:prstGeom prst="rect">
                <a:avLst/>
              </a:prstGeom>
              <a:blipFill>
                <a:blip r:embed="rId4"/>
                <a:stretch>
                  <a:fillRect/>
                </a:stretch>
              </a:blipFill>
            </p:spPr>
            <p:txBody>
              <a:bodyPr/>
              <a:lstStyle/>
              <a:p>
                <a:r>
                  <a:rPr lang="fa-IR">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8E65552A-4BE6-EDED-4C19-C9627B9AFC27}"/>
                  </a:ext>
                </a:extLst>
              </p:cNvPr>
              <p:cNvSpPr txBox="1"/>
              <p:nvPr/>
            </p:nvSpPr>
            <p:spPr>
              <a:xfrm>
                <a:off x="-119604" y="2277853"/>
                <a:ext cx="6215604"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𝑔</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d>
                        <m:d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d>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&gt;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lang="fa-IR" dirty="0"/>
              </a:p>
            </p:txBody>
          </p:sp>
        </mc:Choice>
        <mc:Fallback>
          <p:sp>
            <p:nvSpPr>
              <p:cNvPr id="7" name="TextBox 6">
                <a:extLst>
                  <a:ext uri="{FF2B5EF4-FFF2-40B4-BE49-F238E27FC236}">
                    <a16:creationId xmlns:a16="http://schemas.microsoft.com/office/drawing/2014/main" id="{8E65552A-4BE6-EDED-4C19-C9627B9AFC27}"/>
                  </a:ext>
                </a:extLst>
              </p:cNvPr>
              <p:cNvSpPr txBox="1">
                <a:spLocks noRot="1" noChangeAspect="1" noMove="1" noResize="1" noEditPoints="1" noAdjustHandles="1" noChangeArrowheads="1" noChangeShapeType="1" noTextEdit="1"/>
              </p:cNvSpPr>
              <p:nvPr/>
            </p:nvSpPr>
            <p:spPr>
              <a:xfrm>
                <a:off x="-119604" y="2277853"/>
                <a:ext cx="6215604" cy="523220"/>
              </a:xfrm>
              <a:prstGeom prst="rect">
                <a:avLst/>
              </a:prstGeom>
              <a:blipFill>
                <a:blip r:embed="rId5"/>
                <a:stretch>
                  <a:fillRect/>
                </a:stretch>
              </a:blipFill>
            </p:spPr>
            <p:txBody>
              <a:bodyPr/>
              <a:lstStyle/>
              <a:p>
                <a:r>
                  <a:rPr lang="fa-IR">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431404AD-4732-D884-D8CA-E294E2C35CB2}"/>
                  </a:ext>
                </a:extLst>
              </p:cNvPr>
              <p:cNvSpPr txBox="1"/>
              <p:nvPr/>
            </p:nvSpPr>
            <p:spPr>
              <a:xfrm>
                <a:off x="-257535" y="3126628"/>
                <a:ext cx="609407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uncPr>
                        <m:fName>
                          <m:r>
                            <m:rPr>
                              <m:sty m:val="p"/>
                            </m:rP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max</m:t>
                          </m:r>
                        </m:fName>
                        <m:e>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𝑧</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e>
                      </m:func>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lang="en-US" sz="2800" i="1">
                              <a:solidFill>
                                <a:prstClr val="black"/>
                              </a:solidFill>
                              <a:latin typeface="Cambria Math" panose="02040503050406030204" pitchFamily="18" charset="0"/>
                            </a:rPr>
                          </m:ctrlPr>
                        </m:sSubPr>
                        <m:e>
                          <m:r>
                            <a:rPr lang="en-US" sz="2800" i="1">
                              <a:solidFill>
                                <a:prstClr val="black"/>
                              </a:solidFill>
                              <a:latin typeface="Cambria Math" panose="02040503050406030204" pitchFamily="18" charset="0"/>
                            </a:rPr>
                            <m:t>𝑓</m:t>
                          </m:r>
                        </m:e>
                        <m:sub>
                          <m:r>
                            <a:rPr lang="en-US" sz="2800" b="0" i="1" smtClean="0">
                              <a:solidFill>
                                <a:prstClr val="black"/>
                              </a:solidFill>
                              <a:latin typeface="Cambria Math" panose="02040503050406030204" pitchFamily="18" charset="0"/>
                            </a:rPr>
                            <m:t>1</m:t>
                          </m:r>
                        </m:sub>
                      </m:sSub>
                      <m:r>
                        <a:rPr lang="en-US" sz="2800" i="1">
                          <a:solidFill>
                            <a:prstClr val="black"/>
                          </a:solidFill>
                          <a:latin typeface="Cambria Math" panose="02040503050406030204" pitchFamily="18" charset="0"/>
                        </a:rPr>
                        <m:t>(</m:t>
                      </m:r>
                      <m:r>
                        <a:rPr lang="en-US" sz="2800" i="1">
                          <a:solidFill>
                            <a:prstClr val="black"/>
                          </a:solidFill>
                          <a:latin typeface="Cambria Math" panose="02040503050406030204" pitchFamily="18" charset="0"/>
                        </a:rPr>
                        <m:t>𝑥</m:t>
                      </m:r>
                      <m:r>
                        <a:rPr lang="en-US" sz="2800" i="1">
                          <a:solidFill>
                            <a:prstClr val="black"/>
                          </a:solidFill>
                          <a:latin typeface="Cambria Math" panose="02040503050406030204" pitchFamily="18" charset="0"/>
                        </a:rPr>
                        <m:t>)</m:t>
                      </m:r>
                    </m:oMath>
                  </m:oMathPara>
                </a14:m>
                <a:endParaRPr lang="fa-IR" dirty="0"/>
              </a:p>
            </p:txBody>
          </p:sp>
        </mc:Choice>
        <mc:Fallback>
          <p:sp>
            <p:nvSpPr>
              <p:cNvPr id="8" name="TextBox 7">
                <a:extLst>
                  <a:ext uri="{FF2B5EF4-FFF2-40B4-BE49-F238E27FC236}">
                    <a16:creationId xmlns:a16="http://schemas.microsoft.com/office/drawing/2014/main" id="{431404AD-4732-D884-D8CA-E294E2C35CB2}"/>
                  </a:ext>
                </a:extLst>
              </p:cNvPr>
              <p:cNvSpPr txBox="1">
                <a:spLocks noRot="1" noChangeAspect="1" noMove="1" noResize="1" noEditPoints="1" noAdjustHandles="1" noChangeArrowheads="1" noChangeShapeType="1" noTextEdit="1"/>
              </p:cNvSpPr>
              <p:nvPr/>
            </p:nvSpPr>
            <p:spPr>
              <a:xfrm>
                <a:off x="-257535" y="3126628"/>
                <a:ext cx="6094070" cy="523220"/>
              </a:xfrm>
              <a:prstGeom prst="rect">
                <a:avLst/>
              </a:prstGeom>
              <a:blipFill>
                <a:blip r:embed="rId6"/>
                <a:stretch>
                  <a:fillRect/>
                </a:stretch>
              </a:blipFill>
            </p:spPr>
            <p:txBody>
              <a:bodyPr/>
              <a:lstStyle/>
              <a:p>
                <a:r>
                  <a:rPr lang="fa-IR">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C5222B5F-6DFF-D74B-BB35-D556A18EF73B}"/>
                  </a:ext>
                </a:extLst>
              </p:cNvPr>
              <p:cNvSpPr txBox="1"/>
              <p:nvPr/>
            </p:nvSpPr>
            <p:spPr>
              <a:xfrm>
                <a:off x="-125392" y="4310204"/>
                <a:ext cx="62213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lang="en-US" sz="2800" i="1">
                          <a:solidFill>
                            <a:prstClr val="black"/>
                          </a:solidFill>
                          <a:latin typeface="Cambria Math" panose="02040503050406030204" pitchFamily="18" charset="0"/>
                        </a:rPr>
                        <m:t>𝐸𝑝𝑠𝑖𝑙𝑜𝑛</m:t>
                      </m:r>
                    </m:oMath>
                  </m:oMathPara>
                </a14:m>
                <a:endParaRPr lang="fa-IR" dirty="0"/>
              </a:p>
            </p:txBody>
          </p:sp>
        </mc:Choice>
        <mc:Fallback>
          <p:sp>
            <p:nvSpPr>
              <p:cNvPr id="10" name="TextBox 9">
                <a:extLst>
                  <a:ext uri="{FF2B5EF4-FFF2-40B4-BE49-F238E27FC236}">
                    <a16:creationId xmlns:a16="http://schemas.microsoft.com/office/drawing/2014/main" id="{C5222B5F-6DFF-D74B-BB35-D556A18EF73B}"/>
                  </a:ext>
                </a:extLst>
              </p:cNvPr>
              <p:cNvSpPr txBox="1">
                <a:spLocks noRot="1" noChangeAspect="1" noMove="1" noResize="1" noEditPoints="1" noAdjustHandles="1" noChangeArrowheads="1" noChangeShapeType="1" noTextEdit="1"/>
              </p:cNvSpPr>
              <p:nvPr/>
            </p:nvSpPr>
            <p:spPr>
              <a:xfrm>
                <a:off x="-125392" y="4310204"/>
                <a:ext cx="6221392" cy="523220"/>
              </a:xfrm>
              <a:prstGeom prst="rect">
                <a:avLst/>
              </a:prstGeom>
              <a:blipFill>
                <a:blip r:embed="rId7"/>
                <a:stretch>
                  <a:fillRect/>
                </a:stretch>
              </a:blipFill>
            </p:spPr>
            <p:txBody>
              <a:bodyPr/>
              <a:lstStyle/>
              <a:p>
                <a:r>
                  <a:rPr lang="fa-IR">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1909E2DE-95AE-2919-49BB-3757EAC0926F}"/>
                  </a:ext>
                </a:extLst>
              </p:cNvPr>
              <p:cNvSpPr txBox="1"/>
              <p:nvPr/>
            </p:nvSpPr>
            <p:spPr>
              <a:xfrm>
                <a:off x="-119604" y="3678905"/>
                <a:ext cx="6215604"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𝑔</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d>
                        <m:d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d>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&gt;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lang="fa-IR" dirty="0"/>
              </a:p>
            </p:txBody>
          </p:sp>
        </mc:Choice>
        <mc:Fallback>
          <p:sp>
            <p:nvSpPr>
              <p:cNvPr id="11" name="TextBox 10">
                <a:extLst>
                  <a:ext uri="{FF2B5EF4-FFF2-40B4-BE49-F238E27FC236}">
                    <a16:creationId xmlns:a16="http://schemas.microsoft.com/office/drawing/2014/main" id="{1909E2DE-95AE-2919-49BB-3757EAC0926F}"/>
                  </a:ext>
                </a:extLst>
              </p:cNvPr>
              <p:cNvSpPr txBox="1">
                <a:spLocks noRot="1" noChangeAspect="1" noMove="1" noResize="1" noEditPoints="1" noAdjustHandles="1" noChangeArrowheads="1" noChangeShapeType="1" noTextEdit="1"/>
              </p:cNvSpPr>
              <p:nvPr/>
            </p:nvSpPr>
            <p:spPr>
              <a:xfrm>
                <a:off x="-119604" y="3678905"/>
                <a:ext cx="6215604" cy="523220"/>
              </a:xfrm>
              <a:prstGeom prst="rect">
                <a:avLst/>
              </a:prstGeom>
              <a:blipFill>
                <a:blip r:embed="rId8"/>
                <a:stretch>
                  <a:fillRect/>
                </a:stretch>
              </a:blipFill>
            </p:spPr>
            <p:txBody>
              <a:bodyPr/>
              <a:lstStyle/>
              <a:p>
                <a:r>
                  <a:rPr lang="fa-IR">
                    <a:noFill/>
                  </a:rPr>
                  <a:t> </a:t>
                </a:r>
              </a:p>
            </p:txBody>
          </p:sp>
        </mc:Fallback>
      </mc:AlternateContent>
    </p:spTree>
    <p:extLst>
      <p:ext uri="{BB962C8B-B14F-4D97-AF65-F5344CB8AC3E}">
        <p14:creationId xmlns:p14="http://schemas.microsoft.com/office/powerpoint/2010/main" val="8269650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A843968-0AFF-8C52-902F-7BE233F02F53}"/>
              </a:ext>
            </a:extLst>
          </p:cNvPr>
          <p:cNvSpPr>
            <a:spLocks noGrp="1"/>
          </p:cNvSpPr>
          <p:nvPr>
            <p:ph type="sldNum" sz="quarter" idx="12"/>
          </p:nvPr>
        </p:nvSpPr>
        <p:spPr/>
        <p:txBody>
          <a:bodyPr/>
          <a:lstStyle/>
          <a:p>
            <a:pPr algn="r" rtl="1"/>
            <a:fld id="{48D6029B-A7B6-42A6-9385-39AD5DA5B693}" type="slidenum">
              <a:rPr lang="en-US" smtClean="0">
                <a:latin typeface="Times New Roman" panose="02020603050405020304" pitchFamily="18" charset="0"/>
                <a:cs typeface="+mj-cs"/>
              </a:rPr>
              <a:pPr algn="r" rtl="1"/>
              <a:t>68</a:t>
            </a:fld>
            <a:endParaRPr lang="en-US" dirty="0">
              <a:latin typeface="Times New Roman" panose="02020603050405020304" pitchFamily="18" charset="0"/>
              <a:cs typeface="+mj-cs"/>
            </a:endParaRPr>
          </a:p>
        </p:txBody>
      </p:sp>
      <p:pic>
        <p:nvPicPr>
          <p:cNvPr id="4" name="Picture 3">
            <a:extLst>
              <a:ext uri="{FF2B5EF4-FFF2-40B4-BE49-F238E27FC236}">
                <a16:creationId xmlns:a16="http://schemas.microsoft.com/office/drawing/2014/main" id="{2A158248-0061-B913-1954-58BBC9DFD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119" y="349613"/>
            <a:ext cx="9144000" cy="6006737"/>
          </a:xfrm>
          <a:prstGeom prst="rect">
            <a:avLst/>
          </a:prstGeom>
        </p:spPr>
      </p:pic>
    </p:spTree>
    <p:extLst>
      <p:ext uri="{BB962C8B-B14F-4D97-AF65-F5344CB8AC3E}">
        <p14:creationId xmlns:p14="http://schemas.microsoft.com/office/powerpoint/2010/main" val="39638422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0AA908-D591-6CD2-F98A-0F8D132E1C78}"/>
              </a:ext>
            </a:extLst>
          </p:cNvPr>
          <p:cNvSpPr>
            <a:spLocks noGrp="1"/>
          </p:cNvSpPr>
          <p:nvPr>
            <p:ph type="sldNum" sz="quarter" idx="12"/>
          </p:nvPr>
        </p:nvSpPr>
        <p:spPr>
          <a:xfrm>
            <a:off x="8541151" y="6331351"/>
            <a:ext cx="2743200" cy="365125"/>
          </a:xfrm>
        </p:spPr>
        <p:txBody>
          <a:bodyPr/>
          <a:lstStyle/>
          <a:p>
            <a:pPr algn="r" rtl="1"/>
            <a:fld id="{48D6029B-A7B6-42A6-9385-39AD5DA5B693}" type="slidenum">
              <a:rPr lang="en-US" smtClean="0">
                <a:cs typeface="+mj-cs"/>
              </a:rPr>
              <a:pPr algn="r" rtl="1"/>
              <a:t>69</a:t>
            </a:fld>
            <a:endParaRPr lang="en-US" dirty="0">
              <a:cs typeface="+mj-cs"/>
            </a:endParaRPr>
          </a:p>
        </p:txBody>
      </p:sp>
      <p:pic>
        <p:nvPicPr>
          <p:cNvPr id="5" name="Picture 4">
            <a:extLst>
              <a:ext uri="{FF2B5EF4-FFF2-40B4-BE49-F238E27FC236}">
                <a16:creationId xmlns:a16="http://schemas.microsoft.com/office/drawing/2014/main" id="{ED285385-6B3E-2DA0-B8B2-40733E5D7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652" y="486137"/>
            <a:ext cx="10683433" cy="5429925"/>
          </a:xfrm>
          <a:prstGeom prst="rect">
            <a:avLst/>
          </a:prstGeom>
        </p:spPr>
      </p:pic>
    </p:spTree>
    <p:extLst>
      <p:ext uri="{BB962C8B-B14F-4D97-AF65-F5344CB8AC3E}">
        <p14:creationId xmlns:p14="http://schemas.microsoft.com/office/powerpoint/2010/main" val="270964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2D2F5-DDF3-93BE-7AA0-480C2D294882}"/>
              </a:ext>
            </a:extLst>
          </p:cNvPr>
          <p:cNvSpPr>
            <a:spLocks noGrp="1"/>
          </p:cNvSpPr>
          <p:nvPr>
            <p:ph type="title"/>
          </p:nvPr>
        </p:nvSpPr>
        <p:spPr/>
        <p:txBody>
          <a:bodyPr/>
          <a:lstStyle/>
          <a:p>
            <a:pPr algn="ctr"/>
            <a:r>
              <a:rPr lang="en-US" dirty="0"/>
              <a:t>LP, MIP</a:t>
            </a:r>
            <a:r>
              <a:rPr lang="fa-IR" dirty="0">
                <a:cs typeface="B Nazanin" panose="00000400000000000000" pitchFamily="2" charset="-78"/>
              </a:rPr>
              <a:t>تفاوت</a:t>
            </a:r>
            <a:r>
              <a:rPr lang="fa-IR" dirty="0"/>
              <a:t> </a:t>
            </a:r>
          </a:p>
        </p:txBody>
      </p:sp>
      <p:sp>
        <p:nvSpPr>
          <p:cNvPr id="4" name="Slide Number Placeholder 3">
            <a:extLst>
              <a:ext uri="{FF2B5EF4-FFF2-40B4-BE49-F238E27FC236}">
                <a16:creationId xmlns:a16="http://schemas.microsoft.com/office/drawing/2014/main" id="{96065970-22C3-0F4E-17FC-5813ABA6453E}"/>
              </a:ext>
            </a:extLst>
          </p:cNvPr>
          <p:cNvSpPr>
            <a:spLocks noGrp="1"/>
          </p:cNvSpPr>
          <p:nvPr>
            <p:ph type="sldNum" sz="quarter" idx="12"/>
          </p:nvPr>
        </p:nvSpPr>
        <p:spPr/>
        <p:txBody>
          <a:bodyPr/>
          <a:lstStyle/>
          <a:p>
            <a:fld id="{48D6029B-A7B6-42A6-9385-39AD5DA5B693}" type="slidenum">
              <a:rPr lang="en-US" smtClean="0"/>
              <a:pPr/>
              <a:t>7</a:t>
            </a:fld>
            <a:endParaRPr lang="en-US" dirty="0"/>
          </a:p>
        </p:txBody>
      </p:sp>
      <p:pic>
        <p:nvPicPr>
          <p:cNvPr id="5" name="Picture 4" descr="Screen Clipping">
            <a:extLst>
              <a:ext uri="{FF2B5EF4-FFF2-40B4-BE49-F238E27FC236}">
                <a16:creationId xmlns:a16="http://schemas.microsoft.com/office/drawing/2014/main" id="{CD35465E-4A23-6186-7406-892C97B45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6666" y="1913279"/>
            <a:ext cx="7958667" cy="4364942"/>
          </a:xfrm>
          <a:prstGeom prst="rect">
            <a:avLst/>
          </a:prstGeom>
        </p:spPr>
      </p:pic>
      <p:sp>
        <p:nvSpPr>
          <p:cNvPr id="3" name="Rectangle 2">
            <a:extLst>
              <a:ext uri="{FF2B5EF4-FFF2-40B4-BE49-F238E27FC236}">
                <a16:creationId xmlns:a16="http://schemas.microsoft.com/office/drawing/2014/main" id="{06925D20-431D-393D-51FF-17BD88CC28AE}"/>
              </a:ext>
            </a:extLst>
          </p:cNvPr>
          <p:cNvSpPr/>
          <p:nvPr/>
        </p:nvSpPr>
        <p:spPr>
          <a:xfrm>
            <a:off x="3817169" y="1022681"/>
            <a:ext cx="4557659" cy="769441"/>
          </a:xfrm>
          <a:prstGeom prst="rect">
            <a:avLst/>
          </a:prstGeom>
          <a:noFill/>
        </p:spPr>
        <p:txBody>
          <a:bodyPr wrap="none" lIns="91440" tIns="45720" rIns="91440" bIns="45720">
            <a:spAutoFit/>
          </a:bodyPr>
          <a:lstStyle/>
          <a:p>
            <a:pPr algn="ctr"/>
            <a:r>
              <a:rPr lang="fa-IR" sz="4400" b="1" dirty="0">
                <a:ln w="22225">
                  <a:solidFill>
                    <a:schemeClr val="accent2"/>
                  </a:solidFill>
                  <a:prstDash val="solid"/>
                </a:ln>
                <a:noFill/>
                <a:cs typeface="B Nazanin" panose="00000400000000000000" pitchFamily="2" charset="-78"/>
              </a:rPr>
              <a:t>پیوسته بودن متغییرها </a:t>
            </a:r>
            <a:endParaRPr lang="en-US" sz="4400" b="1" cap="none" spc="0" dirty="0">
              <a:ln w="22225">
                <a:solidFill>
                  <a:schemeClr val="accent2"/>
                </a:solidFill>
                <a:prstDash val="solid"/>
              </a:ln>
              <a:noFill/>
              <a:effectLst/>
              <a:cs typeface="B Nazanin" panose="00000400000000000000" pitchFamily="2" charset="-78"/>
            </a:endParaRPr>
          </a:p>
        </p:txBody>
      </p:sp>
    </p:spTree>
    <p:extLst>
      <p:ext uri="{BB962C8B-B14F-4D97-AF65-F5344CB8AC3E}">
        <p14:creationId xmlns:p14="http://schemas.microsoft.com/office/powerpoint/2010/main" val="25087175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C8600-A0AA-A819-0E8C-27348D15D525}"/>
              </a:ext>
            </a:extLst>
          </p:cNvPr>
          <p:cNvSpPr>
            <a:spLocks noGrp="1"/>
          </p:cNvSpPr>
          <p:nvPr>
            <p:ph type="title"/>
          </p:nvPr>
        </p:nvSpPr>
        <p:spPr/>
        <p:txBody>
          <a:bodyPr/>
          <a:lstStyle/>
          <a:p>
            <a:pPr algn="ctr" rtl="1"/>
            <a:r>
              <a:rPr lang="fa-IR" dirty="0">
                <a:cs typeface="B Nazanin" panose="00000400000000000000" pitchFamily="2" charset="-78"/>
              </a:rPr>
              <a:t>تمرین4 : آنالیز حساسیت </a:t>
            </a:r>
          </a:p>
        </p:txBody>
      </p:sp>
      <p:sp>
        <p:nvSpPr>
          <p:cNvPr id="3" name="Slide Number Placeholder 2">
            <a:extLst>
              <a:ext uri="{FF2B5EF4-FFF2-40B4-BE49-F238E27FC236}">
                <a16:creationId xmlns:a16="http://schemas.microsoft.com/office/drawing/2014/main" id="{4FA96C84-03F1-C960-C866-3E3AD1FE19E5}"/>
              </a:ext>
            </a:extLst>
          </p:cNvPr>
          <p:cNvSpPr>
            <a:spLocks noGrp="1"/>
          </p:cNvSpPr>
          <p:nvPr>
            <p:ph type="sldNum" sz="quarter" idx="12"/>
          </p:nvPr>
        </p:nvSpPr>
        <p:spPr/>
        <p:txBody>
          <a:bodyPr/>
          <a:lstStyle/>
          <a:p>
            <a:pPr algn="r" rtl="1"/>
            <a:fld id="{48D6029B-A7B6-42A6-9385-39AD5DA5B693}" type="slidenum">
              <a:rPr lang="en-US" smtClean="0">
                <a:latin typeface="Times New Roman" panose="02020603050405020304" pitchFamily="18" charset="0"/>
              </a:rPr>
              <a:pPr algn="r" rtl="1"/>
              <a:t>70</a:t>
            </a:fld>
            <a:endParaRPr lang="en-US" dirty="0">
              <a:latin typeface="Times New Roman" panose="02020603050405020304" pitchFamily="18" charset="0"/>
            </a:endParaRPr>
          </a:p>
        </p:txBody>
      </p:sp>
      <p:pic>
        <p:nvPicPr>
          <p:cNvPr id="5" name="Picture 4">
            <a:extLst>
              <a:ext uri="{FF2B5EF4-FFF2-40B4-BE49-F238E27FC236}">
                <a16:creationId xmlns:a16="http://schemas.microsoft.com/office/drawing/2014/main" id="{9FEDCCEF-A72A-082A-552C-178EEF126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365" y="1690688"/>
            <a:ext cx="11123269" cy="3796497"/>
          </a:xfrm>
          <a:prstGeom prst="rect">
            <a:avLst/>
          </a:prstGeom>
        </p:spPr>
      </p:pic>
    </p:spTree>
    <p:extLst>
      <p:ext uri="{BB962C8B-B14F-4D97-AF65-F5344CB8AC3E}">
        <p14:creationId xmlns:p14="http://schemas.microsoft.com/office/powerpoint/2010/main" val="11812344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31455B2-94E1-5720-2691-6094A9135C5D}"/>
              </a:ext>
            </a:extLst>
          </p:cNvPr>
          <p:cNvSpPr>
            <a:spLocks noGrp="1"/>
          </p:cNvSpPr>
          <p:nvPr>
            <p:ph type="sldNum" sz="quarter" idx="12"/>
          </p:nvPr>
        </p:nvSpPr>
        <p:spPr/>
        <p:txBody>
          <a:bodyPr/>
          <a:lstStyle/>
          <a:p>
            <a:pPr algn="r" rtl="1"/>
            <a:fld id="{48D6029B-A7B6-42A6-9385-39AD5DA5B693}" type="slidenum">
              <a:rPr lang="en-US" smtClean="0">
                <a:latin typeface="Times New Roman" panose="02020603050405020304" pitchFamily="18" charset="0"/>
              </a:rPr>
              <a:pPr algn="r" rtl="1"/>
              <a:t>71</a:t>
            </a:fld>
            <a:endParaRPr lang="en-US" dirty="0">
              <a:latin typeface="Times New Roman" panose="02020603050405020304" pitchFamily="18" charset="0"/>
            </a:endParaRPr>
          </a:p>
        </p:txBody>
      </p:sp>
      <p:pic>
        <p:nvPicPr>
          <p:cNvPr id="5" name="Picture 4">
            <a:extLst>
              <a:ext uri="{FF2B5EF4-FFF2-40B4-BE49-F238E27FC236}">
                <a16:creationId xmlns:a16="http://schemas.microsoft.com/office/drawing/2014/main" id="{808478C8-E5CB-00F7-66F2-2D94AC49F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688" y="1318230"/>
            <a:ext cx="11620982" cy="3971401"/>
          </a:xfrm>
          <a:prstGeom prst="rect">
            <a:avLst/>
          </a:prstGeom>
        </p:spPr>
      </p:pic>
    </p:spTree>
    <p:extLst>
      <p:ext uri="{BB962C8B-B14F-4D97-AF65-F5344CB8AC3E}">
        <p14:creationId xmlns:p14="http://schemas.microsoft.com/office/powerpoint/2010/main" val="3318059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2D2F5-DDF3-93BE-7AA0-480C2D294882}"/>
              </a:ext>
            </a:extLst>
          </p:cNvPr>
          <p:cNvSpPr>
            <a:spLocks noGrp="1"/>
          </p:cNvSpPr>
          <p:nvPr>
            <p:ph type="title"/>
          </p:nvPr>
        </p:nvSpPr>
        <p:spPr/>
        <p:txBody>
          <a:bodyPr/>
          <a:lstStyle/>
          <a:p>
            <a:pPr algn="ctr"/>
            <a:r>
              <a:rPr lang="en-US" dirty="0"/>
              <a:t>NLP, MINLP</a:t>
            </a:r>
            <a:r>
              <a:rPr lang="fa-IR" dirty="0">
                <a:cs typeface="B Nazanin" panose="00000400000000000000" pitchFamily="2" charset="-78"/>
              </a:rPr>
              <a:t>تفاوت</a:t>
            </a:r>
            <a:r>
              <a:rPr lang="fa-IR"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16D68F-2AB3-129B-9E9A-97D1B5E6188B}"/>
                  </a:ext>
                </a:extLst>
              </p:cNvPr>
              <p:cNvSpPr>
                <a:spLocks noGrp="1"/>
              </p:cNvSpPr>
              <p:nvPr>
                <p:ph idx="1"/>
              </p:nvPr>
            </p:nvSpPr>
            <p:spPr/>
            <p:txBody>
              <a:bodyPr/>
              <a:lstStyle/>
              <a:p>
                <a:pPr algn="r" rtl="1">
                  <a:lnSpc>
                    <a:spcPct val="200000"/>
                  </a:lnSpc>
                  <a:buFont typeface="Wingdings" panose="05000000000000000000" pitchFamily="2" charset="2"/>
                  <a:buChar char="q"/>
                </a:pPr>
                <a:r>
                  <a:rPr lang="fa-IR" dirty="0">
                    <a:cs typeface="B Nazanin" panose="00000400000000000000" pitchFamily="2" charset="-78"/>
                  </a:rPr>
                  <a:t> به توان رسیدن متغییرها							 </a:t>
                </a:r>
                <a14:m>
                  <m:oMath xmlns:m="http://schemas.openxmlformats.org/officeDocument/2006/math">
                    <m:r>
                      <a:rPr lang="fa-IR" i="1">
                        <a:latin typeface="Cambria Math" panose="02040503050406030204" pitchFamily="18" charset="0"/>
                      </a:rPr>
                      <m:t> </m:t>
                    </m:r>
                    <m:r>
                      <a:rPr lang="en-US" sz="2800" b="0" i="1" smtClean="0">
                        <a:solidFill>
                          <a:schemeClr val="tx1"/>
                        </a:solidFill>
                        <a:latin typeface="Cambria Math" panose="02040503050406030204" pitchFamily="18" charset="0"/>
                      </a:rPr>
                      <m:t> </m:t>
                    </m:r>
                    <m:sSup>
                      <m:sSupPr>
                        <m:ctrlPr>
                          <a:rPr lang="en-US" sz="2800" b="0" i="1" smtClean="0">
                            <a:solidFill>
                              <a:schemeClr val="tx1"/>
                            </a:solidFill>
                            <a:latin typeface="Cambria Math" panose="02040503050406030204" pitchFamily="18" charset="0"/>
                          </a:rPr>
                        </m:ctrlPr>
                      </m:sSup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1</m:t>
                            </m:r>
                          </m:sub>
                        </m:sSub>
                      </m:e>
                      <m:sup>
                        <m:r>
                          <a:rPr lang="en-US" sz="2800" b="0" i="1" smtClean="0">
                            <a:solidFill>
                              <a:schemeClr val="tx1"/>
                            </a:solidFill>
                            <a:latin typeface="Cambria Math" panose="02040503050406030204" pitchFamily="18" charset="0"/>
                          </a:rPr>
                          <m:t>2</m:t>
                        </m:r>
                      </m:sup>
                    </m:sSup>
                  </m:oMath>
                </a14:m>
                <a:endParaRPr lang="fa-IR" dirty="0">
                  <a:cs typeface="B Nazanin" panose="00000400000000000000" pitchFamily="2" charset="-78"/>
                </a:endParaRPr>
              </a:p>
              <a:p>
                <a:pPr algn="r" rtl="1">
                  <a:lnSpc>
                    <a:spcPct val="200000"/>
                  </a:lnSpc>
                  <a:buFont typeface="Wingdings" panose="05000000000000000000" pitchFamily="2" charset="2"/>
                  <a:buChar char="q"/>
                </a:pPr>
                <a:r>
                  <a:rPr lang="fa-IR" dirty="0">
                    <a:cs typeface="B Nazanin" panose="00000400000000000000" pitchFamily="2" charset="-78"/>
                  </a:rPr>
                  <a:t> ضرب متغییرها						 </a:t>
                </a:r>
                <a14:m>
                  <m:oMath xmlns:m="http://schemas.openxmlformats.org/officeDocument/2006/math">
                    <m:sSub>
                      <m:sSubPr>
                        <m:ctrlPr>
                          <a:rPr lang="en-US" sz="2400" b="0" i="1" smtClean="0">
                            <a:solidFill>
                              <a:schemeClr val="tx1"/>
                            </a:solidFill>
                            <a:latin typeface="Cambria Math" panose="02040503050406030204" pitchFamily="18" charset="0"/>
                          </a:rPr>
                        </m:ctrlPr>
                      </m:sSubPr>
                      <m:e>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ln</m:t>
                            </m:r>
                          </m:fName>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sup>
                                </m:sSup>
                              </m:e>
                            </m:d>
                          </m:e>
                        </m:func>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2</m:t>
                            </m:r>
                          </m:sub>
                        </m:sSub>
                        <m:r>
                          <m:rPr>
                            <m:nor/>
                          </m:rPr>
                          <a:rPr lang="en-US" sz="2400" dirty="0">
                            <a:cs typeface="B Nazanin" panose="00000400000000000000" pitchFamily="2" charset="-78"/>
                          </a:rPr>
                          <m:t> </m:t>
                        </m:r>
                        <m:r>
                          <m:rPr>
                            <m:nor/>
                          </m:rPr>
                          <a:rPr lang="fa-IR" sz="2400" dirty="0">
                            <a:cs typeface="B Nazanin" panose="00000400000000000000" pitchFamily="2" charset="-78"/>
                          </a:rPr>
                          <m:t> </m:t>
                        </m:r>
                        <m:r>
                          <a:rPr lang="en-US" sz="2400" b="0" i="1" dirty="0" smtClean="0">
                            <a:latin typeface="Cambria Math" panose="02040503050406030204" pitchFamily="18" charset="0"/>
                          </a:rPr>
                          <m:t>,</m:t>
                        </m:r>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1</m:t>
                        </m:r>
                      </m:sub>
                    </m:sSub>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2</m:t>
                        </m:r>
                      </m:sub>
                    </m:sSub>
                  </m:oMath>
                </a14:m>
                <a:endParaRPr lang="fa-IR" dirty="0">
                  <a:cs typeface="B Nazanin" panose="00000400000000000000" pitchFamily="2" charset="-78"/>
                </a:endParaRPr>
              </a:p>
              <a:p>
                <a:pPr algn="r" rtl="1">
                  <a:lnSpc>
                    <a:spcPct val="200000"/>
                  </a:lnSpc>
                  <a:buFont typeface="Wingdings" panose="05000000000000000000" pitchFamily="2" charset="2"/>
                  <a:buChar char="q"/>
                </a:pPr>
                <a:r>
                  <a:rPr lang="fa-IR" dirty="0">
                    <a:cs typeface="B Nazanin" panose="00000400000000000000" pitchFamily="2" charset="-78"/>
                  </a:rPr>
                  <a:t> تقسیم متغییرها								 </a:t>
                </a:r>
                <a:r>
                  <a:rPr lang="fa-IR" sz="2800" dirty="0">
                    <a:solidFill>
                      <a:schemeClr val="tx1"/>
                    </a:solidFill>
                    <a:cs typeface="B Nazanin" panose="00000400000000000000" pitchFamily="2" charset="-78"/>
                  </a:rPr>
                  <a:t> </a:t>
                </a:r>
                <a14:m>
                  <m:oMath xmlns:m="http://schemas.openxmlformats.org/officeDocument/2006/math">
                    <m:f>
                      <m:fPr>
                        <m:ctrlPr>
                          <a:rPr lang="fa-IR" sz="2800" i="1" smtClean="0">
                            <a:solidFill>
                              <a:schemeClr val="tx1"/>
                            </a:solidFill>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2</m:t>
                            </m:r>
                          </m:sub>
                        </m:sSub>
                      </m:den>
                    </m:f>
                  </m:oMath>
                </a14:m>
                <a:endParaRPr lang="en-US" dirty="0">
                  <a:cs typeface="B Nazanin" panose="00000400000000000000" pitchFamily="2" charset="-78"/>
                </a:endParaRPr>
              </a:p>
              <a:p>
                <a:pPr algn="r" rtl="1">
                  <a:lnSpc>
                    <a:spcPct val="200000"/>
                  </a:lnSpc>
                  <a:buFont typeface="Wingdings" panose="05000000000000000000" pitchFamily="2" charset="2"/>
                  <a:buChar char="q"/>
                </a:pPr>
                <a:r>
                  <a:rPr lang="fa-IR" dirty="0">
                    <a:cs typeface="B Nazanin" panose="00000400000000000000" pitchFamily="2" charset="-78"/>
                  </a:rPr>
                  <a:t>قدر مطلق و...</a:t>
                </a:r>
                <a:r>
                  <a:rPr lang="en-US" dirty="0">
                    <a:cs typeface="B Nazanin" panose="00000400000000000000" pitchFamily="2" charset="-78"/>
                  </a:rPr>
                  <a:t>									</a:t>
                </a:r>
                <a:r>
                  <a:rPr lang="fa-IR" dirty="0">
                    <a:cs typeface="B Nazanin" panose="00000400000000000000" pitchFamily="2" charset="-78"/>
                  </a:rPr>
                  <a:t> </a:t>
                </a:r>
                <a14:m>
                  <m:oMath xmlns:m="http://schemas.openxmlformats.org/officeDocument/2006/math">
                    <m:d>
                      <m:dPr>
                        <m:begChr m:val="|"/>
                        <m:endChr m:val="|"/>
                        <m:ctrlPr>
                          <a:rPr lang="fa-IR" sz="2000" i="1" smtClean="0">
                            <a:latin typeface="Cambria Math" panose="02040503050406030204" pitchFamily="18" charset="0"/>
                          </a:rPr>
                        </m:ctrlPr>
                      </m:dPr>
                      <m:e>
                        <m:sSub>
                          <m:sSubPr>
                            <m:ctrlPr>
                              <a:rPr lang="fa-IR" sz="2000" i="1" smtClean="0">
                                <a:latin typeface="Cambria Math" panose="02040503050406030204" pitchFamily="18" charset="0"/>
                              </a:rPr>
                            </m:ctrlPr>
                          </m:sSubPr>
                          <m:e>
                            <m:r>
                              <a:rPr lang="en-US" sz="2000" b="0" i="1" smtClean="0">
                                <a:latin typeface="Cambria Math" panose="02040503050406030204" pitchFamily="18" charset="0"/>
                              </a:rPr>
                              <m:t>𝑥</m:t>
                            </m:r>
                          </m:e>
                          <m:sub>
                            <m:r>
                              <a:rPr lang="fa-IR" sz="2000" b="0" i="1" smtClean="0">
                                <a:latin typeface="Cambria Math" panose="02040503050406030204" pitchFamily="18" charset="0"/>
                              </a:rPr>
                              <m:t>1</m:t>
                            </m:r>
                          </m:sub>
                        </m:sSub>
                      </m:e>
                    </m:d>
                  </m:oMath>
                </a14:m>
                <a:r>
                  <a:rPr lang="fa-IR" sz="2000" dirty="0"/>
                  <a:t> </a:t>
                </a:r>
                <a:r>
                  <a:rPr lang="en-US" dirty="0">
                    <a:cs typeface="B Nazanin" panose="00000400000000000000" pitchFamily="2" charset="-78"/>
                  </a:rPr>
                  <a:t>																					</a:t>
                </a:r>
                <a:r>
                  <a:rPr lang="en-US" dirty="0"/>
                  <a:t> </a:t>
                </a:r>
                <a:r>
                  <a:rPr lang="en-US" dirty="0">
                    <a:cs typeface="B Nazanin" panose="00000400000000000000" pitchFamily="2" charset="-78"/>
                  </a:rPr>
                  <a:t>	</a:t>
                </a:r>
                <a:r>
                  <a:rPr lang="en-US" dirty="0">
                    <a:ea typeface="Cambria Math" panose="02040503050406030204" pitchFamily="18" charset="0"/>
                  </a:rPr>
                  <a:t> </a:t>
                </a:r>
                <a:endParaRPr lang="fa-IR" dirty="0">
                  <a:cs typeface="B Nazanin" panose="00000400000000000000" pitchFamily="2" charset="-78"/>
                </a:endParaRPr>
              </a:p>
            </p:txBody>
          </p:sp>
        </mc:Choice>
        <mc:Fallback xmlns="">
          <p:sp>
            <p:nvSpPr>
              <p:cNvPr id="3" name="Content Placeholder 2">
                <a:extLst>
                  <a:ext uri="{FF2B5EF4-FFF2-40B4-BE49-F238E27FC236}">
                    <a16:creationId xmlns:a16="http://schemas.microsoft.com/office/drawing/2014/main" id="{6316D68F-2AB3-129B-9E9A-97D1B5E6188B}"/>
                  </a:ext>
                </a:extLst>
              </p:cNvPr>
              <p:cNvSpPr>
                <a:spLocks noGrp="1" noRot="1" noChangeAspect="1" noMove="1" noResize="1" noEditPoints="1" noAdjustHandles="1" noChangeArrowheads="1" noChangeShapeType="1" noTextEdit="1"/>
              </p:cNvSpPr>
              <p:nvPr>
                <p:ph idx="1"/>
              </p:nvPr>
            </p:nvSpPr>
            <p:spPr>
              <a:blipFill>
                <a:blip r:embed="rId2"/>
                <a:stretch>
                  <a:fillRect r="-1043" b="-140"/>
                </a:stretch>
              </a:blipFill>
            </p:spPr>
            <p:txBody>
              <a:bodyPr/>
              <a:lstStyle/>
              <a:p>
                <a:r>
                  <a:rPr lang="fa-IR">
                    <a:noFill/>
                  </a:rPr>
                  <a:t> </a:t>
                </a:r>
              </a:p>
            </p:txBody>
          </p:sp>
        </mc:Fallback>
      </mc:AlternateContent>
      <p:sp>
        <p:nvSpPr>
          <p:cNvPr id="4" name="Slide Number Placeholder 3">
            <a:extLst>
              <a:ext uri="{FF2B5EF4-FFF2-40B4-BE49-F238E27FC236}">
                <a16:creationId xmlns:a16="http://schemas.microsoft.com/office/drawing/2014/main" id="{96065970-22C3-0F4E-17FC-5813ABA6453E}"/>
              </a:ext>
            </a:extLst>
          </p:cNvPr>
          <p:cNvSpPr>
            <a:spLocks noGrp="1"/>
          </p:cNvSpPr>
          <p:nvPr>
            <p:ph type="sldNum" sz="quarter" idx="12"/>
          </p:nvPr>
        </p:nvSpPr>
        <p:spPr/>
        <p:txBody>
          <a:bodyPr/>
          <a:lstStyle/>
          <a:p>
            <a:fld id="{48D6029B-A7B6-42A6-9385-39AD5DA5B693}" type="slidenum">
              <a:rPr lang="en-US" smtClean="0"/>
              <a:pPr/>
              <a:t>8</a:t>
            </a:fld>
            <a:endParaRPr lang="en-US" dirty="0"/>
          </a:p>
        </p:txBody>
      </p:sp>
      <p:sp>
        <p:nvSpPr>
          <p:cNvPr id="7" name="Rectangle 6">
            <a:extLst>
              <a:ext uri="{FF2B5EF4-FFF2-40B4-BE49-F238E27FC236}">
                <a16:creationId xmlns:a16="http://schemas.microsoft.com/office/drawing/2014/main" id="{A3AF93F7-CF1D-08C6-153E-1EC39441FC6A}"/>
              </a:ext>
            </a:extLst>
          </p:cNvPr>
          <p:cNvSpPr/>
          <p:nvPr/>
        </p:nvSpPr>
        <p:spPr>
          <a:xfrm>
            <a:off x="3817170" y="1027906"/>
            <a:ext cx="4557659" cy="769441"/>
          </a:xfrm>
          <a:prstGeom prst="rect">
            <a:avLst/>
          </a:prstGeom>
          <a:noFill/>
        </p:spPr>
        <p:txBody>
          <a:bodyPr wrap="none" lIns="91440" tIns="45720" rIns="91440" bIns="45720">
            <a:spAutoFit/>
          </a:bodyPr>
          <a:lstStyle/>
          <a:p>
            <a:pPr algn="ctr"/>
            <a:r>
              <a:rPr lang="fa-IR" sz="4400" b="1" dirty="0">
                <a:ln w="22225">
                  <a:solidFill>
                    <a:schemeClr val="accent2"/>
                  </a:solidFill>
                  <a:prstDash val="solid"/>
                </a:ln>
                <a:noFill/>
                <a:cs typeface="B Nazanin" panose="00000400000000000000" pitchFamily="2" charset="-78"/>
              </a:rPr>
              <a:t>پیوسته بودن متغییرها </a:t>
            </a:r>
            <a:endParaRPr lang="en-US" sz="4400" b="1" cap="none" spc="0" dirty="0">
              <a:ln w="22225">
                <a:solidFill>
                  <a:schemeClr val="accent2"/>
                </a:solidFill>
                <a:prstDash val="solid"/>
              </a:ln>
              <a:noFill/>
              <a:effectLst/>
              <a:cs typeface="B Nazanin" panose="00000400000000000000" pitchFamily="2" charset="-78"/>
            </a:endParaRPr>
          </a:p>
        </p:txBody>
      </p:sp>
    </p:spTree>
    <p:extLst>
      <p:ext uri="{BB962C8B-B14F-4D97-AF65-F5344CB8AC3E}">
        <p14:creationId xmlns:p14="http://schemas.microsoft.com/office/powerpoint/2010/main" val="4100211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065" y="0"/>
            <a:ext cx="10058400" cy="1027289"/>
          </a:xfrm>
        </p:spPr>
        <p:txBody>
          <a:bodyPr/>
          <a:lstStyle/>
          <a:p>
            <a:pPr algn="ctr"/>
            <a:r>
              <a:rPr lang="en-US" dirty="0"/>
              <a:t>Variables</a:t>
            </a:r>
          </a:p>
        </p:txBody>
      </p:sp>
      <p:sp>
        <p:nvSpPr>
          <p:cNvPr id="4" name="Slide Number Placeholder 3"/>
          <p:cNvSpPr>
            <a:spLocks noGrp="1"/>
          </p:cNvSpPr>
          <p:nvPr>
            <p:ph type="sldNum" sz="quarter" idx="12"/>
          </p:nvPr>
        </p:nvSpPr>
        <p:spPr>
          <a:xfrm>
            <a:off x="8957840" y="6335431"/>
            <a:ext cx="2743200" cy="365125"/>
          </a:xfrm>
        </p:spPr>
        <p:txBody>
          <a:bodyPr/>
          <a:lstStyle/>
          <a:p>
            <a:fld id="{48D6029B-A7B6-42A6-9385-39AD5DA5B693}" type="slidenum">
              <a:rPr lang="en-US" smtClean="0"/>
              <a:t>9</a:t>
            </a:fld>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43" y="689897"/>
            <a:ext cx="11086927" cy="5982926"/>
          </a:xfrm>
          <a:prstGeom prst="rect">
            <a:avLst/>
          </a:prstGeom>
        </p:spPr>
      </p:pic>
    </p:spTree>
    <p:extLst>
      <p:ext uri="{BB962C8B-B14F-4D97-AF65-F5344CB8AC3E}">
        <p14:creationId xmlns:p14="http://schemas.microsoft.com/office/powerpoint/2010/main" val="1124646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23145490</TotalTime>
  <Words>1170</Words>
  <Application>Microsoft Office PowerPoint</Application>
  <PresentationFormat>Widescreen</PresentationFormat>
  <Paragraphs>216</Paragraphs>
  <Slides>71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80" baseType="lpstr">
      <vt:lpstr>Arial</vt:lpstr>
      <vt:lpstr>Calibri</vt:lpstr>
      <vt:lpstr>Calibri Light</vt:lpstr>
      <vt:lpstr>Cambria Math</vt:lpstr>
      <vt:lpstr>fira sans</vt:lpstr>
      <vt:lpstr>Times New Roman</vt:lpstr>
      <vt:lpstr>Wingdings</vt:lpstr>
      <vt:lpstr>Office Theme</vt:lpstr>
      <vt:lpstr>Equation</vt:lpstr>
      <vt:lpstr>آموزش نرم افزار GAMS</vt:lpstr>
      <vt:lpstr>Gams.com</vt:lpstr>
      <vt:lpstr>Licensing </vt:lpstr>
      <vt:lpstr>فرم پارامتری مدل</vt:lpstr>
      <vt:lpstr>فرم پارامتری مدل</vt:lpstr>
      <vt:lpstr>فرم پارامتری مدل</vt:lpstr>
      <vt:lpstr>LP, MIPتفاوت </vt:lpstr>
      <vt:lpstr>NLP, MINLPتفاوت </vt:lpstr>
      <vt:lpstr>Variables</vt:lpstr>
      <vt:lpstr>Variable Types </vt:lpstr>
      <vt:lpstr>Solve Statements</vt:lpstr>
      <vt:lpstr>PowerPoint Presentation</vt:lpstr>
      <vt:lpstr>PowerPoint Presentation</vt:lpstr>
      <vt:lpstr>PowerPoint Presentation</vt:lpstr>
      <vt:lpstr>Structure of a GAMS Model </vt:lpstr>
      <vt:lpstr>تمرین1:</vt:lpstr>
      <vt:lpstr>PowerPoint Presentation</vt:lpstr>
      <vt:lpstr>SOLVER STATUS</vt:lpstr>
      <vt:lpstr>SOLVER STATUS</vt:lpstr>
      <vt:lpstr>MODEL STATUS</vt:lpstr>
      <vt:lpstr>PowerPoint Presentation</vt:lpstr>
      <vt:lpstr>MODEL STATUS</vt:lpstr>
      <vt:lpstr>مسائل مکانیابی مرکز(cp)</vt:lpstr>
      <vt:lpstr>PowerPoint Presentation</vt:lpstr>
      <vt:lpstr>تمرین 3</vt:lpstr>
      <vt:lpstr>Gravity Location Models</vt:lpstr>
      <vt:lpstr>PowerPoint Presentation</vt:lpstr>
      <vt:lpstr>PowerPoint Presentation</vt:lpstr>
      <vt:lpstr>Special Ordered Set Of Type 1(SOS1)</vt:lpstr>
      <vt:lpstr>Special Ordered Set Of Type 2(SOS2)</vt:lpstr>
      <vt:lpstr>زنجیره تامین(Chopra Meindl SCM)</vt:lpstr>
      <vt:lpstr>PowerPoint Presentation</vt:lpstr>
      <vt:lpstr>PowerPoint Presentation</vt:lpstr>
      <vt:lpstr>PowerPoint Presentation</vt:lpstr>
      <vt:lpstr>PowerPoint Presentation</vt:lpstr>
      <vt:lpstr>Data (Scalars, Parameters, Tables)</vt:lpstr>
      <vt:lpstr>حلقه های تکرار و شرطی</vt:lpstr>
      <vt:lpstr>PowerPoint Presentation</vt:lpstr>
      <vt:lpstr>تولید پارامترهای تصادفی</vt:lpstr>
      <vt:lpstr>Variable Attributes</vt:lpstr>
      <vt:lpstr>Assignment of Variable Bounds and/or Initial Values (optional)</vt:lpstr>
      <vt:lpstr>Display Statements (optional)</vt:lpstr>
      <vt:lpstr>LOCATING PLANTS AND WAREHOUSES SIMULTANEOUSLY</vt:lpstr>
      <vt:lpstr>PowerPoint Presentation</vt:lpstr>
      <vt:lpstr>PowerPoint Presentation</vt:lpstr>
      <vt:lpstr>PowerPoint Presentation</vt:lpstr>
      <vt:lpstr>PowerPoint Presentation</vt:lpstr>
      <vt:lpstr>Customization that changes the output layout</vt:lpstr>
      <vt:lpstr>PowerPoint Presentation</vt:lpstr>
      <vt:lpstr>PowerPoint Presentation</vt:lpstr>
      <vt:lpstr>خطاها</vt:lpstr>
      <vt:lpstr>PowerPoint Presentation</vt:lpstr>
      <vt:lpstr>PowerPoint Presentation</vt:lpstr>
      <vt:lpstr>مسئله جمع آوری شیر</vt:lpstr>
      <vt:lpstr>PowerPoint Presentation</vt:lpstr>
      <vt:lpstr>PowerPoint Presentation</vt:lpstr>
      <vt:lpstr>PowerPoint Presentation</vt:lpstr>
      <vt:lpstr>PowerPoint Presentation</vt:lpstr>
      <vt:lpstr>PowerPoint Presentation</vt:lpstr>
      <vt:lpstr>حذف زیر تور</vt:lpstr>
      <vt:lpstr>مدل های چند هدفه</vt:lpstr>
      <vt:lpstr>PowerPoint Presentation</vt:lpstr>
      <vt:lpstr>PowerPoint Presentation</vt:lpstr>
      <vt:lpstr>PowerPoint Presentation</vt:lpstr>
      <vt:lpstr>PowerPoint Presentation</vt:lpstr>
      <vt:lpstr>روش معیار جامع</vt:lpstr>
      <vt:lpstr>روش اپسیلون محدودیت</vt:lpstr>
      <vt:lpstr>PowerPoint Presentation</vt:lpstr>
      <vt:lpstr>PowerPoint Presentation</vt:lpstr>
      <vt:lpstr>تمرین4 : آنالیز حساسیت </vt:lpstr>
      <vt:lpstr>PowerPoint Presentation</vt:lpstr>
    </vt:vector>
  </TitlesOfParts>
  <Company>Novin Pendar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the name of god</dc:title>
  <dc:creator>reza</dc:creator>
  <cp:lastModifiedBy>Reza Ahmadi</cp:lastModifiedBy>
  <cp:revision>72</cp:revision>
  <dcterms:created xsi:type="dcterms:W3CDTF">2021-11-04T12:53:14Z</dcterms:created>
  <dcterms:modified xsi:type="dcterms:W3CDTF">2000-12-31T20:56:19Z</dcterms:modified>
</cp:coreProperties>
</file>