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توسعه نرم افزار سبک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335" y="812709"/>
            <a:ext cx="546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html + </a:t>
            </a:r>
            <a:r>
              <a:rPr lang="en-US" sz="3600" dirty="0" err="1"/>
              <a:t>css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 server</a:t>
            </a:r>
          </a:p>
          <a:p>
            <a:r>
              <a:rPr lang="fa-IR" sz="2800" dirty="0"/>
              <a:t>نمایش کدها با رنگ بندی و زیبا</a:t>
            </a:r>
          </a:p>
          <a:p>
            <a:r>
              <a:rPr lang="fa-IR" sz="2800" dirty="0"/>
              <a:t>برای هر زبان باید نصب شود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fa-IR" sz="2800" dirty="0"/>
              <a:t>برای کدنویسی سی شارپ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 err="1"/>
              <a:t>c#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pretier</a:t>
            </a:r>
            <a:endParaRPr lang="en-US" sz="2800" dirty="0"/>
          </a:p>
          <a:p>
            <a:r>
              <a:rPr lang="fa-IR" sz="2800" dirty="0"/>
              <a:t>نمایش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 snippet</a:t>
            </a:r>
          </a:p>
          <a:p>
            <a:r>
              <a:rPr lang="fa-IR" sz="2800" dirty="0"/>
              <a:t>برای کدنویسی راحت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9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en-US" sz="2800" dirty="0"/>
              <a:t>Asp.net snippets</a:t>
            </a:r>
          </a:p>
          <a:p>
            <a:r>
              <a:rPr lang="en-US" sz="2800" dirty="0"/>
              <a:t>C# </a:t>
            </a:r>
            <a:r>
              <a:rPr lang="en-US" sz="2800" dirty="0" err="1"/>
              <a:t>extentions</a:t>
            </a:r>
            <a:r>
              <a:rPr lang="en-US" sz="2800" dirty="0"/>
              <a:t>   </a:t>
            </a:r>
          </a:p>
          <a:p>
            <a:r>
              <a:rPr lang="en-US" sz="2800" dirty="0"/>
              <a:t>Bracket pair colorizer    </a:t>
            </a:r>
            <a:r>
              <a:rPr lang="fa-IR" sz="2800" dirty="0"/>
              <a:t>رنگی نمایش دادن براکتها</a:t>
            </a:r>
          </a:p>
          <a:p>
            <a:r>
              <a:rPr lang="en-US" sz="2800" dirty="0"/>
              <a:t>Path </a:t>
            </a:r>
            <a:r>
              <a:rPr lang="en-US" sz="2800" dirty="0" err="1"/>
              <a:t>intelisense</a:t>
            </a:r>
            <a:r>
              <a:rPr lang="en-US" sz="2800" dirty="0"/>
              <a:t>  </a:t>
            </a:r>
            <a:r>
              <a:rPr lang="fa-IR" sz="2800" dirty="0"/>
              <a:t>کمک در نوشتن آدرسها</a:t>
            </a:r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tools   </a:t>
            </a:r>
            <a:r>
              <a:rPr lang="fa-IR" sz="2800" dirty="0"/>
              <a:t>بیلد کردن و اجرای برنامه های ای اس پی</a:t>
            </a:r>
          </a:p>
          <a:p>
            <a:r>
              <a:rPr lang="en-US" sz="2800" dirty="0"/>
              <a:t>Auto close </a:t>
            </a:r>
            <a:r>
              <a:rPr lang="en-US" sz="2800" dirty="0" err="1"/>
              <a:t>tsg</a:t>
            </a:r>
            <a:endParaRPr lang="en-US" sz="2800" dirty="0"/>
          </a:p>
          <a:p>
            <a:r>
              <a:rPr lang="en-US" sz="2800" dirty="0"/>
              <a:t>Auto rename tag  </a:t>
            </a:r>
            <a:endParaRPr lang="fa-IR" sz="2800" dirty="0"/>
          </a:p>
          <a:p>
            <a:r>
              <a:rPr lang="en-US" sz="2800" dirty="0"/>
              <a:t>C# </a:t>
            </a:r>
            <a:r>
              <a:rPr lang="en-US" sz="2800" dirty="0" err="1"/>
              <a:t>fixformat</a:t>
            </a:r>
            <a:endParaRPr lang="en-US" sz="2800" dirty="0"/>
          </a:p>
          <a:p>
            <a:r>
              <a:rPr lang="en-US" sz="2800" dirty="0" err="1"/>
              <a:t>Gitlens-git</a:t>
            </a:r>
            <a:r>
              <a:rPr lang="en-US" sz="2800" dirty="0"/>
              <a:t> </a:t>
            </a:r>
            <a:r>
              <a:rPr lang="en-US" sz="2800" dirty="0" err="1"/>
              <a:t>superchanged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46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add reference  </a:t>
            </a:r>
            <a:r>
              <a:rPr lang="fa-IR" sz="2800" dirty="0"/>
              <a:t>می توانیم بین پروژه ها رفرنس ایجاد کنیم</a:t>
            </a:r>
          </a:p>
          <a:p>
            <a:r>
              <a:rPr lang="en-US" sz="2800" dirty="0"/>
              <a:t>ASP.net core switcher  </a:t>
            </a:r>
            <a:r>
              <a:rPr lang="fa-IR" sz="2800" dirty="0"/>
              <a:t>بین مدل و پیج راحت سوئیچ میکنیم</a:t>
            </a:r>
          </a:p>
          <a:p>
            <a:r>
              <a:rPr lang="en-US" sz="2800" dirty="0"/>
              <a:t>Auto-using for </a:t>
            </a:r>
            <a:r>
              <a:rPr lang="en-US" sz="2800" dirty="0" err="1"/>
              <a:t>c#</a:t>
            </a:r>
            <a:r>
              <a:rPr lang="en-US" sz="2800" dirty="0"/>
              <a:t>  </a:t>
            </a:r>
            <a:r>
              <a:rPr lang="fa-IR" sz="2800" dirty="0"/>
              <a:t>به طور خودکار فضای مورد نیاز را اضافه می کند</a:t>
            </a:r>
          </a:p>
          <a:p>
            <a:r>
              <a:rPr lang="en-US" sz="2800" dirty="0"/>
              <a:t>C# namespace </a:t>
            </a:r>
            <a:r>
              <a:rPr lang="en-US" sz="2800" dirty="0" err="1"/>
              <a:t>autocompletion</a:t>
            </a:r>
            <a:r>
              <a:rPr lang="en-US" sz="2800" dirty="0"/>
              <a:t> </a:t>
            </a:r>
            <a:r>
              <a:rPr lang="fa-IR" sz="2800" dirty="0"/>
              <a:t>اینتلیسنس برای نام فضاها </a:t>
            </a:r>
          </a:p>
          <a:p>
            <a:r>
              <a:rPr lang="en-US" sz="2800" dirty="0"/>
              <a:t>Highlight matching tag  </a:t>
            </a:r>
            <a:r>
              <a:rPr lang="fa-IR" sz="2800" dirty="0"/>
              <a:t>نمایان کردن تگ پایانی آن تگی که انتخاب شده است</a:t>
            </a:r>
          </a:p>
          <a:p>
            <a:r>
              <a:rPr lang="en-US" sz="2800" dirty="0" err="1"/>
              <a:t>Sql</a:t>
            </a:r>
            <a:r>
              <a:rPr lang="en-US" sz="2800" dirty="0"/>
              <a:t> server (</a:t>
            </a:r>
            <a:r>
              <a:rPr lang="en-US" sz="2800" dirty="0" err="1"/>
              <a:t>mssql</a:t>
            </a:r>
            <a:r>
              <a:rPr lang="en-US" sz="2800" dirty="0"/>
              <a:t>)   </a:t>
            </a:r>
            <a:r>
              <a:rPr lang="fa-IR" sz="2800" dirty="0"/>
              <a:t>دسترسی به بانک اطلاعاتی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کلیدها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66426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f2</a:t>
            </a:r>
          </a:p>
          <a:p>
            <a:r>
              <a:rPr lang="fa-IR" sz="2800" dirty="0"/>
              <a:t>تغییر نام سراسری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105" y="2618369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click</a:t>
            </a:r>
          </a:p>
          <a:p>
            <a:r>
              <a:rPr lang="fa-IR" sz="2800" dirty="0"/>
              <a:t>نوشتن همزمان در چند نقطه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05" y="3572476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shift + p</a:t>
            </a:r>
          </a:p>
          <a:p>
            <a:r>
              <a:rPr lang="fa-IR" sz="2800" dirty="0"/>
              <a:t>فعال کردن </a:t>
            </a:r>
            <a:r>
              <a:rPr lang="en-US" sz="2800" dirty="0"/>
              <a:t>command 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104" y="459771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shift + f</a:t>
            </a:r>
          </a:p>
          <a:p>
            <a:r>
              <a:rPr lang="fa-IR" sz="2800" dirty="0"/>
              <a:t>مرتب کردن کدها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17910-4B5D-0BB7-AFD7-E85CC2B4256B}"/>
              </a:ext>
            </a:extLst>
          </p:cNvPr>
          <p:cNvSpPr txBox="1"/>
          <p:nvPr/>
        </p:nvSpPr>
        <p:spPr>
          <a:xfrm>
            <a:off x="735104" y="5622948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k + c</a:t>
            </a:r>
          </a:p>
          <a:p>
            <a:r>
              <a:rPr lang="fa-IR" sz="2800" dirty="0"/>
              <a:t>کامنت کردن کدهای انتخاب شده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88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287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vscode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R.F</cp:lastModifiedBy>
  <cp:revision>24</cp:revision>
  <dcterms:created xsi:type="dcterms:W3CDTF">2021-01-24T02:57:12Z</dcterms:created>
  <dcterms:modified xsi:type="dcterms:W3CDTF">2023-11-02T06:19:07Z</dcterms:modified>
</cp:coreProperties>
</file>