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778A-E2C8-4137-A437-97534E60B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27FB7-05C9-4CF0-8CE8-1FE20C06A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9743C-1D53-413A-AFB9-EDE20A64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073D-E15B-4AFA-A533-175A8B3CBE29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D735A-5EC5-42E9-913B-C291E612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7508A-5B9C-4ED5-88E8-FD34F53E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5C59-6C7F-426C-A351-951B5B27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6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9911-1A0C-4028-9543-F8DE1F0E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96207-764D-4E1B-BB94-34030727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7D29D-F56C-4DB4-8A19-B43B0291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073D-E15B-4AFA-A533-175A8B3CBE29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F5F2E-A03A-471C-936D-73F155ED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25C83-71F7-44CE-8B87-7C3AB221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5C59-6C7F-426C-A351-951B5B27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DAF620-AD56-44D1-81EB-FE62138DC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1F594-D706-41E6-B14E-89F15207F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3DDCD-544F-4053-8640-493E2A03F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073D-E15B-4AFA-A533-175A8B3CBE29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B2031-1F58-4D78-BEE2-8FC64BFE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9F63C-460C-4D83-AE28-16B62B28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5C59-6C7F-426C-A351-951B5B27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5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34C0-7951-48DA-84CD-35863106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8417F-F0BB-4EF1-975F-7B0712A35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63B26-67E1-4F62-B8AA-CEF9BF41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073D-E15B-4AFA-A533-175A8B3CBE29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B9DB0-6E93-4DDC-BAC7-BA75F9AC9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06099-F75B-4B40-A8E2-0FEDC534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5C59-6C7F-426C-A351-951B5B27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9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764EC-959D-4020-8FEF-07005B8C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C7E84-9638-4158-9A83-4371D3C9A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342E-F7BA-4E80-91FB-C923CE18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073D-E15B-4AFA-A533-175A8B3CBE29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1B1B5-1D32-491D-A01B-37AE21EE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F5154-7E11-4786-BC41-E5001B04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5C59-6C7F-426C-A351-951B5B27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0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4BA6-8887-4B2D-92AC-BB2CEF76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2BE97-B0D0-4360-8710-9777D20E1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521DF-4586-4ED1-8CB3-116C6D42C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B94D6-D4F5-4BBA-B0CC-CEA6FCB4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073D-E15B-4AFA-A533-175A8B3CBE29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4C332-97DB-428D-9DB9-ED8A3592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62CE9-64DE-4CD7-B98E-442300D9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5C59-6C7F-426C-A351-951B5B27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7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2070-6605-447B-B63F-FC928AEC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E26CA-7B58-4FC9-983B-4B42E9EC7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89F60-AA1A-4073-8410-1699415CB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5245BC-6989-48D2-AB02-A94204664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CF8DD-756C-4C1A-93A7-74982BEE5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4ABD34-43A0-4BF7-BC07-39FE2B441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073D-E15B-4AFA-A533-175A8B3CBE29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5BDB9-48DC-48BB-80BD-3B5B30D9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107AF-EB09-4EC4-B4CC-1332A5F0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5C59-6C7F-426C-A351-951B5B27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2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986E-4E2E-4D51-9203-4CFCCD123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EF7E8C-C5DE-4A5B-A126-E9D58EE00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073D-E15B-4AFA-A533-175A8B3CBE29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EF2F0-A917-4FBA-8CC5-82379FB2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BA7C4B-014C-4962-9A00-EB945099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5C59-6C7F-426C-A351-951B5B27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3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4BAD6F-8838-4D76-9C68-21D1F49F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073D-E15B-4AFA-A533-175A8B3CBE29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8FDE2-F31E-471F-9CC8-02EE5805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6E37B-D89E-449C-97CC-3B862423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5C59-6C7F-426C-A351-951B5B27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1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7E6EA-F4A1-4885-833A-52A6E7DC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B5E41-0F80-4FEC-91BF-F6A797E46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D087D-56B3-4219-A399-408A38F60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9C15F-DB07-42C2-8010-BFA2F1A7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073D-E15B-4AFA-A533-175A8B3CBE29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BEF6E-4269-42EC-AF11-8A4FEAAF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62174-2BB7-4277-8742-C050339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5C59-6C7F-426C-A351-951B5B27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6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DD1A-A15C-4B86-9E22-3FE0F131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BA1337-E2A0-4992-B42A-FCBFD9A21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33D86-E8B8-4A89-95EE-BB23611A2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75D5C-269B-4A46-8FEF-0294A3E1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073D-E15B-4AFA-A533-175A8B3CBE29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6435A-EA0F-4A24-ABD4-4147220D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E08A5-414F-4995-BC92-D69511BC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5C59-6C7F-426C-A351-951B5B27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8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FDA444-4E2C-4F74-96D4-2713EBF5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4B731-185A-474F-B880-D20EF1330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8791A-5C3A-4774-AD2A-25330EB50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B073D-E15B-4AFA-A533-175A8B3CBE29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845BE-F351-4F36-AAB7-9191955B8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C094A-580F-463D-9106-9659FDD8B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C5C59-6C7F-426C-A351-951B5B27E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1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4358-6DBD-4251-87D3-E3E5342046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Flex-box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73EA4-9975-4138-ACCF-BDFB16BFE2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6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809058-3CC0-4A21-8949-1F5DDD673BF7}"/>
              </a:ext>
            </a:extLst>
          </p:cNvPr>
          <p:cNvSpPr txBox="1"/>
          <p:nvPr/>
        </p:nvSpPr>
        <p:spPr>
          <a:xfrm>
            <a:off x="1641232" y="1172307"/>
            <a:ext cx="1464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 container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ADCE66-9EB2-8B63-8D64-A71D2961BFDF}"/>
              </a:ext>
            </a:extLst>
          </p:cNvPr>
          <p:cNvSpPr txBox="1"/>
          <p:nvPr/>
        </p:nvSpPr>
        <p:spPr>
          <a:xfrm>
            <a:off x="1641232" y="1433556"/>
            <a:ext cx="99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 item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4196E-F9EF-4C01-A7C8-93E7A7B6519F}"/>
              </a:ext>
            </a:extLst>
          </p:cNvPr>
          <p:cNvSpPr txBox="1"/>
          <p:nvPr/>
        </p:nvSpPr>
        <p:spPr>
          <a:xfrm>
            <a:off x="3768611" y="1172307"/>
            <a:ext cx="129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display:flex</a:t>
            </a:r>
            <a:r>
              <a:rPr lang="en-US" dirty="0"/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0DE9C3-92F6-41D8-5989-F17A23DC401E}"/>
              </a:ext>
            </a:extLst>
          </p:cNvPr>
          <p:cNvSpPr txBox="1"/>
          <p:nvPr/>
        </p:nvSpPr>
        <p:spPr>
          <a:xfrm>
            <a:off x="1641232" y="679731"/>
            <a:ext cx="618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D7821-AE13-B5AC-3FA7-773F91938DD2}"/>
              </a:ext>
            </a:extLst>
          </p:cNvPr>
          <p:cNvSpPr txBox="1"/>
          <p:nvPr/>
        </p:nvSpPr>
        <p:spPr>
          <a:xfrm>
            <a:off x="4020538" y="67973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css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3A9BE-C1B7-5FA4-2133-1DBB657564B0}"/>
              </a:ext>
            </a:extLst>
          </p:cNvPr>
          <p:cNvSpPr txBox="1"/>
          <p:nvPr/>
        </p:nvSpPr>
        <p:spPr>
          <a:xfrm>
            <a:off x="496912" y="2371910"/>
            <a:ext cx="129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display:flex</a:t>
            </a:r>
            <a:r>
              <a:rPr lang="en-US" dirty="0"/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B28CCE-EA22-178E-68DD-EB1DF2295C87}"/>
              </a:ext>
            </a:extLst>
          </p:cNvPr>
          <p:cNvSpPr txBox="1"/>
          <p:nvPr/>
        </p:nvSpPr>
        <p:spPr>
          <a:xfrm>
            <a:off x="6851396" y="2299353"/>
            <a:ext cx="472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مرتب شدن تگ های فرزند مستقیم بصورت یا افقی یا عمودی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067ED9-BC85-4867-628F-72FA5C80505D}"/>
              </a:ext>
            </a:extLst>
          </p:cNvPr>
          <p:cNvSpPr txBox="1"/>
          <p:nvPr/>
        </p:nvSpPr>
        <p:spPr>
          <a:xfrm>
            <a:off x="6898588" y="1734220"/>
            <a:ext cx="4633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جهت چیدمان بر اساس جهت تنظیم شده </a:t>
            </a:r>
            <a:r>
              <a:rPr lang="en-US" dirty="0"/>
              <a:t>direction</a:t>
            </a:r>
            <a:r>
              <a:rPr lang="fa-IR" dirty="0"/>
              <a:t> می باشد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E31FFB-9331-70D7-4353-CF1A15518DDE}"/>
              </a:ext>
            </a:extLst>
          </p:cNvPr>
          <p:cNvSpPr txBox="1"/>
          <p:nvPr/>
        </p:nvSpPr>
        <p:spPr>
          <a:xfrm>
            <a:off x="496912" y="2864486"/>
            <a:ext cx="5488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Flex-direction:row</a:t>
            </a:r>
            <a:r>
              <a:rPr lang="en-US" dirty="0"/>
              <a:t>[row-</a:t>
            </a:r>
            <a:r>
              <a:rPr lang="en-US" dirty="0" err="1"/>
              <a:t>reverse,column,column</a:t>
            </a:r>
            <a:r>
              <a:rPr lang="en-US" dirty="0"/>
              <a:t>-reverse];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E63310-E0A5-D9C0-83A7-867E9314B405}"/>
              </a:ext>
            </a:extLst>
          </p:cNvPr>
          <p:cNvSpPr txBox="1"/>
          <p:nvPr/>
        </p:nvSpPr>
        <p:spPr>
          <a:xfrm>
            <a:off x="8661187" y="2864486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نحوه چیدمان افقی یا عمودی فرزندان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02FB2A-6CD7-6285-79B7-9519D3B38D0C}"/>
              </a:ext>
            </a:extLst>
          </p:cNvPr>
          <p:cNvSpPr txBox="1"/>
          <p:nvPr/>
        </p:nvSpPr>
        <p:spPr>
          <a:xfrm>
            <a:off x="496912" y="3368340"/>
            <a:ext cx="393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flex-wrap:no-wrap</a:t>
            </a:r>
            <a:r>
              <a:rPr lang="en-US" dirty="0"/>
              <a:t>[</a:t>
            </a:r>
            <a:r>
              <a:rPr lang="en-US" dirty="0" err="1"/>
              <a:t>wrap,wrap</a:t>
            </a:r>
            <a:r>
              <a:rPr lang="en-US" dirty="0"/>
              <a:t>-reverse];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83C1D1-8181-8FC7-93C5-40635822D71A}"/>
              </a:ext>
            </a:extLst>
          </p:cNvPr>
          <p:cNvSpPr txBox="1"/>
          <p:nvPr/>
        </p:nvSpPr>
        <p:spPr>
          <a:xfrm>
            <a:off x="7343518" y="3368340"/>
            <a:ext cx="423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شکست چیدمان فرزندان در صورت نبودن فضای کافی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8288F8-3B2D-0F1E-6252-46C89C3CAFC7}"/>
              </a:ext>
            </a:extLst>
          </p:cNvPr>
          <p:cNvSpPr txBox="1"/>
          <p:nvPr/>
        </p:nvSpPr>
        <p:spPr>
          <a:xfrm>
            <a:off x="496912" y="3743510"/>
            <a:ext cx="503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flex-flow:row</a:t>
            </a:r>
            <a:r>
              <a:rPr lang="en-US" dirty="0"/>
              <a:t> wrap[row-</a:t>
            </a:r>
            <a:r>
              <a:rPr lang="en-US" dirty="0" err="1"/>
              <a:t>reverse,column</a:t>
            </a:r>
            <a:r>
              <a:rPr lang="en-US" dirty="0"/>
              <a:t> </a:t>
            </a:r>
            <a:r>
              <a:rPr lang="en-US" dirty="0" err="1"/>
              <a:t>nowrap</a:t>
            </a:r>
            <a:r>
              <a:rPr lang="en-US" dirty="0"/>
              <a:t>,…];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F21758-6D68-CA61-00A5-F0B77DEA555D}"/>
              </a:ext>
            </a:extLst>
          </p:cNvPr>
          <p:cNvSpPr txBox="1"/>
          <p:nvPr/>
        </p:nvSpPr>
        <p:spPr>
          <a:xfrm>
            <a:off x="8871179" y="3743510"/>
            <a:ext cx="2707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گزینه سریع برای دو ویژگی قبلی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17DDD3-A98A-11D5-3FC2-D79B8B5B850A}"/>
              </a:ext>
            </a:extLst>
          </p:cNvPr>
          <p:cNvSpPr txBox="1"/>
          <p:nvPr/>
        </p:nvSpPr>
        <p:spPr>
          <a:xfrm>
            <a:off x="486676" y="4112842"/>
            <a:ext cx="196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flex-grow:1[2,3,…];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D838EB-A4C8-A1C4-440B-DBEFD4686193}"/>
              </a:ext>
            </a:extLst>
          </p:cNvPr>
          <p:cNvSpPr txBox="1"/>
          <p:nvPr/>
        </p:nvSpPr>
        <p:spPr>
          <a:xfrm>
            <a:off x="6320185" y="4112842"/>
            <a:ext cx="524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رشد کردن: نسبتی ازفضای افقی باقیمانده به این فرزند داده می شود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ACE483-4B73-C779-6F7F-8F05B9B8058A}"/>
              </a:ext>
            </a:extLst>
          </p:cNvPr>
          <p:cNvSpPr txBox="1"/>
          <p:nvPr/>
        </p:nvSpPr>
        <p:spPr>
          <a:xfrm>
            <a:off x="496912" y="4478140"/>
            <a:ext cx="2051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flex-shrink:1[2,3,…];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CC20F7-36BC-BE5A-4004-25C1F47A7598}"/>
              </a:ext>
            </a:extLst>
          </p:cNvPr>
          <p:cNvSpPr txBox="1"/>
          <p:nvPr/>
        </p:nvSpPr>
        <p:spPr>
          <a:xfrm>
            <a:off x="4971074" y="4478140"/>
            <a:ext cx="6607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کوچک کردن: نسبتی ازفضای افقی (محتوا) اضافه بر عرض از این فرزند کم می شود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1F626C-0708-375C-322D-73BCC243AB71}"/>
              </a:ext>
            </a:extLst>
          </p:cNvPr>
          <p:cNvSpPr txBox="1"/>
          <p:nvPr/>
        </p:nvSpPr>
        <p:spPr>
          <a:xfrm>
            <a:off x="496912" y="4847472"/>
            <a:ext cx="225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flex-basis:1px[auto,0];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536B84-6CCA-6EF9-7DB4-194D44F0083A}"/>
              </a:ext>
            </a:extLst>
          </p:cNvPr>
          <p:cNvSpPr txBox="1"/>
          <p:nvPr/>
        </p:nvSpPr>
        <p:spPr>
          <a:xfrm>
            <a:off x="2876591" y="4847472"/>
            <a:ext cx="87023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پهنا یا ارتفاع فرزند براساس عمودی یا افقی بودن </a:t>
            </a:r>
            <a:r>
              <a:rPr lang="en-US" dirty="0"/>
              <a:t>flex-</a:t>
            </a:r>
            <a:r>
              <a:rPr lang="en-US" dirty="0" err="1"/>
              <a:t>directin</a:t>
            </a:r>
            <a:r>
              <a:rPr lang="fa-IR" dirty="0"/>
              <a:t> در حالت </a:t>
            </a:r>
            <a:r>
              <a:rPr lang="en-US" dirty="0"/>
              <a:t>auto</a:t>
            </a:r>
            <a:r>
              <a:rPr lang="fa-IR" dirty="0"/>
              <a:t> مقدار تنظیم شده تگ را می گیرد</a:t>
            </a:r>
          </a:p>
          <a:p>
            <a:pPr algn="r" rtl="1"/>
            <a:r>
              <a:rPr lang="fa-IR" dirty="0"/>
              <a:t>البته در محدوده تنظیم شده </a:t>
            </a:r>
            <a:r>
              <a:rPr lang="en-US" dirty="0"/>
              <a:t>min-width</a:t>
            </a:r>
            <a:r>
              <a:rPr lang="fa-IR" dirty="0"/>
              <a:t> و </a:t>
            </a:r>
            <a:r>
              <a:rPr lang="en-US" dirty="0"/>
              <a:t>max-width</a:t>
            </a:r>
            <a:r>
              <a:rPr lang="fa-IR" dirty="0"/>
              <a:t> یا </a:t>
            </a:r>
            <a:r>
              <a:rPr lang="en-US" dirty="0"/>
              <a:t>min-</a:t>
            </a:r>
            <a:r>
              <a:rPr lang="en-US" dirty="0" err="1"/>
              <a:t>heigth</a:t>
            </a:r>
            <a:r>
              <a:rPr lang="fa-IR" dirty="0"/>
              <a:t> و </a:t>
            </a:r>
            <a:r>
              <a:rPr lang="en-US" dirty="0"/>
              <a:t>max-height</a:t>
            </a:r>
          </a:p>
          <a:p>
            <a:pPr algn="r" rtl="1"/>
            <a:r>
              <a:rPr lang="fa-IR" dirty="0"/>
              <a:t>مقدار 0 پهنا یا ارتفاع را به اندازه بزرگترین کلمه محتوا در نظر می گیرد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1AEDAB-41E1-9D82-F652-4EE24737CC9B}"/>
              </a:ext>
            </a:extLst>
          </p:cNvPr>
          <p:cNvSpPr txBox="1"/>
          <p:nvPr/>
        </p:nvSpPr>
        <p:spPr>
          <a:xfrm>
            <a:off x="486676" y="5722462"/>
            <a:ext cx="131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flex:1 1 2px;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6BE16F-0969-E7A3-2981-4FF875106A8B}"/>
              </a:ext>
            </a:extLst>
          </p:cNvPr>
          <p:cNvSpPr txBox="1"/>
          <p:nvPr/>
        </p:nvSpPr>
        <p:spPr>
          <a:xfrm>
            <a:off x="5879359" y="5722462"/>
            <a:ext cx="568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گزینه سریع برای سه مورد قبلی برای فرزند. رشد، کوچک شدن وعرض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B19705-2673-AC17-435A-874FB9E88CD4}"/>
              </a:ext>
            </a:extLst>
          </p:cNvPr>
          <p:cNvSpPr txBox="1"/>
          <p:nvPr/>
        </p:nvSpPr>
        <p:spPr>
          <a:xfrm>
            <a:off x="496912" y="6046686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Align-self:;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66A97B-0185-D654-0E8E-17DD4E7089A7}"/>
              </a:ext>
            </a:extLst>
          </p:cNvPr>
          <p:cNvSpPr txBox="1"/>
          <p:nvPr/>
        </p:nvSpPr>
        <p:spPr>
          <a:xfrm>
            <a:off x="6756819" y="6046686"/>
            <a:ext cx="482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/>
              <a:t>نحوه ترازبندی یک </a:t>
            </a:r>
            <a:r>
              <a:rPr lang="fa-IR" dirty="0"/>
              <a:t>فرزند وقتی می خواهیم با بقیه متفاوت باشد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C22FB9-135A-0954-7093-124EE3C6E85D}"/>
              </a:ext>
            </a:extLst>
          </p:cNvPr>
          <p:cNvSpPr txBox="1"/>
          <p:nvPr/>
        </p:nvSpPr>
        <p:spPr>
          <a:xfrm>
            <a:off x="496912" y="6322570"/>
            <a:ext cx="136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Align-items:;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A8CA1E-5635-BBAF-D921-AE96B12899B1}"/>
              </a:ext>
            </a:extLst>
          </p:cNvPr>
          <p:cNvSpPr txBox="1"/>
          <p:nvPr/>
        </p:nvSpPr>
        <p:spPr>
          <a:xfrm>
            <a:off x="8733321" y="6322570"/>
            <a:ext cx="28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نحوه ترازبندی فرزندان از یک وجه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37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219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Flex-box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Flex-box</dc:title>
  <dc:creator>TS2T</dc:creator>
  <cp:lastModifiedBy>R.F</cp:lastModifiedBy>
  <cp:revision>3</cp:revision>
  <dcterms:created xsi:type="dcterms:W3CDTF">2022-11-06T08:08:53Z</dcterms:created>
  <dcterms:modified xsi:type="dcterms:W3CDTF">2023-11-06T04:31:36Z</dcterms:modified>
</cp:coreProperties>
</file>