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7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0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ریسپانسیو و ظاهر آماده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D9D6C-AA43-8750-0AF0-399144A7C9CD}"/>
              </a:ext>
            </a:extLst>
          </p:cNvPr>
          <p:cNvSpPr txBox="1"/>
          <p:nvPr/>
        </p:nvSpPr>
        <p:spPr>
          <a:xfrm>
            <a:off x="9162661" y="931581"/>
            <a:ext cx="250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image</a:t>
            </a:r>
            <a:r>
              <a:rPr lang="fa-IR" sz="2800" dirty="0">
                <a:cs typeface="2  Titr" panose="00000700000000000000" pitchFamily="2" charset="-78"/>
              </a:rPr>
              <a:t> :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4F-33EE-57BA-DB59-1DAEDC8756C6}"/>
              </a:ext>
            </a:extLst>
          </p:cNvPr>
          <p:cNvSpPr txBox="1"/>
          <p:nvPr/>
        </p:nvSpPr>
        <p:spPr>
          <a:xfrm>
            <a:off x="2212879" y="112726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تصویر چسبیده به والد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FE862-4C9E-419C-B165-461AC30E2C3A}"/>
              </a:ext>
            </a:extLst>
          </p:cNvPr>
          <p:cNvSpPr txBox="1"/>
          <p:nvPr/>
        </p:nvSpPr>
        <p:spPr>
          <a:xfrm>
            <a:off x="391885" y="112726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img</a:t>
            </a:r>
            <a:r>
              <a:rPr lang="en-US" sz="2800" dirty="0">
                <a:cs typeface="2  Titr" panose="00000700000000000000" pitchFamily="2" charset="-78"/>
              </a:rPr>
              <a:t>-fluid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9CD-31B1-44FE-9262-6BE569937C22}"/>
              </a:ext>
            </a:extLst>
          </p:cNvPr>
          <p:cNvSpPr txBox="1"/>
          <p:nvPr/>
        </p:nvSpPr>
        <p:spPr>
          <a:xfrm>
            <a:off x="391885" y="157465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img</a:t>
            </a:r>
            <a:r>
              <a:rPr lang="en-US" sz="2800" dirty="0">
                <a:cs typeface="2  Titr" panose="00000700000000000000" pitchFamily="2" charset="-78"/>
              </a:rPr>
              <a:t>-thumbnail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2657D-F086-F3E6-0934-17B37D4295A8}"/>
              </a:ext>
            </a:extLst>
          </p:cNvPr>
          <p:cNvSpPr txBox="1"/>
          <p:nvPr/>
        </p:nvSpPr>
        <p:spPr>
          <a:xfrm>
            <a:off x="2563828" y="1574653"/>
            <a:ext cx="425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تصویر چسبیده به والد و حاشیه دار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253CD-CB76-9F8B-E677-B10692785C9E}"/>
              </a:ext>
            </a:extLst>
          </p:cNvPr>
          <p:cNvSpPr txBox="1"/>
          <p:nvPr/>
        </p:nvSpPr>
        <p:spPr>
          <a:xfrm>
            <a:off x="391885" y="198925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498E-6561-281B-26B6-C10C5A6EB49E}"/>
              </a:ext>
            </a:extLst>
          </p:cNvPr>
          <p:cNvSpPr txBox="1"/>
          <p:nvPr/>
        </p:nvSpPr>
        <p:spPr>
          <a:xfrm>
            <a:off x="2212879" y="200258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گوشه های نرم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037CC-BB1C-C305-3B78-A314EA0AF50A}"/>
              </a:ext>
            </a:extLst>
          </p:cNvPr>
          <p:cNvSpPr txBox="1"/>
          <p:nvPr/>
        </p:nvSpPr>
        <p:spPr>
          <a:xfrm>
            <a:off x="391885" y="238601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float-start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0A58-3CD7-CF3E-D656-3B1424EA2033}"/>
              </a:ext>
            </a:extLst>
          </p:cNvPr>
          <p:cNvSpPr txBox="1"/>
          <p:nvPr/>
        </p:nvSpPr>
        <p:spPr>
          <a:xfrm>
            <a:off x="2212879" y="2399342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چسبیده به ابتدا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1765F-AEC7-A101-192C-7E09DB48BF3D}"/>
              </a:ext>
            </a:extLst>
          </p:cNvPr>
          <p:cNvSpPr txBox="1"/>
          <p:nvPr/>
        </p:nvSpPr>
        <p:spPr>
          <a:xfrm>
            <a:off x="391885" y="281394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float-end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C1874-E185-A689-9081-1ED1C3CC0217}"/>
              </a:ext>
            </a:extLst>
          </p:cNvPr>
          <p:cNvSpPr txBox="1"/>
          <p:nvPr/>
        </p:nvSpPr>
        <p:spPr>
          <a:xfrm>
            <a:off x="2212879" y="2827273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چسبیده به انتها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81350-398A-4920-6204-6CC6631D2FA8}"/>
              </a:ext>
            </a:extLst>
          </p:cNvPr>
          <p:cNvSpPr txBox="1"/>
          <p:nvPr/>
        </p:nvSpPr>
        <p:spPr>
          <a:xfrm>
            <a:off x="9162661" y="3337166"/>
            <a:ext cx="250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table</a:t>
            </a:r>
            <a:r>
              <a:rPr lang="fa-IR" sz="2800" dirty="0">
                <a:cs typeface="2  Titr" panose="00000700000000000000" pitchFamily="2" charset="-78"/>
              </a:rPr>
              <a:t> :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78B6F-A35F-518D-1DF9-04898762DF5B}"/>
              </a:ext>
            </a:extLst>
          </p:cNvPr>
          <p:cNvSpPr txBox="1"/>
          <p:nvPr/>
        </p:nvSpPr>
        <p:spPr>
          <a:xfrm>
            <a:off x="391885" y="350750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AE8F6A-807C-652C-569C-E8F810C49858}"/>
              </a:ext>
            </a:extLst>
          </p:cNvPr>
          <p:cNvSpPr txBox="1"/>
          <p:nvPr/>
        </p:nvSpPr>
        <p:spPr>
          <a:xfrm>
            <a:off x="2212879" y="3520835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نمای زیبا برای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C4008-EAFF-F9D9-CB27-79853E77A753}"/>
              </a:ext>
            </a:extLst>
          </p:cNvPr>
          <p:cNvSpPr txBox="1"/>
          <p:nvPr/>
        </p:nvSpPr>
        <p:spPr>
          <a:xfrm>
            <a:off x="391885" y="40174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table-primary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A9651-0B17-DB98-0AE0-D7479D2BEAF8}"/>
              </a:ext>
            </a:extLst>
          </p:cNvPr>
          <p:cNvSpPr txBox="1"/>
          <p:nvPr/>
        </p:nvSpPr>
        <p:spPr>
          <a:xfrm>
            <a:off x="2212879" y="4030728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زمینه برای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4A341-43BD-55AA-DA6F-BDB0E7C53AC2}"/>
              </a:ext>
            </a:extLst>
          </p:cNvPr>
          <p:cNvSpPr txBox="1"/>
          <p:nvPr/>
        </p:nvSpPr>
        <p:spPr>
          <a:xfrm>
            <a:off x="391885" y="447325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table-striped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DB2D41-70E6-6E9B-9194-6193B815BFD1}"/>
              </a:ext>
            </a:extLst>
          </p:cNvPr>
          <p:cNvSpPr txBox="1"/>
          <p:nvPr/>
        </p:nvSpPr>
        <p:spPr>
          <a:xfrm>
            <a:off x="2212879" y="4459930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دو رنگ برای سطرها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CF288-8D50-83D2-8400-9DDE30150D42}"/>
              </a:ext>
            </a:extLst>
          </p:cNvPr>
          <p:cNvSpPr txBox="1"/>
          <p:nvPr/>
        </p:nvSpPr>
        <p:spPr>
          <a:xfrm>
            <a:off x="391885" y="4983150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table-hover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70BCE8-44F6-CD75-5795-C35C4A373CF3}"/>
              </a:ext>
            </a:extLst>
          </p:cNvPr>
          <p:cNvSpPr txBox="1"/>
          <p:nvPr/>
        </p:nvSpPr>
        <p:spPr>
          <a:xfrm>
            <a:off x="2212879" y="4969823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تغییر رنگ با مرور ماوس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A2E09-677C-8DDC-1661-FB218C871480}"/>
              </a:ext>
            </a:extLst>
          </p:cNvPr>
          <p:cNvSpPr txBox="1"/>
          <p:nvPr/>
        </p:nvSpPr>
        <p:spPr>
          <a:xfrm>
            <a:off x="391885" y="54256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table-active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145E0E-4ECE-F36B-8D9C-EDC15BC33C85}"/>
              </a:ext>
            </a:extLst>
          </p:cNvPr>
          <p:cNvSpPr txBox="1"/>
          <p:nvPr/>
        </p:nvSpPr>
        <p:spPr>
          <a:xfrm>
            <a:off x="2212879" y="5412352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تغییر رنگ بصورت انتخاب شده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09C8D-9219-93E9-DF56-2D13EF907BFC}"/>
              </a:ext>
            </a:extLst>
          </p:cNvPr>
          <p:cNvSpPr txBox="1"/>
          <p:nvPr/>
        </p:nvSpPr>
        <p:spPr>
          <a:xfrm>
            <a:off x="391885" y="589421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</a:t>
            </a:r>
            <a:r>
              <a:rPr lang="en-US" sz="2800" dirty="0" err="1">
                <a:cs typeface="2  Titr" panose="00000700000000000000" pitchFamily="2" charset="-78"/>
              </a:rPr>
              <a:t>boarderd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4C54BD-CFF6-5C49-3CA5-F24675F7CE60}"/>
              </a:ext>
            </a:extLst>
          </p:cNvPr>
          <p:cNvSpPr txBox="1"/>
          <p:nvPr/>
        </p:nvSpPr>
        <p:spPr>
          <a:xfrm>
            <a:off x="2212879" y="5880891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رسم خطوط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56E1A-7F85-05BB-E221-6A4C1362E49A}"/>
              </a:ext>
            </a:extLst>
          </p:cNvPr>
          <p:cNvSpPr txBox="1"/>
          <p:nvPr/>
        </p:nvSpPr>
        <p:spPr>
          <a:xfrm>
            <a:off x="6187173" y="383768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boarder</a:t>
            </a:r>
            <a:r>
              <a:rPr lang="fa-IR" sz="2800" dirty="0">
                <a:cs typeface="2  Titr" panose="00000700000000000000" pitchFamily="2" charset="-78"/>
              </a:rPr>
              <a:t>-</a:t>
            </a:r>
            <a:r>
              <a:rPr lang="en-US" sz="2800" dirty="0">
                <a:cs typeface="2  Titr" panose="00000700000000000000" pitchFamily="2" charset="-78"/>
              </a:rPr>
              <a:t>primary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13DC8-C6C6-2FFE-531F-17FF844B62D4}"/>
              </a:ext>
            </a:extLst>
          </p:cNvPr>
          <p:cNvSpPr txBox="1"/>
          <p:nvPr/>
        </p:nvSpPr>
        <p:spPr>
          <a:xfrm>
            <a:off x="8008167" y="3824359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خطوط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08D27-CC7D-55FA-51EE-FFF9280415A1}"/>
              </a:ext>
            </a:extLst>
          </p:cNvPr>
          <p:cNvSpPr txBox="1"/>
          <p:nvPr/>
        </p:nvSpPr>
        <p:spPr>
          <a:xfrm>
            <a:off x="391885" y="62647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</a:t>
            </a:r>
            <a:r>
              <a:rPr lang="en-US" sz="2800" dirty="0" err="1">
                <a:cs typeface="2  Titr" panose="00000700000000000000" pitchFamily="2" charset="-78"/>
              </a:rPr>
              <a:t>boarderless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12ED91-CBBD-A906-F285-EEA83A03C00D}"/>
              </a:ext>
            </a:extLst>
          </p:cNvPr>
          <p:cNvSpPr txBox="1"/>
          <p:nvPr/>
        </p:nvSpPr>
        <p:spPr>
          <a:xfrm>
            <a:off x="2212879" y="625137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حذف همه خطوط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7E5C6-9D00-E5D4-92AE-0CEC63DB2C5F}"/>
              </a:ext>
            </a:extLst>
          </p:cNvPr>
          <p:cNvSpPr txBox="1"/>
          <p:nvPr/>
        </p:nvSpPr>
        <p:spPr>
          <a:xfrm>
            <a:off x="6187173" y="422194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E715E-F559-B4BE-91A4-80DF0E9D9A74}"/>
              </a:ext>
            </a:extLst>
          </p:cNvPr>
          <p:cNvSpPr txBox="1"/>
          <p:nvPr/>
        </p:nvSpPr>
        <p:spPr>
          <a:xfrm>
            <a:off x="8008167" y="4208619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فشرده شدن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27F18-E0CF-88DD-5B3B-BE30B814743D}"/>
              </a:ext>
            </a:extLst>
          </p:cNvPr>
          <p:cNvSpPr txBox="1"/>
          <p:nvPr/>
        </p:nvSpPr>
        <p:spPr>
          <a:xfrm>
            <a:off x="6187173" y="466049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</a:t>
            </a:r>
            <a:r>
              <a:rPr lang="en-US" sz="2800" dirty="0" err="1">
                <a:cs typeface="2  Titr" panose="00000700000000000000" pitchFamily="2" charset="-78"/>
              </a:rPr>
              <a:t>responcive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2AA643-505F-A470-0AEF-D10AEE7A45A4}"/>
              </a:ext>
            </a:extLst>
          </p:cNvPr>
          <p:cNvSpPr txBox="1"/>
          <p:nvPr/>
        </p:nvSpPr>
        <p:spPr>
          <a:xfrm>
            <a:off x="7707086" y="4647168"/>
            <a:ext cx="4275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اگر در </a:t>
            </a:r>
            <a:r>
              <a:rPr lang="en-US" sz="2800" dirty="0">
                <a:cs typeface="2  Titr" panose="00000700000000000000" pitchFamily="2" charset="-78"/>
              </a:rPr>
              <a:t>div</a:t>
            </a:r>
            <a:r>
              <a:rPr lang="fa-IR" sz="2800" dirty="0">
                <a:cs typeface="2  Titr" panose="00000700000000000000" pitchFamily="2" charset="-78"/>
              </a:rPr>
              <a:t> والد جدول باشد محتویات جدول ریسپانسیو میشود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747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D9D6C-AA43-8750-0AF0-399144A7C9CD}"/>
              </a:ext>
            </a:extLst>
          </p:cNvPr>
          <p:cNvSpPr txBox="1"/>
          <p:nvPr/>
        </p:nvSpPr>
        <p:spPr>
          <a:xfrm>
            <a:off x="9358603" y="931581"/>
            <a:ext cx="2313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Input,</a:t>
            </a:r>
          </a:p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textaria</a:t>
            </a:r>
            <a:r>
              <a:rPr lang="en-US" sz="2800" dirty="0">
                <a:cs typeface="2  Titr" panose="00000700000000000000" pitchFamily="2" charset="-78"/>
              </a:rPr>
              <a:t>,</a:t>
            </a:r>
          </a:p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datalist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4F-33EE-57BA-DB59-1DAEDC8756C6}"/>
              </a:ext>
            </a:extLst>
          </p:cNvPr>
          <p:cNvSpPr txBox="1"/>
          <p:nvPr/>
        </p:nvSpPr>
        <p:spPr>
          <a:xfrm>
            <a:off x="3203952" y="1127264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تیتر زیبا برای کادر ورود مقدار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FE862-4C9E-419C-B165-461AC30E2C3A}"/>
              </a:ext>
            </a:extLst>
          </p:cNvPr>
          <p:cNvSpPr txBox="1"/>
          <p:nvPr/>
        </p:nvSpPr>
        <p:spPr>
          <a:xfrm>
            <a:off x="391885" y="112726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12A55-250B-650C-A547-01B97E6858E1}"/>
              </a:ext>
            </a:extLst>
          </p:cNvPr>
          <p:cNvSpPr txBox="1"/>
          <p:nvPr/>
        </p:nvSpPr>
        <p:spPr>
          <a:xfrm>
            <a:off x="3203952" y="1528481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کادر ورود مقدار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fa-IR" sz="2800" dirty="0">
                <a:cs typeface="2  Titr" panose="00000700000000000000" pitchFamily="2" charset="-78"/>
              </a:rPr>
              <a:t>زیبا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D46BF-A5F4-70F7-5E48-11F875B598D5}"/>
              </a:ext>
            </a:extLst>
          </p:cNvPr>
          <p:cNvSpPr txBox="1"/>
          <p:nvPr/>
        </p:nvSpPr>
        <p:spPr>
          <a:xfrm>
            <a:off x="391885" y="152848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76C4B-0956-4AA0-94D1-392C22C51DDC}"/>
              </a:ext>
            </a:extLst>
          </p:cNvPr>
          <p:cNvSpPr txBox="1"/>
          <p:nvPr/>
        </p:nvSpPr>
        <p:spPr>
          <a:xfrm>
            <a:off x="3203952" y="1929698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 اندازه کوچک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E6E63-753E-37A0-D287-DBDDAAF04E76}"/>
              </a:ext>
            </a:extLst>
          </p:cNvPr>
          <p:cNvSpPr txBox="1"/>
          <p:nvPr/>
        </p:nvSpPr>
        <p:spPr>
          <a:xfrm>
            <a:off x="391885" y="192969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E8898-7869-CF69-B023-37F326FDA444}"/>
              </a:ext>
            </a:extLst>
          </p:cNvPr>
          <p:cNvSpPr txBox="1"/>
          <p:nvPr/>
        </p:nvSpPr>
        <p:spPr>
          <a:xfrm>
            <a:off x="3203952" y="2330915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 اندازه بزرگ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379BD-1727-B6B4-E89C-B7861EB92D41}"/>
              </a:ext>
            </a:extLst>
          </p:cNvPr>
          <p:cNvSpPr txBox="1"/>
          <p:nvPr/>
        </p:nvSpPr>
        <p:spPr>
          <a:xfrm>
            <a:off x="391885" y="233091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form-control-lg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42EAF-E3F9-23C6-2678-D2F54088DA58}"/>
              </a:ext>
            </a:extLst>
          </p:cNvPr>
          <p:cNvSpPr txBox="1"/>
          <p:nvPr/>
        </p:nvSpPr>
        <p:spPr>
          <a:xfrm>
            <a:off x="3203952" y="2732132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حالت فقط خواندنی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BF97D-A01A-2461-9EAA-0CAB75238BD2}"/>
              </a:ext>
            </a:extLst>
          </p:cNvPr>
          <p:cNvSpPr txBox="1"/>
          <p:nvPr/>
        </p:nvSpPr>
        <p:spPr>
          <a:xfrm>
            <a:off x="391885" y="2732132"/>
            <a:ext cx="36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form-control-plaintext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6D0B0B-A44B-2F99-8F4C-2DB52B3D90E6}"/>
              </a:ext>
            </a:extLst>
          </p:cNvPr>
          <p:cNvSpPr txBox="1"/>
          <p:nvPr/>
        </p:nvSpPr>
        <p:spPr>
          <a:xfrm>
            <a:off x="3203952" y="3167390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شکل گرافیکی پالت رنگ را فعال میکند	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F5CF27-2EB3-BB27-E879-50FE00796CBC}"/>
              </a:ext>
            </a:extLst>
          </p:cNvPr>
          <p:cNvSpPr txBox="1"/>
          <p:nvPr/>
        </p:nvSpPr>
        <p:spPr>
          <a:xfrm>
            <a:off x="391885" y="3167390"/>
            <a:ext cx="36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form-control-color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4D138-8BB3-7ED0-2B14-D7A59D01A909}"/>
              </a:ext>
            </a:extLst>
          </p:cNvPr>
          <p:cNvSpPr txBox="1"/>
          <p:nvPr/>
        </p:nvSpPr>
        <p:spPr>
          <a:xfrm>
            <a:off x="9358603" y="3690610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select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F42AD1-3773-007E-DFDF-F316F0AC8EF8}"/>
              </a:ext>
            </a:extLst>
          </p:cNvPr>
          <p:cNvSpPr txBox="1"/>
          <p:nvPr/>
        </p:nvSpPr>
        <p:spPr>
          <a:xfrm>
            <a:off x="3203952" y="3886293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لیست بازشو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7B2E32-387E-78DE-5A84-E54009FCBC8F}"/>
              </a:ext>
            </a:extLst>
          </p:cNvPr>
          <p:cNvSpPr txBox="1"/>
          <p:nvPr/>
        </p:nvSpPr>
        <p:spPr>
          <a:xfrm>
            <a:off x="391885" y="388629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form-select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CE6D8-DCBC-E9C5-8C74-702193FD6C5E}"/>
              </a:ext>
            </a:extLst>
          </p:cNvPr>
          <p:cNvSpPr txBox="1"/>
          <p:nvPr/>
        </p:nvSpPr>
        <p:spPr>
          <a:xfrm>
            <a:off x="3203952" y="4343586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کوچک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65A5C-6CF3-82F2-DA1A-BAA37A7A9B1B}"/>
              </a:ext>
            </a:extLst>
          </p:cNvPr>
          <p:cNvSpPr txBox="1"/>
          <p:nvPr/>
        </p:nvSpPr>
        <p:spPr>
          <a:xfrm>
            <a:off x="391885" y="434358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form-select-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F902E2-3346-089C-11ED-1D40B36149AD}"/>
              </a:ext>
            </a:extLst>
          </p:cNvPr>
          <p:cNvSpPr txBox="1"/>
          <p:nvPr/>
        </p:nvSpPr>
        <p:spPr>
          <a:xfrm>
            <a:off x="3203952" y="4726141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بزرگ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C76A55-2E16-A020-D3AC-17BF5CACC6E9}"/>
              </a:ext>
            </a:extLst>
          </p:cNvPr>
          <p:cNvSpPr txBox="1"/>
          <p:nvPr/>
        </p:nvSpPr>
        <p:spPr>
          <a:xfrm>
            <a:off x="391885" y="472614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form-select-lg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448C6-4EC1-74AC-40B4-10AD4A38ECD1}"/>
              </a:ext>
            </a:extLst>
          </p:cNvPr>
          <p:cNvSpPr txBox="1"/>
          <p:nvPr/>
        </p:nvSpPr>
        <p:spPr>
          <a:xfrm>
            <a:off x="9358603" y="5230970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checkbox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9B3C3E-8271-E611-6504-5D40884C497B}"/>
              </a:ext>
            </a:extLst>
          </p:cNvPr>
          <p:cNvSpPr txBox="1"/>
          <p:nvPr/>
        </p:nvSpPr>
        <p:spPr>
          <a:xfrm>
            <a:off x="3203952" y="5426653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div</a:t>
            </a:r>
            <a:r>
              <a:rPr lang="fa-IR" sz="2800" dirty="0">
                <a:cs typeface="2  Titr" panose="00000700000000000000" pitchFamily="2" charset="-78"/>
              </a:rPr>
              <a:t> والد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236D32-0AA4-C5B7-CC6A-68C23806D106}"/>
              </a:ext>
            </a:extLst>
          </p:cNvPr>
          <p:cNvSpPr txBox="1"/>
          <p:nvPr/>
        </p:nvSpPr>
        <p:spPr>
          <a:xfrm>
            <a:off x="391885" y="542665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19C3E-FEA0-703C-7B04-AEEC3384C693}"/>
              </a:ext>
            </a:extLst>
          </p:cNvPr>
          <p:cNvSpPr txBox="1"/>
          <p:nvPr/>
        </p:nvSpPr>
        <p:spPr>
          <a:xfrm>
            <a:off x="3203952" y="5865555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label</a:t>
            </a:r>
            <a:r>
              <a:rPr lang="fa-IR" sz="2800" dirty="0">
                <a:cs typeface="2  Titr" panose="00000700000000000000" pitchFamily="2" charset="-78"/>
              </a:rPr>
              <a:t> کنار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27C8-0586-4D09-0E8F-BD31A6F668E3}"/>
              </a:ext>
            </a:extLst>
          </p:cNvPr>
          <p:cNvSpPr txBox="1"/>
          <p:nvPr/>
        </p:nvSpPr>
        <p:spPr>
          <a:xfrm>
            <a:off x="391885" y="586555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form-label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99D05F-AEC2-78F1-245F-000B00B94811}"/>
              </a:ext>
            </a:extLst>
          </p:cNvPr>
          <p:cNvSpPr txBox="1"/>
          <p:nvPr/>
        </p:nvSpPr>
        <p:spPr>
          <a:xfrm>
            <a:off x="3203952" y="6273771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CB17C-C080-BCC7-D6E1-E988E22AACCE}"/>
              </a:ext>
            </a:extLst>
          </p:cNvPr>
          <p:cNvSpPr txBox="1"/>
          <p:nvPr/>
        </p:nvSpPr>
        <p:spPr>
          <a:xfrm>
            <a:off x="391885" y="627377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form-check-input</a:t>
            </a:r>
          </a:p>
        </p:txBody>
      </p:sp>
    </p:spTree>
    <p:extLst>
      <p:ext uri="{BB962C8B-B14F-4D97-AF65-F5344CB8AC3E}">
        <p14:creationId xmlns:p14="http://schemas.microsoft.com/office/powerpoint/2010/main" val="404072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form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448C6-4EC1-74AC-40B4-10AD4A38ECD1}"/>
              </a:ext>
            </a:extLst>
          </p:cNvPr>
          <p:cNvSpPr txBox="1"/>
          <p:nvPr/>
        </p:nvSpPr>
        <p:spPr>
          <a:xfrm>
            <a:off x="9358603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checkbox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9B3C3E-8271-E611-6504-5D40884C497B}"/>
              </a:ext>
            </a:extLst>
          </p:cNvPr>
          <p:cNvSpPr txBox="1"/>
          <p:nvPr/>
        </p:nvSpPr>
        <p:spPr>
          <a:xfrm>
            <a:off x="3203952" y="1102277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div</a:t>
            </a:r>
            <a:r>
              <a:rPr lang="fa-IR" sz="2800" dirty="0">
                <a:cs typeface="2  Titr" panose="00000700000000000000" pitchFamily="2" charset="-78"/>
              </a:rPr>
              <a:t> والد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236D32-0AA4-C5B7-CC6A-68C23806D106}"/>
              </a:ext>
            </a:extLst>
          </p:cNvPr>
          <p:cNvSpPr txBox="1"/>
          <p:nvPr/>
        </p:nvSpPr>
        <p:spPr>
          <a:xfrm>
            <a:off x="391885" y="110227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19C3E-FEA0-703C-7B04-AEEC3384C693}"/>
              </a:ext>
            </a:extLst>
          </p:cNvPr>
          <p:cNvSpPr txBox="1"/>
          <p:nvPr/>
        </p:nvSpPr>
        <p:spPr>
          <a:xfrm>
            <a:off x="3203952" y="1541179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label</a:t>
            </a:r>
            <a:r>
              <a:rPr lang="fa-IR" sz="2800" dirty="0">
                <a:cs typeface="2  Titr" panose="00000700000000000000" pitchFamily="2" charset="-78"/>
              </a:rPr>
              <a:t> کنار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27C8-0586-4D09-0E8F-BD31A6F668E3}"/>
              </a:ext>
            </a:extLst>
          </p:cNvPr>
          <p:cNvSpPr txBox="1"/>
          <p:nvPr/>
        </p:nvSpPr>
        <p:spPr>
          <a:xfrm>
            <a:off x="391885" y="15411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form-label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99D05F-AEC2-78F1-245F-000B00B94811}"/>
              </a:ext>
            </a:extLst>
          </p:cNvPr>
          <p:cNvSpPr txBox="1"/>
          <p:nvPr/>
        </p:nvSpPr>
        <p:spPr>
          <a:xfrm>
            <a:off x="3203952" y="1949395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CB17C-C080-BCC7-D6E1-E988E22AACCE}"/>
              </a:ext>
            </a:extLst>
          </p:cNvPr>
          <p:cNvSpPr txBox="1"/>
          <p:nvPr/>
        </p:nvSpPr>
        <p:spPr>
          <a:xfrm>
            <a:off x="391885" y="194939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form-check-input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2A5C2-1BEC-A567-BA7E-9ED6EDE7264D}"/>
              </a:ext>
            </a:extLst>
          </p:cNvPr>
          <p:cNvSpPr txBox="1"/>
          <p:nvPr/>
        </p:nvSpPr>
        <p:spPr>
          <a:xfrm>
            <a:off x="3203952" y="2388297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فرزندان را زیبا نشان می دهد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8533C-9178-67DF-FE6F-058CB0247D76}"/>
              </a:ext>
            </a:extLst>
          </p:cNvPr>
          <p:cNvSpPr txBox="1"/>
          <p:nvPr/>
        </p:nvSpPr>
        <p:spPr>
          <a:xfrm>
            <a:off x="391885" y="238829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629FB-27B4-5480-40A7-E2D999D41EFE}"/>
              </a:ext>
            </a:extLst>
          </p:cNvPr>
          <p:cNvSpPr txBox="1"/>
          <p:nvPr/>
        </p:nvSpPr>
        <p:spPr>
          <a:xfrm>
            <a:off x="3203952" y="2796513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فرزندان در یک سطر قرار میدهد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8E49B-B21E-B20D-845D-C709DB7BEC59}"/>
              </a:ext>
            </a:extLst>
          </p:cNvPr>
          <p:cNvSpPr txBox="1"/>
          <p:nvPr/>
        </p:nvSpPr>
        <p:spPr>
          <a:xfrm>
            <a:off x="391885" y="279651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form-check-inline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6BD0-C5B8-84A8-7F72-FE7AE427C112}"/>
              </a:ext>
            </a:extLst>
          </p:cNvPr>
          <p:cNvSpPr txBox="1"/>
          <p:nvPr/>
        </p:nvSpPr>
        <p:spPr>
          <a:xfrm>
            <a:off x="3203952" y="3235415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کادر انتخاب به شکل دکمه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83ED6-5DD2-0476-8BFB-3CDEC4C571E1}"/>
              </a:ext>
            </a:extLst>
          </p:cNvPr>
          <p:cNvSpPr txBox="1"/>
          <p:nvPr/>
        </p:nvSpPr>
        <p:spPr>
          <a:xfrm>
            <a:off x="391885" y="323541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-check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8BDB9-F68C-72EA-9D3E-FB3561B8C351}"/>
              </a:ext>
            </a:extLst>
          </p:cNvPr>
          <p:cNvSpPr txBox="1"/>
          <p:nvPr/>
        </p:nvSpPr>
        <p:spPr>
          <a:xfrm>
            <a:off x="9358603" y="3750801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EFD8-2603-F6C5-0571-9919C6324F7B}"/>
              </a:ext>
            </a:extLst>
          </p:cNvPr>
          <p:cNvSpPr txBox="1"/>
          <p:nvPr/>
        </p:nvSpPr>
        <p:spPr>
          <a:xfrm>
            <a:off x="3203952" y="3946484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انتخابگر میله ای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A8C70-6160-B7DD-7AC0-B6A1903F49FE}"/>
              </a:ext>
            </a:extLst>
          </p:cNvPr>
          <p:cNvSpPr txBox="1"/>
          <p:nvPr/>
        </p:nvSpPr>
        <p:spPr>
          <a:xfrm>
            <a:off x="391885" y="394648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form-range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565A-87C5-6190-CEF9-9E1DB62A73C9}"/>
              </a:ext>
            </a:extLst>
          </p:cNvPr>
          <p:cNvSpPr txBox="1"/>
          <p:nvPr/>
        </p:nvSpPr>
        <p:spPr>
          <a:xfrm>
            <a:off x="9358603" y="433907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input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47894-60D7-1E95-F135-4FEA73D70EA9}"/>
              </a:ext>
            </a:extLst>
          </p:cNvPr>
          <p:cNvSpPr txBox="1"/>
          <p:nvPr/>
        </p:nvSpPr>
        <p:spPr>
          <a:xfrm>
            <a:off x="3203952" y="4534757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به والد، کادر ورود به همراه متن تکمیل کننده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AF6C4-110B-93FE-F6AA-010404057FCF}"/>
              </a:ext>
            </a:extLst>
          </p:cNvPr>
          <p:cNvSpPr txBox="1"/>
          <p:nvPr/>
        </p:nvSpPr>
        <p:spPr>
          <a:xfrm>
            <a:off x="391885" y="453475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input-group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E8141-BCAA-19CA-21D5-07D7A30C16D6}"/>
              </a:ext>
            </a:extLst>
          </p:cNvPr>
          <p:cNvSpPr txBox="1"/>
          <p:nvPr/>
        </p:nvSpPr>
        <p:spPr>
          <a:xfrm>
            <a:off x="3203952" y="4973296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به تگ متن تکمیل کننده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B13AF-9AFE-0268-B13E-16611E0C587D}"/>
              </a:ext>
            </a:extLst>
          </p:cNvPr>
          <p:cNvSpPr txBox="1"/>
          <p:nvPr/>
        </p:nvSpPr>
        <p:spPr>
          <a:xfrm>
            <a:off x="391885" y="497329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input-group-text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FF36E-3E5F-C053-E621-8305DC637809}"/>
              </a:ext>
            </a:extLst>
          </p:cNvPr>
          <p:cNvSpPr txBox="1"/>
          <p:nvPr/>
        </p:nvSpPr>
        <p:spPr>
          <a:xfrm>
            <a:off x="3203952" y="5411835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به تگ ورود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D36CD5-CF7A-86FF-E54B-146443257A81}"/>
              </a:ext>
            </a:extLst>
          </p:cNvPr>
          <p:cNvSpPr txBox="1"/>
          <p:nvPr/>
        </p:nvSpPr>
        <p:spPr>
          <a:xfrm>
            <a:off x="391885" y="541183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1D115-FDA7-0072-01E6-1B7525D9A221}"/>
              </a:ext>
            </a:extLst>
          </p:cNvPr>
          <p:cNvSpPr txBox="1"/>
          <p:nvPr/>
        </p:nvSpPr>
        <p:spPr>
          <a:xfrm>
            <a:off x="9358603" y="5744060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floating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33B988-B73F-7208-8B93-EFC75AEDDC7B}"/>
              </a:ext>
            </a:extLst>
          </p:cNvPr>
          <p:cNvSpPr txBox="1"/>
          <p:nvPr/>
        </p:nvSpPr>
        <p:spPr>
          <a:xfrm>
            <a:off x="3203952" y="5939743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به والد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9CABE-C0C1-C1E7-B858-3CC1DC5B551A}"/>
              </a:ext>
            </a:extLst>
          </p:cNvPr>
          <p:cNvSpPr txBox="1"/>
          <p:nvPr/>
        </p:nvSpPr>
        <p:spPr>
          <a:xfrm>
            <a:off x="391885" y="593974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form-floating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047FB9-7393-43DE-A090-2FF04EB3A2E1}"/>
              </a:ext>
            </a:extLst>
          </p:cNvPr>
          <p:cNvSpPr txBox="1"/>
          <p:nvPr/>
        </p:nvSpPr>
        <p:spPr>
          <a:xfrm>
            <a:off x="3203952" y="6267280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به تگ ورود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7CF7FA-F2F4-0B67-B196-44688CE9ECA7}"/>
              </a:ext>
            </a:extLst>
          </p:cNvPr>
          <p:cNvSpPr txBox="1"/>
          <p:nvPr/>
        </p:nvSpPr>
        <p:spPr>
          <a:xfrm>
            <a:off x="391885" y="6267280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6042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form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448C6-4EC1-74AC-40B4-10AD4A38ECD1}"/>
              </a:ext>
            </a:extLst>
          </p:cNvPr>
          <p:cNvSpPr txBox="1"/>
          <p:nvPr/>
        </p:nvSpPr>
        <p:spPr>
          <a:xfrm>
            <a:off x="9358603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layout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9B3C3E-8271-E611-6504-5D40884C497B}"/>
              </a:ext>
            </a:extLst>
          </p:cNvPr>
          <p:cNvSpPr txBox="1"/>
          <p:nvPr/>
        </p:nvSpPr>
        <p:spPr>
          <a:xfrm>
            <a:off x="3203952" y="1102277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استفاده از </a:t>
            </a:r>
            <a:r>
              <a:rPr lang="en-US" sz="2800" dirty="0">
                <a:cs typeface="2  Titr" panose="00000700000000000000" pitchFamily="2" charset="-78"/>
              </a:rPr>
              <a:t>row</a:t>
            </a:r>
            <a:r>
              <a:rPr lang="fa-IR" sz="2800" dirty="0">
                <a:cs typeface="2  Titr" panose="00000700000000000000" pitchFamily="2" charset="-78"/>
              </a:rPr>
              <a:t> و </a:t>
            </a:r>
            <a:r>
              <a:rPr lang="en-US" sz="2800" dirty="0">
                <a:cs typeface="2  Titr" panose="00000700000000000000" pitchFamily="2" charset="-78"/>
              </a:rPr>
              <a:t>col</a:t>
            </a:r>
            <a:r>
              <a:rPr lang="fa-IR" sz="2800" dirty="0">
                <a:cs typeface="2  Titr" panose="00000700000000000000" pitchFamily="2" charset="-78"/>
              </a:rPr>
              <a:t> ها برای چیدمان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236D32-0AA4-C5B7-CC6A-68C23806D106}"/>
              </a:ext>
            </a:extLst>
          </p:cNvPr>
          <p:cNvSpPr txBox="1"/>
          <p:nvPr/>
        </p:nvSpPr>
        <p:spPr>
          <a:xfrm>
            <a:off x="391885" y="110227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form-check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19C3E-FEA0-703C-7B04-AEEC3384C693}"/>
              </a:ext>
            </a:extLst>
          </p:cNvPr>
          <p:cNvSpPr txBox="1"/>
          <p:nvPr/>
        </p:nvSpPr>
        <p:spPr>
          <a:xfrm>
            <a:off x="3203952" y="1541179"/>
            <a:ext cx="53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به تگ </a:t>
            </a:r>
            <a:r>
              <a:rPr lang="en-US" sz="2800" dirty="0">
                <a:cs typeface="2  Titr" panose="00000700000000000000" pitchFamily="2" charset="-78"/>
              </a:rPr>
              <a:t>label</a:t>
            </a:r>
            <a:r>
              <a:rPr lang="fa-IR" sz="2800" dirty="0">
                <a:cs typeface="2  Titr" panose="00000700000000000000" pitchFamily="2" charset="-78"/>
              </a:rPr>
              <a:t> کنار تگ </a:t>
            </a:r>
            <a:r>
              <a:rPr lang="en-US" sz="2800" dirty="0">
                <a:cs typeface="2  Titr" panose="00000700000000000000" pitchFamily="2" charset="-78"/>
              </a:rPr>
              <a:t>input</a:t>
            </a:r>
            <a:r>
              <a:rPr lang="fa-IR" sz="2800" dirty="0">
                <a:cs typeface="2  Titr" panose="00000700000000000000" pitchFamily="2" charset="-78"/>
              </a:rPr>
              <a:t> داده شود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27C8-0586-4D09-0E8F-BD31A6F668E3}"/>
              </a:ext>
            </a:extLst>
          </p:cNvPr>
          <p:cNvSpPr txBox="1"/>
          <p:nvPr/>
        </p:nvSpPr>
        <p:spPr>
          <a:xfrm>
            <a:off x="391885" y="15411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form-label</a:t>
            </a:r>
          </a:p>
        </p:txBody>
      </p:sp>
    </p:spTree>
    <p:extLst>
      <p:ext uri="{BB962C8B-B14F-4D97-AF65-F5344CB8AC3E}">
        <p14:creationId xmlns:p14="http://schemas.microsoft.com/office/powerpoint/2010/main" val="242378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utility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448C6-4EC1-74AC-40B4-10AD4A38ECD1}"/>
              </a:ext>
            </a:extLst>
          </p:cNvPr>
          <p:cNvSpPr txBox="1"/>
          <p:nvPr/>
        </p:nvSpPr>
        <p:spPr>
          <a:xfrm>
            <a:off x="9358603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spacing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9B3C3E-8271-E611-6504-5D40884C497B}"/>
              </a:ext>
            </a:extLst>
          </p:cNvPr>
          <p:cNvSpPr txBox="1"/>
          <p:nvPr/>
        </p:nvSpPr>
        <p:spPr>
          <a:xfrm>
            <a:off x="2715208" y="1429814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>
                <a:cs typeface="2  Titr" panose="00000700000000000000" pitchFamily="2" charset="-78"/>
              </a:rPr>
              <a:t>فاصله انتهای 3(</a:t>
            </a:r>
            <a:r>
              <a:rPr lang="en-US" sz="2800" dirty="0">
                <a:cs typeface="2  Titr" panose="00000700000000000000" pitchFamily="2" charset="-78"/>
              </a:rPr>
              <a:t>1rem</a:t>
            </a:r>
            <a:r>
              <a:rPr lang="fa-IR" sz="2800" dirty="0">
                <a:cs typeface="2  Titr" panose="00000700000000000000" pitchFamily="2" charset="-78"/>
              </a:rPr>
              <a:t>)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236D32-0AA4-C5B7-CC6A-68C23806D106}"/>
              </a:ext>
            </a:extLst>
          </p:cNvPr>
          <p:cNvSpPr txBox="1"/>
          <p:nvPr/>
        </p:nvSpPr>
        <p:spPr>
          <a:xfrm>
            <a:off x="391885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Me-3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BB9BF-30B4-FF12-E0F0-CCEB59142227}"/>
              </a:ext>
            </a:extLst>
          </p:cNvPr>
          <p:cNvSpPr txBox="1"/>
          <p:nvPr/>
        </p:nvSpPr>
        <p:spPr>
          <a:xfrm>
            <a:off x="9063029" y="1429814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margin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40987-E8A3-0BFB-C198-0ACD94DCFBAA}"/>
              </a:ext>
            </a:extLst>
          </p:cNvPr>
          <p:cNvSpPr txBox="1"/>
          <p:nvPr/>
        </p:nvSpPr>
        <p:spPr>
          <a:xfrm>
            <a:off x="6250962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BDC7-B1BA-6005-C030-B99FD5C9A985}"/>
              </a:ext>
            </a:extLst>
          </p:cNvPr>
          <p:cNvSpPr txBox="1"/>
          <p:nvPr/>
        </p:nvSpPr>
        <p:spPr>
          <a:xfrm>
            <a:off x="9063029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1A03E-8E0E-C5DC-18A9-C33AC8573EC5}"/>
              </a:ext>
            </a:extLst>
          </p:cNvPr>
          <p:cNvSpPr txBox="1"/>
          <p:nvPr/>
        </p:nvSpPr>
        <p:spPr>
          <a:xfrm>
            <a:off x="6250962" y="191864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07208-457D-0F03-FA54-0C26FD10DD33}"/>
              </a:ext>
            </a:extLst>
          </p:cNvPr>
          <p:cNvSpPr txBox="1"/>
          <p:nvPr/>
        </p:nvSpPr>
        <p:spPr>
          <a:xfrm>
            <a:off x="9063029" y="2392463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CA043-AD7A-EF81-2EA7-0C66565E520D}"/>
              </a:ext>
            </a:extLst>
          </p:cNvPr>
          <p:cNvSpPr txBox="1"/>
          <p:nvPr/>
        </p:nvSpPr>
        <p:spPr>
          <a:xfrm>
            <a:off x="6250962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DE29-FDC8-E330-F705-827FE937193D}"/>
              </a:ext>
            </a:extLst>
          </p:cNvPr>
          <p:cNvSpPr txBox="1"/>
          <p:nvPr/>
        </p:nvSpPr>
        <p:spPr>
          <a:xfrm>
            <a:off x="9063029" y="2831892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botton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70A84-957D-E224-1D95-A38F5FD2D26E}"/>
              </a:ext>
            </a:extLst>
          </p:cNvPr>
          <p:cNvSpPr txBox="1"/>
          <p:nvPr/>
        </p:nvSpPr>
        <p:spPr>
          <a:xfrm>
            <a:off x="6250962" y="28318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633FD-F45E-3DB3-7833-301F83271507}"/>
              </a:ext>
            </a:extLst>
          </p:cNvPr>
          <p:cNvSpPr txBox="1"/>
          <p:nvPr/>
        </p:nvSpPr>
        <p:spPr>
          <a:xfrm>
            <a:off x="9063029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EC1D-C2B9-61D9-B699-96645EA7421B}"/>
              </a:ext>
            </a:extLst>
          </p:cNvPr>
          <p:cNvSpPr txBox="1"/>
          <p:nvPr/>
        </p:nvSpPr>
        <p:spPr>
          <a:xfrm>
            <a:off x="6250962" y="32412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3C7FF-13A3-6DA8-6638-1B75ECD58625}"/>
              </a:ext>
            </a:extLst>
          </p:cNvPr>
          <p:cNvSpPr txBox="1"/>
          <p:nvPr/>
        </p:nvSpPr>
        <p:spPr>
          <a:xfrm>
            <a:off x="9063029" y="3628987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E01DF-C209-21BF-CF5F-8F78BCD993C3}"/>
              </a:ext>
            </a:extLst>
          </p:cNvPr>
          <p:cNvSpPr txBox="1"/>
          <p:nvPr/>
        </p:nvSpPr>
        <p:spPr>
          <a:xfrm>
            <a:off x="6250962" y="362898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99679-FA31-8E64-E309-9392337BF96D}"/>
              </a:ext>
            </a:extLst>
          </p:cNvPr>
          <p:cNvSpPr txBox="1"/>
          <p:nvPr/>
        </p:nvSpPr>
        <p:spPr>
          <a:xfrm>
            <a:off x="9063029" y="4065390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left+right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E296D-242E-969C-3781-30BD30F8AD96}"/>
              </a:ext>
            </a:extLst>
          </p:cNvPr>
          <p:cNvSpPr txBox="1"/>
          <p:nvPr/>
        </p:nvSpPr>
        <p:spPr>
          <a:xfrm>
            <a:off x="6250962" y="4065390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2988A-1398-B764-6247-FF292C0D6695}"/>
              </a:ext>
            </a:extLst>
          </p:cNvPr>
          <p:cNvSpPr txBox="1"/>
          <p:nvPr/>
        </p:nvSpPr>
        <p:spPr>
          <a:xfrm>
            <a:off x="9063029" y="445309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top+botton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02106-B79D-3197-FEB1-9F65C099BFA4}"/>
              </a:ext>
            </a:extLst>
          </p:cNvPr>
          <p:cNvSpPr txBox="1"/>
          <p:nvPr/>
        </p:nvSpPr>
        <p:spPr>
          <a:xfrm>
            <a:off x="6250962" y="445309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3C21C-25A1-A3AB-58DD-F5881254AB2E}"/>
              </a:ext>
            </a:extLst>
          </p:cNvPr>
          <p:cNvSpPr txBox="1"/>
          <p:nvPr/>
        </p:nvSpPr>
        <p:spPr>
          <a:xfrm>
            <a:off x="9063029" y="4889501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0-5, auto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BBCAC-4DFB-52D9-41DC-F894B1D907A2}"/>
              </a:ext>
            </a:extLst>
          </p:cNvPr>
          <p:cNvSpPr txBox="1"/>
          <p:nvPr/>
        </p:nvSpPr>
        <p:spPr>
          <a:xfrm>
            <a:off x="6250962" y="48895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57975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utility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0A738-8747-BDFA-B181-1D704DA54810}"/>
              </a:ext>
            </a:extLst>
          </p:cNvPr>
          <p:cNvSpPr txBox="1"/>
          <p:nvPr/>
        </p:nvSpPr>
        <p:spPr>
          <a:xfrm>
            <a:off x="9861176" y="90659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colors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5F040-3ECE-32CE-D045-2AB99E18EDA2}"/>
              </a:ext>
            </a:extLst>
          </p:cNvPr>
          <p:cNvSpPr txBox="1"/>
          <p:nvPr/>
        </p:nvSpPr>
        <p:spPr>
          <a:xfrm>
            <a:off x="6316824" y="1454801"/>
            <a:ext cx="535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رنگهای پس زمینه استاندارد به همراه کلاسها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0119BC-8631-B314-14B5-98A4D8AE7C5D}"/>
              </a:ext>
            </a:extLst>
          </p:cNvPr>
          <p:cNvSpPr txBox="1"/>
          <p:nvPr/>
        </p:nvSpPr>
        <p:spPr>
          <a:xfrm>
            <a:off x="2212879" y="165048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زمینه جدول آبی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90CE0-D227-152F-6D94-75779EFE4B67}"/>
              </a:ext>
            </a:extLst>
          </p:cNvPr>
          <p:cNvSpPr txBox="1"/>
          <p:nvPr/>
        </p:nvSpPr>
        <p:spPr>
          <a:xfrm>
            <a:off x="391885" y="165048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table-primary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BFB02-5BB6-BF9D-5937-491F3D79852B}"/>
              </a:ext>
            </a:extLst>
          </p:cNvPr>
          <p:cNvSpPr txBox="1"/>
          <p:nvPr/>
        </p:nvSpPr>
        <p:spPr>
          <a:xfrm>
            <a:off x="9854262" y="187511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سفید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1A9B-2C94-AB11-CC90-7D9999C88702}"/>
              </a:ext>
            </a:extLst>
          </p:cNvPr>
          <p:cNvSpPr txBox="1"/>
          <p:nvPr/>
        </p:nvSpPr>
        <p:spPr>
          <a:xfrm>
            <a:off x="7173721" y="187511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-default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7EAC1-E8C9-BCE5-909E-7B15920DFDF7}"/>
              </a:ext>
            </a:extLst>
          </p:cNvPr>
          <p:cNvSpPr txBox="1"/>
          <p:nvPr/>
        </p:nvSpPr>
        <p:spPr>
          <a:xfrm>
            <a:off x="9854262" y="2172882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آبی کم رنگ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2D4F-FC35-98DD-15F2-B60D18FCFD7F}"/>
              </a:ext>
            </a:extLst>
          </p:cNvPr>
          <p:cNvSpPr txBox="1"/>
          <p:nvPr/>
        </p:nvSpPr>
        <p:spPr>
          <a:xfrm>
            <a:off x="7173721" y="2172882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-primary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9EC55-FDEB-BB90-DB8A-5E8E48F409B3}"/>
              </a:ext>
            </a:extLst>
          </p:cNvPr>
          <p:cNvSpPr txBox="1"/>
          <p:nvPr/>
        </p:nvSpPr>
        <p:spPr>
          <a:xfrm>
            <a:off x="9861176" y="2470648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خاکستری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9861F-890B-B6A1-945F-7B64156882C2}"/>
              </a:ext>
            </a:extLst>
          </p:cNvPr>
          <p:cNvSpPr txBox="1"/>
          <p:nvPr/>
        </p:nvSpPr>
        <p:spPr>
          <a:xfrm>
            <a:off x="7173721" y="2470648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-secondary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100F0-4D04-102E-98B8-4F27CD6E1E26}"/>
              </a:ext>
            </a:extLst>
          </p:cNvPr>
          <p:cNvSpPr txBox="1"/>
          <p:nvPr/>
        </p:nvSpPr>
        <p:spPr>
          <a:xfrm>
            <a:off x="9861176" y="276646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سبز کم رنگ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E14906-4035-84CE-8CB8-84D11E3DD4F7}"/>
              </a:ext>
            </a:extLst>
          </p:cNvPr>
          <p:cNvSpPr txBox="1"/>
          <p:nvPr/>
        </p:nvSpPr>
        <p:spPr>
          <a:xfrm>
            <a:off x="7173721" y="276646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-success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6B609-C7E2-7F29-CAD5-C042227F322D}"/>
              </a:ext>
            </a:extLst>
          </p:cNvPr>
          <p:cNvSpPr txBox="1"/>
          <p:nvPr/>
        </p:nvSpPr>
        <p:spPr>
          <a:xfrm>
            <a:off x="9861176" y="3073563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قرمز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EB4597-178E-7A77-849A-DF0CFDE7922E}"/>
              </a:ext>
            </a:extLst>
          </p:cNvPr>
          <p:cNvSpPr txBox="1"/>
          <p:nvPr/>
        </p:nvSpPr>
        <p:spPr>
          <a:xfrm>
            <a:off x="7173721" y="3073563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-danger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0E112A-DF7B-464D-33A6-EFE82A516118}"/>
              </a:ext>
            </a:extLst>
          </p:cNvPr>
          <p:cNvSpPr txBox="1"/>
          <p:nvPr/>
        </p:nvSpPr>
        <p:spPr>
          <a:xfrm>
            <a:off x="9861176" y="334679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زرد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46CD-77F7-598B-DF9A-002F8136ECE1}"/>
              </a:ext>
            </a:extLst>
          </p:cNvPr>
          <p:cNvSpPr txBox="1"/>
          <p:nvPr/>
        </p:nvSpPr>
        <p:spPr>
          <a:xfrm>
            <a:off x="7173721" y="334679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-warning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4943E-3A68-29F0-3E1B-3D3C7EB76AE2}"/>
              </a:ext>
            </a:extLst>
          </p:cNvPr>
          <p:cNvSpPr txBox="1"/>
          <p:nvPr/>
        </p:nvSpPr>
        <p:spPr>
          <a:xfrm>
            <a:off x="9861176" y="3625900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سبز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B2EF40-B32B-823C-1CA1-7A585A68EE07}"/>
              </a:ext>
            </a:extLst>
          </p:cNvPr>
          <p:cNvSpPr txBox="1"/>
          <p:nvPr/>
        </p:nvSpPr>
        <p:spPr>
          <a:xfrm>
            <a:off x="7173721" y="3625900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0A09F-150C-35CC-5EA6-396176BFE076}"/>
              </a:ext>
            </a:extLst>
          </p:cNvPr>
          <p:cNvSpPr txBox="1"/>
          <p:nvPr/>
        </p:nvSpPr>
        <p:spPr>
          <a:xfrm>
            <a:off x="9861176" y="392917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سفید مات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C29F1-CDF8-5DA1-AEFC-54F1D5AF10BB}"/>
              </a:ext>
            </a:extLst>
          </p:cNvPr>
          <p:cNvSpPr txBox="1"/>
          <p:nvPr/>
        </p:nvSpPr>
        <p:spPr>
          <a:xfrm>
            <a:off x="7177178" y="392917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-light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4DAA6D-2383-D308-0809-291C2BBC4B1A}"/>
              </a:ext>
            </a:extLst>
          </p:cNvPr>
          <p:cNvSpPr txBox="1"/>
          <p:nvPr/>
        </p:nvSpPr>
        <p:spPr>
          <a:xfrm>
            <a:off x="9861176" y="4235260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سیاه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F80420-9824-37B4-7C22-0941029C23D9}"/>
              </a:ext>
            </a:extLst>
          </p:cNvPr>
          <p:cNvSpPr txBox="1"/>
          <p:nvPr/>
        </p:nvSpPr>
        <p:spPr>
          <a:xfrm>
            <a:off x="7180635" y="4235260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-dark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BFE8CE-9D54-B9EE-ECAC-509792A27A7F}"/>
              </a:ext>
            </a:extLst>
          </p:cNvPr>
          <p:cNvSpPr txBox="1"/>
          <p:nvPr/>
        </p:nvSpPr>
        <p:spPr>
          <a:xfrm>
            <a:off x="2212879" y="217370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زمینه تگ سبز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E18D98-6681-444E-18B3-F096E35255FE}"/>
              </a:ext>
            </a:extLst>
          </p:cNvPr>
          <p:cNvSpPr txBox="1"/>
          <p:nvPr/>
        </p:nvSpPr>
        <p:spPr>
          <a:xfrm>
            <a:off x="391885" y="217370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bg</a:t>
            </a:r>
            <a:r>
              <a:rPr lang="en-US" sz="2800" dirty="0">
                <a:cs typeface="2  Titr" panose="00000700000000000000" pitchFamily="2" charset="-78"/>
              </a:rPr>
              <a:t>-success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D1FF34-8990-0F9C-C7E9-C2E5F76603F4}"/>
              </a:ext>
            </a:extLst>
          </p:cNvPr>
          <p:cNvSpPr txBox="1"/>
          <p:nvPr/>
        </p:nvSpPr>
        <p:spPr>
          <a:xfrm>
            <a:off x="2212879" y="269692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متن قرمز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D0BB39-6116-C725-8E45-34AB1E02EE5C}"/>
              </a:ext>
            </a:extLst>
          </p:cNvPr>
          <p:cNvSpPr txBox="1"/>
          <p:nvPr/>
        </p:nvSpPr>
        <p:spPr>
          <a:xfrm>
            <a:off x="391885" y="269692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text-danger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6099F-C99E-7275-33F2-89409F474566}"/>
              </a:ext>
            </a:extLst>
          </p:cNvPr>
          <p:cNvSpPr txBox="1"/>
          <p:nvPr/>
        </p:nvSpPr>
        <p:spPr>
          <a:xfrm>
            <a:off x="9861176" y="4519873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خاکستری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F1D5D6-A64B-42E9-749D-1B35A8E1152E}"/>
              </a:ext>
            </a:extLst>
          </p:cNvPr>
          <p:cNvSpPr txBox="1"/>
          <p:nvPr/>
        </p:nvSpPr>
        <p:spPr>
          <a:xfrm>
            <a:off x="7177178" y="4519873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-muted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39E023-DD4F-CD97-67BA-84E76E52ED1C}"/>
              </a:ext>
            </a:extLst>
          </p:cNvPr>
          <p:cNvSpPr txBox="1"/>
          <p:nvPr/>
        </p:nvSpPr>
        <p:spPr>
          <a:xfrm>
            <a:off x="9861176" y="4807391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سیاه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BC4EB0-9A8A-64F7-8FDD-0B425A0C133A}"/>
              </a:ext>
            </a:extLst>
          </p:cNvPr>
          <p:cNvSpPr txBox="1"/>
          <p:nvPr/>
        </p:nvSpPr>
        <p:spPr>
          <a:xfrm>
            <a:off x="7180635" y="4807391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-body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C7D987-7FBB-9D79-C7B4-0C3048220576}"/>
              </a:ext>
            </a:extLst>
          </p:cNvPr>
          <p:cNvSpPr txBox="1"/>
          <p:nvPr/>
        </p:nvSpPr>
        <p:spPr>
          <a:xfrm>
            <a:off x="9237306" y="5081874"/>
            <a:ext cx="24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سفید با </a:t>
            </a:r>
            <a:r>
              <a:rPr lang="en-US" sz="2800" dirty="0">
                <a:cs typeface="2  Titr" panose="00000700000000000000" pitchFamily="2" charset="-78"/>
              </a:rPr>
              <a:t>n</a:t>
            </a:r>
            <a:r>
              <a:rPr lang="fa-IR" sz="2800" dirty="0">
                <a:cs typeface="2  Titr" panose="00000700000000000000" pitchFamily="2" charset="-78"/>
              </a:rPr>
              <a:t> درصد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4FB3BE-AD83-2D1A-3FDD-A356F20A5EEF}"/>
              </a:ext>
            </a:extLst>
          </p:cNvPr>
          <p:cNvSpPr txBox="1"/>
          <p:nvPr/>
        </p:nvSpPr>
        <p:spPr>
          <a:xfrm>
            <a:off x="7180635" y="50818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-white-n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3F8F01-5639-2BF5-17F6-AB9EDEF768F4}"/>
              </a:ext>
            </a:extLst>
          </p:cNvPr>
          <p:cNvSpPr txBox="1"/>
          <p:nvPr/>
        </p:nvSpPr>
        <p:spPr>
          <a:xfrm>
            <a:off x="9237306" y="5351665"/>
            <a:ext cx="24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سیاه با </a:t>
            </a:r>
            <a:r>
              <a:rPr lang="en-US" sz="2800" dirty="0">
                <a:cs typeface="2  Titr" panose="00000700000000000000" pitchFamily="2" charset="-78"/>
              </a:rPr>
              <a:t>n</a:t>
            </a:r>
            <a:r>
              <a:rPr lang="fa-IR" sz="2800" dirty="0">
                <a:cs typeface="2  Titr" panose="00000700000000000000" pitchFamily="2" charset="-78"/>
              </a:rPr>
              <a:t> درصد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4CCB0C-4292-93EB-F351-3D8852993576}"/>
              </a:ext>
            </a:extLst>
          </p:cNvPr>
          <p:cNvSpPr txBox="1"/>
          <p:nvPr/>
        </p:nvSpPr>
        <p:spPr>
          <a:xfrm>
            <a:off x="7180635" y="5351665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-black-n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2C7BA-008F-59C7-0639-3F8EE1D3DA36}"/>
              </a:ext>
            </a:extLst>
          </p:cNvPr>
          <p:cNvSpPr txBox="1"/>
          <p:nvPr/>
        </p:nvSpPr>
        <p:spPr>
          <a:xfrm>
            <a:off x="9237306" y="5725558"/>
            <a:ext cx="24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شفاف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73EB2B-E32A-C15E-F899-26624A56BEDE}"/>
              </a:ext>
            </a:extLst>
          </p:cNvPr>
          <p:cNvSpPr txBox="1"/>
          <p:nvPr/>
        </p:nvSpPr>
        <p:spPr>
          <a:xfrm>
            <a:off x="7180634" y="5725558"/>
            <a:ext cx="227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cs typeface="2  Titr" panose="00000700000000000000" pitchFamily="2" charset="-78"/>
              </a:rPr>
              <a:t>-transparent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C3157-4027-EA2C-1352-206D8FA4F688}"/>
              </a:ext>
            </a:extLst>
          </p:cNvPr>
          <p:cNvSpPr txBox="1"/>
          <p:nvPr/>
        </p:nvSpPr>
        <p:spPr>
          <a:xfrm>
            <a:off x="2212879" y="3114637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خطوط اطراف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229E08-9285-2311-9862-FF1C2DE748BE}"/>
              </a:ext>
            </a:extLst>
          </p:cNvPr>
          <p:cNvSpPr txBox="1"/>
          <p:nvPr/>
        </p:nvSpPr>
        <p:spPr>
          <a:xfrm>
            <a:off x="391885" y="311463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border-info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71666-BF59-4EDE-6545-FD2F2811AF86}"/>
              </a:ext>
            </a:extLst>
          </p:cNvPr>
          <p:cNvSpPr txBox="1"/>
          <p:nvPr/>
        </p:nvSpPr>
        <p:spPr>
          <a:xfrm>
            <a:off x="2212879" y="3608407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دکمه خاکستری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40A4D5-CA32-388A-8CD1-430A5B9F6833}"/>
              </a:ext>
            </a:extLst>
          </p:cNvPr>
          <p:cNvSpPr txBox="1"/>
          <p:nvPr/>
        </p:nvSpPr>
        <p:spPr>
          <a:xfrm>
            <a:off x="391885" y="360840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-secondary</a:t>
            </a:r>
          </a:p>
        </p:txBody>
      </p:sp>
    </p:spTree>
    <p:extLst>
      <p:ext uri="{BB962C8B-B14F-4D97-AF65-F5344CB8AC3E}">
        <p14:creationId xmlns:p14="http://schemas.microsoft.com/office/powerpoint/2010/main" val="25791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utility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448C6-4EC1-74AC-40B4-10AD4A38ECD1}"/>
              </a:ext>
            </a:extLst>
          </p:cNvPr>
          <p:cNvSpPr txBox="1"/>
          <p:nvPr/>
        </p:nvSpPr>
        <p:spPr>
          <a:xfrm>
            <a:off x="9358603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BB9BF-30B4-FF12-E0F0-CCEB59142227}"/>
              </a:ext>
            </a:extLst>
          </p:cNvPr>
          <p:cNvSpPr txBox="1"/>
          <p:nvPr/>
        </p:nvSpPr>
        <p:spPr>
          <a:xfrm>
            <a:off x="9063029" y="1429814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ضخامت خط </a:t>
            </a:r>
            <a:r>
              <a:rPr lang="en-US" sz="2800" dirty="0">
                <a:cs typeface="2  Titr" panose="00000700000000000000" pitchFamily="2" charset="-78"/>
              </a:rPr>
              <a:t>0-5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40987-E8A3-0BFB-C198-0ACD94DCFBAA}"/>
              </a:ext>
            </a:extLst>
          </p:cNvPr>
          <p:cNvSpPr txBox="1"/>
          <p:nvPr/>
        </p:nvSpPr>
        <p:spPr>
          <a:xfrm>
            <a:off x="6250962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BDC7-B1BA-6005-C030-B99FD5C9A985}"/>
              </a:ext>
            </a:extLst>
          </p:cNvPr>
          <p:cNvSpPr txBox="1"/>
          <p:nvPr/>
        </p:nvSpPr>
        <p:spPr>
          <a:xfrm>
            <a:off x="9063029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خط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1A03E-8E0E-C5DC-18A9-C33AC8573EC5}"/>
              </a:ext>
            </a:extLst>
          </p:cNvPr>
          <p:cNvSpPr txBox="1"/>
          <p:nvPr/>
        </p:nvSpPr>
        <p:spPr>
          <a:xfrm>
            <a:off x="6250962" y="1918648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border-top-n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07208-457D-0F03-FA54-0C26FD10DD33}"/>
              </a:ext>
            </a:extLst>
          </p:cNvPr>
          <p:cNvSpPr txBox="1"/>
          <p:nvPr/>
        </p:nvSpPr>
        <p:spPr>
          <a:xfrm>
            <a:off x="9063029" y="2392463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خط انتها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CA043-AD7A-EF81-2EA7-0C66565E520D}"/>
              </a:ext>
            </a:extLst>
          </p:cNvPr>
          <p:cNvSpPr txBox="1"/>
          <p:nvPr/>
        </p:nvSpPr>
        <p:spPr>
          <a:xfrm>
            <a:off x="6250962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border-end-n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DE29-FDC8-E330-F705-827FE937193D}"/>
              </a:ext>
            </a:extLst>
          </p:cNvPr>
          <p:cNvSpPr txBox="1"/>
          <p:nvPr/>
        </p:nvSpPr>
        <p:spPr>
          <a:xfrm>
            <a:off x="9063029" y="2831892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خط پایین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70A84-957D-E224-1D95-A38F5FD2D26E}"/>
              </a:ext>
            </a:extLst>
          </p:cNvPr>
          <p:cNvSpPr txBox="1"/>
          <p:nvPr/>
        </p:nvSpPr>
        <p:spPr>
          <a:xfrm>
            <a:off x="6250962" y="28318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</a:t>
            </a:r>
            <a:r>
              <a:rPr lang="en-US" sz="2800" dirty="0" err="1">
                <a:cs typeface="2  Titr" panose="00000700000000000000" pitchFamily="2" charset="-78"/>
              </a:rPr>
              <a:t>botton</a:t>
            </a:r>
            <a:r>
              <a:rPr lang="en-US" sz="2800" dirty="0">
                <a:cs typeface="2  Titr" panose="00000700000000000000" pitchFamily="2" charset="-78"/>
              </a:rPr>
              <a:t>-n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633FD-F45E-3DB3-7833-301F83271507}"/>
              </a:ext>
            </a:extLst>
          </p:cNvPr>
          <p:cNvSpPr txBox="1"/>
          <p:nvPr/>
        </p:nvSpPr>
        <p:spPr>
          <a:xfrm>
            <a:off x="9063029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خط ابتدا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EC1D-C2B9-61D9-B699-96645EA7421B}"/>
              </a:ext>
            </a:extLst>
          </p:cNvPr>
          <p:cNvSpPr txBox="1"/>
          <p:nvPr/>
        </p:nvSpPr>
        <p:spPr>
          <a:xfrm>
            <a:off x="6250962" y="32412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border-start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3C7FF-13A3-6DA8-6638-1B75ECD58625}"/>
              </a:ext>
            </a:extLst>
          </p:cNvPr>
          <p:cNvSpPr txBox="1"/>
          <p:nvPr/>
        </p:nvSpPr>
        <p:spPr>
          <a:xfrm>
            <a:off x="9063029" y="3628987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گوشه های گرد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E01DF-C209-21BF-CF5F-8F78BCD993C3}"/>
              </a:ext>
            </a:extLst>
          </p:cNvPr>
          <p:cNvSpPr txBox="1"/>
          <p:nvPr/>
        </p:nvSpPr>
        <p:spPr>
          <a:xfrm>
            <a:off x="6250962" y="362898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99679-FA31-8E64-E309-9392337BF96D}"/>
              </a:ext>
            </a:extLst>
          </p:cNvPr>
          <p:cNvSpPr txBox="1"/>
          <p:nvPr/>
        </p:nvSpPr>
        <p:spPr>
          <a:xfrm>
            <a:off x="9063029" y="4065390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گوشه های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E296D-242E-969C-3781-30BD30F8AD96}"/>
              </a:ext>
            </a:extLst>
          </p:cNvPr>
          <p:cNvSpPr txBox="1"/>
          <p:nvPr/>
        </p:nvSpPr>
        <p:spPr>
          <a:xfrm>
            <a:off x="6250962" y="4065390"/>
            <a:ext cx="3107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rounded-top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2988A-1398-B764-6247-FF292C0D6695}"/>
              </a:ext>
            </a:extLst>
          </p:cNvPr>
          <p:cNvSpPr txBox="1"/>
          <p:nvPr/>
        </p:nvSpPr>
        <p:spPr>
          <a:xfrm>
            <a:off x="9063029" y="445309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بصورت بیضی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02106-B79D-3197-FEB1-9F65C099BFA4}"/>
              </a:ext>
            </a:extLst>
          </p:cNvPr>
          <p:cNvSpPr txBox="1"/>
          <p:nvPr/>
        </p:nvSpPr>
        <p:spPr>
          <a:xfrm>
            <a:off x="6250962" y="445309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rounded-circle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3C21C-25A1-A3AB-58DD-F5881254AB2E}"/>
              </a:ext>
            </a:extLst>
          </p:cNvPr>
          <p:cNvSpPr txBox="1"/>
          <p:nvPr/>
        </p:nvSpPr>
        <p:spPr>
          <a:xfrm>
            <a:off x="9063029" y="4889501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مستطیل گوشه گرد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BBCAC-4DFB-52D9-41DC-F894B1D907A2}"/>
              </a:ext>
            </a:extLst>
          </p:cNvPr>
          <p:cNvSpPr txBox="1"/>
          <p:nvPr/>
        </p:nvSpPr>
        <p:spPr>
          <a:xfrm>
            <a:off x="6250962" y="48895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Rounded-pill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7BCB4-E560-BBE7-73F7-64593A28B23E}"/>
              </a:ext>
            </a:extLst>
          </p:cNvPr>
          <p:cNvSpPr txBox="1"/>
          <p:nvPr/>
        </p:nvSpPr>
        <p:spPr>
          <a:xfrm>
            <a:off x="8369559" y="5312301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گوشه گرد به اندازه 0-3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26570-FCE7-4C49-5CFB-A1672F9172E8}"/>
              </a:ext>
            </a:extLst>
          </p:cNvPr>
          <p:cNvSpPr txBox="1"/>
          <p:nvPr/>
        </p:nvSpPr>
        <p:spPr>
          <a:xfrm>
            <a:off x="6250962" y="53123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Rounded-n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2E1E6-CC62-62D0-55DC-3C80AD6097E4}"/>
              </a:ext>
            </a:extLst>
          </p:cNvPr>
          <p:cNvSpPr txBox="1"/>
          <p:nvPr/>
        </p:nvSpPr>
        <p:spPr>
          <a:xfrm>
            <a:off x="3782555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display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6E45D-147B-21FC-341E-50D21A57A71E}"/>
              </a:ext>
            </a:extLst>
          </p:cNvPr>
          <p:cNvSpPr txBox="1"/>
          <p:nvPr/>
        </p:nvSpPr>
        <p:spPr>
          <a:xfrm>
            <a:off x="3486981" y="1429814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عدم نمایش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8ABCFA-2936-0D85-E179-1E2C681C847B}"/>
              </a:ext>
            </a:extLst>
          </p:cNvPr>
          <p:cNvSpPr txBox="1"/>
          <p:nvPr/>
        </p:nvSpPr>
        <p:spPr>
          <a:xfrm>
            <a:off x="674914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d-none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8CBD92-66C2-9C80-1CDE-3F259D25F8E0}"/>
              </a:ext>
            </a:extLst>
          </p:cNvPr>
          <p:cNvSpPr txBox="1"/>
          <p:nvPr/>
        </p:nvSpPr>
        <p:spPr>
          <a:xfrm>
            <a:off x="3486981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نسبی با بقیه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DF619-1D2D-9109-8287-50C38160871C}"/>
              </a:ext>
            </a:extLst>
          </p:cNvPr>
          <p:cNvSpPr txBox="1"/>
          <p:nvPr/>
        </p:nvSpPr>
        <p:spPr>
          <a:xfrm>
            <a:off x="674914" y="1918648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d-inline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E7905-03C7-E0E4-3762-702D6827CB8E}"/>
              </a:ext>
            </a:extLst>
          </p:cNvPr>
          <p:cNvSpPr txBox="1"/>
          <p:nvPr/>
        </p:nvSpPr>
        <p:spPr>
          <a:xfrm>
            <a:off x="2793511" y="2392463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نسبی و با اندازه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A8755-960D-97EE-3596-989690E816CB}"/>
              </a:ext>
            </a:extLst>
          </p:cNvPr>
          <p:cNvSpPr txBox="1"/>
          <p:nvPr/>
        </p:nvSpPr>
        <p:spPr>
          <a:xfrm>
            <a:off x="674914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d-inline-block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2022A-F54B-EE9B-2ABF-6A71C9B500B7}"/>
              </a:ext>
            </a:extLst>
          </p:cNvPr>
          <p:cNvSpPr txBox="1"/>
          <p:nvPr/>
        </p:nvSpPr>
        <p:spPr>
          <a:xfrm>
            <a:off x="3486981" y="2831892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سطر کامل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A4A31D-9FB8-9B0A-F48B-13FA91CC6CCC}"/>
              </a:ext>
            </a:extLst>
          </p:cNvPr>
          <p:cNvSpPr txBox="1"/>
          <p:nvPr/>
        </p:nvSpPr>
        <p:spPr>
          <a:xfrm>
            <a:off x="674914" y="28318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d-block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2459F-F191-36A7-7EC3-2C0F0BF2D8AB}"/>
              </a:ext>
            </a:extLst>
          </p:cNvPr>
          <p:cNvSpPr txBox="1"/>
          <p:nvPr/>
        </p:nvSpPr>
        <p:spPr>
          <a:xfrm>
            <a:off x="3486981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گرید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112DB-EF9D-9704-F2C2-20C452F02C67}"/>
              </a:ext>
            </a:extLst>
          </p:cNvPr>
          <p:cNvSpPr txBox="1"/>
          <p:nvPr/>
        </p:nvSpPr>
        <p:spPr>
          <a:xfrm>
            <a:off x="674914" y="32412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d-grid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120F8-F457-12F7-9062-B7DD53F04E33}"/>
              </a:ext>
            </a:extLst>
          </p:cNvPr>
          <p:cNvSpPr txBox="1"/>
          <p:nvPr/>
        </p:nvSpPr>
        <p:spPr>
          <a:xfrm>
            <a:off x="3486981" y="3628987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جدولی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06BD2-5DAE-C813-6F05-FD044F410A1A}"/>
              </a:ext>
            </a:extLst>
          </p:cNvPr>
          <p:cNvSpPr txBox="1"/>
          <p:nvPr/>
        </p:nvSpPr>
        <p:spPr>
          <a:xfrm>
            <a:off x="674914" y="362898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d-table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143356-1502-096D-79A1-02625C27A029}"/>
              </a:ext>
            </a:extLst>
          </p:cNvPr>
          <p:cNvSpPr txBox="1"/>
          <p:nvPr/>
        </p:nvSpPr>
        <p:spPr>
          <a:xfrm>
            <a:off x="3486981" y="4065390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سلول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C36DB2-4911-5B9B-D2B1-3A7D7EB2D797}"/>
              </a:ext>
            </a:extLst>
          </p:cNvPr>
          <p:cNvSpPr txBox="1"/>
          <p:nvPr/>
        </p:nvSpPr>
        <p:spPr>
          <a:xfrm>
            <a:off x="674914" y="4065390"/>
            <a:ext cx="3107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d-table-cell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B0212-03CE-391F-C821-D537C5FF20E9}"/>
              </a:ext>
            </a:extLst>
          </p:cNvPr>
          <p:cNvSpPr txBox="1"/>
          <p:nvPr/>
        </p:nvSpPr>
        <p:spPr>
          <a:xfrm>
            <a:off x="3486981" y="445309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سطر جدول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23EE06-3EA9-2966-6D8D-ACDD26CC7BB3}"/>
              </a:ext>
            </a:extLst>
          </p:cNvPr>
          <p:cNvSpPr txBox="1"/>
          <p:nvPr/>
        </p:nvSpPr>
        <p:spPr>
          <a:xfrm>
            <a:off x="674914" y="445309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d-table-row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EBAA71-18C6-8C3B-1C6E-028C8A08DE9F}"/>
              </a:ext>
            </a:extLst>
          </p:cNvPr>
          <p:cNvSpPr txBox="1"/>
          <p:nvPr/>
        </p:nvSpPr>
        <p:spPr>
          <a:xfrm>
            <a:off x="3486981" y="4889501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فلکس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8002D-89BA-D9B8-BF9C-39DDE6C5E0BF}"/>
              </a:ext>
            </a:extLst>
          </p:cNvPr>
          <p:cNvSpPr txBox="1"/>
          <p:nvPr/>
        </p:nvSpPr>
        <p:spPr>
          <a:xfrm>
            <a:off x="674914" y="48895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d-flex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E70781-353A-BDA4-CA6E-8E6B12E2BD0D}"/>
              </a:ext>
            </a:extLst>
          </p:cNvPr>
          <p:cNvSpPr txBox="1"/>
          <p:nvPr/>
        </p:nvSpPr>
        <p:spPr>
          <a:xfrm>
            <a:off x="2793511" y="5312301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فلکس و به اندازه محتوا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C78FD2-7A58-8C96-AA1D-0A7232421FCA}"/>
              </a:ext>
            </a:extLst>
          </p:cNvPr>
          <p:cNvSpPr txBox="1"/>
          <p:nvPr/>
        </p:nvSpPr>
        <p:spPr>
          <a:xfrm>
            <a:off x="674914" y="53123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d-inline-flex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0BCA5-2DFD-7157-FDE0-551D2EBF907F}"/>
              </a:ext>
            </a:extLst>
          </p:cNvPr>
          <p:cNvSpPr txBox="1"/>
          <p:nvPr/>
        </p:nvSpPr>
        <p:spPr>
          <a:xfrm>
            <a:off x="2793511" y="5713612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برای موبایل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E2E6B5-1F06-4CDA-03F0-4A1B8B95D557}"/>
              </a:ext>
            </a:extLst>
          </p:cNvPr>
          <p:cNvSpPr txBox="1"/>
          <p:nvPr/>
        </p:nvSpPr>
        <p:spPr>
          <a:xfrm>
            <a:off x="674914" y="571361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r>
              <a:rPr lang="en-US" sz="2800" dirty="0">
                <a:cs typeface="2  Titr" panose="00000700000000000000" pitchFamily="2" charset="-78"/>
              </a:rPr>
              <a:t>-inline-flex </a:t>
            </a:r>
          </a:p>
        </p:txBody>
      </p:sp>
    </p:spTree>
    <p:extLst>
      <p:ext uri="{BB962C8B-B14F-4D97-AF65-F5344CB8AC3E}">
        <p14:creationId xmlns:p14="http://schemas.microsoft.com/office/powerpoint/2010/main" val="404364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utility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A1A95-C6CB-9F32-3ED9-8809A0CC1027}"/>
              </a:ext>
            </a:extLst>
          </p:cNvPr>
          <p:cNvSpPr txBox="1"/>
          <p:nvPr/>
        </p:nvSpPr>
        <p:spPr>
          <a:xfrm>
            <a:off x="2295331" y="1429814"/>
            <a:ext cx="36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ببب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2B0E5F-5654-9C66-FE09-9186EF7D9130}"/>
              </a:ext>
            </a:extLst>
          </p:cNvPr>
          <p:cNvSpPr txBox="1"/>
          <p:nvPr/>
        </p:nvSpPr>
        <p:spPr>
          <a:xfrm>
            <a:off x="534302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flex-shrink-n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2B164-B2EB-F302-DE04-19DD08086343}"/>
              </a:ext>
            </a:extLst>
          </p:cNvPr>
          <p:cNvSpPr txBox="1"/>
          <p:nvPr/>
        </p:nvSpPr>
        <p:spPr>
          <a:xfrm>
            <a:off x="3346369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بدون سرریز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0842ED-D34F-9AC3-CD7A-EEAE37C1987B}"/>
              </a:ext>
            </a:extLst>
          </p:cNvPr>
          <p:cNvSpPr txBox="1"/>
          <p:nvPr/>
        </p:nvSpPr>
        <p:spPr>
          <a:xfrm>
            <a:off x="534302" y="1918648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</a:t>
            </a:r>
            <a:r>
              <a:rPr lang="en-US" sz="2800" dirty="0" err="1">
                <a:cs typeface="2  Titr" panose="00000700000000000000" pitchFamily="2" charset="-78"/>
              </a:rPr>
              <a:t>nowrap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20359C-ED48-52EA-C20E-1E85D564C846}"/>
              </a:ext>
            </a:extLst>
          </p:cNvPr>
          <p:cNvSpPr txBox="1"/>
          <p:nvPr/>
        </p:nvSpPr>
        <p:spPr>
          <a:xfrm>
            <a:off x="2652899" y="2392463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شماره ترتیب نمایش </a:t>
            </a:r>
            <a:r>
              <a:rPr lang="en-US" sz="2800" dirty="0">
                <a:cs typeface="2  Titr" panose="00000700000000000000" pitchFamily="2" charset="-78"/>
              </a:rPr>
              <a:t>0-5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F0E63-3BB0-36A9-EDB4-1D41DD0DB465}"/>
              </a:ext>
            </a:extLst>
          </p:cNvPr>
          <p:cNvSpPr txBox="1"/>
          <p:nvPr/>
        </p:nvSpPr>
        <p:spPr>
          <a:xfrm>
            <a:off x="534302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order-n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6BC14-E027-E49A-2706-CFB644856CBB}"/>
              </a:ext>
            </a:extLst>
          </p:cNvPr>
          <p:cNvSpPr txBox="1"/>
          <p:nvPr/>
        </p:nvSpPr>
        <p:spPr>
          <a:xfrm>
            <a:off x="534302" y="2831892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align-content-center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4542AB-9C89-419E-85BD-3DCF235CCE99}"/>
              </a:ext>
            </a:extLst>
          </p:cNvPr>
          <p:cNvSpPr txBox="1"/>
          <p:nvPr/>
        </p:nvSpPr>
        <p:spPr>
          <a:xfrm>
            <a:off x="3346369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محتوا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99879A-F8F9-A4DF-D668-638B7293CD2E}"/>
              </a:ext>
            </a:extLst>
          </p:cNvPr>
          <p:cNvSpPr txBox="1"/>
          <p:nvPr/>
        </p:nvSpPr>
        <p:spPr>
          <a:xfrm>
            <a:off x="9377759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flex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D2451-4117-4AD7-0D82-92A970673804}"/>
              </a:ext>
            </a:extLst>
          </p:cNvPr>
          <p:cNvSpPr txBox="1"/>
          <p:nvPr/>
        </p:nvSpPr>
        <p:spPr>
          <a:xfrm>
            <a:off x="8031147" y="1429814"/>
            <a:ext cx="36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باید این کلاس حتما باشد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D3BFCD-239E-62FF-663F-7E99BF49F51C}"/>
              </a:ext>
            </a:extLst>
          </p:cNvPr>
          <p:cNvSpPr txBox="1"/>
          <p:nvPr/>
        </p:nvSpPr>
        <p:spPr>
          <a:xfrm>
            <a:off x="6270118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d-flex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3B9950-D18D-C733-9F8E-BD3788E273B0}"/>
              </a:ext>
            </a:extLst>
          </p:cNvPr>
          <p:cNvSpPr txBox="1"/>
          <p:nvPr/>
        </p:nvSpPr>
        <p:spPr>
          <a:xfrm>
            <a:off x="9082185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جهت نمایش سطری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DAA78D-6FF9-CCB2-2CA9-A0572B6D2779}"/>
              </a:ext>
            </a:extLst>
          </p:cNvPr>
          <p:cNvSpPr txBox="1"/>
          <p:nvPr/>
        </p:nvSpPr>
        <p:spPr>
          <a:xfrm>
            <a:off x="6270118" y="1918648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flex-row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96F27A-20AE-1130-F276-69269E4D884A}"/>
              </a:ext>
            </a:extLst>
          </p:cNvPr>
          <p:cNvSpPr txBox="1"/>
          <p:nvPr/>
        </p:nvSpPr>
        <p:spPr>
          <a:xfrm>
            <a:off x="8388715" y="2392463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نمایش عمودی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23CC5-96B0-F898-0C12-DA0B56B4B7C7}"/>
              </a:ext>
            </a:extLst>
          </p:cNvPr>
          <p:cNvSpPr txBox="1"/>
          <p:nvPr/>
        </p:nvSpPr>
        <p:spPr>
          <a:xfrm>
            <a:off x="6270118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felx</a:t>
            </a:r>
            <a:r>
              <a:rPr lang="en-US" sz="2800" dirty="0">
                <a:cs typeface="2  Titr" panose="00000700000000000000" pitchFamily="2" charset="-78"/>
              </a:rPr>
              <a:t>-column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2F313B-59D3-2E84-9D8B-F8F3E785B512}"/>
              </a:ext>
            </a:extLst>
          </p:cNvPr>
          <p:cNvSpPr txBox="1"/>
          <p:nvPr/>
        </p:nvSpPr>
        <p:spPr>
          <a:xfrm>
            <a:off x="8593441" y="2831892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سطری و ترتیب برعکس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DA65E-524E-ECE2-4350-53CD47CB994F}"/>
              </a:ext>
            </a:extLst>
          </p:cNvPr>
          <p:cNvSpPr txBox="1"/>
          <p:nvPr/>
        </p:nvSpPr>
        <p:spPr>
          <a:xfrm>
            <a:off x="6270118" y="28318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flex-row-revers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AD83A4-2FDA-F112-B171-6F1813DBA92A}"/>
              </a:ext>
            </a:extLst>
          </p:cNvPr>
          <p:cNvSpPr txBox="1"/>
          <p:nvPr/>
        </p:nvSpPr>
        <p:spPr>
          <a:xfrm>
            <a:off x="9082185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ابتدایی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29ED78-41C6-C605-1907-383A6466B7FE}"/>
              </a:ext>
            </a:extLst>
          </p:cNvPr>
          <p:cNvSpPr txBox="1"/>
          <p:nvPr/>
        </p:nvSpPr>
        <p:spPr>
          <a:xfrm>
            <a:off x="6270118" y="3241279"/>
            <a:ext cx="3107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justify-content-start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08C3ED-2C00-1C78-6F8B-AB5FA837E358}"/>
              </a:ext>
            </a:extLst>
          </p:cNvPr>
          <p:cNvSpPr txBox="1"/>
          <p:nvPr/>
        </p:nvSpPr>
        <p:spPr>
          <a:xfrm>
            <a:off x="9082185" y="3628987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وسط چین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C145F-03A6-073A-EAC4-651A495C459F}"/>
              </a:ext>
            </a:extLst>
          </p:cNvPr>
          <p:cNvSpPr txBox="1"/>
          <p:nvPr/>
        </p:nvSpPr>
        <p:spPr>
          <a:xfrm>
            <a:off x="6270118" y="3628987"/>
            <a:ext cx="346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justify-content-center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41DFD5-D9AA-3FBD-6C1A-73807EF215DD}"/>
              </a:ext>
            </a:extLst>
          </p:cNvPr>
          <p:cNvSpPr txBox="1"/>
          <p:nvPr/>
        </p:nvSpPr>
        <p:spPr>
          <a:xfrm>
            <a:off x="6270118" y="4065390"/>
            <a:ext cx="340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justify-content-lg-end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C2FC-A7E1-5B4F-36E6-B67B953240E6}"/>
              </a:ext>
            </a:extLst>
          </p:cNvPr>
          <p:cNvSpPr txBox="1"/>
          <p:nvPr/>
        </p:nvSpPr>
        <p:spPr>
          <a:xfrm>
            <a:off x="7200723" y="4453098"/>
            <a:ext cx="449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انتهایی فلکس از تبلت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A47E81-03B2-5D42-05A8-7527A9569409}"/>
              </a:ext>
            </a:extLst>
          </p:cNvPr>
          <p:cNvSpPr txBox="1"/>
          <p:nvPr/>
        </p:nvSpPr>
        <p:spPr>
          <a:xfrm>
            <a:off x="9082185" y="4889501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5D74C5-7AEE-E1AF-3A3F-86A4C05CF738}"/>
              </a:ext>
            </a:extLst>
          </p:cNvPr>
          <p:cNvSpPr txBox="1"/>
          <p:nvPr/>
        </p:nvSpPr>
        <p:spPr>
          <a:xfrm>
            <a:off x="6270118" y="48895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align-item-start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161E2E-DE96-06A8-CFB6-0ED521D4F308}"/>
              </a:ext>
            </a:extLst>
          </p:cNvPr>
          <p:cNvSpPr txBox="1"/>
          <p:nvPr/>
        </p:nvSpPr>
        <p:spPr>
          <a:xfrm>
            <a:off x="7760559" y="5312301"/>
            <a:ext cx="393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 انتهای فرزند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3BAB32-22E1-D42C-3899-494365102FA8}"/>
              </a:ext>
            </a:extLst>
          </p:cNvPr>
          <p:cNvSpPr txBox="1"/>
          <p:nvPr/>
        </p:nvSpPr>
        <p:spPr>
          <a:xfrm>
            <a:off x="6270118" y="531230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align-self-end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9FC4D2-585D-F6F4-7D1B-2B4A0F840EA3}"/>
              </a:ext>
            </a:extLst>
          </p:cNvPr>
          <p:cNvSpPr txBox="1"/>
          <p:nvPr/>
        </p:nvSpPr>
        <p:spPr>
          <a:xfrm>
            <a:off x="8388715" y="5713612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پوشش کامل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44B22C-A518-D3A7-F468-B646A1D1ADBA}"/>
              </a:ext>
            </a:extLst>
          </p:cNvPr>
          <p:cNvSpPr txBox="1"/>
          <p:nvPr/>
        </p:nvSpPr>
        <p:spPr>
          <a:xfrm>
            <a:off x="6270118" y="571361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flex-fill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903E6F-562C-E4EB-CE71-939D71BA186B}"/>
              </a:ext>
            </a:extLst>
          </p:cNvPr>
          <p:cNvSpPr txBox="1"/>
          <p:nvPr/>
        </p:nvSpPr>
        <p:spPr>
          <a:xfrm>
            <a:off x="8388715" y="6080603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عدد نسبت پهنای فرزند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C1762E-69C0-A541-39EB-DE16CDEB3306}"/>
              </a:ext>
            </a:extLst>
          </p:cNvPr>
          <p:cNvSpPr txBox="1"/>
          <p:nvPr/>
        </p:nvSpPr>
        <p:spPr>
          <a:xfrm>
            <a:off x="6270118" y="608060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flex-grow-n</a:t>
            </a:r>
          </a:p>
        </p:txBody>
      </p:sp>
    </p:spTree>
    <p:extLst>
      <p:ext uri="{BB962C8B-B14F-4D97-AF65-F5344CB8AC3E}">
        <p14:creationId xmlns:p14="http://schemas.microsoft.com/office/powerpoint/2010/main" val="63032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utility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99879A-F8F9-A4DF-D668-638B7293CD2E}"/>
              </a:ext>
            </a:extLst>
          </p:cNvPr>
          <p:cNvSpPr txBox="1"/>
          <p:nvPr/>
        </p:nvSpPr>
        <p:spPr>
          <a:xfrm>
            <a:off x="9377759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shadow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D2451-4117-4AD7-0D82-92A970673804}"/>
              </a:ext>
            </a:extLst>
          </p:cNvPr>
          <p:cNvSpPr txBox="1"/>
          <p:nvPr/>
        </p:nvSpPr>
        <p:spPr>
          <a:xfrm>
            <a:off x="8031147" y="1429814"/>
            <a:ext cx="36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بدون سایه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D3BFCD-239E-62FF-663F-7E99BF49F51C}"/>
              </a:ext>
            </a:extLst>
          </p:cNvPr>
          <p:cNvSpPr txBox="1"/>
          <p:nvPr/>
        </p:nvSpPr>
        <p:spPr>
          <a:xfrm>
            <a:off x="6270118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shadow-none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3B9950-D18D-C733-9F8E-BD3788E273B0}"/>
              </a:ext>
            </a:extLst>
          </p:cNvPr>
          <p:cNvSpPr txBox="1"/>
          <p:nvPr/>
        </p:nvSpPr>
        <p:spPr>
          <a:xfrm>
            <a:off x="9082185" y="1918648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سایه دار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DAA78D-6FF9-CCB2-2CA9-A0572B6D2779}"/>
              </a:ext>
            </a:extLst>
          </p:cNvPr>
          <p:cNvSpPr txBox="1"/>
          <p:nvPr/>
        </p:nvSpPr>
        <p:spPr>
          <a:xfrm>
            <a:off x="6270118" y="1918648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shadow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96F27A-20AE-1130-F276-69269E4D884A}"/>
              </a:ext>
            </a:extLst>
          </p:cNvPr>
          <p:cNvSpPr txBox="1"/>
          <p:nvPr/>
        </p:nvSpPr>
        <p:spPr>
          <a:xfrm>
            <a:off x="8388715" y="2392463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سایه کوچک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23CC5-96B0-F898-0C12-DA0B56B4B7C7}"/>
              </a:ext>
            </a:extLst>
          </p:cNvPr>
          <p:cNvSpPr txBox="1"/>
          <p:nvPr/>
        </p:nvSpPr>
        <p:spPr>
          <a:xfrm>
            <a:off x="6270118" y="239246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shadow-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2F313B-59D3-2E84-9D8B-F8F3E785B512}"/>
              </a:ext>
            </a:extLst>
          </p:cNvPr>
          <p:cNvSpPr txBox="1"/>
          <p:nvPr/>
        </p:nvSpPr>
        <p:spPr>
          <a:xfrm>
            <a:off x="8593441" y="2831892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سایه بزرگ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DA65E-524E-ECE2-4350-53CD47CB994F}"/>
              </a:ext>
            </a:extLst>
          </p:cNvPr>
          <p:cNvSpPr txBox="1"/>
          <p:nvPr/>
        </p:nvSpPr>
        <p:spPr>
          <a:xfrm>
            <a:off x="6270118" y="28318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shadow-lg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AD83A4-2FDA-F112-B171-6F1813DBA92A}"/>
              </a:ext>
            </a:extLst>
          </p:cNvPr>
          <p:cNvSpPr txBox="1"/>
          <p:nvPr/>
        </p:nvSpPr>
        <p:spPr>
          <a:xfrm>
            <a:off x="9082185" y="3241279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درصد پهنا </a:t>
            </a:r>
            <a:r>
              <a:rPr lang="en-US" sz="2800" dirty="0">
                <a:cs typeface="2  Titr" panose="00000700000000000000" pitchFamily="2" charset="-78"/>
              </a:rPr>
              <a:t>1-100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29ED78-41C6-C605-1907-383A6466B7FE}"/>
              </a:ext>
            </a:extLst>
          </p:cNvPr>
          <p:cNvSpPr txBox="1"/>
          <p:nvPr/>
        </p:nvSpPr>
        <p:spPr>
          <a:xfrm>
            <a:off x="6270118" y="3241279"/>
            <a:ext cx="3107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w-n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08C3ED-2C00-1C78-6F8B-AB5FA837E358}"/>
              </a:ext>
            </a:extLst>
          </p:cNvPr>
          <p:cNvSpPr txBox="1"/>
          <p:nvPr/>
        </p:nvSpPr>
        <p:spPr>
          <a:xfrm>
            <a:off x="9082185" y="3628987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پهنای خودکار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C145F-03A6-073A-EAC4-651A495C459F}"/>
              </a:ext>
            </a:extLst>
          </p:cNvPr>
          <p:cNvSpPr txBox="1"/>
          <p:nvPr/>
        </p:nvSpPr>
        <p:spPr>
          <a:xfrm>
            <a:off x="6270118" y="3628987"/>
            <a:ext cx="346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w-auto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41DFD5-D9AA-3FBD-6C1A-73807EF215DD}"/>
              </a:ext>
            </a:extLst>
          </p:cNvPr>
          <p:cNvSpPr txBox="1"/>
          <p:nvPr/>
        </p:nvSpPr>
        <p:spPr>
          <a:xfrm>
            <a:off x="6270118" y="4065390"/>
            <a:ext cx="340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h-n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A47E81-03B2-5D42-05A8-7527A9569409}"/>
              </a:ext>
            </a:extLst>
          </p:cNvPr>
          <p:cNvSpPr txBox="1"/>
          <p:nvPr/>
        </p:nvSpPr>
        <p:spPr>
          <a:xfrm>
            <a:off x="3312863" y="1429814"/>
            <a:ext cx="26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بیشینه پهنا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5D74C5-7AEE-E1AF-3A3F-86A4C05CF738}"/>
              </a:ext>
            </a:extLst>
          </p:cNvPr>
          <p:cNvSpPr txBox="1"/>
          <p:nvPr/>
        </p:nvSpPr>
        <p:spPr>
          <a:xfrm>
            <a:off x="500796" y="14298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mw-n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161E2E-DE96-06A8-CFB6-0ED521D4F308}"/>
              </a:ext>
            </a:extLst>
          </p:cNvPr>
          <p:cNvSpPr txBox="1"/>
          <p:nvPr/>
        </p:nvSpPr>
        <p:spPr>
          <a:xfrm>
            <a:off x="1991237" y="1852614"/>
            <a:ext cx="393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بیشینه ارتفاع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3BAB32-22E1-D42C-3899-494365102FA8}"/>
              </a:ext>
            </a:extLst>
          </p:cNvPr>
          <p:cNvSpPr txBox="1"/>
          <p:nvPr/>
        </p:nvSpPr>
        <p:spPr>
          <a:xfrm>
            <a:off x="500796" y="185261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mh</a:t>
            </a:r>
            <a:r>
              <a:rPr lang="en-US" sz="2800" dirty="0">
                <a:cs typeface="2  Titr" panose="00000700000000000000" pitchFamily="2" charset="-78"/>
              </a:rPr>
              <a:t>-n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9FC4D2-585D-F6F4-7D1B-2B4A0F840EA3}"/>
              </a:ext>
            </a:extLst>
          </p:cNvPr>
          <p:cNvSpPr txBox="1"/>
          <p:nvPr/>
        </p:nvSpPr>
        <p:spPr>
          <a:xfrm>
            <a:off x="2619393" y="2253925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پوشش کامل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44B22C-A518-D3A7-F468-B646A1D1ADBA}"/>
              </a:ext>
            </a:extLst>
          </p:cNvPr>
          <p:cNvSpPr txBox="1"/>
          <p:nvPr/>
        </p:nvSpPr>
        <p:spPr>
          <a:xfrm>
            <a:off x="500796" y="225392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flex-fill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903E6F-562C-E4EB-CE71-939D71BA186B}"/>
              </a:ext>
            </a:extLst>
          </p:cNvPr>
          <p:cNvSpPr txBox="1"/>
          <p:nvPr/>
        </p:nvSpPr>
        <p:spPr>
          <a:xfrm>
            <a:off x="2619393" y="2620916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عدد نسبت پهنای فرزند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C1762E-69C0-A541-39EB-DE16CDEB3306}"/>
              </a:ext>
            </a:extLst>
          </p:cNvPr>
          <p:cNvSpPr txBox="1"/>
          <p:nvPr/>
        </p:nvSpPr>
        <p:spPr>
          <a:xfrm>
            <a:off x="500796" y="262091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flex-grow-n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7B63C-4DDD-022B-5B7B-C30AC93923F9}"/>
              </a:ext>
            </a:extLst>
          </p:cNvPr>
          <p:cNvSpPr txBox="1"/>
          <p:nvPr/>
        </p:nvSpPr>
        <p:spPr>
          <a:xfrm>
            <a:off x="8388715" y="3984744"/>
            <a:ext cx="33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درصد ارتفاع </a:t>
            </a:r>
            <a:r>
              <a:rPr lang="en-US" sz="2800" dirty="0">
                <a:cs typeface="2  Titr" panose="00000700000000000000" pitchFamily="2" charset="-78"/>
              </a:rPr>
              <a:t>1-100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78991-2A1C-1B0D-AD7A-C8817DF2467E}"/>
              </a:ext>
            </a:extLst>
          </p:cNvPr>
          <p:cNvSpPr txBox="1"/>
          <p:nvPr/>
        </p:nvSpPr>
        <p:spPr>
          <a:xfrm>
            <a:off x="3714964" y="906594"/>
            <a:ext cx="23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399483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4965" y="1876165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284" y="1939980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7883" y="2526228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جذابیت بیشتر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97" y="2425159"/>
            <a:ext cx="2812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-secondary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-success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-warning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-danger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-dark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-light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316" y="2425159"/>
            <a:ext cx="4289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-outline-primary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-outline-secondary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-outline-success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-outline-info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-outline-warning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-outline-danger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-outline-dark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-outline-light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D9D6C-AA43-8750-0AF0-399144A7C9CD}"/>
              </a:ext>
            </a:extLst>
          </p:cNvPr>
          <p:cNvSpPr txBox="1"/>
          <p:nvPr/>
        </p:nvSpPr>
        <p:spPr>
          <a:xfrm>
            <a:off x="391887" y="931581"/>
            <a:ext cx="1128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Reset</a:t>
            </a:r>
            <a:r>
              <a:rPr lang="fa-IR" sz="2800" dirty="0">
                <a:cs typeface="2  Titr" panose="00000700000000000000" pitchFamily="2" charset="-78"/>
              </a:rPr>
              <a:t> : به طور خودکار با استفاده از بوت استرپ همه تنظیمات پیش فرض برای تگها که در مرورگرها متفاوت است ریست می شوند 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797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2873" y="1108364"/>
            <a:ext cx="43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getbootstrap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5106" y="4843054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&lt;meta name=“</a:t>
            </a:r>
            <a:r>
              <a:rPr lang="en-US" sz="2800" dirty="0" err="1"/>
              <a:t>viwport</a:t>
            </a:r>
            <a:r>
              <a:rPr lang="en-US" sz="2800" dirty="0"/>
              <a:t>” content=“width=device-</a:t>
            </a:r>
            <a:r>
              <a:rPr lang="en-US" sz="2800" dirty="0" err="1"/>
              <a:t>width,initial</a:t>
            </a:r>
            <a:r>
              <a:rPr lang="en-US" sz="2800" dirty="0"/>
              <a:t>-scale=1”&gt;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06" y="3218373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=“</a:t>
            </a:r>
            <a:r>
              <a:rPr lang="en-US" sz="2800" dirty="0" err="1"/>
              <a:t>js</a:t>
            </a:r>
            <a:r>
              <a:rPr lang="en-US" sz="2800" dirty="0"/>
              <a:t>/bootstrap.js”&gt;&lt;/script&gt;&gt;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2332936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&lt;link </a:t>
            </a:r>
            <a:r>
              <a:rPr lang="en-US" sz="2800" dirty="0" err="1"/>
              <a:t>rel</a:t>
            </a:r>
            <a:r>
              <a:rPr lang="en-US" sz="2800" dirty="0"/>
              <a:t>=“stylesheet” </a:t>
            </a:r>
            <a:r>
              <a:rPr lang="en-US" sz="2800" dirty="0" err="1"/>
              <a:t>href</a:t>
            </a:r>
            <a:r>
              <a:rPr lang="en-US" sz="2800" dirty="0"/>
              <a:t>=“</a:t>
            </a:r>
            <a:r>
              <a:rPr lang="en-US" sz="2800" dirty="0" err="1"/>
              <a:t>css</a:t>
            </a:r>
            <a:r>
              <a:rPr lang="en-US" sz="2800" dirty="0"/>
              <a:t>/bootstrap.css”&gt;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094" y="5366274"/>
            <a:ext cx="199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صفحه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9177" y="5366274"/>
            <a:ext cx="273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سطح بزرگ نمایی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295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1323" y="551097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74" y="1792865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557" y="1074317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583" y="2925187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btn-lg</a:t>
            </a:r>
            <a:r>
              <a:rPr lang="en-US" sz="2800" dirty="0">
                <a:cs typeface="2  Titr" panose="00000700000000000000" pitchFamily="2" charset="-78"/>
              </a:rPr>
              <a:t>”&gt; ok &lt;/button&gt;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807" y="3557853"/>
            <a:ext cx="1041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btn-sm</a:t>
            </a:r>
            <a:r>
              <a:rPr lang="en-US" sz="2800" dirty="0">
                <a:cs typeface="2  Titr" panose="00000700000000000000" pitchFamily="2" charset="-78"/>
              </a:rPr>
              <a:t>”&gt; ok &lt;/button&gt;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275" y="4690175"/>
            <a:ext cx="1187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btn-sm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-block”&gt; ok &lt;/button&gt;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E524-AA40-4352-CD81-09DB902F4932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9793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لینک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74" y="1792865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-info” role=“button”&gt; link 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5812" y="101604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اعمال قالب دکمه به تگ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274" y="2967242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&lt;input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 value=“submit”&gt;</a:t>
            </a:r>
          </a:p>
        </p:txBody>
      </p:sp>
    </p:spTree>
    <p:extLst>
      <p:ext uri="{BB962C8B-B14F-4D97-AF65-F5344CB8AC3E}">
        <p14:creationId xmlns:p14="http://schemas.microsoft.com/office/powerpoint/2010/main" val="18152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های گروهی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561" y="1519999"/>
            <a:ext cx="1030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&lt;div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&lt;/div&gt;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561" y="4182516"/>
            <a:ext cx="1030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&lt;div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-group-vertical”&gt;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185983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عناصر فرم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52" y="1252144"/>
            <a:ext cx="10300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&lt;form &gt;</a:t>
            </a:r>
            <a:r>
              <a:rPr lang="fa-IR" sz="2800" dirty="0">
                <a:cs typeface="2  Titr" panose="00000700000000000000" pitchFamily="2" charset="-78"/>
              </a:rPr>
              <a:t> </a:t>
            </a:r>
            <a:endParaRPr lang="en-US" sz="2800" dirty="0">
              <a:cs typeface="2  Titr" panose="00000700000000000000" pitchFamily="2" charset="-78"/>
            </a:endParaRPr>
          </a:p>
          <a:p>
            <a:r>
              <a:rPr lang="en-US" sz="2800" dirty="0">
                <a:cs typeface="2  Titr" panose="00000700000000000000" pitchFamily="2" charset="-78"/>
              </a:rPr>
              <a:t>&lt;div class=“form-group”&gt;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&lt;label for=“email”&gt; email:&lt;/label&gt;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&lt;input type=“email” class=“form-control”&gt;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&lt;div class=“form-group”&gt;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&lt;label for=“</a:t>
            </a:r>
            <a:r>
              <a:rPr lang="en-US" sz="2800" dirty="0" err="1">
                <a:cs typeface="2  Titr" panose="00000700000000000000" pitchFamily="2" charset="-78"/>
              </a:rPr>
              <a:t>pwd</a:t>
            </a:r>
            <a:r>
              <a:rPr lang="en-US" sz="2800" dirty="0">
                <a:cs typeface="2  Titr" panose="00000700000000000000" pitchFamily="2" charset="-78"/>
              </a:rPr>
              <a:t>”&gt; password:&lt;/label&gt;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&lt;input type=“password” class=“form-control”&gt;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449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منو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504" y="1205491"/>
            <a:ext cx="1030099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&lt;body &gt;</a:t>
            </a:r>
            <a:r>
              <a:rPr lang="fa-IR" sz="2800" dirty="0">
                <a:cs typeface="2  Titr" panose="00000700000000000000" pitchFamily="2" charset="-78"/>
              </a:rPr>
              <a:t> </a:t>
            </a:r>
            <a:endParaRPr lang="en-US" sz="2800" dirty="0">
              <a:cs typeface="2  Titr" panose="00000700000000000000" pitchFamily="2" charset="-78"/>
            </a:endParaRPr>
          </a:p>
          <a:p>
            <a:r>
              <a:rPr lang="en-US" sz="2800" dirty="0">
                <a:cs typeface="2  Titr" panose="00000700000000000000" pitchFamily="2" charset="-78"/>
              </a:rPr>
              <a:t>&lt;div class=“navbar-fixed-top”&gt;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&lt;div class=“navbar navbar-</a:t>
            </a:r>
            <a:r>
              <a:rPr lang="en-US" sz="2800" dirty="0" err="1">
                <a:cs typeface="2  Titr" panose="00000700000000000000" pitchFamily="2" charset="-78"/>
              </a:rPr>
              <a:t>defult</a:t>
            </a:r>
            <a:r>
              <a:rPr lang="en-US" sz="2800" dirty="0">
                <a:cs typeface="2  Titr" panose="00000700000000000000" pitchFamily="2" charset="-78"/>
              </a:rPr>
              <a:t>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&lt;button type=“button” class=“navbar-toggle” data-				toggle=“</a:t>
            </a:r>
            <a:r>
              <a:rPr lang="en-US" sz="2800" dirty="0" err="1">
                <a:cs typeface="2  Titr" panose="00000700000000000000" pitchFamily="2" charset="-78"/>
              </a:rPr>
              <a:t>collaps</a:t>
            </a:r>
            <a:r>
              <a:rPr lang="en-US" sz="2800" dirty="0">
                <a:cs typeface="2  Titr" panose="00000700000000000000" pitchFamily="2" charset="-78"/>
              </a:rPr>
              <a:t>” data-target=“</a:t>
            </a:r>
            <a:r>
              <a:rPr lang="en-US" sz="2800" dirty="0" err="1">
                <a:cs typeface="2  Titr" panose="00000700000000000000" pitchFamily="2" charset="-78"/>
              </a:rPr>
              <a:t>mynavbar</a:t>
            </a:r>
            <a:r>
              <a:rPr lang="en-US" sz="2800" dirty="0">
                <a:cs typeface="2  Titr" panose="00000700000000000000" pitchFamily="2" charset="-78"/>
              </a:rPr>
              <a:t>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 &lt;span class=“icon-bar”&gt;&lt;/span&gt;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&lt;span class=“icon-bar”&gt;&lt;/span&gt;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 &lt;span class=“icon-bar”&gt;&lt;/span&gt;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&lt;/button&gt;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&lt;div class=“collapse navbar-collapse” id=“</a:t>
            </a:r>
            <a:r>
              <a:rPr lang="en-US" sz="2800" dirty="0" err="1">
                <a:cs typeface="2  Titr" panose="00000700000000000000" pitchFamily="2" charset="-78"/>
              </a:rPr>
              <a:t>mynavbar</a:t>
            </a:r>
            <a:r>
              <a:rPr lang="en-US" sz="2800" dirty="0">
                <a:cs typeface="2  Titr" panose="00000700000000000000" pitchFamily="2" charset="-78"/>
              </a:rPr>
              <a:t>”&gt;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&lt;ul for=“nav navbar-nav navbar-right”&gt;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     		&lt;li class=“active”&gt;&lt;a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	&lt;li class=“form-control”&gt;&lt;a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	&lt;li class=“form-control”&gt;&lt;a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	&lt;/ul&gt;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&lt;/div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0614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7741" y="90659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حامل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4282" y="1018074"/>
            <a:ext cx="189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container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388" y="2061883"/>
            <a:ext cx="453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container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9388" y="3105692"/>
            <a:ext cx="453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container-fluid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4541" y="2061883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ثابت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4541" y="311908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تمام صفحه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82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7741" y="90659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شبکه بندی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4282" y="1018074"/>
            <a:ext cx="189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3576" y="2222749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تقسیم صفحه به 12 قسمت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835" y="3119082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ترکیب ستون ها (مجموع حداکثر عدد 12)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5835" y="3964034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شبکه بندی واکنش پذیر است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44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8541" y="906594"/>
            <a:ext cx="303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کلاس های شبکه بندی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835" y="906594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تقسیم صفحه به 12 قسمت</a:t>
            </a:r>
            <a:endParaRPr lang="en-US" sz="2800" dirty="0">
              <a:cs typeface="2  Titr" panose="000007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7817" y="1961256"/>
          <a:ext cx="890575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39">
                  <a:extLst>
                    <a:ext uri="{9D8B030D-6E8A-4147-A177-3AD203B41FA5}">
                      <a16:colId xmlns:a16="http://schemas.microsoft.com/office/drawing/2014/main" val="2479714502"/>
                    </a:ext>
                  </a:extLst>
                </a:gridCol>
                <a:gridCol w="1652835">
                  <a:extLst>
                    <a:ext uri="{9D8B030D-6E8A-4147-A177-3AD203B41FA5}">
                      <a16:colId xmlns:a16="http://schemas.microsoft.com/office/drawing/2014/main" val="1691084394"/>
                    </a:ext>
                  </a:extLst>
                </a:gridCol>
                <a:gridCol w="2800043">
                  <a:extLst>
                    <a:ext uri="{9D8B030D-6E8A-4147-A177-3AD203B41FA5}">
                      <a16:colId xmlns:a16="http://schemas.microsoft.com/office/drawing/2014/main" val="334495762"/>
                    </a:ext>
                  </a:extLst>
                </a:gridCol>
                <a:gridCol w="2226439">
                  <a:extLst>
                    <a:ext uri="{9D8B030D-6E8A-4147-A177-3AD203B41FA5}">
                      <a16:colId xmlns:a16="http://schemas.microsoft.com/office/drawing/2014/main" val="155684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فرمت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کاربرداندازه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کلاس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9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576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موبایل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xs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6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  <a:r>
                        <a:rPr lang="en-US" sz="2800" dirty="0" err="1">
                          <a:cs typeface="2  Titr" panose="00000700000000000000" pitchFamily="2" charset="-78"/>
                        </a:rPr>
                        <a:t>sm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576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تبلت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sm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768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لپ تاپ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  <a:r>
                        <a:rPr lang="en-US" sz="2800" dirty="0" err="1">
                          <a:cs typeface="2  Titr" panose="00000700000000000000" pitchFamily="2" charset="-78"/>
                        </a:rPr>
                        <a:t>lg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992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رو میزی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lg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1200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بزرگتر از 1200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486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6775" y="5453877"/>
            <a:ext cx="342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class=“row”</a:t>
            </a:r>
          </a:p>
          <a:p>
            <a:r>
              <a:rPr lang="en-US" sz="2800" dirty="0">
                <a:cs typeface="2  Titr" panose="00000700000000000000" pitchFamily="2" charset="-78"/>
              </a:rPr>
              <a:t>Class=“col-sl-4”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327" y="5424345"/>
            <a:ext cx="524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ابتدا سطر تعریف می شود و </a:t>
            </a:r>
          </a:p>
          <a:p>
            <a:pPr algn="r" rtl="1"/>
            <a:r>
              <a:rPr lang="fa-IR" sz="2800" dirty="0">
                <a:cs typeface="2  Titr" panose="00000700000000000000" pitchFamily="2" charset="-78"/>
              </a:rPr>
              <a:t>در هر سطر چند ستون تعریف می شود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45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layout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3403" y="1240593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ظرف اصلی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023" y="127440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4C1EE-52E8-F088-2284-F7AAAA4CE7EE}"/>
              </a:ext>
            </a:extLst>
          </p:cNvPr>
          <p:cNvSpPr txBox="1"/>
          <p:nvPr/>
        </p:nvSpPr>
        <p:spPr>
          <a:xfrm>
            <a:off x="502022" y="190193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E056B-54DB-4CEE-1D2F-60B0320AF160}"/>
              </a:ext>
            </a:extLst>
          </p:cNvPr>
          <p:cNvSpPr txBox="1"/>
          <p:nvPr/>
        </p:nvSpPr>
        <p:spPr>
          <a:xfrm>
            <a:off x="2108531" y="1752711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سطر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ACB66-1624-1AFF-1A83-078A78D767AF}"/>
              </a:ext>
            </a:extLst>
          </p:cNvPr>
          <p:cNvSpPr txBox="1"/>
          <p:nvPr/>
        </p:nvSpPr>
        <p:spPr>
          <a:xfrm>
            <a:off x="1285422" y="2314758"/>
            <a:ext cx="467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ستون برابر از فضای باقیمانده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F7FCF-23B3-28FF-D34D-7269DCCFC785}"/>
              </a:ext>
            </a:extLst>
          </p:cNvPr>
          <p:cNvSpPr txBox="1"/>
          <p:nvPr/>
        </p:nvSpPr>
        <p:spPr>
          <a:xfrm>
            <a:off x="502022" y="242515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58FCF-5B8E-5776-617C-3FD2A9E5BF56}"/>
              </a:ext>
            </a:extLst>
          </p:cNvPr>
          <p:cNvSpPr txBox="1"/>
          <p:nvPr/>
        </p:nvSpPr>
        <p:spPr>
          <a:xfrm>
            <a:off x="502021" y="294837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01A7E-EEDC-6FEA-920D-5ED12D001836}"/>
              </a:ext>
            </a:extLst>
          </p:cNvPr>
          <p:cNvSpPr txBox="1"/>
          <p:nvPr/>
        </p:nvSpPr>
        <p:spPr>
          <a:xfrm>
            <a:off x="2303403" y="287794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اشغال چند ستون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0B0EF-FB6A-8B10-713B-C2AE654C2C50}"/>
              </a:ext>
            </a:extLst>
          </p:cNvPr>
          <p:cNvSpPr txBox="1"/>
          <p:nvPr/>
        </p:nvSpPr>
        <p:spPr>
          <a:xfrm>
            <a:off x="483298" y="3410440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col-auto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B36D1-F621-5A35-F150-99211ABAFC17}"/>
              </a:ext>
            </a:extLst>
          </p:cNvPr>
          <p:cNvSpPr txBox="1"/>
          <p:nvPr/>
        </p:nvSpPr>
        <p:spPr>
          <a:xfrm>
            <a:off x="2449572" y="342900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اشغال به اندازه محتوا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2359A-E0E2-FD4F-252C-2FC25115C580}"/>
              </a:ext>
            </a:extLst>
          </p:cNvPr>
          <p:cNvSpPr txBox="1"/>
          <p:nvPr/>
        </p:nvSpPr>
        <p:spPr>
          <a:xfrm>
            <a:off x="6610662" y="1378719"/>
            <a:ext cx="529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موبایل کمتر از576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C66EC-0E4B-54D5-6B0C-A5FE1C3BA857}"/>
              </a:ext>
            </a:extLst>
          </p:cNvPr>
          <p:cNvSpPr txBox="1"/>
          <p:nvPr/>
        </p:nvSpPr>
        <p:spPr>
          <a:xfrm>
            <a:off x="6096001" y="1417827"/>
            <a:ext cx="18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0FC1B-A07F-3DAE-05FA-68AB1EF30F98}"/>
              </a:ext>
            </a:extLst>
          </p:cNvPr>
          <p:cNvSpPr txBox="1"/>
          <p:nvPr/>
        </p:nvSpPr>
        <p:spPr>
          <a:xfrm>
            <a:off x="7704944" y="1879275"/>
            <a:ext cx="420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تبلت 576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C9936-F312-0C08-1154-DA0B6362D463}"/>
              </a:ext>
            </a:extLst>
          </p:cNvPr>
          <p:cNvSpPr txBox="1"/>
          <p:nvPr/>
        </p:nvSpPr>
        <p:spPr>
          <a:xfrm>
            <a:off x="6096000" y="1918383"/>
            <a:ext cx="15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</a:t>
            </a:r>
            <a:r>
              <a:rPr lang="en-US" sz="2800" dirty="0" err="1">
                <a:cs typeface="2  Titr" panose="00000700000000000000" pitchFamily="2" charset="-78"/>
              </a:rPr>
              <a:t>sm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AFCAB-8098-7587-9DD7-57A617610823}"/>
              </a:ext>
            </a:extLst>
          </p:cNvPr>
          <p:cNvSpPr txBox="1"/>
          <p:nvPr/>
        </p:nvSpPr>
        <p:spPr>
          <a:xfrm>
            <a:off x="7424076" y="2387165"/>
            <a:ext cx="448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رایانک 768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8632-A5E6-0496-270C-4C5E20E63E55}"/>
              </a:ext>
            </a:extLst>
          </p:cNvPr>
          <p:cNvSpPr txBox="1"/>
          <p:nvPr/>
        </p:nvSpPr>
        <p:spPr>
          <a:xfrm>
            <a:off x="6096001" y="2426273"/>
            <a:ext cx="166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col-md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FBC03-B7A8-74BF-CBC9-EB81B7C0EE58}"/>
              </a:ext>
            </a:extLst>
          </p:cNvPr>
          <p:cNvSpPr txBox="1"/>
          <p:nvPr/>
        </p:nvSpPr>
        <p:spPr>
          <a:xfrm>
            <a:off x="7075358" y="2884152"/>
            <a:ext cx="4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صفحه نمایش 992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4E87C6-CA6B-492A-8D5F-F8DCF6B798DA}"/>
              </a:ext>
            </a:extLst>
          </p:cNvPr>
          <p:cNvSpPr txBox="1"/>
          <p:nvPr/>
        </p:nvSpPr>
        <p:spPr>
          <a:xfrm>
            <a:off x="6108638" y="2923260"/>
            <a:ext cx="15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col-lg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8B20F-0F17-7805-2AA6-BFF3583DB33A}"/>
              </a:ext>
            </a:extLst>
          </p:cNvPr>
          <p:cNvSpPr txBox="1"/>
          <p:nvPr/>
        </p:nvSpPr>
        <p:spPr>
          <a:xfrm>
            <a:off x="6760565" y="3410031"/>
            <a:ext cx="516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صفحه بزرگ 1200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E1C7F-FB1C-CAC0-AFF1-C578A29AF25D}"/>
              </a:ext>
            </a:extLst>
          </p:cNvPr>
          <p:cNvSpPr txBox="1"/>
          <p:nvPr/>
        </p:nvSpPr>
        <p:spPr>
          <a:xfrm>
            <a:off x="6118717" y="3449139"/>
            <a:ext cx="130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col-xl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6D8D1-CBF3-3AA4-5045-9B6FB1E76338}"/>
              </a:ext>
            </a:extLst>
          </p:cNvPr>
          <p:cNvSpPr txBox="1"/>
          <p:nvPr/>
        </p:nvSpPr>
        <p:spPr>
          <a:xfrm>
            <a:off x="7424077" y="3972359"/>
            <a:ext cx="450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عریض 1400 پیکسل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CC468-468E-BDB9-5E58-D443A8FE4F45}"/>
              </a:ext>
            </a:extLst>
          </p:cNvPr>
          <p:cNvSpPr txBox="1"/>
          <p:nvPr/>
        </p:nvSpPr>
        <p:spPr>
          <a:xfrm>
            <a:off x="6118717" y="401146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</a:t>
            </a:r>
            <a:r>
              <a:rPr lang="en-US" sz="2800" dirty="0" err="1">
                <a:cs typeface="2  Titr" panose="00000700000000000000" pitchFamily="2" charset="-78"/>
              </a:rPr>
              <a:t>xxl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1CEC6D-AFFA-8617-608C-01B8E920269E}"/>
              </a:ext>
            </a:extLst>
          </p:cNvPr>
          <p:cNvSpPr txBox="1"/>
          <p:nvPr/>
        </p:nvSpPr>
        <p:spPr>
          <a:xfrm>
            <a:off x="2905358" y="3863221"/>
            <a:ext cx="3018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پیش فرض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DBBE6-AFF9-6B62-C6AC-EE79BF0FFB13}"/>
              </a:ext>
            </a:extLst>
          </p:cNvPr>
          <p:cNvSpPr txBox="1"/>
          <p:nvPr/>
        </p:nvSpPr>
        <p:spPr>
          <a:xfrm>
            <a:off x="411368" y="3874577"/>
            <a:ext cx="169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col-</a:t>
            </a:r>
            <a:r>
              <a:rPr lang="fa-IR" sz="2800" dirty="0">
                <a:cs typeface="2  Titr" panose="00000700000000000000" pitchFamily="2" charset="-78"/>
              </a:rPr>
              <a:t>12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7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layout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6080" y="5066144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700" y="509995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alighn</a:t>
            </a:r>
            <a:r>
              <a:rPr lang="en-US" sz="2800" dirty="0">
                <a:cs typeface="2  Titr" panose="00000700000000000000" pitchFamily="2" charset="-78"/>
              </a:rPr>
              <a:t>-item-start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8257B-846B-8A33-F103-8E8D306F8830}"/>
              </a:ext>
            </a:extLst>
          </p:cNvPr>
          <p:cNvSpPr txBox="1"/>
          <p:nvPr/>
        </p:nvSpPr>
        <p:spPr>
          <a:xfrm>
            <a:off x="2266080" y="5589364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 وسط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9F32-5740-E1E2-EDF6-12EE73123633}"/>
              </a:ext>
            </a:extLst>
          </p:cNvPr>
          <p:cNvSpPr txBox="1"/>
          <p:nvPr/>
        </p:nvSpPr>
        <p:spPr>
          <a:xfrm>
            <a:off x="464700" y="5623173"/>
            <a:ext cx="311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alighn</a:t>
            </a:r>
            <a:r>
              <a:rPr lang="en-US" sz="2800" dirty="0">
                <a:cs typeface="2  Titr" panose="00000700000000000000" pitchFamily="2" charset="-78"/>
              </a:rPr>
              <a:t>-item-center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33A-2CCC-050D-D38C-4F6F73B3FD31}"/>
              </a:ext>
            </a:extLst>
          </p:cNvPr>
          <p:cNvSpPr txBox="1"/>
          <p:nvPr/>
        </p:nvSpPr>
        <p:spPr>
          <a:xfrm>
            <a:off x="2266080" y="6038504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 پایین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CDCA7-83EA-BB65-AC22-960342A23C6A}"/>
              </a:ext>
            </a:extLst>
          </p:cNvPr>
          <p:cNvSpPr txBox="1"/>
          <p:nvPr/>
        </p:nvSpPr>
        <p:spPr>
          <a:xfrm>
            <a:off x="464700" y="607231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alighn</a:t>
            </a:r>
            <a:r>
              <a:rPr lang="en-US" sz="2800" dirty="0">
                <a:cs typeface="2  Titr" panose="00000700000000000000" pitchFamily="2" charset="-78"/>
              </a:rPr>
              <a:t>-item-end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2FEBF-1377-8B17-E2B2-78709C310A37}"/>
              </a:ext>
            </a:extLst>
          </p:cNvPr>
          <p:cNvSpPr txBox="1"/>
          <p:nvPr/>
        </p:nvSpPr>
        <p:spPr>
          <a:xfrm>
            <a:off x="4152327" y="573991"/>
            <a:ext cx="325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کلاس ها برای </a:t>
            </a:r>
            <a:r>
              <a:rPr lang="en-US" sz="2800" dirty="0">
                <a:cs typeface="2  Titr" panose="00000700000000000000" pitchFamily="2" charset="-78"/>
              </a:rPr>
              <a:t>row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FB45E-77D0-EE3D-59DB-1C8C6BC225CF}"/>
              </a:ext>
            </a:extLst>
          </p:cNvPr>
          <p:cNvSpPr txBox="1"/>
          <p:nvPr/>
        </p:nvSpPr>
        <p:spPr>
          <a:xfrm>
            <a:off x="1931437" y="2145953"/>
            <a:ext cx="3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فاصله بین ستونهای درون سطر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966A0-BC09-693C-3B6F-A86BE481653D}"/>
              </a:ext>
            </a:extLst>
          </p:cNvPr>
          <p:cNvSpPr txBox="1"/>
          <p:nvPr/>
        </p:nvSpPr>
        <p:spPr>
          <a:xfrm>
            <a:off x="427378" y="217976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gx-1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FACB1-BBC8-4393-D6A5-D8BC3AF6C5B7}"/>
              </a:ext>
            </a:extLst>
          </p:cNvPr>
          <p:cNvSpPr txBox="1"/>
          <p:nvPr/>
        </p:nvSpPr>
        <p:spPr>
          <a:xfrm>
            <a:off x="1651518" y="2669173"/>
            <a:ext cx="4091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فاصله عمودی بین ستونهای سطر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BE5EE-DA8B-57A4-D176-7BB9F81E5931}"/>
              </a:ext>
            </a:extLst>
          </p:cNvPr>
          <p:cNvSpPr txBox="1"/>
          <p:nvPr/>
        </p:nvSpPr>
        <p:spPr>
          <a:xfrm>
            <a:off x="427378" y="2702982"/>
            <a:ext cx="311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gy-5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2BFD61-0732-9B60-FA1C-5C16BEDB67A6}"/>
              </a:ext>
            </a:extLst>
          </p:cNvPr>
          <p:cNvSpPr txBox="1"/>
          <p:nvPr/>
        </p:nvSpPr>
        <p:spPr>
          <a:xfrm>
            <a:off x="2228758" y="3118313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فاصله افقی در حالت تبلت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5EAC9-83B0-8AA6-F43E-6516675AAEF9}"/>
              </a:ext>
            </a:extLst>
          </p:cNvPr>
          <p:cNvSpPr txBox="1"/>
          <p:nvPr/>
        </p:nvSpPr>
        <p:spPr>
          <a:xfrm>
            <a:off x="427378" y="315212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gx-md-2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571F8-B169-8CC5-6714-B45F93DE8EE7}"/>
              </a:ext>
            </a:extLst>
          </p:cNvPr>
          <p:cNvSpPr txBox="1"/>
          <p:nvPr/>
        </p:nvSpPr>
        <p:spPr>
          <a:xfrm>
            <a:off x="1996752" y="3546490"/>
            <a:ext cx="374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فاصله عمودی در حالت موبایل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C0CE0-DBE1-5531-B2FA-49928D050B6F}"/>
              </a:ext>
            </a:extLst>
          </p:cNvPr>
          <p:cNvSpPr txBox="1"/>
          <p:nvPr/>
        </p:nvSpPr>
        <p:spPr>
          <a:xfrm>
            <a:off x="427378" y="3580299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gy-sm-2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41B48-8734-8EEB-0E50-98E19331EB9E}"/>
              </a:ext>
            </a:extLst>
          </p:cNvPr>
          <p:cNvSpPr txBox="1"/>
          <p:nvPr/>
        </p:nvSpPr>
        <p:spPr>
          <a:xfrm>
            <a:off x="242596" y="1530246"/>
            <a:ext cx="499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فاصله بین ستونهای یک سطر</a:t>
            </a:r>
            <a:r>
              <a:rPr lang="en-US" sz="2800" dirty="0" err="1">
                <a:cs typeface="2  Titr" panose="00000700000000000000" pitchFamily="2" charset="-78"/>
              </a:rPr>
              <a:t>guter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4F3C9-1898-C9D7-9F1D-385AB2D9704B}"/>
              </a:ext>
            </a:extLst>
          </p:cNvPr>
          <p:cNvSpPr txBox="1"/>
          <p:nvPr/>
        </p:nvSpPr>
        <p:spPr>
          <a:xfrm>
            <a:off x="8003732" y="2235512"/>
            <a:ext cx="36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تعداد ستون مجازدر هر سطر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961E-F83A-6729-87F4-30BB9DFC7244}"/>
              </a:ext>
            </a:extLst>
          </p:cNvPr>
          <p:cNvSpPr txBox="1"/>
          <p:nvPr/>
        </p:nvSpPr>
        <p:spPr>
          <a:xfrm>
            <a:off x="6111696" y="2246868"/>
            <a:ext cx="189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row-cols-n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E49FD-58BE-B109-43B3-DBDD4C7A59F2}"/>
              </a:ext>
            </a:extLst>
          </p:cNvPr>
          <p:cNvSpPr txBox="1"/>
          <p:nvPr/>
        </p:nvSpPr>
        <p:spPr>
          <a:xfrm>
            <a:off x="8212435" y="2725162"/>
            <a:ext cx="36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3</a:t>
            </a:r>
            <a:r>
              <a:rPr lang="fa-IR" sz="2800" dirty="0">
                <a:cs typeface="2  Titr" panose="00000700000000000000" pitchFamily="2" charset="-78"/>
              </a:rPr>
              <a:t> ستون مجازدر هر سطر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fa-IR" sz="2800" dirty="0">
                <a:cs typeface="2  Titr" panose="00000700000000000000" pitchFamily="2" charset="-78"/>
              </a:rPr>
              <a:t>برای تبلت به بالا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4BC84-1590-ED3A-7645-C87EB78F37F0}"/>
              </a:ext>
            </a:extLst>
          </p:cNvPr>
          <p:cNvSpPr txBox="1"/>
          <p:nvPr/>
        </p:nvSpPr>
        <p:spPr>
          <a:xfrm>
            <a:off x="6111696" y="2684652"/>
            <a:ext cx="27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row-cols-sm-3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17588-A7D6-45E7-379C-6F02F16B826D}"/>
              </a:ext>
            </a:extLst>
          </p:cNvPr>
          <p:cNvSpPr txBox="1"/>
          <p:nvPr/>
        </p:nvSpPr>
        <p:spPr>
          <a:xfrm>
            <a:off x="6512767" y="1530246"/>
            <a:ext cx="499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تعداد ستون مجاز در هر سطر </a:t>
            </a:r>
            <a:r>
              <a:rPr lang="en-US" sz="2800" dirty="0">
                <a:cs typeface="2  Titr" panose="00000700000000000000" pitchFamily="2" charset="-78"/>
              </a:rPr>
              <a:t>cols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017D9-226D-F2A0-DBD0-F3516ECEC336}"/>
              </a:ext>
            </a:extLst>
          </p:cNvPr>
          <p:cNvSpPr txBox="1"/>
          <p:nvPr/>
        </p:nvSpPr>
        <p:spPr>
          <a:xfrm>
            <a:off x="2266080" y="4595232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عمودی وسط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6B301-141F-439D-9FC5-EEE4919DDF02}"/>
              </a:ext>
            </a:extLst>
          </p:cNvPr>
          <p:cNvSpPr txBox="1"/>
          <p:nvPr/>
        </p:nvSpPr>
        <p:spPr>
          <a:xfrm>
            <a:off x="464700" y="4629041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alighn-midle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94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0066D-E702-A3FE-AC1B-DB28C1E4CFFB}"/>
              </a:ext>
            </a:extLst>
          </p:cNvPr>
          <p:cNvSpPr txBox="1"/>
          <p:nvPr/>
        </p:nvSpPr>
        <p:spPr>
          <a:xfrm>
            <a:off x="576973" y="92134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bg</a:t>
            </a:r>
            <a:r>
              <a:rPr lang="en-US" sz="2800" dirty="0">
                <a:cs typeface="2  Titr" panose="00000700000000000000" pitchFamily="2" charset="-78"/>
              </a:rPr>
              <a:t>-light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CCDC6-EC6C-C702-2D78-68C0DEE4B44B}"/>
              </a:ext>
            </a:extLst>
          </p:cNvPr>
          <p:cNvSpPr txBox="1"/>
          <p:nvPr/>
        </p:nvSpPr>
        <p:spPr>
          <a:xfrm>
            <a:off x="2378354" y="921346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زمینه خاکستری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71F15-2A17-A05E-0DDC-62EB59C9507A}"/>
              </a:ext>
            </a:extLst>
          </p:cNvPr>
          <p:cNvSpPr txBox="1"/>
          <p:nvPr/>
        </p:nvSpPr>
        <p:spPr>
          <a:xfrm>
            <a:off x="6464375" y="112994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border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14B08-8BAD-6D4C-ABB3-35D0C6CDE593}"/>
              </a:ext>
            </a:extLst>
          </p:cNvPr>
          <p:cNvSpPr txBox="1"/>
          <p:nvPr/>
        </p:nvSpPr>
        <p:spPr>
          <a:xfrm>
            <a:off x="8265756" y="1182956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حاشیه دار شدن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2A037-9FB0-ADFA-E305-8E1454656C6C}"/>
              </a:ext>
            </a:extLst>
          </p:cNvPr>
          <p:cNvSpPr txBox="1"/>
          <p:nvPr/>
        </p:nvSpPr>
        <p:spPr>
          <a:xfrm>
            <a:off x="576973" y="145931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bg</a:t>
            </a:r>
            <a:r>
              <a:rPr lang="en-US" sz="2800" dirty="0">
                <a:cs typeface="2  Titr" panose="00000700000000000000" pitchFamily="2" charset="-78"/>
              </a:rPr>
              <a:t>-primary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4FEBD-9532-186B-E42F-E6A27458EE70}"/>
              </a:ext>
            </a:extLst>
          </p:cNvPr>
          <p:cNvSpPr txBox="1"/>
          <p:nvPr/>
        </p:nvSpPr>
        <p:spPr>
          <a:xfrm>
            <a:off x="2378354" y="1459318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زمینه آبی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FEDB3E-37E0-035A-D7F6-F50FEE7B1033}"/>
              </a:ext>
            </a:extLst>
          </p:cNvPr>
          <p:cNvSpPr txBox="1"/>
          <p:nvPr/>
        </p:nvSpPr>
        <p:spPr>
          <a:xfrm>
            <a:off x="576973" y="191693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bg</a:t>
            </a:r>
            <a:r>
              <a:rPr lang="en-US" sz="2800" dirty="0">
                <a:cs typeface="2  Titr" panose="00000700000000000000" pitchFamily="2" charset="-78"/>
              </a:rPr>
              <a:t>-danger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2AAD5-03F6-A979-7959-9DC5239F84D9}"/>
              </a:ext>
            </a:extLst>
          </p:cNvPr>
          <p:cNvSpPr txBox="1"/>
          <p:nvPr/>
        </p:nvSpPr>
        <p:spPr>
          <a:xfrm>
            <a:off x="2378354" y="1916937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زمینه قرمز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913263-8A07-D49B-F291-7800246CF366}"/>
              </a:ext>
            </a:extLst>
          </p:cNvPr>
          <p:cNvSpPr txBox="1"/>
          <p:nvPr/>
        </p:nvSpPr>
        <p:spPr>
          <a:xfrm>
            <a:off x="6464375" y="1653165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p-n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675A8-F271-DE75-ED7B-CB1A53D8B1E8}"/>
              </a:ext>
            </a:extLst>
          </p:cNvPr>
          <p:cNvSpPr txBox="1"/>
          <p:nvPr/>
        </p:nvSpPr>
        <p:spPr>
          <a:xfrm>
            <a:off x="7693900" y="1706176"/>
            <a:ext cx="408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مقدار فاصله درونی </a:t>
            </a:r>
            <a:r>
              <a:rPr lang="en-US" sz="2800" dirty="0">
                <a:cs typeface="2  Titr" panose="00000700000000000000" pitchFamily="2" charset="-78"/>
              </a:rPr>
              <a:t>padding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7532CA-CD50-CAC4-0785-2D837B2F08E6}"/>
              </a:ext>
            </a:extLst>
          </p:cNvPr>
          <p:cNvSpPr txBox="1"/>
          <p:nvPr/>
        </p:nvSpPr>
        <p:spPr>
          <a:xfrm>
            <a:off x="576973" y="244015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bg</a:t>
            </a:r>
            <a:r>
              <a:rPr lang="en-US" sz="2800" dirty="0">
                <a:cs typeface="2  Titr" panose="00000700000000000000" pitchFamily="2" charset="-78"/>
              </a:rPr>
              <a:t>-info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135F81-CFE5-C257-42FD-23F74B1F26CB}"/>
              </a:ext>
            </a:extLst>
          </p:cNvPr>
          <p:cNvSpPr txBox="1"/>
          <p:nvPr/>
        </p:nvSpPr>
        <p:spPr>
          <a:xfrm>
            <a:off x="2378354" y="2440157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زمینه سبزآبی فسفری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81FF7A-D038-D635-D00B-DCC853B8D6A2}"/>
              </a:ext>
            </a:extLst>
          </p:cNvPr>
          <p:cNvSpPr txBox="1"/>
          <p:nvPr/>
        </p:nvSpPr>
        <p:spPr>
          <a:xfrm>
            <a:off x="6464375" y="227022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m-n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7CC280-7CDB-7C2E-DC70-C58146730FCB}"/>
              </a:ext>
            </a:extLst>
          </p:cNvPr>
          <p:cNvSpPr txBox="1"/>
          <p:nvPr/>
        </p:nvSpPr>
        <p:spPr>
          <a:xfrm>
            <a:off x="7693900" y="2323239"/>
            <a:ext cx="408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مقدار فاصله بیرونی </a:t>
            </a:r>
            <a:r>
              <a:rPr lang="en-US" sz="2800" dirty="0">
                <a:cs typeface="2  Titr" panose="00000700000000000000" pitchFamily="2" charset="-78"/>
              </a:rPr>
              <a:t>margin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DB1B1A-1214-48CC-5F36-A6462C1154F4}"/>
              </a:ext>
            </a:extLst>
          </p:cNvPr>
          <p:cNvSpPr txBox="1"/>
          <p:nvPr/>
        </p:nvSpPr>
        <p:spPr>
          <a:xfrm>
            <a:off x="6464375" y="277678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mt-n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086E-6458-3C98-6CE6-457D100EDC35}"/>
              </a:ext>
            </a:extLst>
          </p:cNvPr>
          <p:cNvSpPr txBox="1"/>
          <p:nvPr/>
        </p:nvSpPr>
        <p:spPr>
          <a:xfrm>
            <a:off x="7693900" y="2829797"/>
            <a:ext cx="4086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مقدار فاصله بیرونی بالا </a:t>
            </a:r>
            <a:r>
              <a:rPr lang="en-US" sz="2800" dirty="0">
                <a:cs typeface="2  Titr" panose="00000700000000000000" pitchFamily="2" charset="-78"/>
              </a:rPr>
              <a:t>margin 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3DA43-8583-E251-D3F1-F620432D0F1F}"/>
              </a:ext>
            </a:extLst>
          </p:cNvPr>
          <p:cNvSpPr txBox="1"/>
          <p:nvPr/>
        </p:nvSpPr>
        <p:spPr>
          <a:xfrm>
            <a:off x="6464375" y="362148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mt-x-auto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4B91B-242B-8A0C-BA8D-37B4090B4F98}"/>
              </a:ext>
            </a:extLst>
          </p:cNvPr>
          <p:cNvSpPr txBox="1"/>
          <p:nvPr/>
        </p:nvSpPr>
        <p:spPr>
          <a:xfrm>
            <a:off x="7693900" y="3674498"/>
            <a:ext cx="408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چیدمان وسط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213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B12CC-BC03-AA91-21E6-E5A51CB15698}"/>
              </a:ext>
            </a:extLst>
          </p:cNvPr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D9D6C-AA43-8750-0AF0-399144A7C9CD}"/>
              </a:ext>
            </a:extLst>
          </p:cNvPr>
          <p:cNvSpPr txBox="1"/>
          <p:nvPr/>
        </p:nvSpPr>
        <p:spPr>
          <a:xfrm>
            <a:off x="391887" y="931581"/>
            <a:ext cx="1128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cs typeface="2  Titr" panose="00000700000000000000" pitchFamily="2" charset="-78"/>
              </a:rPr>
              <a:t>Reboot</a:t>
            </a:r>
            <a:r>
              <a:rPr lang="fa-IR" sz="2800" dirty="0">
                <a:cs typeface="2  Titr" panose="00000700000000000000" pitchFamily="2" charset="-78"/>
              </a:rPr>
              <a:t> : به طور خودکار با استفاده از بوت استرپ همه تنظیمات پیش فرض برای تگها که در مرورگرها متفاوت است ریست می شوند. همچنین اندازه متن بر اساس پهنا تغییر می کند.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4BE0-E720-890A-3F24-C995EBECBF03}"/>
              </a:ext>
            </a:extLst>
          </p:cNvPr>
          <p:cNvSpPr txBox="1"/>
          <p:nvPr/>
        </p:nvSpPr>
        <p:spPr>
          <a:xfrm>
            <a:off x="391887" y="1976610"/>
            <a:ext cx="11280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 err="1">
                <a:cs typeface="2  Titr" panose="00000700000000000000" pitchFamily="2" charset="-78"/>
              </a:rPr>
              <a:t>Typograpgy</a:t>
            </a:r>
            <a:r>
              <a:rPr lang="fa-IR" sz="2800" dirty="0">
                <a:cs typeface="2  Titr" panose="00000700000000000000" pitchFamily="2" charset="-78"/>
              </a:rPr>
              <a:t> : تنظیمات عمومی که برای تگهای خاص در نظر می گیرد و در ضمن کلاسهایی با همان تنظیمات برای اعمال دارد مثل کلاس </a:t>
            </a:r>
            <a:r>
              <a:rPr lang="en-US" sz="2800" dirty="0">
                <a:cs typeface="2  Titr" panose="00000700000000000000" pitchFamily="2" charset="-78"/>
              </a:rPr>
              <a:t>h1</a:t>
            </a:r>
            <a:r>
              <a:rPr lang="fa-IR" sz="2800" dirty="0">
                <a:cs typeface="2  Titr" panose="00000700000000000000" pitchFamily="2" charset="-78"/>
              </a:rPr>
              <a:t> که خواص تنظیم شده برای تگ </a:t>
            </a:r>
            <a:r>
              <a:rPr lang="en-US" sz="2800" dirty="0">
                <a:cs typeface="2  Titr" panose="00000700000000000000" pitchFamily="2" charset="-78"/>
              </a:rPr>
              <a:t>h1</a:t>
            </a:r>
            <a:r>
              <a:rPr lang="fa-IR" sz="2800" dirty="0">
                <a:cs typeface="2  Titr" panose="00000700000000000000" pitchFamily="2" charset="-78"/>
              </a:rPr>
              <a:t> را به هر تگی میدهد.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4F-33EE-57BA-DB59-1DAEDC8756C6}"/>
              </a:ext>
            </a:extLst>
          </p:cNvPr>
          <p:cNvSpPr txBox="1"/>
          <p:nvPr/>
        </p:nvSpPr>
        <p:spPr>
          <a:xfrm>
            <a:off x="2212879" y="488965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خاکستری برای متن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FE862-4C9E-419C-B165-461AC30E2C3A}"/>
              </a:ext>
            </a:extLst>
          </p:cNvPr>
          <p:cNvSpPr txBox="1"/>
          <p:nvPr/>
        </p:nvSpPr>
        <p:spPr>
          <a:xfrm>
            <a:off x="391885" y="4889654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text-muted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9CD-31B1-44FE-9262-6BE569937C22}"/>
              </a:ext>
            </a:extLst>
          </p:cNvPr>
          <p:cNvSpPr txBox="1"/>
          <p:nvPr/>
        </p:nvSpPr>
        <p:spPr>
          <a:xfrm>
            <a:off x="391885" y="5337043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lead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2657D-F086-F3E6-0934-17B37D4295A8}"/>
              </a:ext>
            </a:extLst>
          </p:cNvPr>
          <p:cNvSpPr txBox="1"/>
          <p:nvPr/>
        </p:nvSpPr>
        <p:spPr>
          <a:xfrm>
            <a:off x="2212879" y="5350370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رنگ خاکستری و نازک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253CD-CB76-9F8B-E677-B10692785C9E}"/>
              </a:ext>
            </a:extLst>
          </p:cNvPr>
          <p:cNvSpPr txBox="1"/>
          <p:nvPr/>
        </p:nvSpPr>
        <p:spPr>
          <a:xfrm>
            <a:off x="391885" y="5751647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display-n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498E-6561-281B-26B6-C10C5A6EB49E}"/>
              </a:ext>
            </a:extLst>
          </p:cNvPr>
          <p:cNvSpPr txBox="1"/>
          <p:nvPr/>
        </p:nvSpPr>
        <p:spPr>
          <a:xfrm>
            <a:off x="2212879" y="5764974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سبک متن با اندازه های 1 تا 6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FACD6-0040-8AF5-33E4-1904B5DCB437}"/>
              </a:ext>
            </a:extLst>
          </p:cNvPr>
          <p:cNvSpPr txBox="1"/>
          <p:nvPr/>
        </p:nvSpPr>
        <p:spPr>
          <a:xfrm>
            <a:off x="391886" y="3179000"/>
            <a:ext cx="11280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متن هایلایت با تگ </a:t>
            </a:r>
            <a:r>
              <a:rPr lang="en-US" sz="2800" dirty="0">
                <a:cs typeface="2  Titr" panose="00000700000000000000" pitchFamily="2" charset="-78"/>
              </a:rPr>
              <a:t>mark</a:t>
            </a:r>
            <a:r>
              <a:rPr lang="fa-IR" sz="2800" dirty="0">
                <a:cs typeface="2  Titr" panose="00000700000000000000" pitchFamily="2" charset="-78"/>
              </a:rPr>
              <a:t>  خط زدن متن با تگ </a:t>
            </a:r>
            <a:r>
              <a:rPr lang="en-US" sz="2800" dirty="0">
                <a:cs typeface="2  Titr" panose="00000700000000000000" pitchFamily="2" charset="-78"/>
              </a:rPr>
              <a:t>del</a:t>
            </a:r>
            <a:r>
              <a:rPr lang="fa-IR" sz="2800" dirty="0">
                <a:cs typeface="2  Titr" panose="00000700000000000000" pitchFamily="2" charset="-78"/>
              </a:rPr>
              <a:t> خط وسط متن با تگ </a:t>
            </a:r>
            <a:r>
              <a:rPr lang="en-US" sz="2800" dirty="0">
                <a:cs typeface="2  Titr" panose="00000700000000000000" pitchFamily="2" charset="-78"/>
              </a:rPr>
              <a:t>s</a:t>
            </a:r>
            <a:r>
              <a:rPr lang="fa-IR" sz="2800" dirty="0">
                <a:cs typeface="2  Titr" panose="00000700000000000000" pitchFamily="2" charset="-78"/>
              </a:rPr>
              <a:t> خط زیر متن با تگ </a:t>
            </a:r>
            <a:r>
              <a:rPr lang="en-US" sz="2800" dirty="0">
                <a:cs typeface="2  Titr" panose="00000700000000000000" pitchFamily="2" charset="-78"/>
              </a:rPr>
              <a:t>ins</a:t>
            </a:r>
            <a:r>
              <a:rPr lang="fa-IR" sz="2800" dirty="0">
                <a:cs typeface="2  Titr" panose="00000700000000000000" pitchFamily="2" charset="-78"/>
              </a:rPr>
              <a:t> یا </a:t>
            </a:r>
            <a:r>
              <a:rPr lang="en-US" sz="2800" dirty="0">
                <a:cs typeface="2  Titr" panose="00000700000000000000" pitchFamily="2" charset="-78"/>
              </a:rPr>
              <a:t>u</a:t>
            </a:r>
            <a:r>
              <a:rPr lang="fa-IR" sz="2800" dirty="0">
                <a:cs typeface="2  Titr" panose="00000700000000000000" pitchFamily="2" charset="-78"/>
              </a:rPr>
              <a:t> متن کوچک با </a:t>
            </a:r>
            <a:r>
              <a:rPr lang="en-US" sz="2800" dirty="0" err="1">
                <a:cs typeface="2  Titr" panose="00000700000000000000" pitchFamily="2" charset="-78"/>
              </a:rPr>
              <a:t>smal</a:t>
            </a:r>
            <a:r>
              <a:rPr lang="fa-IR" sz="2800" dirty="0">
                <a:cs typeface="2  Titr" panose="00000700000000000000" pitchFamily="2" charset="-78"/>
              </a:rPr>
              <a:t> متن ضخیم و کوچک با تگ </a:t>
            </a:r>
            <a:r>
              <a:rPr lang="en-US" sz="2800" dirty="0">
                <a:cs typeface="2  Titr" panose="00000700000000000000" pitchFamily="2" charset="-78"/>
              </a:rPr>
              <a:t>strong</a:t>
            </a:r>
            <a:r>
              <a:rPr lang="fa-IR" sz="2800" dirty="0">
                <a:cs typeface="2  Titr" panose="00000700000000000000" pitchFamily="2" charset="-78"/>
              </a:rPr>
              <a:t> متن مورد با تگ </a:t>
            </a:r>
            <a:r>
              <a:rPr lang="en-US" sz="2800" dirty="0" err="1">
                <a:cs typeface="2  Titr" panose="00000700000000000000" pitchFamily="2" charset="-78"/>
              </a:rPr>
              <a:t>em</a:t>
            </a:r>
            <a:r>
              <a:rPr lang="fa-IR" sz="2800" dirty="0">
                <a:cs typeface="2  Titr" panose="00000700000000000000" pitchFamily="2" charset="-78"/>
              </a:rPr>
              <a:t> مخفف با تگ </a:t>
            </a:r>
            <a:r>
              <a:rPr lang="en-US" sz="2800" dirty="0" err="1">
                <a:cs typeface="2  Titr" panose="00000700000000000000" pitchFamily="2" charset="-78"/>
              </a:rPr>
              <a:t>abbr</a:t>
            </a:r>
            <a:r>
              <a:rPr lang="fa-IR" sz="2800" dirty="0">
                <a:cs typeface="2  Titr" panose="00000700000000000000" pitchFamily="2" charset="-78"/>
              </a:rPr>
              <a:t> نقل قول با تگ یا کلاس </a:t>
            </a:r>
            <a:r>
              <a:rPr lang="en-US" sz="2800" dirty="0">
                <a:cs typeface="2  Titr" panose="00000700000000000000" pitchFamily="2" charset="-78"/>
              </a:rPr>
              <a:t>blockquote</a:t>
            </a:r>
            <a:r>
              <a:rPr lang="fa-IR" sz="2800" dirty="0">
                <a:cs typeface="2  Titr" panose="00000700000000000000" pitchFamily="2" charset="-78"/>
              </a:rPr>
              <a:t> متن نقل قول از با تگ </a:t>
            </a:r>
            <a:r>
              <a:rPr lang="en-US" sz="2800" dirty="0">
                <a:cs typeface="2  Titr" panose="00000700000000000000" pitchFamily="2" charset="-78"/>
              </a:rPr>
              <a:t>figure</a:t>
            </a:r>
            <a:r>
              <a:rPr lang="fa-IR" sz="2800" dirty="0">
                <a:cs typeface="2  Titr" panose="00000700000000000000" pitchFamily="2" charset="-78"/>
              </a:rPr>
              <a:t> و پانوشت نقل قول با تگ </a:t>
            </a:r>
            <a:r>
              <a:rPr lang="en-US" sz="2800" dirty="0">
                <a:cs typeface="2  Titr" panose="00000700000000000000" pitchFamily="2" charset="-78"/>
              </a:rPr>
              <a:t>figure-footer</a:t>
            </a:r>
            <a:r>
              <a:rPr lang="fa-IR" sz="2800" dirty="0">
                <a:cs typeface="2  Titr" panose="00000700000000000000" pitchFamily="2" charset="-78"/>
              </a:rPr>
              <a:t> یا کلاس </a:t>
            </a:r>
            <a:r>
              <a:rPr lang="en-US" sz="2800" dirty="0">
                <a:cs typeface="2  Titr" panose="00000700000000000000" pitchFamily="2" charset="-78"/>
              </a:rPr>
              <a:t>blockquote-footer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0198D-C6AE-9141-4B6A-E6C0FB307CDB}"/>
              </a:ext>
            </a:extLst>
          </p:cNvPr>
          <p:cNvSpPr txBox="1"/>
          <p:nvPr/>
        </p:nvSpPr>
        <p:spPr>
          <a:xfrm>
            <a:off x="391885" y="6169438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text-end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121CB-9D26-471A-D1F1-701CE37F3ABE}"/>
              </a:ext>
            </a:extLst>
          </p:cNvPr>
          <p:cNvSpPr txBox="1"/>
          <p:nvPr/>
        </p:nvSpPr>
        <p:spPr>
          <a:xfrm>
            <a:off x="1968759" y="6182765"/>
            <a:ext cx="42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تراز متن در سمت آخر پاراگراف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6F240-6FD3-E57F-6E62-21035AFC4139}"/>
              </a:ext>
            </a:extLst>
          </p:cNvPr>
          <p:cNvSpPr txBox="1"/>
          <p:nvPr/>
        </p:nvSpPr>
        <p:spPr>
          <a:xfrm>
            <a:off x="8008167" y="4945906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حذف سبک پیش فرض لیست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558DA-89ED-6019-4B80-F63B018C7765}"/>
              </a:ext>
            </a:extLst>
          </p:cNvPr>
          <p:cNvSpPr txBox="1"/>
          <p:nvPr/>
        </p:nvSpPr>
        <p:spPr>
          <a:xfrm>
            <a:off x="6187173" y="4945906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list-</a:t>
            </a:r>
            <a:r>
              <a:rPr lang="en-US" sz="2800" dirty="0" err="1">
                <a:cs typeface="2  Titr" panose="00000700000000000000" pitchFamily="2" charset="-78"/>
              </a:rPr>
              <a:t>unstyled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88CC1-1EE7-6971-A2B4-ACFC9DE88169}"/>
              </a:ext>
            </a:extLst>
          </p:cNvPr>
          <p:cNvSpPr txBox="1"/>
          <p:nvPr/>
        </p:nvSpPr>
        <p:spPr>
          <a:xfrm>
            <a:off x="7996977" y="5290992"/>
            <a:ext cx="39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ترازبندی وسط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3324A-3B0F-B670-9EED-BC53645C51C8}"/>
              </a:ext>
            </a:extLst>
          </p:cNvPr>
          <p:cNvSpPr txBox="1"/>
          <p:nvPr/>
        </p:nvSpPr>
        <p:spPr>
          <a:xfrm>
            <a:off x="6175983" y="5290992"/>
            <a:ext cx="281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text-center</a:t>
            </a:r>
          </a:p>
        </p:txBody>
      </p:sp>
    </p:spTree>
    <p:extLst>
      <p:ext uri="{BB962C8B-B14F-4D97-AF65-F5344CB8AC3E}">
        <p14:creationId xmlns:p14="http://schemas.microsoft.com/office/powerpoint/2010/main" val="246709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1630</Words>
  <Application>Microsoft Office PowerPoint</Application>
  <PresentationFormat>Widescreen</PresentationFormat>
  <Paragraphs>471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2  Titr</vt:lpstr>
      <vt:lpstr>Arial</vt:lpstr>
      <vt:lpstr>Calibri</vt:lpstr>
      <vt:lpstr>Calibri Light</vt:lpstr>
      <vt:lpstr>Office Theme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R.F</cp:lastModifiedBy>
  <cp:revision>30</cp:revision>
  <dcterms:created xsi:type="dcterms:W3CDTF">2021-01-24T02:57:12Z</dcterms:created>
  <dcterms:modified xsi:type="dcterms:W3CDTF">2023-12-14T14:14:14Z</dcterms:modified>
</cp:coreProperties>
</file>