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778A-E2C8-4137-A437-97534E60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7FB7-05C9-4CF0-8CE8-1FE20C06A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43C-1D53-413A-AFB9-EDE20A64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735A-5EC5-42E9-913B-C291E61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508A-5B9C-4ED5-88E8-FD34F53E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911-1A0C-4028-9543-F8DE1F0E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6207-764D-4E1B-BB94-34030727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D29D-F56C-4DB4-8A19-B43B0291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5F2E-A03A-471C-936D-73F155E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83-71F7-44CE-8B87-7C3AB221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AF620-AD56-44D1-81EB-FE62138D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1F594-D706-41E6-B14E-89F15207F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DDCD-544F-4053-8640-493E2A03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031-1F58-4D78-BEE2-8FC64BFE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F63C-460C-4D83-AE28-16B62B28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34C0-7951-48DA-84CD-3586310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417F-F0BB-4EF1-975F-7B0712A3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3B26-67E1-4F62-B8AA-CEF9BF41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9DB0-6E93-4DDC-BAC7-BA75F9A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6099-F75B-4B40-A8E2-0FEDC53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64EC-959D-4020-8FEF-07005B8C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7E84-9638-4158-9A83-4371D3C9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342E-F7BA-4E80-91FB-C923CE18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B1B5-1D32-491D-A01B-37AE21EE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5154-7E11-4786-BC41-E5001B04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4BA6-8887-4B2D-92AC-BB2CEF76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BE97-B0D0-4360-8710-9777D20E1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521DF-4586-4ED1-8CB3-116C6D42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94D6-D4F5-4BBA-B0CC-CEA6FCB4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C332-97DB-428D-9DB9-ED8A359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2CE9-64DE-4CD7-B98E-442300D9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2070-6605-447B-B63F-FC928AEC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26CA-7B58-4FC9-983B-4B42E9EC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9F60-AA1A-4073-8410-1699415C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245BC-6989-48D2-AB02-A9420466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CF8DD-756C-4C1A-93A7-74982BEE5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ABD34-43A0-4BF7-BC07-39FE2B44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BDB9-48DC-48BB-80BD-3B5B30D9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07AF-EB09-4EC4-B4CC-1332A5F0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986E-4E2E-4D51-9203-4CFCCD1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F7E8C-C5DE-4A5B-A126-E9D58EE0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EF2F0-A917-4FBA-8CC5-82379FB2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A7C4B-014C-4962-9A00-EB94509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BAD6F-8838-4D76-9C68-21D1F49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8FDE2-F31E-471F-9CC8-02EE580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E37B-D89E-449C-97CC-3B862423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E6EA-F4A1-4885-833A-52A6E7DC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E41-0F80-4FEC-91BF-F6A797E4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D087D-56B3-4219-A399-408A38F6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C15F-DB07-42C2-8010-BFA2F1A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EF6E-4269-42EC-AF11-8A4FEAAF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2174-2BB7-4277-8742-C050339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DD1A-A15C-4B86-9E22-3FE0F131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A1337-E2A0-4992-B42A-FCBFD9A2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3D86-E8B8-4A89-95EE-BB23611A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5D5C-269B-4A46-8FEF-0294A3E1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35A-EA0F-4A24-ABD4-4147220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08A5-414F-4995-BC92-D69511BC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DA444-4E2C-4F74-96D4-2713EBF5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B731-185A-474F-B880-D20EF133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791A-5C3A-4774-AD2A-25330EB50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073D-E15B-4AFA-A533-175A8B3CBE2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45BE-F351-4F36-AAB7-9191955B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4A-580F-463D-9106-9659FDD8B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4358-6DBD-4251-87D3-E3E534204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Flex-box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73EA4-9975-4138-ACCF-BDFB16BFE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9058-3CC0-4A21-8949-1F5DDD673BF7}"/>
              </a:ext>
            </a:extLst>
          </p:cNvPr>
          <p:cNvSpPr txBox="1"/>
          <p:nvPr/>
        </p:nvSpPr>
        <p:spPr>
          <a:xfrm>
            <a:off x="1641232" y="1172307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</p:spTree>
    <p:extLst>
      <p:ext uri="{BB962C8B-B14F-4D97-AF65-F5344CB8AC3E}">
        <p14:creationId xmlns:p14="http://schemas.microsoft.com/office/powerpoint/2010/main" val="30980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Flex-box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Flex-box</dc:title>
  <dc:creator>TS2T</dc:creator>
  <cp:lastModifiedBy>TS2T</cp:lastModifiedBy>
  <cp:revision>1</cp:revision>
  <dcterms:created xsi:type="dcterms:W3CDTF">2022-11-06T08:08:53Z</dcterms:created>
  <dcterms:modified xsi:type="dcterms:W3CDTF">2022-11-06T08:24:17Z</dcterms:modified>
</cp:coreProperties>
</file>