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003635"/>
    <a:srgbClr val="5DD5FF"/>
    <a:srgbClr val="00217E"/>
    <a:srgbClr val="600000"/>
    <a:srgbClr val="FF8225"/>
    <a:srgbClr val="FF2549"/>
    <a:srgbClr val="FF0D97"/>
    <a:srgbClr val="0000CC"/>
    <a:srgbClr val="C8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84" y="-5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0486" y="1305229"/>
            <a:ext cx="6740011" cy="190254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48033" y="3639166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9EFF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42" y="20221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1319981"/>
            <a:ext cx="8244349" cy="342900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212" y="487653"/>
            <a:ext cx="6618881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260986"/>
            <a:ext cx="6644149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22002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0768" y="1563329"/>
            <a:ext cx="6931742" cy="1784554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83" y="3583849"/>
            <a:ext cx="6791632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2018-12-06T18:48:43Z</dcterms:modified>
</cp:coreProperties>
</file>