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79" d="100"/>
          <a:sy n="79" d="100"/>
        </p:scale>
        <p:origin x="36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3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613" y="2247900"/>
            <a:ext cx="17654771" cy="31987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38309" y="7361384"/>
            <a:ext cx="9108029" cy="12237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50F461-5C42-C3ED-DCA4-139B90815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11" y="4966175"/>
            <a:ext cx="14950177" cy="12133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2675" y="3003801"/>
            <a:ext cx="8385126" cy="4561856"/>
            <a:chOff x="302675" y="3003801"/>
            <a:chExt cx="8385126" cy="4561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675" y="3003801"/>
              <a:ext cx="8385126" cy="45618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87801" y="2972274"/>
            <a:ext cx="9292224" cy="4561856"/>
            <a:chOff x="8687801" y="2972274"/>
            <a:chExt cx="9292224" cy="45618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7801" y="2972274"/>
              <a:ext cx="9292224" cy="45618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676" y="426341"/>
            <a:ext cx="5021000" cy="28043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1751" y="2628416"/>
            <a:ext cx="8539954" cy="5568094"/>
            <a:chOff x="741751" y="2628416"/>
            <a:chExt cx="8539954" cy="55680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751" y="2628416"/>
              <a:ext cx="8539954" cy="55680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4686" y="2628416"/>
            <a:ext cx="7729412" cy="5618649"/>
            <a:chOff x="9804686" y="2628416"/>
            <a:chExt cx="7729412" cy="56186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4686" y="2628416"/>
              <a:ext cx="7729412" cy="561864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676" y="426341"/>
            <a:ext cx="5021000" cy="28043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09448" y="2352186"/>
            <a:ext cx="10666819" cy="7212933"/>
            <a:chOff x="3809448" y="2352186"/>
            <a:chExt cx="10666819" cy="72129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448" y="2352186"/>
              <a:ext cx="10666819" cy="72129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5021000" cy="28043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2590" y="2945934"/>
            <a:ext cx="6103133" cy="1896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3988" y="2638929"/>
            <a:ext cx="6557510" cy="6815126"/>
            <a:chOff x="1273988" y="2638929"/>
            <a:chExt cx="6557510" cy="68151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988" y="2638929"/>
              <a:ext cx="6557510" cy="68151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5392876" cy="28043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73802" y="5372206"/>
            <a:ext cx="8679314" cy="1563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5231" y="2306354"/>
            <a:ext cx="8250336" cy="7163465"/>
            <a:chOff x="845231" y="2306354"/>
            <a:chExt cx="8250336" cy="71634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231" y="2306354"/>
              <a:ext cx="8250336" cy="71634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5587819" cy="28043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8416" y="3670943"/>
            <a:ext cx="8622171" cy="45636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2673" y="2904413"/>
            <a:ext cx="7411960" cy="5717576"/>
            <a:chOff x="812673" y="2904413"/>
            <a:chExt cx="7411960" cy="57175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673" y="2904413"/>
              <a:ext cx="7411960" cy="57175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5478143" cy="28043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5227" y="5088915"/>
            <a:ext cx="8938000" cy="15637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8670" y="2781900"/>
            <a:ext cx="8351896" cy="6372648"/>
            <a:chOff x="488670" y="2781900"/>
            <a:chExt cx="8351896" cy="6372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70" y="2781900"/>
              <a:ext cx="8351896" cy="63726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5843924" cy="28043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4639" y="5293938"/>
            <a:ext cx="7177924" cy="15637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41826" y="2273391"/>
            <a:ext cx="12202063" cy="4620515"/>
            <a:chOff x="3041826" y="2273391"/>
            <a:chExt cx="12202063" cy="46205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826" y="2273391"/>
              <a:ext cx="12202063" cy="46205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9987" y="5915604"/>
            <a:ext cx="1741185" cy="2705146"/>
            <a:chOff x="13669987" y="5915604"/>
            <a:chExt cx="1741185" cy="27051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9960000">
              <a:off x="13669987" y="5915604"/>
              <a:ext cx="1741185" cy="270514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676" y="426341"/>
            <a:ext cx="4996448" cy="2804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67841" y="6927731"/>
            <a:ext cx="10821571" cy="34151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8520" y="2564787"/>
            <a:ext cx="7336438" cy="6466797"/>
            <a:chOff x="438520" y="2564787"/>
            <a:chExt cx="7336438" cy="64667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520" y="2564787"/>
              <a:ext cx="7336438" cy="64667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4996448" cy="28043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79113" y="3890566"/>
            <a:ext cx="9233924" cy="4032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38" y="1060343"/>
            <a:ext cx="6346952" cy="40601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8629" y="3368956"/>
            <a:ext cx="1934067" cy="9711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1514" y="4685079"/>
            <a:ext cx="3616210" cy="9711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9133" y="6010327"/>
            <a:ext cx="3094333" cy="971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2295231"/>
            <a:ext cx="105762" cy="5589491"/>
            <a:chOff x="15438088" y="2295231"/>
            <a:chExt cx="105762" cy="55894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5438088" y="2295231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65086"/>
            <a:ext cx="1457143" cy="2312643"/>
            <a:chOff x="0" y="1365086"/>
            <a:chExt cx="1457143" cy="23126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365086"/>
              <a:ext cx="1457143" cy="2312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9133" y="7323803"/>
            <a:ext cx="3094933" cy="9711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81627" y="2150828"/>
            <a:ext cx="12723810" cy="5504762"/>
            <a:chOff x="2781627" y="2150828"/>
            <a:chExt cx="12723810" cy="55047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781627" y="2150828"/>
              <a:ext cx="12722461" cy="5496597"/>
              <a:chOff x="2781627" y="2150828"/>
              <a:chExt cx="12722461" cy="54965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81627" y="2150828"/>
                <a:ext cx="12722461" cy="54965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039646" y="6009283"/>
              <a:ext cx="1160424" cy="1170449"/>
              <a:chOff x="6039646" y="6009283"/>
              <a:chExt cx="1160424" cy="11704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646" y="6009283"/>
                <a:ext cx="1160424" cy="11704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162815" y="6072525"/>
              <a:ext cx="1255727" cy="1266575"/>
              <a:chOff x="10162815" y="6072525"/>
              <a:chExt cx="1255727" cy="126657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62815" y="6072525"/>
                <a:ext cx="1255727" cy="126657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321551" y="6129311"/>
              <a:ext cx="1182537" cy="1192753"/>
              <a:chOff x="14321551" y="6129311"/>
              <a:chExt cx="1182537" cy="119275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321551" y="6129311"/>
                <a:ext cx="1182537" cy="119275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533380" y="2338807"/>
              <a:ext cx="568285" cy="573195"/>
              <a:chOff x="3533380" y="2338807"/>
              <a:chExt cx="568285" cy="57319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33380" y="2338807"/>
                <a:ext cx="568285" cy="57319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647819" y="2338807"/>
              <a:ext cx="568285" cy="573195"/>
              <a:chOff x="5647819" y="2338807"/>
              <a:chExt cx="568285" cy="57319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47819" y="2338807"/>
                <a:ext cx="568285" cy="57319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142857" y="2389915"/>
              <a:ext cx="568285" cy="573195"/>
              <a:chOff x="9142857" y="2389915"/>
              <a:chExt cx="568285" cy="57319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42857" y="2389915"/>
                <a:ext cx="568285" cy="57319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296489" y="2321771"/>
              <a:ext cx="568285" cy="573195"/>
              <a:chOff x="13296489" y="2321771"/>
              <a:chExt cx="568285" cy="57319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296489" y="2321771"/>
                <a:ext cx="568285" cy="573195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6676" y="426341"/>
            <a:ext cx="8818324" cy="28043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5017" y="7702605"/>
            <a:ext cx="17055705" cy="9447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5017" y="8285418"/>
            <a:ext cx="11634076" cy="21808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057" y="2205997"/>
            <a:ext cx="8057143" cy="7266667"/>
            <a:chOff x="387057" y="2205997"/>
            <a:chExt cx="8057143" cy="72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87057" y="2205997"/>
              <a:ext cx="8056399" cy="7263584"/>
              <a:chOff x="387057" y="2205997"/>
              <a:chExt cx="8056399" cy="726358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057" y="2205997"/>
                <a:ext cx="8056399" cy="726358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87057" y="2205997"/>
              <a:ext cx="8056399" cy="7263584"/>
              <a:chOff x="387057" y="2205997"/>
              <a:chExt cx="8056399" cy="726358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057" y="2205997"/>
                <a:ext cx="8056399" cy="726358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76971" y="7634928"/>
              <a:ext cx="1368493" cy="1380316"/>
              <a:chOff x="6876971" y="7634928"/>
              <a:chExt cx="1368493" cy="138031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76971" y="7634928"/>
                <a:ext cx="1368493" cy="13803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28955" y="7634928"/>
              <a:ext cx="1685134" cy="1699692"/>
              <a:chOff x="1228955" y="7634928"/>
              <a:chExt cx="1685134" cy="169969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28955" y="7634928"/>
                <a:ext cx="1685134" cy="1699692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676" y="426341"/>
            <a:ext cx="5112524" cy="28043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00189" y="2948522"/>
            <a:ext cx="9616019" cy="27980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0825" y="9600624"/>
            <a:ext cx="8180657" cy="8323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9237" y="5588424"/>
            <a:ext cx="9435610" cy="21808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3160" y="2542639"/>
            <a:ext cx="8929073" cy="6611909"/>
            <a:chOff x="633160" y="2542639"/>
            <a:chExt cx="8929073" cy="66119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160" y="2542639"/>
              <a:ext cx="8929073" cy="66119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676" y="426341"/>
            <a:ext cx="6915352" cy="28043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6265" y="3143953"/>
            <a:ext cx="6546524" cy="52664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632" y="4346783"/>
            <a:ext cx="6222838" cy="2380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3434266"/>
            <a:ext cx="105762" cy="5589491"/>
            <a:chOff x="15438088" y="3434266"/>
            <a:chExt cx="105762" cy="55894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5438088" y="3434266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8130" y="5882287"/>
            <a:ext cx="105762" cy="693450"/>
            <a:chOff x="12008130" y="5882287"/>
            <a:chExt cx="105762" cy="6934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008130" y="5882287"/>
              <a:ext cx="105762" cy="693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38309" y="7361384"/>
            <a:ext cx="9108029" cy="1223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2590" y="2945934"/>
            <a:ext cx="2896343" cy="1896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8581" y="632733"/>
            <a:ext cx="2403905" cy="159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1372" y="2000090"/>
            <a:ext cx="8982970" cy="7788265"/>
            <a:chOff x="4651372" y="2000090"/>
            <a:chExt cx="8982970" cy="77882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1372" y="2000090"/>
              <a:ext cx="8982970" cy="7788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2590" y="2945934"/>
            <a:ext cx="6701848" cy="1896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6676" y="426341"/>
            <a:ext cx="5529190" cy="2804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981" y="2545381"/>
            <a:ext cx="9427629" cy="5956858"/>
            <a:chOff x="141981" y="2545381"/>
            <a:chExt cx="9427629" cy="59568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981" y="2545381"/>
              <a:ext cx="9427629" cy="59568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7643" y="2555677"/>
            <a:ext cx="8364738" cy="5936266"/>
            <a:chOff x="9787643" y="2555677"/>
            <a:chExt cx="8364738" cy="59362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7643" y="2555677"/>
              <a:ext cx="8364738" cy="5936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6676" y="426341"/>
            <a:ext cx="5529190" cy="2804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3098" y="2929330"/>
            <a:ext cx="12119518" cy="5270989"/>
            <a:chOff x="3083098" y="2929330"/>
            <a:chExt cx="12119518" cy="52709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3098" y="2929330"/>
              <a:ext cx="12119518" cy="52709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2590" y="2945934"/>
            <a:ext cx="6094362" cy="1896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5731" y="9469819"/>
            <a:ext cx="2794745" cy="720658"/>
            <a:chOff x="15395731" y="9469819"/>
            <a:chExt cx="2794745" cy="720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5731" y="9469819"/>
              <a:ext cx="2794745" cy="720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6988" y="3225171"/>
            <a:ext cx="8284834" cy="3835372"/>
            <a:chOff x="526988" y="3225171"/>
            <a:chExt cx="8284834" cy="38353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988" y="3225171"/>
              <a:ext cx="8284834" cy="38353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68966" y="3225171"/>
            <a:ext cx="8284834" cy="1941758"/>
            <a:chOff x="9268966" y="3225171"/>
            <a:chExt cx="8284834" cy="1941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8966" y="3225171"/>
              <a:ext cx="8284834" cy="19417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676" y="426341"/>
            <a:ext cx="5021000" cy="2804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영민 고</cp:lastModifiedBy>
  <cp:revision>3</cp:revision>
  <dcterms:created xsi:type="dcterms:W3CDTF">2024-04-20T20:05:44Z</dcterms:created>
  <dcterms:modified xsi:type="dcterms:W3CDTF">2024-04-23T04:12:02Z</dcterms:modified>
</cp:coreProperties>
</file>