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60" r:id="rId1"/>
    <p:sldMasterId id="2147483746" r:id="rId2"/>
  </p:sldMasterIdLst>
  <p:notesMasterIdLst>
    <p:notesMasterId r:id="rId9"/>
  </p:notesMasterIdLst>
  <p:handoutMasterIdLst>
    <p:handoutMasterId r:id="rId10"/>
  </p:handoutMasterIdLst>
  <p:sldIdLst>
    <p:sldId id="1174" r:id="rId3"/>
    <p:sldId id="1180" r:id="rId4"/>
    <p:sldId id="1181" r:id="rId5"/>
    <p:sldId id="1182" r:id="rId6"/>
    <p:sldId id="1183" r:id="rId7"/>
    <p:sldId id="1184" r:id="rId8"/>
  </p:sldIdLst>
  <p:sldSz cx="9906000" cy="6858000" type="A4"/>
  <p:notesSz cx="7099300" cy="10234613"/>
  <p:embeddedFontLst>
    <p:embeddedFont>
      <p:font typeface="D2Coding" panose="020B0609020101020101" pitchFamily="49" charset="-127"/>
      <p:regular r:id="rId11"/>
      <p:bold r:id="rId12"/>
    </p:embeddedFont>
    <p:embeddedFont>
      <p:font typeface="굴림" panose="020B0600000101010101" pitchFamily="34" charset="-127"/>
      <p:regular r:id="rId13"/>
    </p:embeddedFont>
    <p:embeddedFont>
      <p:font typeface="맑은 고딕" panose="020B0503020000020004" pitchFamily="34" charset="-127"/>
      <p:regular r:id="rId14"/>
      <p:bold r:id="rId15"/>
    </p:embeddedFont>
    <p:embeddedFont>
      <p:font typeface="나눔고딕 ExtraBold" panose="020D0604000000000000" pitchFamily="34" charset="-127"/>
      <p:bold r:id="rId16"/>
    </p:embeddedFont>
    <p:embeddedFont>
      <p:font typeface="나눔바른고딕" panose="020B0603020101020101" pitchFamily="34" charset="-127"/>
      <p:regular r:id="rId17"/>
      <p:bold r:id="rId18"/>
    </p:embeddedFont>
    <p:embeddedFont>
      <p:font typeface="Consolas" panose="020B0609020204030204" pitchFamily="49" charset="0"/>
      <p:regular r:id="rId19"/>
      <p:bold r:id="rId20"/>
      <p:italic r:id="rId21"/>
      <p:boldItalic r:id="rId22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orient="horz" pos="482">
          <p15:clr>
            <a:srgbClr val="A4A3A4"/>
          </p15:clr>
        </p15:guide>
        <p15:guide id="3" pos="3111">
          <p15:clr>
            <a:srgbClr val="A4A3A4"/>
          </p15:clr>
        </p15:guide>
        <p15:guide id="4" pos="320">
          <p15:clr>
            <a:srgbClr val="A4A3A4"/>
          </p15:clr>
        </p15:guide>
        <p15:guide id="5" pos="5920">
          <p15:clr>
            <a:srgbClr val="A4A3A4"/>
          </p15:clr>
        </p15:guide>
        <p15:guide id="6" pos="705">
          <p15:clr>
            <a:srgbClr val="A4A3A4"/>
          </p15:clr>
        </p15:guide>
        <p15:guide id="7" orient="horz" pos="4319">
          <p15:clr>
            <a:srgbClr val="A4A3A4"/>
          </p15:clr>
        </p15:guide>
        <p15:guide id="8" pos="62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10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99"/>
    <a:srgbClr val="0000CC"/>
    <a:srgbClr val="0033CC"/>
    <a:srgbClr val="005A9E"/>
    <a:srgbClr val="CC6600"/>
    <a:srgbClr val="666633"/>
    <a:srgbClr val="00589A"/>
    <a:srgbClr val="006699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15" autoAdjust="0"/>
    <p:restoredTop sz="88981" autoAdjust="0"/>
  </p:normalViewPr>
  <p:slideViewPr>
    <p:cSldViewPr>
      <p:cViewPr varScale="1">
        <p:scale>
          <a:sx n="112" d="100"/>
          <a:sy n="112" d="100"/>
        </p:scale>
        <p:origin x="1768" y="184"/>
      </p:cViewPr>
      <p:guideLst>
        <p:guide orient="horz" pos="2205"/>
        <p:guide orient="horz" pos="482"/>
        <p:guide pos="3111"/>
        <p:guide pos="320"/>
        <p:guide pos="5920"/>
        <p:guide pos="705"/>
        <p:guide orient="horz" pos="4319"/>
        <p:guide pos="6239"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4350" y="102"/>
      </p:cViewPr>
      <p:guideLst>
        <p:guide orient="horz" pos="410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11.fntdata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9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54" tIns="48025" rIns="96054" bIns="48025" numCol="1" anchor="t" anchorCtr="0" compatLnSpc="1">
            <a:prstTxWarp prst="textNoShape">
              <a:avLst/>
            </a:prstTxWarp>
          </a:bodyPr>
          <a:lstStyle>
            <a:lvl1pPr defTabSz="958850">
              <a:defRPr sz="13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54" tIns="48025" rIns="96054" bIns="48025" numCol="1" anchor="t" anchorCtr="0" compatLnSpc="1">
            <a:prstTxWarp prst="textNoShape">
              <a:avLst/>
            </a:prstTxWarp>
          </a:bodyPr>
          <a:lstStyle>
            <a:lvl1pPr algn="r" defTabSz="958850">
              <a:defRPr sz="13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54" tIns="48025" rIns="96054" bIns="48025" numCol="1" anchor="b" anchorCtr="0" compatLnSpc="1">
            <a:prstTxWarp prst="textNoShape">
              <a:avLst/>
            </a:prstTxWarp>
          </a:bodyPr>
          <a:lstStyle>
            <a:lvl1pPr defTabSz="958850">
              <a:defRPr sz="13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54" tIns="48025" rIns="96054" bIns="48025" numCol="1" anchor="b" anchorCtr="0" compatLnSpc="1">
            <a:prstTxWarp prst="textNoShape">
              <a:avLst/>
            </a:prstTxWarp>
          </a:bodyPr>
          <a:lstStyle>
            <a:lvl1pPr algn="r" defTabSz="958850">
              <a:defRPr sz="1300"/>
            </a:lvl1pPr>
          </a:lstStyle>
          <a:p>
            <a:pPr>
              <a:defRPr/>
            </a:pPr>
            <a:fld id="{6BC8A112-7537-4407-AFB3-F2BAD35EAE5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85795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9" name="Rectangle 41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0188" y="933450"/>
            <a:ext cx="6632575" cy="459263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CFCFCF"/>
            </a:outerShdw>
          </a:effectLst>
        </p:spPr>
      </p:sp>
      <p:sp>
        <p:nvSpPr>
          <p:cNvPr id="7210" name="Rectangle 4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677988" y="9932988"/>
            <a:ext cx="3922712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</p:txBody>
      </p:sp>
      <p:grpSp>
        <p:nvGrpSpPr>
          <p:cNvPr id="150532" name="Group 43"/>
          <p:cNvGrpSpPr>
            <a:grpSpLocks/>
          </p:cNvGrpSpPr>
          <p:nvPr/>
        </p:nvGrpSpPr>
        <p:grpSpPr bwMode="auto">
          <a:xfrm>
            <a:off x="485775" y="6792913"/>
            <a:ext cx="6118225" cy="2598737"/>
            <a:chOff x="4912" y="4260"/>
            <a:chExt cx="3854" cy="1897"/>
          </a:xfrm>
        </p:grpSpPr>
        <p:sp>
          <p:nvSpPr>
            <p:cNvPr id="7212" name="Rectangle 44"/>
            <p:cNvSpPr>
              <a:spLocks noChangeArrowheads="1"/>
            </p:cNvSpPr>
            <p:nvPr/>
          </p:nvSpPr>
          <p:spPr bwMode="auto">
            <a:xfrm>
              <a:off x="4912" y="4260"/>
              <a:ext cx="3854" cy="189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rgbClr val="CFCFCF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7213" name="Text Box 45"/>
            <p:cNvSpPr txBox="1">
              <a:spLocks noChangeArrowheads="1"/>
            </p:cNvSpPr>
            <p:nvPr/>
          </p:nvSpPr>
          <p:spPr bwMode="auto">
            <a:xfrm>
              <a:off x="5083" y="4365"/>
              <a:ext cx="314" cy="1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defTabSz="957263">
                <a:spcBef>
                  <a:spcPct val="50000"/>
                </a:spcBef>
                <a:defRPr/>
              </a:pPr>
              <a:r>
                <a:rPr lang="en-US" altLang="ko-KR" sz="1200" b="1">
                  <a:latin typeface="Arial" pitchFamily="34" charset="0"/>
                  <a:ea typeface="HY울릉도B" pitchFamily="18" charset="-127"/>
                </a:rPr>
                <a:t>Notes:</a:t>
              </a:r>
              <a:endParaRPr lang="en-US" altLang="ko-KR" b="1">
                <a:latin typeface="Arial" pitchFamily="34" charset="0"/>
                <a:ea typeface="HY울릉도B" pitchFamily="18" charset="-127"/>
              </a:endParaRPr>
            </a:p>
          </p:txBody>
        </p:sp>
      </p:grpSp>
      <p:sp>
        <p:nvSpPr>
          <p:cNvPr id="7214" name="Line 46"/>
          <p:cNvSpPr>
            <a:spLocks noChangeShapeType="1"/>
          </p:cNvSpPr>
          <p:nvPr/>
        </p:nvSpPr>
        <p:spPr bwMode="auto">
          <a:xfrm>
            <a:off x="301625" y="481013"/>
            <a:ext cx="548005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215" name="Line 47"/>
          <p:cNvSpPr>
            <a:spLocks noChangeShapeType="1"/>
          </p:cNvSpPr>
          <p:nvPr/>
        </p:nvSpPr>
        <p:spPr bwMode="auto">
          <a:xfrm>
            <a:off x="306388" y="9763125"/>
            <a:ext cx="6478587" cy="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216" name="Text Box 48"/>
          <p:cNvSpPr txBox="1">
            <a:spLocks noChangeArrowheads="1"/>
          </p:cNvSpPr>
          <p:nvPr/>
        </p:nvSpPr>
        <p:spPr bwMode="auto">
          <a:xfrm>
            <a:off x="315913" y="9777413"/>
            <a:ext cx="3024187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spcBef>
                <a:spcPct val="50000"/>
              </a:spcBef>
              <a:defRPr/>
            </a:pPr>
            <a:r>
              <a:rPr lang="ko-KR" altLang="en-US" sz="700">
                <a:latin typeface="맑은 고딕" panose="020B0503020000020004" pitchFamily="50" charset="-127"/>
                <a:ea typeface="맑은 고딕" panose="020B0503020000020004" pitchFamily="50" charset="-127"/>
              </a:rPr>
              <a:t>검사 실무</a:t>
            </a:r>
          </a:p>
        </p:txBody>
      </p:sp>
      <p:sp>
        <p:nvSpPr>
          <p:cNvPr id="7217" name="Text Box 49"/>
          <p:cNvSpPr txBox="1">
            <a:spLocks noChangeArrowheads="1"/>
          </p:cNvSpPr>
          <p:nvPr/>
        </p:nvSpPr>
        <p:spPr bwMode="auto">
          <a:xfrm>
            <a:off x="6292850" y="9777413"/>
            <a:ext cx="493713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r">
              <a:spcBef>
                <a:spcPct val="50000"/>
              </a:spcBef>
              <a:defRPr/>
            </a:pPr>
            <a:fld id="{F002A2CB-7A91-45DA-8B33-C6ED8C5EC6D2}" type="slidenum">
              <a:rPr kumimoji="0"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spcBef>
                  <a:spcPct val="50000"/>
                </a:spcBef>
                <a:defRPr/>
              </a:pPr>
              <a:t>‹#›</a:t>
            </a:fld>
            <a:r>
              <a:rPr lang="en-US" altLang="ko-KR" sz="7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7218" name="Line 50"/>
          <p:cNvSpPr>
            <a:spLocks noChangeShapeType="1"/>
          </p:cNvSpPr>
          <p:nvPr/>
        </p:nvSpPr>
        <p:spPr bwMode="auto">
          <a:xfrm>
            <a:off x="306388" y="9763125"/>
            <a:ext cx="415925" cy="0"/>
          </a:xfrm>
          <a:prstGeom prst="line">
            <a:avLst/>
          </a:prstGeom>
          <a:noFill/>
          <a:ln w="38100">
            <a:solidFill>
              <a:srgbClr val="33333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219" name="Text Box 51"/>
          <p:cNvSpPr txBox="1">
            <a:spLocks noChangeArrowheads="1"/>
          </p:cNvSpPr>
          <p:nvPr/>
        </p:nvSpPr>
        <p:spPr bwMode="auto">
          <a:xfrm>
            <a:off x="5121581" y="411763"/>
            <a:ext cx="1660219" cy="13849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54000" tIns="0" rIns="36000" bIns="0" anchor="ctr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ko-KR" altLang="en-US" sz="900" i="1">
                <a:latin typeface="맑은 고딕" panose="020B0503020000020004" pitchFamily="50" charset="-127"/>
                <a:ea typeface="맑은 고딕" panose="020B0503020000020004" pitchFamily="50" charset="-127"/>
              </a:rPr>
              <a:t>제</a:t>
            </a:r>
            <a:r>
              <a:rPr lang="ko-KR" altLang="en-US" sz="400" i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i="1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400" i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i="1">
                <a:latin typeface="맑은 고딕" panose="020B0503020000020004" pitchFamily="50" charset="-127"/>
                <a:ea typeface="맑은 고딕" panose="020B0503020000020004" pitchFamily="50" charset="-127"/>
              </a:rPr>
              <a:t>장  품질 경영과 검사 개론</a:t>
            </a:r>
          </a:p>
        </p:txBody>
      </p:sp>
    </p:spTree>
    <p:extLst>
      <p:ext uri="{BB962C8B-B14F-4D97-AF65-F5344CB8AC3E}">
        <p14:creationId xmlns:p14="http://schemas.microsoft.com/office/powerpoint/2010/main" val="10816729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bg1"/>
        </a:solidFill>
        <a:latin typeface="맑은 고딕" pitchFamily="50" charset="-127"/>
        <a:ea typeface="맑은 고딕" pitchFamily="50" charset="-127"/>
        <a:cs typeface="+mn-cs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제목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 userDrawn="1"/>
        </p:nvGrpSpPr>
        <p:grpSpPr>
          <a:xfrm>
            <a:off x="430027" y="548679"/>
            <a:ext cx="9475973" cy="6309321"/>
            <a:chOff x="411163" y="0"/>
            <a:chExt cx="9494837" cy="6858000"/>
          </a:xfrm>
        </p:grpSpPr>
        <p:grpSp>
          <p:nvGrpSpPr>
            <p:cNvPr id="12" name="그룹 11"/>
            <p:cNvGrpSpPr/>
            <p:nvPr userDrawn="1"/>
          </p:nvGrpSpPr>
          <p:grpSpPr>
            <a:xfrm>
              <a:off x="7106131" y="5775562"/>
              <a:ext cx="2799869" cy="1082438"/>
              <a:chOff x="7106131" y="5775562"/>
              <a:chExt cx="2799869" cy="1082438"/>
            </a:xfrm>
          </p:grpSpPr>
          <p:sp>
            <p:nvSpPr>
              <p:cNvPr id="19" name="AutoShape 34"/>
              <p:cNvSpPr>
                <a:spLocks noChangeArrowheads="1"/>
              </p:cNvSpPr>
              <p:nvPr/>
            </p:nvSpPr>
            <p:spPr bwMode="auto">
              <a:xfrm flipH="1">
                <a:off x="7106131" y="6442620"/>
                <a:ext cx="2799869" cy="415380"/>
              </a:xfrm>
              <a:prstGeom prst="rtTriangle">
                <a:avLst/>
              </a:prstGeom>
              <a:solidFill>
                <a:srgbClr val="85AEFF"/>
              </a:solidFill>
              <a:ln>
                <a:noFill/>
              </a:ln>
              <a:effectLst>
                <a:outerShdw blurRad="50800" dist="279400" dir="10800000" algn="br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</p:spPr>
            <p:txBody>
              <a:bodyPr wrap="none" anchor="ctr"/>
              <a:lstStyle/>
              <a:p>
                <a:endParaRPr lang="ko-KR" altLang="en-US">
                  <a:latin typeface="+mn-ea"/>
                  <a:ea typeface="+mn-ea"/>
                </a:endParaRPr>
              </a:p>
            </p:txBody>
          </p:sp>
          <p:sp>
            <p:nvSpPr>
              <p:cNvPr id="20" name="AutoShape 37"/>
              <p:cNvSpPr>
                <a:spLocks noChangeArrowheads="1"/>
              </p:cNvSpPr>
              <p:nvPr/>
            </p:nvSpPr>
            <p:spPr bwMode="auto">
              <a:xfrm flipH="1">
                <a:off x="8801638" y="5775562"/>
                <a:ext cx="1103249" cy="1082438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88900" dist="63500" dir="11400000" sx="110000" sy="110000" algn="ctr" rotWithShape="0">
                  <a:schemeClr val="bg2">
                    <a:alpha val="69000"/>
                  </a:scheme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latin typeface="+mn-ea"/>
                  <a:ea typeface="+mn-ea"/>
                </a:endParaRPr>
              </a:p>
            </p:txBody>
          </p:sp>
          <p:sp>
            <p:nvSpPr>
              <p:cNvPr id="21" name="AutoShape 38"/>
              <p:cNvSpPr>
                <a:spLocks noChangeArrowheads="1"/>
              </p:cNvSpPr>
              <p:nvPr/>
            </p:nvSpPr>
            <p:spPr bwMode="auto">
              <a:xfrm flipH="1">
                <a:off x="8897379" y="5870255"/>
                <a:ext cx="1007508" cy="987745"/>
              </a:xfrm>
              <a:prstGeom prst="rtTriangle">
                <a:avLst/>
              </a:prstGeom>
              <a:solidFill>
                <a:srgbClr val="0067C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>
                  <a:latin typeface="+mn-ea"/>
                  <a:ea typeface="+mn-ea"/>
                </a:endParaRPr>
              </a:p>
            </p:txBody>
          </p:sp>
        </p:grpSp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812" b="70313"/>
            <a:stretch>
              <a:fillRect/>
            </a:stretch>
          </p:blipFill>
          <p:spPr bwMode="auto">
            <a:xfrm>
              <a:off x="8121650" y="0"/>
              <a:ext cx="1295400" cy="116363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4" name="Group 67"/>
            <p:cNvGrpSpPr>
              <a:grpSpLocks/>
            </p:cNvGrpSpPr>
            <p:nvPr userDrawn="1"/>
          </p:nvGrpSpPr>
          <p:grpSpPr bwMode="auto">
            <a:xfrm>
              <a:off x="411163" y="409575"/>
              <a:ext cx="3450078" cy="2390775"/>
              <a:chOff x="259" y="570"/>
              <a:chExt cx="2409" cy="1670"/>
            </a:xfrm>
          </p:grpSpPr>
          <p:sp>
            <p:nvSpPr>
              <p:cNvPr id="16" name="AutoShape 44"/>
              <p:cNvSpPr>
                <a:spLocks noChangeAspect="1" noChangeArrowheads="1"/>
              </p:cNvSpPr>
              <p:nvPr/>
            </p:nvSpPr>
            <p:spPr bwMode="auto">
              <a:xfrm rot="10800000" flipH="1">
                <a:off x="259" y="570"/>
                <a:ext cx="2409" cy="167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03200" dist="35921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latin typeface="+mn-ea"/>
                  <a:ea typeface="+mn-ea"/>
                </a:endParaRPr>
              </a:p>
            </p:txBody>
          </p:sp>
          <p:sp>
            <p:nvSpPr>
              <p:cNvPr id="18" name="AutoShape 45"/>
              <p:cNvSpPr>
                <a:spLocks noChangeAspect="1" noChangeArrowheads="1"/>
              </p:cNvSpPr>
              <p:nvPr/>
            </p:nvSpPr>
            <p:spPr bwMode="auto">
              <a:xfrm rot="10800000" flipH="1">
                <a:off x="259" y="570"/>
                <a:ext cx="2255" cy="1564"/>
              </a:xfrm>
              <a:prstGeom prst="rtTriangle">
                <a:avLst/>
              </a:prstGeom>
              <a:solidFill>
                <a:srgbClr val="0067C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latin typeface="+mn-ea"/>
                  <a:ea typeface="+mn-ea"/>
                </a:endParaRPr>
              </a:p>
            </p:txBody>
          </p:sp>
        </p:grpSp>
        <p:sp>
          <p:nvSpPr>
            <p:cNvPr id="15" name="Text Box 65"/>
            <p:cNvSpPr txBox="1">
              <a:spLocks noChangeArrowheads="1"/>
            </p:cNvSpPr>
            <p:nvPr userDrawn="1"/>
          </p:nvSpPr>
          <p:spPr bwMode="auto">
            <a:xfrm>
              <a:off x="725280" y="561955"/>
              <a:ext cx="399943" cy="301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>
                <a:spcBef>
                  <a:spcPct val="50000"/>
                </a:spcBef>
                <a:defRPr>
                  <a:solidFill>
                    <a:schemeClr val="bg1"/>
                  </a:solidFill>
                  <a:latin typeface="나눔바른고딕" pitchFamily="50" charset="-127"/>
                  <a:ea typeface="굴림" pitchFamily="50" charset="-127"/>
                </a:defRPr>
              </a:lvl1pPr>
              <a:lvl2pPr>
                <a:defRPr>
                  <a:latin typeface="나눔바른고딕" pitchFamily="50" charset="-127"/>
                  <a:ea typeface="굴림" pitchFamily="50" charset="-127"/>
                </a:defRPr>
              </a:lvl2pPr>
              <a:lvl3pPr>
                <a:defRPr>
                  <a:latin typeface="나눔바른고딕" pitchFamily="50" charset="-127"/>
                  <a:ea typeface="굴림" pitchFamily="50" charset="-127"/>
                </a:defRPr>
              </a:lvl3pPr>
              <a:lvl4pPr>
                <a:defRPr>
                  <a:latin typeface="나눔바른고딕" pitchFamily="50" charset="-127"/>
                  <a:ea typeface="굴림" pitchFamily="50" charset="-127"/>
                </a:defRPr>
              </a:lvl4pPr>
              <a:lvl5pPr>
                <a:defRPr>
                  <a:latin typeface="나눔바른고딕" pitchFamily="50" charset="-127"/>
                  <a:ea typeface="굴림" pitchFamily="50" charset="-127"/>
                </a:defRPr>
              </a:lvl5pPr>
              <a:lvl6pPr>
                <a:defRPr>
                  <a:latin typeface="나눔바른고딕" pitchFamily="50" charset="-127"/>
                  <a:ea typeface="굴림" pitchFamily="50" charset="-127"/>
                </a:defRPr>
              </a:lvl6pPr>
              <a:lvl7pPr>
                <a:defRPr>
                  <a:latin typeface="나눔바른고딕" pitchFamily="50" charset="-127"/>
                  <a:ea typeface="굴림" pitchFamily="50" charset="-127"/>
                </a:defRPr>
              </a:lvl7pPr>
              <a:lvl8pPr>
                <a:defRPr>
                  <a:latin typeface="나눔바른고딕" pitchFamily="50" charset="-127"/>
                  <a:ea typeface="굴림" pitchFamily="50" charset="-127"/>
                </a:defRPr>
              </a:lvl8pPr>
              <a:lvl9pPr>
                <a:defRPr>
                  <a:latin typeface="나눔바른고딕" pitchFamily="50" charset="-127"/>
                  <a:ea typeface="굴림" pitchFamily="50" charset="-127"/>
                </a:defRPr>
              </a:lvl9pPr>
            </a:lstStyle>
            <a:p>
              <a:pPr lvl="0"/>
              <a:r>
                <a:rPr lang="en-US" altLang="ko-KR" sz="1800" dirty="0">
                  <a:latin typeface="+mn-ea"/>
                  <a:ea typeface="+mn-ea"/>
                </a:rPr>
                <a:t>Day</a:t>
              </a:r>
            </a:p>
          </p:txBody>
        </p:sp>
      </p:grpSp>
      <p:sp>
        <p:nvSpPr>
          <p:cNvPr id="24" name="제목 개체 틀 14">
            <a:extLst>
              <a:ext uri="{FF2B5EF4-FFF2-40B4-BE49-F238E27FC236}">
                <a16:creationId xmlns:a16="http://schemas.microsoft.com/office/drawing/2014/main" id="{55A7197F-C68F-420B-B8BF-4AF551D6E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824" y="1976310"/>
            <a:ext cx="7326419" cy="22603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6000" b="1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31" name="텍스트 개체 틀 30">
            <a:extLst>
              <a:ext uri="{FF2B5EF4-FFF2-40B4-BE49-F238E27FC236}">
                <a16:creationId xmlns:a16="http://schemas.microsoft.com/office/drawing/2014/main" id="{77B9F5D7-36EF-443D-8DFD-F6CFAAAD45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3277" y="1126118"/>
            <a:ext cx="1458304" cy="129683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0954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4960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442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제목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 userDrawn="1"/>
        </p:nvGrpSpPr>
        <p:grpSpPr>
          <a:xfrm>
            <a:off x="430027" y="0"/>
            <a:ext cx="9494837" cy="6858000"/>
            <a:chOff x="411163" y="0"/>
            <a:chExt cx="9494837" cy="6858000"/>
          </a:xfrm>
        </p:grpSpPr>
        <p:sp>
          <p:nvSpPr>
            <p:cNvPr id="11" name="Rectangle 69"/>
            <p:cNvSpPr>
              <a:spLocks noChangeArrowheads="1"/>
            </p:cNvSpPr>
            <p:nvPr userDrawn="1"/>
          </p:nvSpPr>
          <p:spPr bwMode="auto">
            <a:xfrm>
              <a:off x="415925" y="692150"/>
              <a:ext cx="9490075" cy="12001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grpSp>
          <p:nvGrpSpPr>
            <p:cNvPr id="12" name="그룹 11"/>
            <p:cNvGrpSpPr/>
            <p:nvPr userDrawn="1"/>
          </p:nvGrpSpPr>
          <p:grpSpPr>
            <a:xfrm>
              <a:off x="7106131" y="5775562"/>
              <a:ext cx="2799869" cy="1082438"/>
              <a:chOff x="7106131" y="5775562"/>
              <a:chExt cx="2799869" cy="1082438"/>
            </a:xfrm>
          </p:grpSpPr>
          <p:sp>
            <p:nvSpPr>
              <p:cNvPr id="19" name="AutoShape 34"/>
              <p:cNvSpPr>
                <a:spLocks noChangeArrowheads="1"/>
              </p:cNvSpPr>
              <p:nvPr/>
            </p:nvSpPr>
            <p:spPr bwMode="auto">
              <a:xfrm flipH="1">
                <a:off x="7106131" y="6442620"/>
                <a:ext cx="2799869" cy="415380"/>
              </a:xfrm>
              <a:prstGeom prst="rtTriangle">
                <a:avLst/>
              </a:prstGeom>
              <a:solidFill>
                <a:srgbClr val="85AEFF"/>
              </a:solidFill>
              <a:ln>
                <a:noFill/>
              </a:ln>
              <a:effectLst>
                <a:outerShdw blurRad="50800" dist="279400" dir="10800000" algn="br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</p:spPr>
            <p:txBody>
              <a:bodyPr wrap="none" anchor="ctr"/>
              <a:lstStyle/>
              <a:p>
                <a:endParaRPr lang="ko-KR" altLang="en-US">
                  <a:latin typeface="+mn-ea"/>
                  <a:ea typeface="+mn-ea"/>
                </a:endParaRPr>
              </a:p>
            </p:txBody>
          </p:sp>
          <p:sp>
            <p:nvSpPr>
              <p:cNvPr id="20" name="AutoShape 37"/>
              <p:cNvSpPr>
                <a:spLocks noChangeArrowheads="1"/>
              </p:cNvSpPr>
              <p:nvPr/>
            </p:nvSpPr>
            <p:spPr bwMode="auto">
              <a:xfrm flipH="1">
                <a:off x="8801638" y="5775562"/>
                <a:ext cx="1103249" cy="1082438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88900" dist="63500" dir="11400000" sx="110000" sy="110000" algn="ctr" rotWithShape="0">
                  <a:schemeClr val="bg2">
                    <a:alpha val="69000"/>
                  </a:scheme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latin typeface="+mn-ea"/>
                  <a:ea typeface="+mn-ea"/>
                </a:endParaRPr>
              </a:p>
            </p:txBody>
          </p:sp>
          <p:sp>
            <p:nvSpPr>
              <p:cNvPr id="21" name="AutoShape 38"/>
              <p:cNvSpPr>
                <a:spLocks noChangeArrowheads="1"/>
              </p:cNvSpPr>
              <p:nvPr/>
            </p:nvSpPr>
            <p:spPr bwMode="auto">
              <a:xfrm flipH="1">
                <a:off x="8897379" y="5869106"/>
                <a:ext cx="1007508" cy="988894"/>
              </a:xfrm>
              <a:prstGeom prst="rtTriangle">
                <a:avLst/>
              </a:prstGeom>
              <a:solidFill>
                <a:srgbClr val="0067C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>
                  <a:latin typeface="+mn-ea"/>
                  <a:ea typeface="+mn-ea"/>
                </a:endParaRPr>
              </a:p>
            </p:txBody>
          </p:sp>
        </p:grpSp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812" b="70313"/>
            <a:stretch>
              <a:fillRect/>
            </a:stretch>
          </p:blipFill>
          <p:spPr bwMode="auto">
            <a:xfrm>
              <a:off x="8121650" y="0"/>
              <a:ext cx="1295400" cy="116363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4" name="Group 67"/>
            <p:cNvGrpSpPr>
              <a:grpSpLocks/>
            </p:cNvGrpSpPr>
            <p:nvPr userDrawn="1"/>
          </p:nvGrpSpPr>
          <p:grpSpPr bwMode="auto">
            <a:xfrm>
              <a:off x="411163" y="409575"/>
              <a:ext cx="2532062" cy="2390775"/>
              <a:chOff x="259" y="570"/>
              <a:chExt cx="1768" cy="1670"/>
            </a:xfrm>
          </p:grpSpPr>
          <p:sp>
            <p:nvSpPr>
              <p:cNvPr id="16" name="AutoShape 44"/>
              <p:cNvSpPr>
                <a:spLocks noChangeAspect="1" noChangeArrowheads="1"/>
              </p:cNvSpPr>
              <p:nvPr/>
            </p:nvSpPr>
            <p:spPr bwMode="auto">
              <a:xfrm rot="10800000" flipH="1">
                <a:off x="259" y="570"/>
                <a:ext cx="1768" cy="167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03200" dist="35921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latin typeface="+mn-ea"/>
                  <a:ea typeface="+mn-ea"/>
                </a:endParaRPr>
              </a:p>
            </p:txBody>
          </p:sp>
          <p:sp>
            <p:nvSpPr>
              <p:cNvPr id="18" name="AutoShape 45"/>
              <p:cNvSpPr>
                <a:spLocks noChangeAspect="1" noChangeArrowheads="1"/>
              </p:cNvSpPr>
              <p:nvPr/>
            </p:nvSpPr>
            <p:spPr bwMode="auto">
              <a:xfrm rot="10800000" flipH="1">
                <a:off x="259" y="570"/>
                <a:ext cx="1655" cy="1564"/>
              </a:xfrm>
              <a:prstGeom prst="rtTriangle">
                <a:avLst/>
              </a:prstGeom>
              <a:solidFill>
                <a:srgbClr val="0067C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latin typeface="+mn-ea"/>
                  <a:ea typeface="+mn-ea"/>
                </a:endParaRPr>
              </a:p>
            </p:txBody>
          </p:sp>
        </p:grpSp>
        <p:sp>
          <p:nvSpPr>
            <p:cNvPr id="15" name="Text Box 65"/>
            <p:cNvSpPr txBox="1">
              <a:spLocks noChangeArrowheads="1"/>
            </p:cNvSpPr>
            <p:nvPr userDrawn="1"/>
          </p:nvSpPr>
          <p:spPr bwMode="auto">
            <a:xfrm>
              <a:off x="622703" y="559713"/>
              <a:ext cx="399148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>
                <a:spcBef>
                  <a:spcPct val="50000"/>
                </a:spcBef>
                <a:defRPr>
                  <a:solidFill>
                    <a:schemeClr val="bg1"/>
                  </a:solidFill>
                  <a:latin typeface="나눔바른고딕" pitchFamily="50" charset="-127"/>
                  <a:ea typeface="굴림" pitchFamily="50" charset="-127"/>
                </a:defRPr>
              </a:lvl1pPr>
              <a:lvl2pPr>
                <a:defRPr>
                  <a:latin typeface="나눔바른고딕" pitchFamily="50" charset="-127"/>
                  <a:ea typeface="굴림" pitchFamily="50" charset="-127"/>
                </a:defRPr>
              </a:lvl2pPr>
              <a:lvl3pPr>
                <a:defRPr>
                  <a:latin typeface="나눔바른고딕" pitchFamily="50" charset="-127"/>
                  <a:ea typeface="굴림" pitchFamily="50" charset="-127"/>
                </a:defRPr>
              </a:lvl3pPr>
              <a:lvl4pPr>
                <a:defRPr>
                  <a:latin typeface="나눔바른고딕" pitchFamily="50" charset="-127"/>
                  <a:ea typeface="굴림" pitchFamily="50" charset="-127"/>
                </a:defRPr>
              </a:lvl4pPr>
              <a:lvl5pPr>
                <a:defRPr>
                  <a:latin typeface="나눔바른고딕" pitchFamily="50" charset="-127"/>
                  <a:ea typeface="굴림" pitchFamily="50" charset="-127"/>
                </a:defRPr>
              </a:lvl5pPr>
              <a:lvl6pPr>
                <a:defRPr>
                  <a:latin typeface="나눔바른고딕" pitchFamily="50" charset="-127"/>
                  <a:ea typeface="굴림" pitchFamily="50" charset="-127"/>
                </a:defRPr>
              </a:lvl6pPr>
              <a:lvl7pPr>
                <a:defRPr>
                  <a:latin typeface="나눔바른고딕" pitchFamily="50" charset="-127"/>
                  <a:ea typeface="굴림" pitchFamily="50" charset="-127"/>
                </a:defRPr>
              </a:lvl7pPr>
              <a:lvl8pPr>
                <a:defRPr>
                  <a:latin typeface="나눔바른고딕" pitchFamily="50" charset="-127"/>
                  <a:ea typeface="굴림" pitchFamily="50" charset="-127"/>
                </a:defRPr>
              </a:lvl8pPr>
              <a:lvl9pPr>
                <a:defRPr>
                  <a:latin typeface="나눔바른고딕" pitchFamily="50" charset="-127"/>
                  <a:ea typeface="굴림" pitchFamily="50" charset="-127"/>
                </a:defRPr>
              </a:lvl9pPr>
            </a:lstStyle>
            <a:p>
              <a:pPr lvl="0"/>
              <a:r>
                <a:rPr lang="en-US" altLang="ko-KR" sz="1800" dirty="0">
                  <a:latin typeface="+mn-ea"/>
                  <a:ea typeface="+mn-ea"/>
                </a:rPr>
                <a:t>Day</a:t>
              </a:r>
            </a:p>
          </p:txBody>
        </p:sp>
      </p:grpSp>
      <p:sp>
        <p:nvSpPr>
          <p:cNvPr id="24" name="제목 개체 틀 14">
            <a:extLst>
              <a:ext uri="{FF2B5EF4-FFF2-40B4-BE49-F238E27FC236}">
                <a16:creationId xmlns:a16="http://schemas.microsoft.com/office/drawing/2014/main" id="{55A7197F-C68F-420B-B8BF-4AF551D6E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6696" y="1052736"/>
            <a:ext cx="7044788" cy="7596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4400" b="1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957A8E0B-34EF-4489-8C33-D4093C3743C3}"/>
              </a:ext>
            </a:extLst>
          </p:cNvPr>
          <p:cNvSpPr txBox="1">
            <a:spLocks/>
          </p:cNvSpPr>
          <p:nvPr userDrawn="1"/>
        </p:nvSpPr>
        <p:spPr>
          <a:xfrm>
            <a:off x="1720979" y="2172941"/>
            <a:ext cx="2370229" cy="457877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endParaRPr lang="en-US" altLang="ko-KR" sz="3200" b="1" spc="-3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  <a:ea typeface="+mn-ea"/>
            </a:endParaRPr>
          </a:p>
          <a:p>
            <a:pPr algn="ctr">
              <a:defRPr/>
            </a:pPr>
            <a:r>
              <a:rPr lang="en-US" altLang="ko-KR" sz="3200" b="1" spc="-15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6791B3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ea typeface="+mn-ea"/>
              </a:rPr>
              <a:t>CONTENTS</a:t>
            </a:r>
          </a:p>
          <a:p>
            <a:pPr algn="ctr">
              <a:defRPr/>
            </a:pPr>
            <a:endParaRPr lang="en-US" altLang="ko-KR" sz="3200" spc="-3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  <a:ea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F325508-845F-42A6-BC88-95C128185B6E}"/>
              </a:ext>
            </a:extLst>
          </p:cNvPr>
          <p:cNvSpPr/>
          <p:nvPr userDrawn="1"/>
        </p:nvSpPr>
        <p:spPr>
          <a:xfrm>
            <a:off x="1935065" y="2689876"/>
            <a:ext cx="7621104" cy="3331412"/>
          </a:xfrm>
          <a:prstGeom prst="rect">
            <a:avLst/>
          </a:prstGeom>
          <a:noFill/>
          <a:ln>
            <a:solidFill>
              <a:srgbClr val="6791B3"/>
            </a:solidFill>
          </a:ln>
          <a:effectLst>
            <a:innerShdw blurRad="114300">
              <a:schemeClr val="bg1">
                <a:lumMod val="8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6791B3"/>
                </a:solidFill>
              </a:ln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9CD7AA74-3CF5-4255-96A4-200C3CEEEF5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16696" y="2929242"/>
            <a:ext cx="7044787" cy="2876022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 dirty="0"/>
              <a:t>여기에 내용을 넣으세요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1" name="텍스트 개체 틀 30">
            <a:extLst>
              <a:ext uri="{FF2B5EF4-FFF2-40B4-BE49-F238E27FC236}">
                <a16:creationId xmlns:a16="http://schemas.microsoft.com/office/drawing/2014/main" id="{77B9F5D7-36EF-443D-8DFD-F6CFAAAD45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8504" y="682027"/>
            <a:ext cx="1212140" cy="129683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7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3266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소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18"/>
          <p:cNvSpPr txBox="1">
            <a:spLocks/>
          </p:cNvSpPr>
          <p:nvPr userDrawn="1"/>
        </p:nvSpPr>
        <p:spPr>
          <a:xfrm>
            <a:off x="7322873" y="6592907"/>
            <a:ext cx="23114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9A0508AD-F268-4F99-9FB3-73BCCD85EA25}" type="slidenum">
              <a:rPr kumimoji="0" lang="ko-KR" altLang="en-US" sz="1000">
                <a:solidFill>
                  <a:srgbClr val="000000">
                    <a:tint val="75000"/>
                  </a:srgbClr>
                </a:solidFill>
                <a:latin typeface="+mn-ea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ko-KR" altLang="en-US" sz="400" dirty="0">
              <a:solidFill>
                <a:srgbClr val="000000">
                  <a:tint val="75000"/>
                </a:srgbClr>
              </a:solidFill>
              <a:latin typeface="+mn-ea"/>
              <a:ea typeface="+mn-ea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112392D-D884-4B6E-842B-E5FE517532B6}"/>
              </a:ext>
            </a:extLst>
          </p:cNvPr>
          <p:cNvGrpSpPr/>
          <p:nvPr userDrawn="1"/>
        </p:nvGrpSpPr>
        <p:grpSpPr>
          <a:xfrm>
            <a:off x="992563" y="1052736"/>
            <a:ext cx="8913437" cy="5805264"/>
            <a:chOff x="992563" y="1052736"/>
            <a:chExt cx="8913437" cy="5805264"/>
          </a:xfrm>
        </p:grpSpPr>
        <p:sp>
          <p:nvSpPr>
            <p:cNvPr id="9" name="AutoShape 34">
              <a:extLst>
                <a:ext uri="{FF2B5EF4-FFF2-40B4-BE49-F238E27FC236}">
                  <a16:creationId xmlns:a16="http://schemas.microsoft.com/office/drawing/2014/main" id="{4BF27B1D-B8F7-4330-A3C5-932DA8F3CD0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7106131" y="6442620"/>
              <a:ext cx="2799869" cy="415380"/>
            </a:xfrm>
            <a:prstGeom prst="rtTriangle">
              <a:avLst/>
            </a:prstGeom>
            <a:solidFill>
              <a:srgbClr val="85AEFF"/>
            </a:solidFill>
            <a:ln>
              <a:noFill/>
            </a:ln>
            <a:effectLst>
              <a:outerShdw blurRad="50800" dist="279400" dir="10800000" algn="br" rotWithShape="0">
                <a:srgbClr val="000000">
                  <a:lumMod val="65000"/>
                  <a:lumOff val="35000"/>
                  <a:alpha val="4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AutoShape 37">
              <a:extLst>
                <a:ext uri="{FF2B5EF4-FFF2-40B4-BE49-F238E27FC236}">
                  <a16:creationId xmlns:a16="http://schemas.microsoft.com/office/drawing/2014/main" id="{CE1835DB-ABB8-4BB7-8D35-CC43244DA57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801638" y="5775562"/>
              <a:ext cx="1103249" cy="1082438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  <a:effectLst>
              <a:outerShdw blurRad="88900" dist="63500" dir="11400000" sx="110000" sy="110000" algn="ctr" rotWithShape="0">
                <a:srgbClr val="808080">
                  <a:alpha val="69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AutoShape 38">
              <a:extLst>
                <a:ext uri="{FF2B5EF4-FFF2-40B4-BE49-F238E27FC236}">
                  <a16:creationId xmlns:a16="http://schemas.microsoft.com/office/drawing/2014/main" id="{1C0CB433-3A7A-4EB5-AD6C-A51E612FCD3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897379" y="5869106"/>
              <a:ext cx="1007508" cy="988894"/>
            </a:xfrm>
            <a:prstGeom prst="rtTriangle">
              <a:avLst/>
            </a:prstGeom>
            <a:solidFill>
              <a:srgbClr val="0067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Rectangle 69">
              <a:extLst>
                <a:ext uri="{FF2B5EF4-FFF2-40B4-BE49-F238E27FC236}">
                  <a16:creationId xmlns:a16="http://schemas.microsoft.com/office/drawing/2014/main" id="{8F8E7E1E-FC6C-4EA3-934B-943111C0D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110" y="2139864"/>
              <a:ext cx="7488000" cy="2016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" name="Rectangle 69">
              <a:extLst>
                <a:ext uri="{FF2B5EF4-FFF2-40B4-BE49-F238E27FC236}">
                  <a16:creationId xmlns:a16="http://schemas.microsoft.com/office/drawing/2014/main" id="{F4E47664-8ABF-41D8-9EAD-E958CFAA2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8110" y="2283864"/>
              <a:ext cx="7200000" cy="172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" name="AutoShape 130">
              <a:extLst>
                <a:ext uri="{FF2B5EF4-FFF2-40B4-BE49-F238E27FC236}">
                  <a16:creationId xmlns:a16="http://schemas.microsoft.com/office/drawing/2014/main" id="{5A895C72-88DA-4F99-B6CD-C66EB09B9CC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992564" y="1916838"/>
              <a:ext cx="1998000" cy="18864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50800" dir="600000" algn="ctr" rotWithShape="0">
                <a:schemeClr val="tx1">
                  <a:lumMod val="85000"/>
                  <a:lumOff val="15000"/>
                  <a:alpha val="4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5CD30246-5DB5-48EE-9BD8-174A93B5A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812" b="70313"/>
            <a:stretch>
              <a:fillRect/>
            </a:stretch>
          </p:blipFill>
          <p:spPr bwMode="auto">
            <a:xfrm>
              <a:off x="7401272" y="1052736"/>
              <a:ext cx="1295400" cy="116363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AutoShape 45">
              <a:extLst>
                <a:ext uri="{FF2B5EF4-FFF2-40B4-BE49-F238E27FC236}">
                  <a16:creationId xmlns:a16="http://schemas.microsoft.com/office/drawing/2014/main" id="{B344A3FB-34B2-4149-93C6-830919E66E8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0800000" flipH="1">
              <a:off x="992563" y="1916838"/>
              <a:ext cx="1870793" cy="1767237"/>
            </a:xfrm>
            <a:prstGeom prst="rtTriangle">
              <a:avLst/>
            </a:prstGeom>
            <a:solidFill>
              <a:srgbClr val="0067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9" name="슬라이드 번호 개체 틀 1">
            <a:extLst>
              <a:ext uri="{FF2B5EF4-FFF2-40B4-BE49-F238E27FC236}">
                <a16:creationId xmlns:a16="http://schemas.microsoft.com/office/drawing/2014/main" id="{054D3597-281E-4E78-B6C5-416B1E7E0A35}"/>
              </a:ext>
            </a:extLst>
          </p:cNvPr>
          <p:cNvSpPr txBox="1">
            <a:spLocks/>
          </p:cNvSpPr>
          <p:nvPr userDrawn="1"/>
        </p:nvSpPr>
        <p:spPr>
          <a:xfrm>
            <a:off x="9671584" y="6564769"/>
            <a:ext cx="10900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rtlCol="0" anchor="ctr">
            <a:spAutoFit/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0" lang="en-US" altLang="ko-KR" sz="1400" kern="120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ＨＧｺﾞｼｯｸE-PRO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1834800-E070-401A-9581-E51835AC1A76}" type="slidenum">
              <a:rPr kumimoji="0" lang="en-US" altLang="ko-KR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0" name="제목 개체 틀 14">
            <a:extLst>
              <a:ext uri="{FF2B5EF4-FFF2-40B4-BE49-F238E27FC236}">
                <a16:creationId xmlns:a16="http://schemas.microsoft.com/office/drawing/2014/main" id="{A4D6DF27-3AA7-4E6D-8E30-6589A84D32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96649" y="2749290"/>
            <a:ext cx="6312736" cy="7596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200" b="1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부제목을 추가하려면 </a:t>
            </a:r>
            <a:r>
              <a:rPr lang="ko-KR" altLang="en-US" dirty="0" err="1"/>
              <a:t>클릭하시오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" name="텍스트 개체 틀 30">
            <a:extLst>
              <a:ext uri="{FF2B5EF4-FFF2-40B4-BE49-F238E27FC236}">
                <a16:creationId xmlns:a16="http://schemas.microsoft.com/office/drawing/2014/main" id="{E5E617C3-7DBC-47D5-AE27-CF7240EFF7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36576" y="2117674"/>
            <a:ext cx="625918" cy="97645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600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A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 userDrawn="1"/>
        </p:nvGrpSpPr>
        <p:grpSpPr>
          <a:xfrm>
            <a:off x="7106137" y="5775562"/>
            <a:ext cx="2799869" cy="1082438"/>
            <a:chOff x="7106131" y="5775562"/>
            <a:chExt cx="2799869" cy="1082438"/>
          </a:xfrm>
        </p:grpSpPr>
        <p:sp>
          <p:nvSpPr>
            <p:cNvPr id="25" name="AutoShape 34"/>
            <p:cNvSpPr>
              <a:spLocks noChangeArrowheads="1"/>
            </p:cNvSpPr>
            <p:nvPr userDrawn="1"/>
          </p:nvSpPr>
          <p:spPr bwMode="auto">
            <a:xfrm flipH="1">
              <a:off x="7106131" y="6442620"/>
              <a:ext cx="2799869" cy="415380"/>
            </a:xfrm>
            <a:prstGeom prst="rtTriangle">
              <a:avLst/>
            </a:prstGeom>
            <a:solidFill>
              <a:srgbClr val="85AEFF"/>
            </a:solidFill>
            <a:ln>
              <a:noFill/>
            </a:ln>
            <a:effectLst>
              <a:outerShdw blurRad="50800" dist="279400" dir="10800000" algn="br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26" name="AutoShape 37"/>
            <p:cNvSpPr>
              <a:spLocks noChangeArrowheads="1"/>
            </p:cNvSpPr>
            <p:nvPr userDrawn="1"/>
          </p:nvSpPr>
          <p:spPr bwMode="auto">
            <a:xfrm flipH="1">
              <a:off x="8801638" y="5775562"/>
              <a:ext cx="1103249" cy="108243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11400000" sx="110000" sy="110000" algn="ctr" rotWithShape="0">
                <a:schemeClr val="bg2">
                  <a:alpha val="69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27" name="AutoShape 38"/>
            <p:cNvSpPr>
              <a:spLocks noChangeArrowheads="1"/>
            </p:cNvSpPr>
            <p:nvPr userDrawn="1"/>
          </p:nvSpPr>
          <p:spPr bwMode="auto">
            <a:xfrm flipH="1">
              <a:off x="8897379" y="5869106"/>
              <a:ext cx="1007508" cy="988894"/>
            </a:xfrm>
            <a:prstGeom prst="rtTriangle">
              <a:avLst/>
            </a:prstGeom>
            <a:solidFill>
              <a:srgbClr val="0067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n-ea"/>
                <a:ea typeface="+mn-ea"/>
              </a:endParaRPr>
            </a:p>
          </p:txBody>
        </p:sp>
      </p:grpSp>
      <p:sp>
        <p:nvSpPr>
          <p:cNvPr id="3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556168" y="6564769"/>
            <a:ext cx="22442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>
              <a:defRPr kumimoji="0" lang="en-US" altLang="ko-KR" sz="1400" smtClean="0">
                <a:solidFill>
                  <a:schemeClr val="bg1"/>
                </a:solidFill>
                <a:latin typeface="+mn-ea"/>
                <a:ea typeface="+mn-ea"/>
                <a:cs typeface="ＨＧｺﾞｼｯｸE-PRO"/>
              </a:defRPr>
            </a:lvl1pPr>
          </a:lstStyle>
          <a:p>
            <a:fld id="{01834800-E070-401A-9581-E51835AC1A76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C3A7981A-B3C4-4A50-89FE-D92401144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481" y="365448"/>
            <a:ext cx="8937624" cy="71214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l">
              <a:defRPr lang="ko-KR" altLang="en-US" sz="3200" b="1" kern="1200" dirty="0">
                <a:solidFill>
                  <a:srgbClr val="000099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DF85535-5103-4547-82CC-1D28C6EA697B}"/>
              </a:ext>
            </a:extLst>
          </p:cNvPr>
          <p:cNvSpPr/>
          <p:nvPr userDrawn="1"/>
        </p:nvSpPr>
        <p:spPr bwMode="auto">
          <a:xfrm>
            <a:off x="484188" y="1140062"/>
            <a:ext cx="8937624" cy="80907"/>
          </a:xfrm>
          <a:prstGeom prst="rect">
            <a:avLst/>
          </a:prstGeom>
          <a:solidFill>
            <a:srgbClr val="005A9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3" name="텍스트 개체 틀 4">
            <a:extLst>
              <a:ext uri="{FF2B5EF4-FFF2-40B4-BE49-F238E27FC236}">
                <a16:creationId xmlns:a16="http://schemas.microsoft.com/office/drawing/2014/main" id="{01B99386-CE61-4447-AE75-40E6634D03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3481" y="1314513"/>
            <a:ext cx="8936043" cy="5250256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v"/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7FBC1AD-9AC4-407D-9081-E55F3A478362}"/>
              </a:ext>
            </a:extLst>
          </p:cNvPr>
          <p:cNvSpPr/>
          <p:nvPr userDrawn="1"/>
        </p:nvSpPr>
        <p:spPr bwMode="auto">
          <a:xfrm>
            <a:off x="-1" y="0"/>
            <a:ext cx="2144689" cy="128526"/>
          </a:xfrm>
          <a:prstGeom prst="rect">
            <a:avLst/>
          </a:prstGeom>
          <a:solidFill>
            <a:schemeClr val="accent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내용(2)-큰제목과 함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 userDrawn="1"/>
        </p:nvGrpSpPr>
        <p:grpSpPr>
          <a:xfrm>
            <a:off x="7106137" y="5775562"/>
            <a:ext cx="2799869" cy="1082438"/>
            <a:chOff x="7106131" y="5775562"/>
            <a:chExt cx="2799869" cy="1082438"/>
          </a:xfrm>
        </p:grpSpPr>
        <p:sp>
          <p:nvSpPr>
            <p:cNvPr id="25" name="AutoShape 34"/>
            <p:cNvSpPr>
              <a:spLocks noChangeArrowheads="1"/>
            </p:cNvSpPr>
            <p:nvPr userDrawn="1"/>
          </p:nvSpPr>
          <p:spPr bwMode="auto">
            <a:xfrm flipH="1">
              <a:off x="7106131" y="6442620"/>
              <a:ext cx="2799869" cy="415380"/>
            </a:xfrm>
            <a:prstGeom prst="rtTriangle">
              <a:avLst/>
            </a:prstGeom>
            <a:solidFill>
              <a:srgbClr val="85AEFF"/>
            </a:solidFill>
            <a:ln>
              <a:noFill/>
            </a:ln>
            <a:effectLst>
              <a:outerShdw blurRad="50800" dist="279400" dir="10800000" algn="br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26" name="AutoShape 37"/>
            <p:cNvSpPr>
              <a:spLocks noChangeArrowheads="1"/>
            </p:cNvSpPr>
            <p:nvPr userDrawn="1"/>
          </p:nvSpPr>
          <p:spPr bwMode="auto">
            <a:xfrm flipH="1">
              <a:off x="8801638" y="5775562"/>
              <a:ext cx="1103249" cy="108243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11400000" sx="110000" sy="110000" algn="ctr" rotWithShape="0">
                <a:schemeClr val="bg2">
                  <a:alpha val="69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27" name="AutoShape 38"/>
            <p:cNvSpPr>
              <a:spLocks noChangeArrowheads="1"/>
            </p:cNvSpPr>
            <p:nvPr userDrawn="1"/>
          </p:nvSpPr>
          <p:spPr bwMode="auto">
            <a:xfrm flipH="1">
              <a:off x="8897379" y="5869106"/>
              <a:ext cx="1007508" cy="988894"/>
            </a:xfrm>
            <a:prstGeom prst="rtTriangle">
              <a:avLst/>
            </a:prstGeom>
            <a:solidFill>
              <a:srgbClr val="0067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n-ea"/>
                <a:ea typeface="+mn-ea"/>
              </a:endParaRPr>
            </a:p>
          </p:txBody>
        </p:sp>
      </p:grpSp>
      <p:sp>
        <p:nvSpPr>
          <p:cNvPr id="3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556168" y="6564769"/>
            <a:ext cx="22442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>
              <a:defRPr kumimoji="0" lang="en-US" altLang="ko-KR" sz="1400" smtClean="0">
                <a:solidFill>
                  <a:schemeClr val="bg1"/>
                </a:solidFill>
                <a:latin typeface="+mn-ea"/>
                <a:ea typeface="+mn-ea"/>
                <a:cs typeface="ＨＧｺﾞｼｯｸE-PRO"/>
              </a:defRPr>
            </a:lvl1pPr>
          </a:lstStyle>
          <a:p>
            <a:fld id="{01834800-E070-401A-9581-E51835AC1A76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C3A7981A-B3C4-4A50-89FE-D92401144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481" y="1052736"/>
            <a:ext cx="8937624" cy="52119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lang="ko-KR" altLang="en-US" sz="2800" b="1" kern="1200" dirty="0">
                <a:solidFill>
                  <a:srgbClr val="000099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DF85535-5103-4547-82CC-1D28C6EA697B}"/>
              </a:ext>
            </a:extLst>
          </p:cNvPr>
          <p:cNvSpPr/>
          <p:nvPr userDrawn="1"/>
        </p:nvSpPr>
        <p:spPr bwMode="auto">
          <a:xfrm>
            <a:off x="484188" y="1628800"/>
            <a:ext cx="8937624" cy="80907"/>
          </a:xfrm>
          <a:prstGeom prst="rect">
            <a:avLst/>
          </a:prstGeom>
          <a:solidFill>
            <a:srgbClr val="005A9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3" name="텍스트 개체 틀 4">
            <a:extLst>
              <a:ext uri="{FF2B5EF4-FFF2-40B4-BE49-F238E27FC236}">
                <a16:creationId xmlns:a16="http://schemas.microsoft.com/office/drawing/2014/main" id="{01B99386-CE61-4447-AE75-40E6634D03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3481" y="1764581"/>
            <a:ext cx="8936043" cy="4800188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v"/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7FBC1AD-9AC4-407D-9081-E55F3A478362}"/>
              </a:ext>
            </a:extLst>
          </p:cNvPr>
          <p:cNvSpPr/>
          <p:nvPr userDrawn="1"/>
        </p:nvSpPr>
        <p:spPr bwMode="auto">
          <a:xfrm>
            <a:off x="-1" y="0"/>
            <a:ext cx="2144689" cy="128526"/>
          </a:xfrm>
          <a:prstGeom prst="rect">
            <a:avLst/>
          </a:prstGeom>
          <a:solidFill>
            <a:schemeClr val="accent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D59F19-FA3D-41C8-8410-21F51E116B6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0472" y="260349"/>
            <a:ext cx="9221340" cy="712145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lvl="0"/>
            <a:r>
              <a:rPr lang="ko-KR" altLang="en-US" dirty="0"/>
              <a:t>큰 제목을 추가하려면 클릭하십시오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74937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내용(3)-구분선 없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 userDrawn="1"/>
        </p:nvGrpSpPr>
        <p:grpSpPr>
          <a:xfrm>
            <a:off x="7106137" y="5775562"/>
            <a:ext cx="2799869" cy="1082438"/>
            <a:chOff x="7106131" y="5775562"/>
            <a:chExt cx="2799869" cy="1082438"/>
          </a:xfrm>
        </p:grpSpPr>
        <p:sp>
          <p:nvSpPr>
            <p:cNvPr id="25" name="AutoShape 34"/>
            <p:cNvSpPr>
              <a:spLocks noChangeArrowheads="1"/>
            </p:cNvSpPr>
            <p:nvPr userDrawn="1"/>
          </p:nvSpPr>
          <p:spPr bwMode="auto">
            <a:xfrm flipH="1">
              <a:off x="7106131" y="6442620"/>
              <a:ext cx="2799869" cy="415380"/>
            </a:xfrm>
            <a:prstGeom prst="rtTriangle">
              <a:avLst/>
            </a:prstGeom>
            <a:solidFill>
              <a:srgbClr val="85AEFF"/>
            </a:solidFill>
            <a:ln>
              <a:noFill/>
            </a:ln>
            <a:effectLst>
              <a:outerShdw blurRad="50800" dist="279400" dir="10800000" algn="br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26" name="AutoShape 37"/>
            <p:cNvSpPr>
              <a:spLocks noChangeArrowheads="1"/>
            </p:cNvSpPr>
            <p:nvPr userDrawn="1"/>
          </p:nvSpPr>
          <p:spPr bwMode="auto">
            <a:xfrm flipH="1">
              <a:off x="8801638" y="5775562"/>
              <a:ext cx="1103249" cy="108243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11400000" sx="110000" sy="110000" algn="ctr" rotWithShape="0">
                <a:schemeClr val="bg2">
                  <a:alpha val="69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27" name="AutoShape 38"/>
            <p:cNvSpPr>
              <a:spLocks noChangeArrowheads="1"/>
            </p:cNvSpPr>
            <p:nvPr userDrawn="1"/>
          </p:nvSpPr>
          <p:spPr bwMode="auto">
            <a:xfrm flipH="1">
              <a:off x="8897379" y="5869106"/>
              <a:ext cx="1007508" cy="988894"/>
            </a:xfrm>
            <a:prstGeom prst="rtTriangle">
              <a:avLst/>
            </a:prstGeom>
            <a:solidFill>
              <a:srgbClr val="0067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n-ea"/>
                <a:ea typeface="+mn-ea"/>
              </a:endParaRPr>
            </a:p>
          </p:txBody>
        </p:sp>
      </p:grpSp>
      <p:sp>
        <p:nvSpPr>
          <p:cNvPr id="3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556168" y="6564769"/>
            <a:ext cx="22442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>
              <a:defRPr kumimoji="0" lang="en-US" altLang="ko-KR" sz="1400" smtClean="0">
                <a:solidFill>
                  <a:schemeClr val="bg1"/>
                </a:solidFill>
                <a:latin typeface="+mn-ea"/>
                <a:ea typeface="+mn-ea"/>
                <a:cs typeface="ＨＧｺﾞｼｯｸE-PRO"/>
              </a:defRPr>
            </a:lvl1pPr>
          </a:lstStyle>
          <a:p>
            <a:fld id="{01834800-E070-401A-9581-E51835AC1A76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C3A7981A-B3C4-4A50-89FE-D92401144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481" y="365448"/>
            <a:ext cx="8937624" cy="71214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l">
              <a:defRPr lang="ko-KR" altLang="en-US" sz="3200" b="1" kern="1200" dirty="0">
                <a:solidFill>
                  <a:srgbClr val="000099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13" name="텍스트 개체 틀 4">
            <a:extLst>
              <a:ext uri="{FF2B5EF4-FFF2-40B4-BE49-F238E27FC236}">
                <a16:creationId xmlns:a16="http://schemas.microsoft.com/office/drawing/2014/main" id="{01B99386-CE61-4447-AE75-40E6634D03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3481" y="1314513"/>
            <a:ext cx="8936043" cy="5250256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v"/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7FBC1AD-9AC4-407D-9081-E55F3A478362}"/>
              </a:ext>
            </a:extLst>
          </p:cNvPr>
          <p:cNvSpPr/>
          <p:nvPr userDrawn="1"/>
        </p:nvSpPr>
        <p:spPr bwMode="auto">
          <a:xfrm>
            <a:off x="-1" y="0"/>
            <a:ext cx="2144689" cy="128526"/>
          </a:xfrm>
          <a:prstGeom prst="rect">
            <a:avLst/>
          </a:prstGeom>
          <a:solidFill>
            <a:schemeClr val="accent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3502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 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 userDrawn="1"/>
        </p:nvGrpSpPr>
        <p:grpSpPr>
          <a:xfrm>
            <a:off x="7106137" y="5775562"/>
            <a:ext cx="2799869" cy="1082438"/>
            <a:chOff x="7106131" y="5775562"/>
            <a:chExt cx="2799869" cy="1082438"/>
          </a:xfrm>
        </p:grpSpPr>
        <p:sp>
          <p:nvSpPr>
            <p:cNvPr id="25" name="AutoShape 34"/>
            <p:cNvSpPr>
              <a:spLocks noChangeArrowheads="1"/>
            </p:cNvSpPr>
            <p:nvPr userDrawn="1"/>
          </p:nvSpPr>
          <p:spPr bwMode="auto">
            <a:xfrm flipH="1">
              <a:off x="7106131" y="6442620"/>
              <a:ext cx="2799869" cy="415380"/>
            </a:xfrm>
            <a:prstGeom prst="rtTriangle">
              <a:avLst/>
            </a:prstGeom>
            <a:solidFill>
              <a:srgbClr val="85AEFF"/>
            </a:solidFill>
            <a:ln>
              <a:noFill/>
            </a:ln>
            <a:effectLst>
              <a:outerShdw blurRad="50800" dist="279400" dir="10800000" algn="br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26" name="AutoShape 37"/>
            <p:cNvSpPr>
              <a:spLocks noChangeArrowheads="1"/>
            </p:cNvSpPr>
            <p:nvPr userDrawn="1"/>
          </p:nvSpPr>
          <p:spPr bwMode="auto">
            <a:xfrm flipH="1">
              <a:off x="8801638" y="5775562"/>
              <a:ext cx="1103249" cy="108243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11400000" sx="110000" sy="110000" algn="ctr" rotWithShape="0">
                <a:schemeClr val="bg2">
                  <a:alpha val="69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27" name="AutoShape 38"/>
            <p:cNvSpPr>
              <a:spLocks noChangeArrowheads="1"/>
            </p:cNvSpPr>
            <p:nvPr userDrawn="1"/>
          </p:nvSpPr>
          <p:spPr bwMode="auto">
            <a:xfrm flipH="1">
              <a:off x="8897379" y="5869106"/>
              <a:ext cx="1007508" cy="988894"/>
            </a:xfrm>
            <a:prstGeom prst="rtTriangle">
              <a:avLst/>
            </a:prstGeom>
            <a:solidFill>
              <a:srgbClr val="0067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n-ea"/>
                <a:ea typeface="+mn-ea"/>
              </a:endParaRPr>
            </a:p>
          </p:txBody>
        </p:sp>
      </p:grpSp>
      <p:sp>
        <p:nvSpPr>
          <p:cNvPr id="3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556168" y="6564769"/>
            <a:ext cx="22442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>
              <a:defRPr kumimoji="0" lang="en-US" altLang="ko-KR" sz="1400" smtClean="0">
                <a:solidFill>
                  <a:schemeClr val="bg1"/>
                </a:solidFill>
                <a:latin typeface="+mn-ea"/>
                <a:ea typeface="+mn-ea"/>
                <a:cs typeface="ＨＧｺﾞｼｯｸE-PRO"/>
              </a:defRPr>
            </a:lvl1pPr>
          </a:lstStyle>
          <a:p>
            <a:fld id="{01834800-E070-401A-9581-E51835AC1A76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7FBC1AD-9AC4-407D-9081-E55F3A478362}"/>
              </a:ext>
            </a:extLst>
          </p:cNvPr>
          <p:cNvSpPr/>
          <p:nvPr userDrawn="1"/>
        </p:nvSpPr>
        <p:spPr bwMode="auto">
          <a:xfrm>
            <a:off x="-1" y="0"/>
            <a:ext cx="2144689" cy="128526"/>
          </a:xfrm>
          <a:prstGeom prst="rect">
            <a:avLst/>
          </a:prstGeom>
          <a:solidFill>
            <a:schemeClr val="accent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672902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 메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 userDrawn="1"/>
        </p:nvSpPr>
        <p:spPr>
          <a:xfrm>
            <a:off x="-87561" y="146010"/>
            <a:ext cx="2232249" cy="805339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r>
              <a:rPr lang="en-US" altLang="ko-KR" sz="4000" b="1" spc="-15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6791B3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ea typeface="+mn-ea"/>
              </a:rPr>
              <a:t>MEMO</a:t>
            </a:r>
            <a:endParaRPr lang="en-US" altLang="ko-KR" sz="4000" spc="-3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-1" y="0"/>
            <a:ext cx="3392828" cy="188640"/>
          </a:xfrm>
          <a:prstGeom prst="rect">
            <a:avLst/>
          </a:prstGeom>
          <a:solidFill>
            <a:schemeClr val="accent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272480" y="951349"/>
            <a:ext cx="9361040" cy="5501987"/>
          </a:xfrm>
          <a:prstGeom prst="rect">
            <a:avLst/>
          </a:prstGeom>
          <a:noFill/>
          <a:ln>
            <a:solidFill>
              <a:srgbClr val="6791B3"/>
            </a:solidFill>
          </a:ln>
          <a:effectLst>
            <a:innerShdw blurRad="114300">
              <a:schemeClr val="bg1">
                <a:lumMod val="8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6791B3"/>
                </a:solidFill>
              </a:ln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7118F8-8618-498F-B337-4571892E58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0512" y="1268412"/>
            <a:ext cx="8784976" cy="4896892"/>
          </a:xfrm>
        </p:spPr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15592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 인사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18"/>
          <p:cNvSpPr txBox="1">
            <a:spLocks/>
          </p:cNvSpPr>
          <p:nvPr userDrawn="1"/>
        </p:nvSpPr>
        <p:spPr>
          <a:xfrm>
            <a:off x="7322873" y="6592907"/>
            <a:ext cx="23114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9A0508AD-F268-4F99-9FB3-73BCCD85EA25}" type="slidenum">
              <a:rPr kumimoji="0" lang="ko-KR" altLang="en-US" sz="1000">
                <a:solidFill>
                  <a:srgbClr val="000000">
                    <a:tint val="75000"/>
                  </a:srgbClr>
                </a:solidFill>
                <a:latin typeface="+mn-ea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ko-KR" altLang="en-US" sz="400" dirty="0">
              <a:solidFill>
                <a:srgbClr val="000000">
                  <a:tint val="75000"/>
                </a:srgbClr>
              </a:solidFill>
              <a:latin typeface="+mn-ea"/>
              <a:ea typeface="+mn-ea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112392D-D884-4B6E-842B-E5FE517532B6}"/>
              </a:ext>
            </a:extLst>
          </p:cNvPr>
          <p:cNvGrpSpPr/>
          <p:nvPr userDrawn="1"/>
        </p:nvGrpSpPr>
        <p:grpSpPr>
          <a:xfrm>
            <a:off x="7130817" y="1052736"/>
            <a:ext cx="2799869" cy="5805264"/>
            <a:chOff x="7106131" y="1052736"/>
            <a:chExt cx="2799869" cy="5805264"/>
          </a:xfrm>
        </p:grpSpPr>
        <p:sp>
          <p:nvSpPr>
            <p:cNvPr id="9" name="AutoShape 34">
              <a:extLst>
                <a:ext uri="{FF2B5EF4-FFF2-40B4-BE49-F238E27FC236}">
                  <a16:creationId xmlns:a16="http://schemas.microsoft.com/office/drawing/2014/main" id="{4BF27B1D-B8F7-4330-A3C5-932DA8F3CD0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7106131" y="6442620"/>
              <a:ext cx="2799869" cy="415380"/>
            </a:xfrm>
            <a:prstGeom prst="rtTriangle">
              <a:avLst/>
            </a:prstGeom>
            <a:solidFill>
              <a:srgbClr val="85AEFF"/>
            </a:solidFill>
            <a:ln>
              <a:noFill/>
            </a:ln>
            <a:effectLst>
              <a:outerShdw blurRad="50800" dist="279400" dir="10800000" algn="br" rotWithShape="0">
                <a:srgbClr val="000000">
                  <a:lumMod val="65000"/>
                  <a:lumOff val="35000"/>
                  <a:alpha val="4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AutoShape 37">
              <a:extLst>
                <a:ext uri="{FF2B5EF4-FFF2-40B4-BE49-F238E27FC236}">
                  <a16:creationId xmlns:a16="http://schemas.microsoft.com/office/drawing/2014/main" id="{CE1835DB-ABB8-4BB7-8D35-CC43244DA57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801638" y="5775562"/>
              <a:ext cx="1103249" cy="1082438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  <a:effectLst>
              <a:outerShdw blurRad="88900" dist="63500" dir="11400000" sx="110000" sy="110000" algn="ctr" rotWithShape="0">
                <a:srgbClr val="808080">
                  <a:alpha val="69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AutoShape 38">
              <a:extLst>
                <a:ext uri="{FF2B5EF4-FFF2-40B4-BE49-F238E27FC236}">
                  <a16:creationId xmlns:a16="http://schemas.microsoft.com/office/drawing/2014/main" id="{1C0CB433-3A7A-4EB5-AD6C-A51E612FCD3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897379" y="5869106"/>
              <a:ext cx="1007508" cy="988894"/>
            </a:xfrm>
            <a:prstGeom prst="rtTriangle">
              <a:avLst/>
            </a:prstGeom>
            <a:solidFill>
              <a:srgbClr val="0067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5CD30246-5DB5-48EE-9BD8-174A93B5A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812" b="70313"/>
            <a:stretch>
              <a:fillRect/>
            </a:stretch>
          </p:blipFill>
          <p:spPr bwMode="auto">
            <a:xfrm>
              <a:off x="7401272" y="1052736"/>
              <a:ext cx="1295400" cy="116363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" name="제목 1">
            <a:extLst>
              <a:ext uri="{FF2B5EF4-FFF2-40B4-BE49-F238E27FC236}">
                <a16:creationId xmlns:a16="http://schemas.microsoft.com/office/drawing/2014/main" id="{123A7331-B8C2-462E-9934-C391A2354A7F}"/>
              </a:ext>
            </a:extLst>
          </p:cNvPr>
          <p:cNvSpPr txBox="1">
            <a:spLocks/>
          </p:cNvSpPr>
          <p:nvPr userDrawn="1"/>
        </p:nvSpPr>
        <p:spPr>
          <a:xfrm>
            <a:off x="1033301" y="2552855"/>
            <a:ext cx="7839397" cy="1752290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r>
              <a:rPr lang="ko-KR" altLang="en-US" sz="9600" b="1" spc="-15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6791B3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나눔바른고딕"/>
                <a:ea typeface="+mn-ea"/>
              </a:rPr>
              <a:t>감사합니다</a:t>
            </a:r>
            <a:r>
              <a:rPr lang="en-US" altLang="ko-KR" sz="9600" b="1" spc="-15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6791B3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나눔바른고딕"/>
                <a:ea typeface="+mn-ea"/>
              </a:rPr>
              <a:t>!</a:t>
            </a:r>
            <a:endParaRPr lang="en-US" altLang="ko-KR" sz="9600" spc="-300" dirty="0">
              <a:solidFill>
                <a:prstClr val="black">
                  <a:lumMod val="75000"/>
                  <a:lumOff val="25000"/>
                </a:prstClr>
              </a:solidFill>
              <a:latin typeface="나눔바른고딕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39610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개체 틀 14">
            <a:extLst>
              <a:ext uri="{FF2B5EF4-FFF2-40B4-BE49-F238E27FC236}">
                <a16:creationId xmlns:a16="http://schemas.microsoft.com/office/drawing/2014/main" id="{B0F4B582-14E5-4B76-9ED1-B9CC9544E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188" y="322230"/>
            <a:ext cx="8937623" cy="759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6E60481-F981-4290-9EBF-5789A1FBF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188" y="1416912"/>
            <a:ext cx="8937623" cy="4692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63E6520-2020-4FCD-8E5D-D3D0140FEC1D}"/>
              </a:ext>
            </a:extLst>
          </p:cNvPr>
          <p:cNvGrpSpPr/>
          <p:nvPr userDrawn="1"/>
        </p:nvGrpSpPr>
        <p:grpSpPr>
          <a:xfrm>
            <a:off x="7106137" y="5775562"/>
            <a:ext cx="2799869" cy="1082438"/>
            <a:chOff x="7106131" y="5775562"/>
            <a:chExt cx="2799869" cy="1082438"/>
          </a:xfrm>
        </p:grpSpPr>
        <p:sp>
          <p:nvSpPr>
            <p:cNvPr id="7" name="AutoShape 34">
              <a:extLst>
                <a:ext uri="{FF2B5EF4-FFF2-40B4-BE49-F238E27FC236}">
                  <a16:creationId xmlns:a16="http://schemas.microsoft.com/office/drawing/2014/main" id="{261BCFF1-C31B-44E8-BC3E-462445619A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H="1">
              <a:off x="7106131" y="6442620"/>
              <a:ext cx="2799869" cy="415380"/>
            </a:xfrm>
            <a:prstGeom prst="rtTriangle">
              <a:avLst/>
            </a:prstGeom>
            <a:solidFill>
              <a:srgbClr val="85AEFF"/>
            </a:solidFill>
            <a:ln>
              <a:noFill/>
            </a:ln>
            <a:effectLst>
              <a:outerShdw blurRad="50800" dist="279400" dir="10800000" algn="br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8" name="AutoShape 37">
              <a:extLst>
                <a:ext uri="{FF2B5EF4-FFF2-40B4-BE49-F238E27FC236}">
                  <a16:creationId xmlns:a16="http://schemas.microsoft.com/office/drawing/2014/main" id="{6970CB5D-C40C-4382-8CD8-B49130E29BE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H="1">
              <a:off x="8801638" y="5775562"/>
              <a:ext cx="1103249" cy="108243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11400000" sx="110000" sy="110000" algn="ctr" rotWithShape="0">
                <a:schemeClr val="bg2">
                  <a:alpha val="69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9" name="AutoShape 38">
              <a:extLst>
                <a:ext uri="{FF2B5EF4-FFF2-40B4-BE49-F238E27FC236}">
                  <a16:creationId xmlns:a16="http://schemas.microsoft.com/office/drawing/2014/main" id="{541CDAE0-1D99-4AA8-90EF-16141D82BEA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H="1">
              <a:off x="8897379" y="5869106"/>
              <a:ext cx="1007508" cy="988894"/>
            </a:xfrm>
            <a:prstGeom prst="rtTriangle">
              <a:avLst/>
            </a:prstGeom>
            <a:solidFill>
              <a:srgbClr val="0067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n-ea"/>
                <a:ea typeface="+mn-ea"/>
              </a:endParaRPr>
            </a:p>
          </p:txBody>
        </p:sp>
      </p:grpSp>
      <p:sp>
        <p:nvSpPr>
          <p:cNvPr id="10" name="Rectangle 10">
            <a:extLst>
              <a:ext uri="{FF2B5EF4-FFF2-40B4-BE49-F238E27FC236}">
                <a16:creationId xmlns:a16="http://schemas.microsoft.com/office/drawing/2014/main" id="{D5EE747B-EEE9-49B2-B7E7-F714B63A9155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9556168" y="6564769"/>
            <a:ext cx="22442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0" lang="en-US" altLang="ko-KR" sz="1400" kern="1200" smtClean="0">
                <a:solidFill>
                  <a:schemeClr val="bg1"/>
                </a:solidFill>
                <a:latin typeface="+mn-ea"/>
                <a:ea typeface="+mn-ea"/>
                <a:cs typeface="ＨＧｺﾞｼｯｸE-PRO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fld id="{01834800-E070-401A-9581-E51835AC1A76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94274D4-33DA-49FE-8359-7A2A6A9DAD62}"/>
              </a:ext>
            </a:extLst>
          </p:cNvPr>
          <p:cNvSpPr/>
          <p:nvPr userDrawn="1"/>
        </p:nvSpPr>
        <p:spPr bwMode="auto">
          <a:xfrm>
            <a:off x="-1" y="0"/>
            <a:ext cx="2144689" cy="128526"/>
          </a:xfrm>
          <a:prstGeom prst="rect">
            <a:avLst/>
          </a:prstGeom>
          <a:solidFill>
            <a:schemeClr val="accent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43AAF8-263F-4E33-AF19-8798E8132E0A}"/>
              </a:ext>
            </a:extLst>
          </p:cNvPr>
          <p:cNvSpPr/>
          <p:nvPr userDrawn="1"/>
        </p:nvSpPr>
        <p:spPr bwMode="auto">
          <a:xfrm>
            <a:off x="484188" y="1140062"/>
            <a:ext cx="8937624" cy="80907"/>
          </a:xfrm>
          <a:prstGeom prst="rect">
            <a:avLst/>
          </a:prstGeom>
          <a:solidFill>
            <a:srgbClr val="005A9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4" r:id="rId2"/>
    <p:sldLayoutId id="2147483717" r:id="rId3"/>
    <p:sldLayoutId id="2147483710" r:id="rId4"/>
    <p:sldLayoutId id="2147483743" r:id="rId5"/>
    <p:sldLayoutId id="2147483740" r:id="rId6"/>
    <p:sldLayoutId id="2147483741" r:id="rId7"/>
    <p:sldLayoutId id="2147483738" r:id="rId8"/>
    <p:sldLayoutId id="2147483742" r:id="rId9"/>
    <p:sldLayoutId id="2147483745" r:id="rId10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lang="ko-KR" altLang="en-US" sz="3200" b="1" kern="1200" dirty="0">
          <a:solidFill>
            <a:srgbClr val="000099"/>
          </a:solidFill>
          <a:latin typeface="+mn-ea"/>
          <a:ea typeface="+mn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333300"/>
        </a:buClr>
        <a:buFont typeface="Wingdings" panose="05000000000000000000" pitchFamily="2" charset="2"/>
        <a:buChar char="v"/>
        <a:defRPr kumimoji="1" lang="ko-KR" altLang="en-US" sz="2200" b="1" kern="1200" dirty="0" smtClean="0">
          <a:solidFill>
            <a:srgbClr val="000099"/>
          </a:solidFill>
          <a:latin typeface="+mn-ea"/>
          <a:ea typeface="+mn-ea"/>
          <a:cs typeface="+mn-cs"/>
        </a:defRPr>
      </a:lvl1pPr>
      <a:lvl2pPr marL="534988" marR="0" indent="-179388" algn="l" defTabSz="914400" rtl="0" eaLnBrk="0" fontAlgn="base" latinLnBrk="1" hangingPunct="0">
        <a:lnSpc>
          <a:spcPct val="110000"/>
        </a:lnSpc>
        <a:spcBef>
          <a:spcPct val="20000"/>
        </a:spcBef>
        <a:spcAft>
          <a:spcPts val="100"/>
        </a:spcAft>
        <a:buClr>
          <a:srgbClr val="666633"/>
        </a:buClr>
        <a:buSzTx/>
        <a:buFont typeface="Wingdings" panose="05000000000000000000" pitchFamily="2" charset="2"/>
        <a:buChar char="§"/>
        <a:tabLst/>
        <a:defRPr kumimoji="1" lang="ko-KR" altLang="en-US" sz="1900" kern="1200" dirty="0" smtClean="0">
          <a:solidFill>
            <a:schemeClr val="tx1"/>
          </a:solidFill>
          <a:latin typeface="+mn-ea"/>
          <a:ea typeface="+mj-ea"/>
          <a:cs typeface="+mn-cs"/>
        </a:defRPr>
      </a:lvl2pPr>
      <a:lvl3pPr marL="715963" indent="-180975" algn="l" rtl="0" eaLnBrk="0" fontAlgn="base" latinLnBrk="1" hangingPunct="0">
        <a:lnSpc>
          <a:spcPct val="110000"/>
        </a:lnSpc>
        <a:spcBef>
          <a:spcPct val="20000"/>
        </a:spcBef>
        <a:spcAft>
          <a:spcPts val="100"/>
        </a:spcAft>
        <a:buChar char="•"/>
        <a:defRPr kumimoji="1" lang="ko-KR" altLang="en-US" sz="1700" kern="1200" dirty="0" smtClean="0">
          <a:solidFill>
            <a:schemeClr val="tx1"/>
          </a:solidFill>
          <a:latin typeface="+mn-ea"/>
          <a:ea typeface="+mn-ea"/>
          <a:cs typeface="+mn-cs"/>
        </a:defRPr>
      </a:lvl3pPr>
      <a:lvl4pPr marL="898525" indent="-177800" algn="l" rtl="0" eaLnBrk="1" fontAlgn="base" latinLnBrk="1" hangingPunct="1">
        <a:lnSpc>
          <a:spcPct val="110000"/>
        </a:lnSpc>
        <a:spcBef>
          <a:spcPct val="20000"/>
        </a:spcBef>
        <a:spcAft>
          <a:spcPts val="100"/>
        </a:spcAft>
        <a:buClr>
          <a:schemeClr val="bg1">
            <a:lumMod val="50000"/>
          </a:schemeClr>
        </a:buClr>
        <a:buSzPct val="90000"/>
        <a:buFont typeface="Arial" panose="020B0604020202020204" pitchFamily="34" charset="0"/>
        <a:buChar char="−"/>
        <a:tabLst>
          <a:tab pos="898525" algn="l"/>
        </a:tabLst>
        <a:defRPr kumimoji="1" lang="ko-KR" altLang="en-US" sz="1400" b="0" kern="1200" dirty="0" smtClean="0">
          <a:solidFill>
            <a:schemeClr val="tx1"/>
          </a:solidFill>
          <a:latin typeface="+mn-ea"/>
          <a:ea typeface="맑은 고딕" pitchFamily="50" charset="-127"/>
          <a:cs typeface="+mn-cs"/>
        </a:defRPr>
      </a:lvl4pPr>
      <a:lvl5pPr marL="1077913" indent="-141288" algn="l" rtl="0" eaLnBrk="0" fontAlgn="base" latinLnBrk="1" hangingPunct="0">
        <a:lnSpc>
          <a:spcPct val="110000"/>
        </a:lnSpc>
        <a:spcBef>
          <a:spcPct val="20000"/>
        </a:spcBef>
        <a:spcAft>
          <a:spcPts val="100"/>
        </a:spcAft>
        <a:buChar char="»"/>
        <a:defRPr kumimoji="1" sz="1200">
          <a:solidFill>
            <a:schemeClr val="tx1"/>
          </a:solidFill>
          <a:latin typeface="+mn-ea"/>
          <a:ea typeface="+mj-ea"/>
          <a:cs typeface="태-신헤드라인디D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j-lt"/>
          <a:ea typeface="+mj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j-lt"/>
          <a:ea typeface="+mj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j-lt"/>
          <a:ea typeface="+mj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j-lt"/>
          <a:ea typeface="+mj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29CC9-E5ED-4D0D-89B7-C12E535F0F65}" type="datetimeFigureOut">
              <a:rPr lang="ko-KR" altLang="en-US" smtClean="0"/>
              <a:t>2024. 3. 26.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A043B-F017-4A1E-AE3B-FB35F7D7F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386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834800-E070-401A-9581-E51835AC1A76}" type="slidenum">
              <a:rPr lang="en-US" altLang="ko-KR" smtClean="0"/>
              <a:pPr/>
              <a:t>0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Homework for Lecture 5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4094600" y="2924944"/>
            <a:ext cx="5680660" cy="3423800"/>
          </a:xfrm>
        </p:spPr>
        <p:txBody>
          <a:bodyPr/>
          <a:lstStyle/>
          <a:p>
            <a:pPr latinLnBrk="0">
              <a:buFont typeface="Wingdings" pitchFamily="2" charset="2"/>
              <a:buChar char="§"/>
            </a:pPr>
            <a:r>
              <a:rPr lang="ko-KR" altLang="en-US" dirty="0"/>
              <a:t>과 </a:t>
            </a:r>
            <a:r>
              <a:rPr lang="en-US" altLang="ko-KR" dirty="0"/>
              <a:t> </a:t>
            </a:r>
            <a:r>
              <a:rPr lang="ko-KR" altLang="en-US" dirty="0"/>
              <a:t>  목 </a:t>
            </a:r>
            <a:r>
              <a:rPr lang="en-US" altLang="ko-KR" dirty="0"/>
              <a:t>:</a:t>
            </a:r>
            <a:r>
              <a:rPr lang="ko-KR" altLang="en-US" dirty="0"/>
              <a:t> 인공지능</a:t>
            </a:r>
            <a:endParaRPr lang="en-US" altLang="ko-KR" dirty="0"/>
          </a:p>
          <a:p>
            <a:pPr latinLnBrk="0">
              <a:buFont typeface="Wingdings" pitchFamily="2" charset="2"/>
              <a:buChar char="§"/>
            </a:pPr>
            <a:r>
              <a:rPr lang="ko-KR" altLang="en-US" dirty="0"/>
              <a:t>담당교수 </a:t>
            </a:r>
            <a:r>
              <a:rPr lang="en-US" altLang="ko-KR" dirty="0"/>
              <a:t>:</a:t>
            </a:r>
            <a:r>
              <a:rPr lang="ko-KR" altLang="en-US" dirty="0"/>
              <a:t> 박소현 교수님</a:t>
            </a:r>
            <a:endParaRPr lang="en-US" altLang="ko-KR" dirty="0"/>
          </a:p>
          <a:p>
            <a:pPr latinLnBrk="0">
              <a:buFont typeface="Wingdings" pitchFamily="2" charset="2"/>
              <a:buChar char="§"/>
            </a:pPr>
            <a:r>
              <a:rPr lang="ko-KR" altLang="en-US" dirty="0"/>
              <a:t>학 </a:t>
            </a:r>
            <a:r>
              <a:rPr lang="en-US" altLang="ko-KR" dirty="0"/>
              <a:t> </a:t>
            </a:r>
            <a:r>
              <a:rPr lang="ko-KR" altLang="en-US" dirty="0"/>
              <a:t>  번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ore-KR" dirty="0"/>
              <a:t>2019212978</a:t>
            </a:r>
            <a:endParaRPr lang="en-US" altLang="ko-KR" dirty="0"/>
          </a:p>
          <a:p>
            <a:pPr latinLnBrk="0">
              <a:buFont typeface="Wingdings" pitchFamily="2" charset="2"/>
              <a:buChar char="§"/>
            </a:pPr>
            <a:r>
              <a:rPr lang="ko-KR" altLang="en-US" dirty="0"/>
              <a:t>이 </a:t>
            </a:r>
            <a:r>
              <a:rPr lang="en-US" altLang="ko-KR" dirty="0"/>
              <a:t> </a:t>
            </a:r>
            <a:r>
              <a:rPr lang="ko-KR" altLang="en-US" dirty="0"/>
              <a:t>  </a:t>
            </a:r>
            <a:r>
              <a:rPr lang="ko-KR" altLang="en-US" dirty="0" err="1"/>
              <a:t>름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고영민</a:t>
            </a:r>
            <a:endParaRPr lang="en-US" altLang="ko-KR" dirty="0"/>
          </a:p>
          <a:p>
            <a:pPr latinLnBrk="0">
              <a:buFont typeface="Wingdings" pitchFamily="2" charset="2"/>
              <a:buChar char="§"/>
            </a:pPr>
            <a:r>
              <a:rPr lang="ko-KR" altLang="en-US" dirty="0"/>
              <a:t>제 출</a:t>
            </a:r>
            <a:r>
              <a:rPr lang="en-US" altLang="ko-KR" dirty="0"/>
              <a:t> </a:t>
            </a:r>
            <a:r>
              <a:rPr lang="ko-KR" altLang="en-US" dirty="0"/>
              <a:t>일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2024.03.26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564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65A89C7-FDB1-4669-9C3A-7B5E3D7109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834800-E070-401A-9581-E51835AC1A76}" type="slidenum">
              <a:rPr lang="en-US" altLang="ko-KR" smtClean="0"/>
              <a:pPr/>
              <a:t>1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318CB4F-322D-449C-B695-B11906CDE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en-US" altLang="ko-Kore-KR" dirty="0"/>
              <a:t>Read </a:t>
            </a:r>
            <a:r>
              <a:rPr lang="en-US" altLang="ko-Kore-KR" dirty="0" err="1"/>
              <a:t>usedcars.csv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C9963E-2C35-48C2-9AA4-98F1777224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4978" y="5337269"/>
            <a:ext cx="8936043" cy="1047537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 err="1"/>
              <a:t>usedcar.csv</a:t>
            </a:r>
            <a:r>
              <a:rPr lang="ko-KR" altLang="en-US" dirty="0"/>
              <a:t> 파일은 </a:t>
            </a:r>
            <a:r>
              <a:rPr lang="en-US" altLang="ko-KR" dirty="0"/>
              <a:t>6</a:t>
            </a:r>
            <a:r>
              <a:rPr lang="ko-KR" altLang="en-US" dirty="0"/>
              <a:t>개의 열</a:t>
            </a:r>
            <a:r>
              <a:rPr lang="en-US" altLang="ko-KR" dirty="0"/>
              <a:t>(year, model, price, mileage, color, transmission)</a:t>
            </a:r>
            <a:r>
              <a:rPr lang="ko-KR" altLang="en-US" dirty="0"/>
              <a:t>과 </a:t>
            </a:r>
            <a:r>
              <a:rPr lang="en-US" altLang="ko-KR" dirty="0"/>
              <a:t>150</a:t>
            </a:r>
            <a:r>
              <a:rPr lang="ko-KR" altLang="en-US" dirty="0"/>
              <a:t>개의 행으로 이루어져 있음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mileage</a:t>
            </a:r>
            <a:r>
              <a:rPr lang="ko-KR" altLang="en-US" dirty="0"/>
              <a:t>에는 </a:t>
            </a:r>
            <a:r>
              <a:rPr lang="en-US" altLang="ko-KR" dirty="0"/>
              <a:t>21</a:t>
            </a:r>
            <a:r>
              <a:rPr lang="ko-KR" altLang="en-US" dirty="0"/>
              <a:t>개의 </a:t>
            </a:r>
            <a:r>
              <a:rPr lang="ko-KR" altLang="en-US" dirty="0" err="1"/>
              <a:t>결측치</a:t>
            </a:r>
            <a:r>
              <a:rPr lang="en-US" altLang="ko-KR" dirty="0"/>
              <a:t>(null)</a:t>
            </a:r>
            <a:r>
              <a:rPr lang="ko-KR" altLang="en-US" dirty="0"/>
              <a:t>가 있음을</a:t>
            </a:r>
            <a:r>
              <a:rPr lang="en-US" altLang="ko-KR" dirty="0"/>
              <a:t> info()</a:t>
            </a:r>
            <a:r>
              <a:rPr lang="ko-KR" altLang="en-US" dirty="0"/>
              <a:t> 메소드를 통해 확인할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2C7D311-03E9-4B18-67E1-B4C163B19E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" b="41086"/>
          <a:stretch/>
        </p:blipFill>
        <p:spPr>
          <a:xfrm>
            <a:off x="632520" y="1412776"/>
            <a:ext cx="4169047" cy="36445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9A0B95E-4D48-EF9B-C6BE-2E958235F3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58397" r="-4623"/>
          <a:stretch/>
        </p:blipFill>
        <p:spPr>
          <a:xfrm>
            <a:off x="4906437" y="1863476"/>
            <a:ext cx="4387155" cy="257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411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65A89C7-FDB1-4669-9C3A-7B5E3D7109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834800-E070-401A-9581-E51835AC1A76}" type="slidenum">
              <a:rPr lang="en-US" altLang="ko-KR" smtClean="0"/>
              <a:pPr/>
              <a:t>2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318CB4F-322D-449C-B695-B11906CDE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 Draw bar graph OR pie chart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C9963E-2C35-48C2-9AA4-98F1777224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3481" y="5517231"/>
            <a:ext cx="8936043" cy="1047537"/>
          </a:xfrm>
        </p:spPr>
        <p:txBody>
          <a:bodyPr>
            <a:normAutofit fontScale="92500"/>
          </a:bodyPr>
          <a:lstStyle/>
          <a:p>
            <a:r>
              <a:rPr lang="ko-KR" altLang="en-US" dirty="0"/>
              <a:t>중고차 색상</a:t>
            </a:r>
            <a:r>
              <a:rPr lang="en-US" altLang="ko-KR" dirty="0"/>
              <a:t> </a:t>
            </a:r>
            <a:r>
              <a:rPr lang="ko-KR" altLang="en-US" dirty="0"/>
              <a:t>비율을 보면 검정색</a:t>
            </a:r>
            <a:r>
              <a:rPr lang="en-US" altLang="ko-KR" dirty="0"/>
              <a:t>,</a:t>
            </a:r>
            <a:r>
              <a:rPr lang="ko-KR" altLang="en-US" dirty="0"/>
              <a:t> 은색</a:t>
            </a:r>
            <a:r>
              <a:rPr lang="en-US" altLang="ko-KR" dirty="0"/>
              <a:t>,</a:t>
            </a:r>
            <a:r>
              <a:rPr lang="ko-KR" altLang="en-US" dirty="0"/>
              <a:t> 빨강색</a:t>
            </a:r>
            <a:r>
              <a:rPr lang="en-US" altLang="ko-KR" dirty="0"/>
              <a:t>,</a:t>
            </a:r>
            <a:r>
              <a:rPr lang="ko-KR" altLang="en-US" dirty="0"/>
              <a:t> 회색</a:t>
            </a:r>
            <a:r>
              <a:rPr lang="en-US" altLang="ko-KR" dirty="0"/>
              <a:t>,</a:t>
            </a:r>
            <a:r>
              <a:rPr lang="ko-KR" altLang="en-US" dirty="0"/>
              <a:t> 흰색</a:t>
            </a:r>
            <a:r>
              <a:rPr lang="en-US" altLang="ko-KR" dirty="0"/>
              <a:t>,</a:t>
            </a:r>
            <a:r>
              <a:rPr lang="ko-KR" altLang="en-US" dirty="0"/>
              <a:t> 연두색</a:t>
            </a:r>
            <a:r>
              <a:rPr lang="en-US" altLang="ko-KR" dirty="0"/>
              <a:t>,</a:t>
            </a:r>
            <a:r>
              <a:rPr lang="ko-KR" altLang="en-US" dirty="0"/>
              <a:t> 노란색</a:t>
            </a:r>
            <a:r>
              <a:rPr lang="en-US" altLang="ko-KR" dirty="0"/>
              <a:t>,</a:t>
            </a:r>
            <a:r>
              <a:rPr lang="ko-KR" altLang="en-US" dirty="0"/>
              <a:t> 금색 순으로 많다는 것을 확인할 수 있으며</a:t>
            </a:r>
            <a:r>
              <a:rPr lang="en-US" altLang="ko-KR" dirty="0"/>
              <a:t>,</a:t>
            </a:r>
            <a:r>
              <a:rPr lang="ko-KR" altLang="en-US" dirty="0"/>
              <a:t> 검정색의 경우 </a:t>
            </a:r>
            <a:r>
              <a:rPr lang="en-US" altLang="ko-KR" dirty="0"/>
              <a:t>35</a:t>
            </a:r>
            <a:r>
              <a:rPr lang="ko-KR" altLang="en-US" dirty="0"/>
              <a:t>대</a:t>
            </a:r>
            <a:r>
              <a:rPr lang="en-US" altLang="ko-KR" dirty="0"/>
              <a:t>,</a:t>
            </a:r>
            <a:r>
              <a:rPr lang="ko-KR" altLang="en-US" dirty="0"/>
              <a:t> 금색의 경우 </a:t>
            </a:r>
            <a:r>
              <a:rPr lang="en-US" altLang="ko-KR" dirty="0"/>
              <a:t>1</a:t>
            </a:r>
            <a:r>
              <a:rPr lang="ko-KR" altLang="en-US" dirty="0"/>
              <a:t>대가 데이터에 포함되어 있음을 확인할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9BAF653-4C76-B73B-E308-07CF968F8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19" y="1245197"/>
            <a:ext cx="5472608" cy="405601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76A2A6C-CD6F-E43F-6107-ED46CBEE4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397" y="1412776"/>
            <a:ext cx="5247072" cy="12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163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65A89C7-FDB1-4669-9C3A-7B5E3D7109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834800-E070-401A-9581-E51835AC1A76}" type="slidenum">
              <a:rPr lang="en-US" altLang="ko-KR" smtClean="0"/>
              <a:pPr/>
              <a:t>3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318CB4F-322D-449C-B695-B11906CDE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 Draw scatter plot OR line plot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C9963E-2C35-48C2-9AA4-98F1777224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3481" y="5517231"/>
            <a:ext cx="8936043" cy="1047537"/>
          </a:xfrm>
        </p:spPr>
        <p:txBody>
          <a:bodyPr>
            <a:normAutofit/>
          </a:bodyPr>
          <a:lstStyle/>
          <a:p>
            <a:r>
              <a:rPr lang="ko-KR" altLang="en-US" dirty="0"/>
              <a:t>연도에 따른 가격을</a:t>
            </a:r>
            <a:r>
              <a:rPr lang="en-US" altLang="ko-KR" dirty="0"/>
              <a:t> </a:t>
            </a:r>
            <a:r>
              <a:rPr lang="ko-KR" altLang="en-US" dirty="0"/>
              <a:t>확인하면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2000~2010</a:t>
            </a:r>
            <a:r>
              <a:rPr lang="ko-KR" altLang="en-US" dirty="0"/>
              <a:t>년 기간에는 시간이</a:t>
            </a:r>
            <a:br>
              <a:rPr lang="en-US" altLang="ko-KR" dirty="0"/>
            </a:br>
            <a:r>
              <a:rPr lang="ko-KR" altLang="en-US" dirty="0"/>
              <a:t>지남에 따라 점차 차들의 가격이 오른다는 것을 확인할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C1DE8B3-F087-88A3-DCA7-249B7A5034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1301223"/>
            <a:ext cx="5616624" cy="399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600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65A89C7-FDB1-4669-9C3A-7B5E3D7109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834800-E070-401A-9581-E51835AC1A76}" type="slidenum">
              <a:rPr lang="en-US" altLang="ko-KR" smtClean="0"/>
              <a:pPr/>
              <a:t>4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318CB4F-322D-449C-B695-B11906CDE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 Draw histogram OR 2D histogram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C9963E-2C35-48C2-9AA4-98F1777224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3481" y="5517231"/>
            <a:ext cx="8936043" cy="1047537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 err="1"/>
              <a:t>가격별</a:t>
            </a:r>
            <a:r>
              <a:rPr lang="ko-KR" altLang="en-US" dirty="0"/>
              <a:t> 제품의 색상 분포를 확인할 수 있음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의 파이차트에서 확인한 바와 같이 검은색 차량의 분포가 가장 많고 금색 차량의 분포가 가장 적은 것을 </a:t>
            </a:r>
            <a:r>
              <a:rPr lang="en-US" altLang="ko-KR" dirty="0"/>
              <a:t>2d histogram</a:t>
            </a:r>
            <a:r>
              <a:rPr lang="ko-KR" altLang="en-US" dirty="0"/>
              <a:t>을 통해서도 확인할 수 있음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8405C5A-6D21-A80A-5B0F-C2124321E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1437627"/>
            <a:ext cx="5697001" cy="398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31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65A89C7-FDB1-4669-9C3A-7B5E3D7109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834800-E070-401A-9581-E51835AC1A76}" type="slidenum">
              <a:rPr lang="en-US" altLang="ko-KR" smtClean="0"/>
              <a:pPr/>
              <a:t>5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318CB4F-322D-449C-B695-B11906CDE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5. Draw boxplot OR violin plot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C9963E-2C35-48C2-9AA4-98F1777224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3481" y="5517231"/>
            <a:ext cx="8936043" cy="1047537"/>
          </a:xfrm>
        </p:spPr>
        <p:txBody>
          <a:bodyPr>
            <a:normAutofit fontScale="92500"/>
          </a:bodyPr>
          <a:lstStyle/>
          <a:p>
            <a:r>
              <a:rPr lang="ko-KR" altLang="en-US" dirty="0"/>
              <a:t>차량의 가격의 이상치 데이터를 상자그림을 통해서 확인할 수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</a:t>
            </a:r>
            <a:r>
              <a:rPr lang="en-US" altLang="ko-KR" dirty="0"/>
              <a:t>,</a:t>
            </a:r>
            <a:r>
              <a:rPr lang="ko-KR" altLang="en-US" dirty="0"/>
              <a:t> 데이터의 분포도 확인할 수 있음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C5DAAA0-6335-AC95-12E8-21661E2133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4" y="1472007"/>
            <a:ext cx="5673080" cy="391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023897"/>
      </p:ext>
    </p:extLst>
  </p:cSld>
  <p:clrMapOvr>
    <a:masterClrMapping/>
  </p:clrMapOvr>
</p:sld>
</file>

<file path=ppt/theme/theme1.xml><?xml version="1.0" encoding="utf-8"?>
<a:theme xmlns:a="http://schemas.openxmlformats.org/drawingml/2006/main" name="1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울릉도M" pitchFamily="18" charset="-127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울릉도M" pitchFamily="18" charset="-127"/>
            <a:ea typeface="HY울릉도M" pitchFamily="18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27182</TotalTime>
  <Words>226</Words>
  <Application>Microsoft Macintosh PowerPoint</Application>
  <PresentationFormat>A4 용지(210x297mm)</PresentationFormat>
  <Paragraphs>25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6" baseType="lpstr">
      <vt:lpstr>나눔바른고딕</vt:lpstr>
      <vt:lpstr>굴림</vt:lpstr>
      <vt:lpstr>Wingdings</vt:lpstr>
      <vt:lpstr>맑은 고딕</vt:lpstr>
      <vt:lpstr>D2Coding</vt:lpstr>
      <vt:lpstr>Consolas</vt:lpstr>
      <vt:lpstr>나눔고딕 ExtraBold</vt:lpstr>
      <vt:lpstr>Arial</vt:lpstr>
      <vt:lpstr>1_기본 디자인</vt:lpstr>
      <vt:lpstr>디자인 사용자 지정</vt:lpstr>
      <vt:lpstr>Homework for Lecture 5</vt:lpstr>
      <vt:lpstr>1. Read usedcars.csv</vt:lpstr>
      <vt:lpstr>2. Draw bar graph OR pie chart</vt:lpstr>
      <vt:lpstr>3. Draw scatter plot OR line plot</vt:lpstr>
      <vt:lpstr>4. Draw histogram OR 2D histogram</vt:lpstr>
      <vt:lpstr>5. Draw boxplot OR violin plot</vt:lpstr>
    </vt:vector>
  </TitlesOfParts>
  <Company>거목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거목</dc:creator>
  <cp:lastModifiedBy>영민 고</cp:lastModifiedBy>
  <cp:revision>1568</cp:revision>
  <dcterms:created xsi:type="dcterms:W3CDTF">2004-05-07T00:53:56Z</dcterms:created>
  <dcterms:modified xsi:type="dcterms:W3CDTF">2024-03-26T09:48:34Z</dcterms:modified>
</cp:coreProperties>
</file>