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686A24-F05B-4E4B-BB08-541D93006607}" type="datetimeFigureOut">
              <a:rPr lang="en-CA" smtClean="0"/>
              <a:t>2020-10-05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D34BC8-B669-4CE7-9F56-A2518D67B1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87967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D34BC8-B669-4CE7-9F56-A2518D67B150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16656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FD44D-3ACA-4DBE-8DF1-3293AF2644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0744FE-4B1F-4DED-AD09-5FA51B27D3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B1EA6B-5090-4C9F-82EB-3183A3E79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C4849-3B59-4D69-8E4D-396339B425B5}" type="datetimeFigureOut">
              <a:rPr lang="en-CA" smtClean="0"/>
              <a:t>2020-10-05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E8C035-9435-41B0-97B0-FBC5AE13C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BEA176-F381-438E-B4BF-7D9A7A6C1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A0C05-F115-49ED-B928-A117B8BA524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56746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35A66-1AAE-4E11-B7B3-FE718F7FA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821B75-4258-415D-AF56-7BFE1D77C8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12EC7D-A0B8-4CC0-A39A-58733D63B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C4849-3B59-4D69-8E4D-396339B425B5}" type="datetimeFigureOut">
              <a:rPr lang="en-CA" smtClean="0"/>
              <a:t>2020-10-05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58C2FC-508B-4045-BDE4-D6A172E6B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63326C-4513-4652-AD00-86295F6BE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A0C05-F115-49ED-B928-A117B8BA524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91681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8ECD96-5555-45C4-A380-6CD9872FDC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468570-1D87-45D0-8F33-850B69A680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920212-1089-4830-A61F-0B9FBA0C6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C4849-3B59-4D69-8E4D-396339B425B5}" type="datetimeFigureOut">
              <a:rPr lang="en-CA" smtClean="0"/>
              <a:t>2020-10-05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1B3B2-DE51-49F4-B771-34E91C13B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907A39-C8C7-40A9-8FFE-84142CE29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A0C05-F115-49ED-B928-A117B8BA524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6375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A7EEE-E204-47E6-BB2C-13294DE7C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CD65F-2AF3-4327-96D9-F37FF2751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D5EB78-BDC8-4A93-B258-CF9B15F30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C4849-3B59-4D69-8E4D-396339B425B5}" type="datetimeFigureOut">
              <a:rPr lang="en-CA" smtClean="0"/>
              <a:t>2020-10-05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3DD4E3-4490-46B3-9B1F-C7FF5A9AD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D671A4-8938-4D10-8CA0-138754868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A0C05-F115-49ED-B928-A117B8BA524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4828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EB981-63F8-4B5A-BFAA-17DC0CD2E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6590B9-C9CB-48AE-8121-B89FE355E6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8B2DAB-C2AA-4C43-AAE5-7A7BBDB5F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C4849-3B59-4D69-8E4D-396339B425B5}" type="datetimeFigureOut">
              <a:rPr lang="en-CA" smtClean="0"/>
              <a:t>2020-10-05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3E653B-9926-4C28-ABC8-F7E739F98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BD4145-012C-4EAC-929D-A9A20C8D6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A0C05-F115-49ED-B928-A117B8BA524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2491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FBD65-A9F1-4CD0-8A18-6113F64E6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1EFF6-C8A3-4639-84B5-1776D41850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F957BE-16C4-4595-B404-C1F1270A37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48ABC9-B15F-4817-9928-B40D02786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C4849-3B59-4D69-8E4D-396339B425B5}" type="datetimeFigureOut">
              <a:rPr lang="en-CA" smtClean="0"/>
              <a:t>2020-10-05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0CF83E-11A5-4205-AD10-AFA7B0FAC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57FFDA-654B-4038-A356-F8E45CDF1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A0C05-F115-49ED-B928-A117B8BA524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0872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F616F-7551-418E-9C83-9AAA95B15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0A9068-615D-4103-85ED-858426C94D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782C8A-A5C9-4CF1-938D-5942B9D669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DAB23D-0FB4-422D-848D-03631A8FCB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ADDA1C-0AC5-440D-AF08-BC0D1AFD8E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8CAC90-7137-4DF1-83C1-42C8D244D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C4849-3B59-4D69-8E4D-396339B425B5}" type="datetimeFigureOut">
              <a:rPr lang="en-CA" smtClean="0"/>
              <a:t>2020-10-05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849430-5C0A-4A2A-93FA-4D66F2C12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5930F9-4B69-4F11-8AE6-410A26850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A0C05-F115-49ED-B928-A117B8BA524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46813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C295C-4416-4A75-8884-E358EA228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A3D0A8-26D8-4E4D-8C7D-4943389CE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C4849-3B59-4D69-8E4D-396339B425B5}" type="datetimeFigureOut">
              <a:rPr lang="en-CA" smtClean="0"/>
              <a:t>2020-10-05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2370DA-64F2-4219-B847-445B43428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BD9051-7312-48F4-A28C-2C47FF503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A0C05-F115-49ED-B928-A117B8BA524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17995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7A7121-A7F6-4B73-8230-FBAFD7B5A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C4849-3B59-4D69-8E4D-396339B425B5}" type="datetimeFigureOut">
              <a:rPr lang="en-CA" smtClean="0"/>
              <a:t>2020-10-05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C2E064-873B-4A33-AA4C-C4B898E3A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2C0CD6-1F2F-4B78-AE95-0B8815375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A0C05-F115-49ED-B928-A117B8BA524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50887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7ED6A-1BA1-41E6-8005-B723F5B3B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6C05C-33DC-45C3-BC59-5E5965096A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FAAEB4-B529-4639-AF62-DD5BF8A834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ED4807-5EC3-4B57-B15B-9C767826E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C4849-3B59-4D69-8E4D-396339B425B5}" type="datetimeFigureOut">
              <a:rPr lang="en-CA" smtClean="0"/>
              <a:t>2020-10-05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BC464D-9A67-4433-98EE-2B3950F18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93EFFB-EA80-4A98-9F8C-DB063CE36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A0C05-F115-49ED-B928-A117B8BA524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50198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DE781-35C3-4F66-89D0-1E0DF7370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D8F2E1-F7B8-4487-B460-C9BD2A8F63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C177D1-B1E2-4348-BADC-3B75AAC9EE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65FF7E-CAB7-46B9-931A-2914673D9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C4849-3B59-4D69-8E4D-396339B425B5}" type="datetimeFigureOut">
              <a:rPr lang="en-CA" smtClean="0"/>
              <a:t>2020-10-05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64DE72-60D2-45C9-8817-EBD7C9B22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1EE1A1-E530-49ED-B63D-3CA8F59A4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A0C05-F115-49ED-B928-A117B8BA524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83094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D29661-A65B-42CC-9A43-917CC7164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8632D1-A890-479B-BB10-86AB8CDD3F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78E6C-8431-42CE-B041-C692B5E0C1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EC4849-3B59-4D69-8E4D-396339B425B5}" type="datetimeFigureOut">
              <a:rPr lang="en-CA" smtClean="0"/>
              <a:t>2020-10-05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FF4D26-C7CF-4955-9EA4-FFB88BBBBF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DD56A2-DD87-498F-9344-64F96EFE4B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9A0C05-F115-49ED-B928-A117B8BA524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2610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B0D490-8A2E-491C-9F2F-4B05BBD1A9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/>
          </a:bodyPr>
          <a:lstStyle/>
          <a:p>
            <a:r>
              <a:rPr lang="en-CA" sz="2000" dirty="0">
                <a:solidFill>
                  <a:srgbClr val="080808"/>
                </a:solidFill>
              </a:rPr>
              <a:t>Transformation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D69686-5E34-43D0-94D1-60D90D45CE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CA" sz="3600" dirty="0">
                <a:solidFill>
                  <a:srgbClr val="080808"/>
                </a:solidFill>
              </a:rPr>
              <a:t>CMPUT 411 / 511 </a:t>
            </a:r>
            <a:r>
              <a:rPr lang="en-CA" sz="3600">
                <a:solidFill>
                  <a:srgbClr val="080808"/>
                </a:solidFill>
              </a:rPr>
              <a:t>Lab 4</a:t>
            </a:r>
            <a:endParaRPr lang="en-CA" sz="3600" dirty="0">
              <a:solidFill>
                <a:srgbClr val="080808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450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03538-5FAF-45EE-BB2B-0B573261E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This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AF323-6219-4D0B-9C23-E98DFCC4E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Transformation, Mouse Event Handler</a:t>
            </a:r>
          </a:p>
          <a:p>
            <a:r>
              <a:rPr lang="en-US" b="0" dirty="0">
                <a:effectLst/>
              </a:rPr>
              <a:t>Suggested reading from Textbook: H. Yang, </a:t>
            </a:r>
            <a:r>
              <a:rPr lang="en-US" b="1" dirty="0">
                <a:effectLst/>
              </a:rPr>
              <a:t>Introduction to Computer Graphics</a:t>
            </a:r>
            <a:r>
              <a:rPr lang="en-US" b="0" dirty="0">
                <a:effectLst/>
              </a:rPr>
              <a:t>, August 28, 2018: Pages </a:t>
            </a:r>
            <a:r>
              <a:rPr lang="en-US" dirty="0"/>
              <a:t>10</a:t>
            </a:r>
            <a:r>
              <a:rPr lang="en-US" b="0" dirty="0">
                <a:effectLst/>
              </a:rPr>
              <a:t>2 - </a:t>
            </a:r>
            <a:r>
              <a:rPr lang="en-US" dirty="0"/>
              <a:t>113</a:t>
            </a:r>
            <a:endParaRPr lang="en-US" b="0" dirty="0">
              <a:effectLst/>
            </a:endParaRPr>
          </a:p>
          <a:p>
            <a:endParaRPr lang="en-US" b="1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14725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818F2-B236-42C8-8435-A139EE191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4749E-8353-464F-94A4-00C0782FD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Add rotation matrix to RotatedTriangle.js</a:t>
            </a:r>
          </a:p>
          <a:p>
            <a:endParaRPr lang="en-CA" dirty="0"/>
          </a:p>
          <a:p>
            <a:r>
              <a:rPr lang="en-CA" dirty="0"/>
              <a:t>Add animated rotation</a:t>
            </a:r>
          </a:p>
          <a:p>
            <a:endParaRPr lang="en-CA" dirty="0"/>
          </a:p>
          <a:p>
            <a:r>
              <a:rPr lang="en-CA" dirty="0"/>
              <a:t>Add Pause/Play on </a:t>
            </a:r>
            <a:r>
              <a:rPr lang="en-CA" dirty="0" err="1"/>
              <a:t>mouseclick</a:t>
            </a:r>
            <a:endParaRPr lang="en-CA" dirty="0"/>
          </a:p>
          <a:p>
            <a:endParaRPr lang="en-CA" dirty="0"/>
          </a:p>
          <a:p>
            <a:r>
              <a:rPr lang="en-CA" dirty="0"/>
              <a:t>Starter code provided on </a:t>
            </a:r>
            <a:r>
              <a:rPr lang="en-CA" dirty="0" err="1"/>
              <a:t>eClass</a:t>
            </a:r>
            <a:endParaRPr lang="en-CA" dirty="0"/>
          </a:p>
          <a:p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E7BA91-9542-4FF4-B4D7-638E7D1077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9479" y="1825625"/>
            <a:ext cx="4263054" cy="4242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211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661</TotalTime>
  <Words>60</Words>
  <Application>Microsoft Office PowerPoint</Application>
  <PresentationFormat>Widescreen</PresentationFormat>
  <Paragraphs>14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CMPUT 411 / 511 Lab 4</vt:lpstr>
      <vt:lpstr>This Week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CMPUT 411 / 511 Lab 2</dc:title>
  <dc:creator>Beta</dc:creator>
  <cp:lastModifiedBy>Beta</cp:lastModifiedBy>
  <cp:revision>12</cp:revision>
  <dcterms:created xsi:type="dcterms:W3CDTF">2020-09-19T17:35:56Z</dcterms:created>
  <dcterms:modified xsi:type="dcterms:W3CDTF">2020-10-05T22:58:57Z</dcterms:modified>
</cp:coreProperties>
</file>