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B5DE48-B6DA-4F7E-8EC4-EC1A7F3A262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354" autoAdjust="0"/>
  </p:normalViewPr>
  <p:slideViewPr>
    <p:cSldViewPr snapToGrid="0">
      <p:cViewPr varScale="1">
        <p:scale>
          <a:sx n="59" d="100"/>
          <a:sy n="59" d="100"/>
        </p:scale>
        <p:origin x="4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D7AC4-2FBD-4795-B9A6-CD6818A5C9A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7A88F-9DC4-479F-9BF1-62D1AE82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2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7A88F-9DC4-479F-9BF1-62D1AE8267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7A88F-9DC4-479F-9BF1-62D1AE8267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7A88F-9DC4-479F-9BF1-62D1AE8267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9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8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5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44F631-531E-48A2-B213-91B7617BBC0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24CAC-8636-4DF8-9E85-5B6B8A190D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5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ASURANSI PERJALANAN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388895" cy="146304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REZA OKKY SAKTIA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oppins"/>
                <a:cs typeface="Poppins"/>
                <a:sym typeface="Poppins"/>
              </a:rPr>
              <a:t>JC Data Science and Machine Learning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oppins"/>
                <a:cs typeface="Poppins"/>
                <a:sym typeface="Poppins"/>
              </a:rPr>
              <a:t>008-064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30" y="787521"/>
            <a:ext cx="2553056" cy="21529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82" y="787521"/>
            <a:ext cx="2381582" cy="1810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33" y="787521"/>
            <a:ext cx="2591162" cy="17814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9444" y="3422394"/>
            <a:ext cx="102681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`Destination`,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polis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`COSTA RICA`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25%,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disusul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`SINGAPORE`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Commision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 value)`,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komisi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presentase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komisi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`Agency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`C2B`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disusul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`LWC`</a:t>
            </a:r>
          </a:p>
          <a:p>
            <a:endParaRPr lang="en-US" sz="20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ENCODING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4842"/>
            <a:ext cx="10397851" cy="4464518"/>
          </a:xfrm>
        </p:spPr>
        <p:txBody>
          <a:bodyPr>
            <a:normAutofit/>
          </a:bodyPr>
          <a:lstStyle/>
          <a:p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data </a:t>
            </a:r>
            <a:r>
              <a:rPr lang="en-US" dirty="0" err="1" smtClean="0"/>
              <a:t>numer</a:t>
            </a:r>
            <a:endParaRPr lang="en-US" dirty="0" smtClean="0"/>
          </a:p>
          <a:p>
            <a:r>
              <a:rPr lang="en-US" dirty="0"/>
              <a:t>1.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`Claim` yang </a:t>
            </a:r>
            <a:r>
              <a:rPr lang="en-US" dirty="0" err="1"/>
              <a:t>berisi</a:t>
            </a:r>
            <a:r>
              <a:rPr lang="en-US" dirty="0"/>
              <a:t> data `Yes` </a:t>
            </a:r>
            <a:r>
              <a:rPr lang="en-US" dirty="0" err="1"/>
              <a:t>dan</a:t>
            </a:r>
            <a:r>
              <a:rPr lang="en-US" dirty="0"/>
              <a:t> `No`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0 </a:t>
            </a:r>
          </a:p>
          <a:p>
            <a:r>
              <a:rPr lang="en-US" dirty="0"/>
              <a:t>2.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 `Agency` </a:t>
            </a:r>
            <a:r>
              <a:rPr lang="en-US" dirty="0" err="1"/>
              <a:t>menggunakan</a:t>
            </a:r>
            <a:r>
              <a:rPr lang="en-US" dirty="0"/>
              <a:t> Binary Encoding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 `Agency Type` </a:t>
            </a:r>
            <a:r>
              <a:rPr lang="en-US" dirty="0" err="1"/>
              <a:t>menggunakan</a:t>
            </a:r>
            <a:r>
              <a:rPr lang="en-US" dirty="0"/>
              <a:t> One Hot </a:t>
            </a:r>
            <a:r>
              <a:rPr lang="en-US" dirty="0" smtClean="0"/>
              <a:t>Encoding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 `Distribution Channel` </a:t>
            </a:r>
            <a:r>
              <a:rPr lang="en-US" dirty="0" err="1"/>
              <a:t>menggunakan</a:t>
            </a:r>
            <a:r>
              <a:rPr lang="en-US" dirty="0"/>
              <a:t> One Hot </a:t>
            </a:r>
            <a:r>
              <a:rPr lang="en-US" dirty="0" smtClean="0"/>
              <a:t>Encoding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 `Product Name` </a:t>
            </a:r>
            <a:r>
              <a:rPr lang="en-US" dirty="0" err="1"/>
              <a:t>menggunakan</a:t>
            </a:r>
            <a:r>
              <a:rPr lang="en-US" dirty="0"/>
              <a:t> Binary </a:t>
            </a:r>
            <a:r>
              <a:rPr lang="en-US" dirty="0" smtClean="0"/>
              <a:t>Encoding</a:t>
            </a:r>
          </a:p>
          <a:p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 `Gender` </a:t>
            </a:r>
            <a:r>
              <a:rPr lang="en-US" dirty="0" err="1"/>
              <a:t>menggunakan</a:t>
            </a:r>
            <a:r>
              <a:rPr lang="en-US" dirty="0"/>
              <a:t> One Hot </a:t>
            </a:r>
            <a:r>
              <a:rPr lang="en-US" dirty="0" smtClean="0"/>
              <a:t>Encoding</a:t>
            </a:r>
          </a:p>
          <a:p>
            <a:r>
              <a:rPr lang="en-US" dirty="0" smtClean="0"/>
              <a:t>7</a:t>
            </a:r>
            <a:r>
              <a:rPr lang="en-US" dirty="0"/>
              <a:t>.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 `Destination` </a:t>
            </a:r>
            <a:r>
              <a:rPr lang="en-US" dirty="0" err="1"/>
              <a:t>menggunakan</a:t>
            </a:r>
            <a:r>
              <a:rPr lang="en-US" dirty="0"/>
              <a:t> Binary </a:t>
            </a:r>
            <a:r>
              <a:rPr lang="en-US" dirty="0" smtClean="0"/>
              <a:t>Encoding.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3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 </a:t>
            </a:r>
            <a:r>
              <a:rPr lang="en-US" b="1" dirty="0"/>
              <a:t>&amp; </a:t>
            </a:r>
            <a:r>
              <a:rPr lang="en-US" b="1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Model Benchmarking : </a:t>
            </a:r>
            <a:r>
              <a:rPr lang="en-US" b="1" dirty="0" smtClean="0"/>
              <a:t>K-Fold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KNN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mean </a:t>
            </a:r>
            <a:r>
              <a:rPr lang="en-US" dirty="0" err="1"/>
              <a:t>precisionnya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model yang </a:t>
            </a:r>
            <a:r>
              <a:rPr lang="en-US" dirty="0" err="1"/>
              <a:t>menggunakan</a:t>
            </a:r>
            <a:r>
              <a:rPr lang="en-US" dirty="0"/>
              <a:t> default </a:t>
            </a:r>
            <a:r>
              <a:rPr lang="en-US" dirty="0" err="1"/>
              <a:t>hyperparameter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814241"/>
            <a:ext cx="309605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3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Model Benchmarking : Test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test data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performance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precision score </a:t>
            </a:r>
            <a:r>
              <a:rPr lang="en-US" dirty="0" err="1"/>
              <a:t>hanya</a:t>
            </a:r>
            <a:r>
              <a:rPr lang="en-US" dirty="0"/>
              <a:t> 0.20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990478"/>
            <a:ext cx="414395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73261" cy="1499616"/>
          </a:xfrm>
        </p:spPr>
        <p:txBody>
          <a:bodyPr>
            <a:normAutofit/>
          </a:bodyPr>
          <a:lstStyle/>
          <a:p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imbalance yang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oversampling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membandingkannya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20365"/>
            <a:ext cx="9720073" cy="4023360"/>
          </a:xfrm>
        </p:spPr>
        <p:txBody>
          <a:bodyPr/>
          <a:lstStyle/>
          <a:p>
            <a:r>
              <a:rPr lang="en-US" b="1" dirty="0"/>
              <a:t>Random Under </a:t>
            </a:r>
            <a:r>
              <a:rPr lang="en-US" b="1" dirty="0" smtClean="0"/>
              <a:t>Sampling			Random </a:t>
            </a:r>
            <a:r>
              <a:rPr lang="en-US" b="1" dirty="0"/>
              <a:t>Over Sampling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57468"/>
            <a:ext cx="3153215" cy="1609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24" y="2257468"/>
            <a:ext cx="3096057" cy="16004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0019" y="4040054"/>
            <a:ext cx="104273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 under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 sampling,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precisian mean score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resample data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minoritas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walaupun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Dari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 sampling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precision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77%.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Logistic Regression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score</a:t>
            </a:r>
          </a:p>
          <a:p>
            <a:pPr marL="285750" indent="-285750" algn="just">
              <a:buFontTx/>
              <a:buChar char="-"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6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Hyperparameter</a:t>
            </a:r>
            <a:r>
              <a:rPr lang="en-US" b="1" dirty="0"/>
              <a:t> </a:t>
            </a:r>
            <a:r>
              <a:rPr lang="en-US" b="1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Score Prediction Before Tuning: 0.7685185185185185 </a:t>
            </a:r>
            <a:endParaRPr lang="en-US" dirty="0" smtClean="0"/>
          </a:p>
          <a:p>
            <a:r>
              <a:rPr lang="en-US" dirty="0" smtClean="0"/>
              <a:t>Precision </a:t>
            </a:r>
            <a:r>
              <a:rPr lang="en-US" dirty="0"/>
              <a:t>Score Prediction After Tuning: </a:t>
            </a:r>
            <a:r>
              <a:rPr lang="en-US" dirty="0" smtClean="0"/>
              <a:t>0.7884615384615384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/>
              <a:t>Untuk</a:t>
            </a:r>
            <a:r>
              <a:rPr lang="en-US" dirty="0"/>
              <a:t> dataset yang </a:t>
            </a:r>
            <a:r>
              <a:rPr lang="en-US" dirty="0" err="1"/>
              <a:t>seimbang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random under sampling </a:t>
            </a:r>
            <a:r>
              <a:rPr lang="en-US" dirty="0" err="1"/>
              <a:t>dan</a:t>
            </a:r>
            <a:r>
              <a:rPr lang="en-US" dirty="0"/>
              <a:t> tuning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precision score </a:t>
            </a:r>
            <a:r>
              <a:rPr lang="en-US" dirty="0" err="1"/>
              <a:t>untuk</a:t>
            </a:r>
            <a:r>
              <a:rPr lang="en-US" dirty="0"/>
              <a:t> model logistic regression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6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Kesimpulan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 smtClean="0"/>
              <a:t>Rekomendasi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68379"/>
            <a:ext cx="10462019" cy="495701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Kesimpulan</a:t>
            </a:r>
            <a:r>
              <a:rPr lang="en-US" dirty="0"/>
              <a:t> 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Pada</a:t>
            </a:r>
            <a:r>
              <a:rPr lang="en-US" dirty="0"/>
              <a:t> model benchmarking - K Fold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KNN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mean </a:t>
            </a:r>
            <a:r>
              <a:rPr lang="en-US" dirty="0" err="1"/>
              <a:t>precisionnya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model yang </a:t>
            </a:r>
            <a:r>
              <a:rPr lang="en-US" dirty="0" err="1"/>
              <a:t>menggunakan</a:t>
            </a:r>
            <a:r>
              <a:rPr lang="en-US" dirty="0"/>
              <a:t> default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0.095238 / 9%.</a:t>
            </a:r>
          </a:p>
          <a:p>
            <a:r>
              <a:rPr lang="en-US" dirty="0"/>
              <a:t>- </a:t>
            </a:r>
            <a:r>
              <a:rPr lang="en-US" dirty="0" err="1"/>
              <a:t>Pada</a:t>
            </a:r>
            <a:r>
              <a:rPr lang="en-US" dirty="0"/>
              <a:t> model benchmarking test data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performance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precision score </a:t>
            </a:r>
            <a:r>
              <a:rPr lang="en-US" dirty="0" err="1"/>
              <a:t>hanya</a:t>
            </a:r>
            <a:r>
              <a:rPr lang="en-US" dirty="0"/>
              <a:t> 0.20</a:t>
            </a:r>
          </a:p>
          <a:p>
            <a:r>
              <a:rPr lang="en-US" dirty="0"/>
              <a:t>- </a:t>
            </a:r>
            <a:r>
              <a:rPr lang="en-US" dirty="0" err="1"/>
              <a:t>Karena</a:t>
            </a:r>
            <a:r>
              <a:rPr lang="en-US" dirty="0"/>
              <a:t> data </a:t>
            </a:r>
            <a:r>
              <a:rPr lang="en-US" dirty="0" err="1"/>
              <a:t>memiliki</a:t>
            </a:r>
            <a:r>
              <a:rPr lang="en-US" dirty="0"/>
              <a:t> imbalance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undersampling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oversampling,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/>
              <a:t>    -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Under Sampling Logistic Regression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mean precision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0.770920 / 77%</a:t>
            </a:r>
          </a:p>
          <a:p>
            <a:r>
              <a:rPr lang="en-US" dirty="0"/>
              <a:t>    -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Over Sampling Random Forest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mean precision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0.985803 / 98%</a:t>
            </a:r>
          </a:p>
          <a:p>
            <a:r>
              <a:rPr lang="en-US" dirty="0"/>
              <a:t>-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Logistic Regression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Under Sampling</a:t>
            </a:r>
          </a:p>
          <a:p>
            <a:r>
              <a:rPr lang="en-US" dirty="0"/>
              <a:t>-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Precission</a:t>
            </a:r>
            <a:r>
              <a:rPr lang="en-US" dirty="0"/>
              <a:t> Score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tuning :</a:t>
            </a:r>
          </a:p>
          <a:p>
            <a:r>
              <a:rPr lang="en-US" dirty="0"/>
              <a:t>    - Precision Score Prediction </a:t>
            </a:r>
            <a:r>
              <a:rPr lang="en-US" dirty="0" err="1"/>
              <a:t>Sebelum</a:t>
            </a:r>
            <a:r>
              <a:rPr lang="en-US" dirty="0"/>
              <a:t> Tuning:  77%</a:t>
            </a:r>
          </a:p>
          <a:p>
            <a:r>
              <a:rPr lang="en-US" dirty="0"/>
              <a:t>    - Precision Score Prediction </a:t>
            </a:r>
            <a:r>
              <a:rPr lang="en-US" dirty="0" err="1"/>
              <a:t>Setelah</a:t>
            </a:r>
            <a:r>
              <a:rPr lang="en-US" dirty="0"/>
              <a:t> Tuning:  79%</a:t>
            </a:r>
          </a:p>
          <a:p>
            <a:r>
              <a:rPr lang="en-US" dirty="0"/>
              <a:t>- </a:t>
            </a:r>
            <a:r>
              <a:rPr lang="en-US" dirty="0" err="1"/>
              <a:t>Untuk</a:t>
            </a:r>
            <a:r>
              <a:rPr lang="en-US" dirty="0"/>
              <a:t> dataset yang </a:t>
            </a:r>
            <a:r>
              <a:rPr lang="en-US" dirty="0" err="1"/>
              <a:t>seimbang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random under sampling </a:t>
            </a:r>
            <a:r>
              <a:rPr lang="en-US" dirty="0" err="1"/>
              <a:t>dan</a:t>
            </a:r>
            <a:r>
              <a:rPr lang="en-US" dirty="0"/>
              <a:t> tuning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precision score </a:t>
            </a:r>
            <a:r>
              <a:rPr lang="en-US" dirty="0" err="1"/>
              <a:t>untuk</a:t>
            </a:r>
            <a:r>
              <a:rPr lang="en-US" dirty="0"/>
              <a:t> model logistic regression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2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044" y="1147011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Rekomendasi</a:t>
            </a:r>
            <a:r>
              <a:rPr lang="en-US" dirty="0"/>
              <a:t> 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Setelah</a:t>
            </a:r>
            <a:r>
              <a:rPr lang="en-US" dirty="0"/>
              <a:t> Tuning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Precision score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2%.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tuning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False </a:t>
            </a:r>
            <a:r>
              <a:rPr lang="en-US" dirty="0" err="1"/>
              <a:t>positif</a:t>
            </a:r>
            <a:r>
              <a:rPr lang="en-US" dirty="0"/>
              <a:t>.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polis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direkomendasikan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polis yang </a:t>
            </a:r>
            <a:r>
              <a:rPr lang="en-US" dirty="0" err="1"/>
              <a:t>mengklaim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kami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'</a:t>
            </a:r>
            <a:r>
              <a:rPr lang="en-US" dirty="0" err="1"/>
              <a:t>klaim</a:t>
            </a:r>
            <a:r>
              <a:rPr lang="en-US" dirty="0"/>
              <a:t>'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, </a:t>
            </a:r>
            <a:r>
              <a:rPr lang="en-US" dirty="0" err="1"/>
              <a:t>dikarenakan</a:t>
            </a:r>
            <a:r>
              <a:rPr lang="en-US" dirty="0"/>
              <a:t> imbalance </a:t>
            </a:r>
            <a:r>
              <a:rPr lang="en-US" dirty="0" err="1"/>
              <a:t>sampai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Random Sampling.</a:t>
            </a:r>
          </a:p>
          <a:p>
            <a:r>
              <a:rPr lang="en-US" dirty="0"/>
              <a:t>- </a:t>
            </a:r>
            <a:r>
              <a:rPr lang="en-US" dirty="0" err="1"/>
              <a:t>Kedepannya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algorithm Machine Learning yang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tuning </a:t>
            </a:r>
            <a:r>
              <a:rPr lang="en-US" dirty="0" err="1"/>
              <a:t>kembali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4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perlindungan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asumsi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asumsi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risiko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membebankan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menginvestasikan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764" y="772732"/>
            <a:ext cx="10058400" cy="5151550"/>
          </a:xfrm>
        </p:spPr>
        <p:txBody>
          <a:bodyPr>
            <a:normAutofit lnSpcReduction="10000"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pertanggungan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proaktif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model machine learning,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riwayat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risiko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pencegahan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kompensasi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4000" b="1" dirty="0"/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893194"/>
            <a:ext cx="10779617" cy="44161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polis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positive rate,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polis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error : False Positive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Konsekuensi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Perusahaan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membebankan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polis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kenyataannya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diprediksikan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 error : False Negative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Konsekuensi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Membebankan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polis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86365"/>
            <a:ext cx="10219128" cy="6143223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Agency: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Agency Type: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Distribution Channel: Channel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Product 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Gender: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Duration: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Destination: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Net Sales: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Commission (in value):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Age: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 Claim: Status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44328 rows × 11 columns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3128"/>
          </a:xfrm>
        </p:spPr>
        <p:txBody>
          <a:bodyPr>
            <a:normAutofit/>
          </a:bodyPr>
          <a:lstStyle/>
          <a:p>
            <a:r>
              <a:rPr lang="en-US" sz="4000" b="1" dirty="0"/>
              <a:t>DATA </a:t>
            </a:r>
            <a:r>
              <a:rPr lang="en-US" sz="4000" b="1" dirty="0" smtClean="0"/>
              <a:t>CLEANING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8344"/>
            <a:ext cx="9720073" cy="4751016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pembersihan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 value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31647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menangani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 value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null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'M'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'F'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Duplicated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4676,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drop duplicated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9403"/>
            <a:ext cx="9720073" cy="49699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Outlier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Berdasar</a:t>
            </a:r>
            <a:r>
              <a:rPr lang="en-US" sz="2400" dirty="0" smtClean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feature yang </a:t>
            </a:r>
            <a:r>
              <a:rPr lang="en-US" sz="2400" dirty="0" err="1"/>
              <a:t>memiliki</a:t>
            </a:r>
            <a:r>
              <a:rPr lang="en-US" sz="2400" dirty="0"/>
              <a:t> outlier,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kali </a:t>
            </a:r>
            <a:r>
              <a:rPr lang="en-US" sz="2400" dirty="0" err="1"/>
              <a:t>ini</a:t>
            </a:r>
            <a:r>
              <a:rPr lang="en-US" sz="2400" dirty="0"/>
              <a:t> outlier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dihilangkan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ekstrem</a:t>
            </a:r>
            <a:r>
              <a:rPr lang="en-US" sz="2400" dirty="0"/>
              <a:t> </a:t>
            </a:r>
            <a:r>
              <a:rPr lang="en-US" sz="2400" dirty="0" err="1"/>
              <a:t>dibanding</a:t>
            </a:r>
            <a:r>
              <a:rPr lang="en-US" sz="2400" dirty="0"/>
              <a:t> data lain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duration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35" y="1339403"/>
            <a:ext cx="3808927" cy="37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0989" y="1843280"/>
            <a:ext cx="6248109" cy="4499173"/>
          </a:xfrm>
        </p:spPr>
      </p:pic>
      <p:sp>
        <p:nvSpPr>
          <p:cNvPr id="7" name="Rectangle 6"/>
          <p:cNvSpPr/>
          <p:nvPr/>
        </p:nvSpPr>
        <p:spPr>
          <a:xfrm>
            <a:off x="673768" y="2661706"/>
            <a:ext cx="50372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Berdasarkan</a:t>
            </a:r>
            <a:r>
              <a:rPr lang="en-US" dirty="0"/>
              <a:t> histogram </a:t>
            </a:r>
            <a:r>
              <a:rPr lang="en-US" dirty="0" err="1"/>
              <a:t>dan</a:t>
            </a:r>
            <a:r>
              <a:rPr lang="en-US" dirty="0"/>
              <a:t> boxplot </a:t>
            </a:r>
            <a:r>
              <a:rPr lang="en-US" dirty="0" err="1" smtClean="0"/>
              <a:t>disamping</a:t>
            </a:r>
            <a:r>
              <a:rPr lang="en-US" dirty="0" smtClean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`</a:t>
            </a:r>
            <a:r>
              <a:rPr lang="en-US" dirty="0" err="1"/>
              <a:t>Commision</a:t>
            </a:r>
            <a:r>
              <a:rPr lang="en-US" dirty="0"/>
              <a:t> (in value)`, `Duration`, `Net Sales` </a:t>
            </a:r>
            <a:r>
              <a:rPr lang="en-US" dirty="0" err="1"/>
              <a:t>dari</a:t>
            </a:r>
            <a:r>
              <a:rPr lang="en-US" dirty="0"/>
              <a:t> `Claim` yang `Yes` </a:t>
            </a:r>
            <a:r>
              <a:rPr lang="en-US" dirty="0" err="1"/>
              <a:t>dan</a:t>
            </a:r>
            <a:r>
              <a:rPr lang="en-US" dirty="0"/>
              <a:t> `Claim` yang `No`, </a:t>
            </a:r>
            <a:r>
              <a:rPr lang="en-US" dirty="0" err="1"/>
              <a:t>dimana</a:t>
            </a:r>
            <a:r>
              <a:rPr lang="en-US" dirty="0"/>
              <a:t> yang </a:t>
            </a:r>
            <a:r>
              <a:rPr lang="en-US" dirty="0" err="1"/>
              <a:t>nilai</a:t>
            </a:r>
            <a:r>
              <a:rPr lang="en-US" dirty="0"/>
              <a:t> median `Yes`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`No`.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Sedangkan</a:t>
            </a:r>
            <a:r>
              <a:rPr lang="en-US" dirty="0"/>
              <a:t> data outlier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data `</a:t>
            </a:r>
            <a:r>
              <a:rPr lang="en-US" dirty="0" err="1"/>
              <a:t>Commision</a:t>
            </a:r>
            <a:r>
              <a:rPr lang="en-US" dirty="0"/>
              <a:t> (in value)`, `Duration`, `Net Sales`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`Claim` yang `No`</a:t>
            </a:r>
          </a:p>
        </p:txBody>
      </p:sp>
    </p:spTree>
    <p:extLst>
      <p:ext uri="{BB962C8B-B14F-4D97-AF65-F5344CB8AC3E}">
        <p14:creationId xmlns:p14="http://schemas.microsoft.com/office/powerpoint/2010/main" val="36315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06" y="244589"/>
            <a:ext cx="1924319" cy="187668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90" y="1425820"/>
            <a:ext cx="2372056" cy="1047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90" y="276648"/>
            <a:ext cx="2810267" cy="9431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55" y="1402004"/>
            <a:ext cx="2057687" cy="1095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89" y="300490"/>
            <a:ext cx="3839111" cy="1829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5369" y="2609826"/>
            <a:ext cx="107186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menyimpulkan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Dari data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Agency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`Airline`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`Travel Agency`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presentase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menolak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endParaRPr 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`Distribution Channel` polis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`online`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`offline`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kecenderungan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menolak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endParaRPr 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`Product Name`,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`Annual Silver Plan`, `Annual Gold Plan`, `Annual Travel Protect Gold`, `Single Trip Travel Protect Platinum`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presentase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10%,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`24 Protect`, `Child Comprehensive Plan`, `Individual Comprehensive Plan`,  </a:t>
            </a:r>
          </a:p>
          <a:p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`Travel Cruise Protect Family`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presentase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menolak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100%</a:t>
            </a:r>
          </a:p>
          <a:p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`Gender`,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kelamin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Laki-laki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`M`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presentase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Perempuan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`F`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`Age`,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polis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asuransi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terpatok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dibuktikan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presentase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14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disusul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81 </a:t>
            </a:r>
            <a:r>
              <a:rPr lang="en-US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</TotalTime>
  <Words>833</Words>
  <Application>Microsoft Office PowerPoint</Application>
  <PresentationFormat>Widescreen</PresentationFormat>
  <Paragraphs>122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Poppins</vt:lpstr>
      <vt:lpstr>Times New Roman</vt:lpstr>
      <vt:lpstr>Tw Cen MT</vt:lpstr>
      <vt:lpstr>Tw Cen MT Condensed</vt:lpstr>
      <vt:lpstr>Wingdings 3</vt:lpstr>
      <vt:lpstr>Integral</vt:lpstr>
      <vt:lpstr>ASURANSI PERJALANAN</vt:lpstr>
      <vt:lpstr>introduction</vt:lpstr>
      <vt:lpstr>PowerPoint Presentation</vt:lpstr>
      <vt:lpstr>MATRIX EVALUATION</vt:lpstr>
      <vt:lpstr>PowerPoint Presentation</vt:lpstr>
      <vt:lpstr>DATA CLEANING</vt:lpstr>
      <vt:lpstr>PowerPoint Presentation</vt:lpstr>
      <vt:lpstr>DATA ANALYSIS</vt:lpstr>
      <vt:lpstr>PowerPoint Presentation</vt:lpstr>
      <vt:lpstr>PowerPoint Presentation</vt:lpstr>
      <vt:lpstr>ENCODING</vt:lpstr>
      <vt:lpstr>Modeling &amp; Evaluation</vt:lpstr>
      <vt:lpstr>PowerPoint Presentation</vt:lpstr>
      <vt:lpstr>Karena data memiliki imbalance yang cukup tinggi, maka selanjutnya akan dilakukan undersampling dan oversampling pada dataset lalu membandingkannya yang kemudian akan dipakai untuk proses analisis selanjutnya.  </vt:lpstr>
      <vt:lpstr>Hyperparameter Tuning</vt:lpstr>
      <vt:lpstr>Kesimpulan dan Rekomendasi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ASURANSI PERJALANAN</dc:title>
  <dc:creator>asus</dc:creator>
  <cp:lastModifiedBy>asus</cp:lastModifiedBy>
  <cp:revision>10</cp:revision>
  <dcterms:created xsi:type="dcterms:W3CDTF">2023-02-15T11:58:26Z</dcterms:created>
  <dcterms:modified xsi:type="dcterms:W3CDTF">2023-02-15T14:21:07Z</dcterms:modified>
</cp:coreProperties>
</file>