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81" r:id="rId4"/>
    <p:sldId id="259" r:id="rId5"/>
    <p:sldId id="282" r:id="rId6"/>
    <p:sldId id="283" r:id="rId7"/>
    <p:sldId id="284" r:id="rId8"/>
    <p:sldId id="285" r:id="rId9"/>
    <p:sldId id="287" r:id="rId10"/>
    <p:sldId id="286" r:id="rId11"/>
    <p:sldId id="288" r:id="rId12"/>
    <p:sldId id="289" r:id="rId13"/>
    <p:sldId id="290" r:id="rId14"/>
    <p:sldId id="293" r:id="rId15"/>
    <p:sldId id="291" r:id="rId16"/>
    <p:sldId id="294" r:id="rId17"/>
    <p:sldId id="295" r:id="rId18"/>
    <p:sldId id="296" r:id="rId19"/>
    <p:sldId id="265" r:id="rId20"/>
    <p:sldId id="297" r:id="rId21"/>
  </p:sldIdLst>
  <p:sldSz cx="18288000" cy="10287000"/>
  <p:notesSz cx="6858000" cy="9144000"/>
  <p:embeddedFontLst>
    <p:embeddedFont>
      <p:font typeface="Poppins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Luckiest Guy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751BBE7-05A5-4320-A26E-1A4E9AC9F6AA}">
          <p14:sldIdLst>
            <p14:sldId id="256"/>
            <p14:sldId id="257"/>
            <p14:sldId id="281"/>
            <p14:sldId id="259"/>
            <p14:sldId id="282"/>
            <p14:sldId id="283"/>
            <p14:sldId id="284"/>
            <p14:sldId id="285"/>
            <p14:sldId id="287"/>
            <p14:sldId id="286"/>
            <p14:sldId id="288"/>
          </p14:sldIdLst>
        </p14:section>
        <p14:section name="Untitled Section" id="{383141C8-2986-424A-AA00-8DB49BAA7AAD}">
          <p14:sldIdLst>
            <p14:sldId id="289"/>
            <p14:sldId id="290"/>
            <p14:sldId id="293"/>
            <p14:sldId id="291"/>
            <p14:sldId id="294"/>
            <p14:sldId id="295"/>
            <p14:sldId id="296"/>
            <p14:sldId id="265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EB00C6-2D38-428A-90FB-3E30AA773F71}">
  <a:tblStyle styleId="{8BEB00C6-2D38-428A-90FB-3E30AA773F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00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9T15:42:50.236" idx="1">
    <p:pos x="8973" y="723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36531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13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9738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478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47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7916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0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279750" y="1145025"/>
            <a:ext cx="177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 rot="5400000">
            <a:off x="5187625" y="256360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 rot="5400000">
            <a:off x="8034350" y="378033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 rot="5400000">
            <a:off x="2425200" y="1291163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614075" y="3853700"/>
            <a:ext cx="11765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535650" y="6149150"/>
            <a:ext cx="96669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oppins"/>
              <a:buNone/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14777692" y="-1731568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828913" y="-1283331"/>
            <a:ext cx="4595312" cy="51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16050579" y="7609124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3264014" y="2623971"/>
                </a:moveTo>
                <a:cubicBezTo>
                  <a:pt x="3252808" y="2510155"/>
                  <a:pt x="3206669" y="2405709"/>
                  <a:pt x="3157746" y="2303751"/>
                </a:cubicBezTo>
                <a:cubicBezTo>
                  <a:pt x="3094029" y="2145653"/>
                  <a:pt x="3038002" y="1985287"/>
                  <a:pt x="3013467" y="1815625"/>
                </a:cubicBezTo>
                <a:cubicBezTo>
                  <a:pt x="2988713" y="1645232"/>
                  <a:pt x="2997867" y="1474106"/>
                  <a:pt x="3047083" y="1308177"/>
                </a:cubicBezTo>
                <a:cubicBezTo>
                  <a:pt x="3090733" y="1153154"/>
                  <a:pt x="3146320" y="998936"/>
                  <a:pt x="3141340" y="835496"/>
                </a:cubicBezTo>
                <a:cubicBezTo>
                  <a:pt x="3141340" y="762595"/>
                  <a:pt x="3114535" y="692037"/>
                  <a:pt x="3081505" y="627993"/>
                </a:cubicBezTo>
                <a:cubicBezTo>
                  <a:pt x="3047742" y="565852"/>
                  <a:pt x="3000138" y="511836"/>
                  <a:pt x="2948725" y="463674"/>
                </a:cubicBezTo>
                <a:cubicBezTo>
                  <a:pt x="2903171" y="422028"/>
                  <a:pt x="2854614" y="381113"/>
                  <a:pt x="2824733" y="326071"/>
                </a:cubicBezTo>
                <a:cubicBezTo>
                  <a:pt x="2773613" y="198276"/>
                  <a:pt x="2770025" y="173976"/>
                  <a:pt x="2648963" y="95513"/>
                </a:cubicBezTo>
                <a:cubicBezTo>
                  <a:pt x="2630360" y="81167"/>
                  <a:pt x="2606997" y="64113"/>
                  <a:pt x="2585319" y="53427"/>
                </a:cubicBezTo>
                <a:cubicBezTo>
                  <a:pt x="2577629" y="49035"/>
                  <a:pt x="2570012" y="44131"/>
                  <a:pt x="2561370" y="41789"/>
                </a:cubicBezTo>
                <a:cubicBezTo>
                  <a:pt x="2550092" y="38569"/>
                  <a:pt x="2538007" y="46034"/>
                  <a:pt x="2535664" y="57452"/>
                </a:cubicBezTo>
                <a:cubicBezTo>
                  <a:pt x="2298373" y="-7397"/>
                  <a:pt x="2036987" y="-30745"/>
                  <a:pt x="1803139" y="59209"/>
                </a:cubicBezTo>
                <a:cubicBezTo>
                  <a:pt x="1688302" y="104662"/>
                  <a:pt x="1587966" y="181295"/>
                  <a:pt x="1498543" y="265394"/>
                </a:cubicBezTo>
                <a:cubicBezTo>
                  <a:pt x="1388393" y="378478"/>
                  <a:pt x="1307758" y="519740"/>
                  <a:pt x="1256492" y="668542"/>
                </a:cubicBezTo>
                <a:cubicBezTo>
                  <a:pt x="1220385" y="775331"/>
                  <a:pt x="1260080" y="865871"/>
                  <a:pt x="1162820" y="948360"/>
                </a:cubicBezTo>
                <a:cubicBezTo>
                  <a:pt x="1088338" y="1007719"/>
                  <a:pt x="1001697" y="1043218"/>
                  <a:pt x="916522" y="1086036"/>
                </a:cubicBezTo>
                <a:cubicBezTo>
                  <a:pt x="828636" y="1125780"/>
                  <a:pt x="743314" y="1169696"/>
                  <a:pt x="656967" y="1212806"/>
                </a:cubicBezTo>
                <a:cubicBezTo>
                  <a:pt x="552676" y="1265725"/>
                  <a:pt x="449557" y="1323182"/>
                  <a:pt x="357277" y="1395423"/>
                </a:cubicBezTo>
                <a:cubicBezTo>
                  <a:pt x="274812" y="1463639"/>
                  <a:pt x="200988" y="1543127"/>
                  <a:pt x="137051" y="1628836"/>
                </a:cubicBezTo>
                <a:cubicBezTo>
                  <a:pt x="29025" y="1779761"/>
                  <a:pt x="-8253" y="1972332"/>
                  <a:pt x="1488" y="2155315"/>
                </a:cubicBezTo>
                <a:cubicBezTo>
                  <a:pt x="12327" y="2280914"/>
                  <a:pt x="48580" y="2408124"/>
                  <a:pt x="118376" y="2513961"/>
                </a:cubicBezTo>
                <a:cubicBezTo>
                  <a:pt x="213585" y="2658371"/>
                  <a:pt x="356106" y="2760622"/>
                  <a:pt x="513054" y="2829204"/>
                </a:cubicBezTo>
                <a:cubicBezTo>
                  <a:pt x="655648" y="2889955"/>
                  <a:pt x="811718" y="2911620"/>
                  <a:pt x="965151" y="2925526"/>
                </a:cubicBezTo>
                <a:cubicBezTo>
                  <a:pt x="1095954" y="2937237"/>
                  <a:pt x="1229027" y="2933651"/>
                  <a:pt x="1357047" y="2966441"/>
                </a:cubicBezTo>
                <a:cubicBezTo>
                  <a:pt x="1454380" y="2995426"/>
                  <a:pt x="1556620" y="3025801"/>
                  <a:pt x="1634911" y="3093358"/>
                </a:cubicBezTo>
                <a:cubicBezTo>
                  <a:pt x="1739349" y="3189388"/>
                  <a:pt x="1808632" y="3315792"/>
                  <a:pt x="1900765" y="3422508"/>
                </a:cubicBezTo>
                <a:cubicBezTo>
                  <a:pt x="2039917" y="3573286"/>
                  <a:pt x="2243298" y="3660239"/>
                  <a:pt x="2448291" y="3658995"/>
                </a:cubicBezTo>
                <a:cubicBezTo>
                  <a:pt x="2527461" y="3663240"/>
                  <a:pt x="2605606" y="3648236"/>
                  <a:pt x="2681480" y="3626790"/>
                </a:cubicBezTo>
                <a:cubicBezTo>
                  <a:pt x="2731648" y="3613249"/>
                  <a:pt x="2782402" y="3599050"/>
                  <a:pt x="2828322" y="3574164"/>
                </a:cubicBezTo>
                <a:cubicBezTo>
                  <a:pt x="2916866" y="3524978"/>
                  <a:pt x="2982707" y="3445710"/>
                  <a:pt x="3050013" y="3371858"/>
                </a:cubicBezTo>
                <a:cubicBezTo>
                  <a:pt x="3107358" y="3306497"/>
                  <a:pt x="3164557" y="3239452"/>
                  <a:pt x="3200590" y="3159525"/>
                </a:cubicBezTo>
                <a:cubicBezTo>
                  <a:pt x="3277856" y="2993450"/>
                  <a:pt x="3289720" y="2803440"/>
                  <a:pt x="3264014" y="2623971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 rot="-2169224">
            <a:off x="-2182923" y="7574960"/>
            <a:ext cx="4483034" cy="5033571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889775" y="1410075"/>
            <a:ext cx="1553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9500" y="3422850"/>
            <a:ext cx="11722800" cy="58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•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–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•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–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»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•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•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•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Char char="•"/>
              <a:defRPr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15035290" y="-2917679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16132699" y="8169125"/>
            <a:ext cx="3648566" cy="4096625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/>
          <p:nvPr/>
        </p:nvSpPr>
        <p:spPr>
          <a:xfrm rot="-1940363">
            <a:off x="-2743051" y="7608602"/>
            <a:ext cx="4483244" cy="5033807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/>
          <p:nvPr/>
        </p:nvSpPr>
        <p:spPr>
          <a:xfrm rot="2456596">
            <a:off x="-2954117" y="-2787913"/>
            <a:ext cx="4480554" cy="5030787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87398" y="847725"/>
            <a:ext cx="147258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221263" y="47052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oppins"/>
              <a:buNone/>
              <a:defRPr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"/>
              <a:buNone/>
              <a:defRPr sz="1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79750" y="1145025"/>
            <a:ext cx="177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4348250" y="38426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8539250" y="38426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-401800" y="1145025"/>
            <a:ext cx="177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406225" y="54003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7594050" y="54003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79750" y="1145025"/>
            <a:ext cx="177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367350" y="1183200"/>
            <a:ext cx="16433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500"/>
              <a:buFont typeface="Calibri"/>
              <a:buNone/>
              <a:defRPr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5480050" y="38663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15389895" y="-2990259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9"/>
          <p:cNvSpPr/>
          <p:nvPr/>
        </p:nvSpPr>
        <p:spPr>
          <a:xfrm rot="2181239">
            <a:off x="-1600792" y="-1670520"/>
            <a:ext cx="3192026" cy="3584019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9"/>
          <p:cNvSpPr/>
          <p:nvPr/>
        </p:nvSpPr>
        <p:spPr>
          <a:xfrm rot="-1940363">
            <a:off x="-2923526" y="8092802"/>
            <a:ext cx="4483244" cy="5033807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9"/>
          <p:cNvSpPr/>
          <p:nvPr/>
        </p:nvSpPr>
        <p:spPr>
          <a:xfrm rot="396560">
            <a:off x="15789076" y="8089662"/>
            <a:ext cx="3190747" cy="3582584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423699" y="2952200"/>
            <a:ext cx="10536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10004488" y="28040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1638730" y="4233498"/>
            <a:ext cx="7833000" cy="3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15015190" y="-2645766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16019490" y="8096822"/>
            <a:ext cx="3193493" cy="3585667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/>
          <p:nvPr/>
        </p:nvSpPr>
        <p:spPr>
          <a:xfrm rot="2456596">
            <a:off x="-2913167" y="-2644563"/>
            <a:ext cx="4480554" cy="5030787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0"/>
          <p:cNvSpPr/>
          <p:nvPr/>
        </p:nvSpPr>
        <p:spPr>
          <a:xfrm rot="-1940363">
            <a:off x="-2423101" y="8102477"/>
            <a:ext cx="4483244" cy="5033807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79750" y="1145025"/>
            <a:ext cx="177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Luckiest Guy"/>
              <a:buNone/>
              <a:defRPr sz="750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9500" y="34228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925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14777692" y="-1731568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 rot="10800000" flipH="1">
            <a:off x="7388600" y="6100925"/>
            <a:ext cx="5498700" cy="8700"/>
          </a:xfrm>
          <a:prstGeom prst="straightConnector1">
            <a:avLst/>
          </a:prstGeom>
          <a:noFill/>
          <a:ln w="1333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28913" y="-1283331"/>
            <a:ext cx="4595314" cy="513703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14056941" y="858002"/>
            <a:ext cx="3065557" cy="2589954"/>
          </a:xfrm>
          <a:custGeom>
            <a:avLst/>
            <a:gdLst/>
            <a:ahLst/>
            <a:cxnLst/>
            <a:rect l="l" t="t" r="r" b="b"/>
            <a:pathLst>
              <a:path w="3065557" h="2589954" extrusionOk="0">
                <a:moveTo>
                  <a:pt x="3051539" y="1234795"/>
                </a:moveTo>
                <a:cubicBezTo>
                  <a:pt x="3050191" y="1105878"/>
                  <a:pt x="3053195" y="976839"/>
                  <a:pt x="3048167" y="848044"/>
                </a:cubicBezTo>
                <a:cubicBezTo>
                  <a:pt x="3045776" y="720782"/>
                  <a:pt x="3046205" y="593458"/>
                  <a:pt x="3045470" y="466195"/>
                </a:cubicBezTo>
                <a:cubicBezTo>
                  <a:pt x="3046696" y="398428"/>
                  <a:pt x="3046144" y="330354"/>
                  <a:pt x="3027566" y="264609"/>
                </a:cubicBezTo>
                <a:cubicBezTo>
                  <a:pt x="2999670" y="132996"/>
                  <a:pt x="2921252" y="99909"/>
                  <a:pt x="2801265" y="72643"/>
                </a:cubicBezTo>
                <a:cubicBezTo>
                  <a:pt x="2685876" y="53036"/>
                  <a:pt x="2568463" y="51749"/>
                  <a:pt x="2451726" y="48624"/>
                </a:cubicBezTo>
                <a:cubicBezTo>
                  <a:pt x="2330267" y="44274"/>
                  <a:pt x="2208685" y="45132"/>
                  <a:pt x="2087165" y="44703"/>
                </a:cubicBezTo>
                <a:cubicBezTo>
                  <a:pt x="1937564" y="38269"/>
                  <a:pt x="1787902" y="38331"/>
                  <a:pt x="1638178" y="38392"/>
                </a:cubicBezTo>
                <a:cubicBezTo>
                  <a:pt x="1604825" y="38453"/>
                  <a:pt x="1571533" y="38453"/>
                  <a:pt x="1538179" y="38392"/>
                </a:cubicBezTo>
                <a:cubicBezTo>
                  <a:pt x="1448480" y="37718"/>
                  <a:pt x="1359148" y="30243"/>
                  <a:pt x="1269449" y="28404"/>
                </a:cubicBezTo>
                <a:cubicBezTo>
                  <a:pt x="1192686" y="25586"/>
                  <a:pt x="1115924" y="25770"/>
                  <a:pt x="1039162" y="26015"/>
                </a:cubicBezTo>
                <a:cubicBezTo>
                  <a:pt x="994527" y="26137"/>
                  <a:pt x="949830" y="26260"/>
                  <a:pt x="905195" y="25831"/>
                </a:cubicBezTo>
                <a:cubicBezTo>
                  <a:pt x="828985" y="24912"/>
                  <a:pt x="753448" y="14741"/>
                  <a:pt x="677605" y="8430"/>
                </a:cubicBezTo>
                <a:cubicBezTo>
                  <a:pt x="577422" y="6101"/>
                  <a:pt x="477054" y="5979"/>
                  <a:pt x="376748" y="3834"/>
                </a:cubicBezTo>
                <a:cubicBezTo>
                  <a:pt x="318441" y="3283"/>
                  <a:pt x="260256" y="-1006"/>
                  <a:pt x="201887" y="219"/>
                </a:cubicBezTo>
                <a:cubicBezTo>
                  <a:pt x="196491" y="403"/>
                  <a:pt x="191035" y="342"/>
                  <a:pt x="185639" y="342"/>
                </a:cubicBezTo>
                <a:cubicBezTo>
                  <a:pt x="178343" y="280"/>
                  <a:pt x="171047" y="219"/>
                  <a:pt x="163751" y="771"/>
                </a:cubicBezTo>
                <a:cubicBezTo>
                  <a:pt x="150569" y="3038"/>
                  <a:pt x="138429" y="10207"/>
                  <a:pt x="128496" y="18846"/>
                </a:cubicBezTo>
                <a:cubicBezTo>
                  <a:pt x="82145" y="43048"/>
                  <a:pt x="51244" y="77729"/>
                  <a:pt x="42844" y="130178"/>
                </a:cubicBezTo>
                <a:cubicBezTo>
                  <a:pt x="30888" y="184404"/>
                  <a:pt x="24328" y="239610"/>
                  <a:pt x="18503" y="294816"/>
                </a:cubicBezTo>
                <a:cubicBezTo>
                  <a:pt x="5995" y="453083"/>
                  <a:pt x="4217" y="612207"/>
                  <a:pt x="2378" y="770902"/>
                </a:cubicBezTo>
                <a:cubicBezTo>
                  <a:pt x="416" y="965748"/>
                  <a:pt x="293" y="1160533"/>
                  <a:pt x="232" y="1355379"/>
                </a:cubicBezTo>
                <a:cubicBezTo>
                  <a:pt x="-1056" y="1481600"/>
                  <a:pt x="2746" y="1608189"/>
                  <a:pt x="18442" y="1733552"/>
                </a:cubicBezTo>
                <a:cubicBezTo>
                  <a:pt x="24450" y="1786491"/>
                  <a:pt x="43089" y="1840349"/>
                  <a:pt x="82267" y="1877971"/>
                </a:cubicBezTo>
                <a:cubicBezTo>
                  <a:pt x="134444" y="1921474"/>
                  <a:pt x="196737" y="1953335"/>
                  <a:pt x="263873" y="1965651"/>
                </a:cubicBezTo>
                <a:cubicBezTo>
                  <a:pt x="384106" y="1997084"/>
                  <a:pt x="508201" y="2006091"/>
                  <a:pt x="631867" y="2012770"/>
                </a:cubicBezTo>
                <a:cubicBezTo>
                  <a:pt x="733951" y="2020919"/>
                  <a:pt x="838059" y="2031519"/>
                  <a:pt x="940756" y="2037033"/>
                </a:cubicBezTo>
                <a:cubicBezTo>
                  <a:pt x="1006176" y="2040649"/>
                  <a:pt x="1071779" y="2036850"/>
                  <a:pt x="1137199" y="2040894"/>
                </a:cubicBezTo>
                <a:cubicBezTo>
                  <a:pt x="1171411" y="2095794"/>
                  <a:pt x="1203171" y="2152287"/>
                  <a:pt x="1239529" y="2205961"/>
                </a:cubicBezTo>
                <a:cubicBezTo>
                  <a:pt x="1282692" y="2279549"/>
                  <a:pt x="1330025" y="2350380"/>
                  <a:pt x="1377603" y="2421150"/>
                </a:cubicBezTo>
                <a:cubicBezTo>
                  <a:pt x="1407523" y="2466185"/>
                  <a:pt x="1433336" y="2513855"/>
                  <a:pt x="1465831" y="2557174"/>
                </a:cubicBezTo>
                <a:cubicBezTo>
                  <a:pt x="1475947" y="2568510"/>
                  <a:pt x="1482140" y="2586891"/>
                  <a:pt x="1498510" y="2589955"/>
                </a:cubicBezTo>
                <a:cubicBezTo>
                  <a:pt x="1498939" y="2589955"/>
                  <a:pt x="1499368" y="2589955"/>
                  <a:pt x="1499798" y="2589955"/>
                </a:cubicBezTo>
                <a:cubicBezTo>
                  <a:pt x="1534316" y="2589955"/>
                  <a:pt x="1563991" y="2531501"/>
                  <a:pt x="1583795" y="2506808"/>
                </a:cubicBezTo>
                <a:cubicBezTo>
                  <a:pt x="1623464" y="2447007"/>
                  <a:pt x="1661722" y="2385979"/>
                  <a:pt x="1693911" y="2321766"/>
                </a:cubicBezTo>
                <a:cubicBezTo>
                  <a:pt x="1723095" y="2257430"/>
                  <a:pt x="1763193" y="2198854"/>
                  <a:pt x="1792500" y="2134579"/>
                </a:cubicBezTo>
                <a:cubicBezTo>
                  <a:pt x="1901819" y="2113685"/>
                  <a:pt x="2014756" y="2116504"/>
                  <a:pt x="2126098" y="2113318"/>
                </a:cubicBezTo>
                <a:cubicBezTo>
                  <a:pt x="2186552" y="2109335"/>
                  <a:pt x="2247189" y="2109519"/>
                  <a:pt x="2307704" y="2111357"/>
                </a:cubicBezTo>
                <a:cubicBezTo>
                  <a:pt x="2384712" y="2112582"/>
                  <a:pt x="2459083" y="2110499"/>
                  <a:pt x="2536336" y="2117423"/>
                </a:cubicBezTo>
                <a:cubicBezTo>
                  <a:pt x="2645655" y="2121589"/>
                  <a:pt x="2756813" y="2137704"/>
                  <a:pt x="2864170" y="2108967"/>
                </a:cubicBezTo>
                <a:cubicBezTo>
                  <a:pt x="2917757" y="2101553"/>
                  <a:pt x="2964170" y="2066567"/>
                  <a:pt x="2989063" y="2019019"/>
                </a:cubicBezTo>
                <a:cubicBezTo>
                  <a:pt x="3037928" y="1944390"/>
                  <a:pt x="3063311" y="1857873"/>
                  <a:pt x="3064783" y="1768967"/>
                </a:cubicBezTo>
                <a:cubicBezTo>
                  <a:pt x="3068768" y="1590787"/>
                  <a:pt x="3056322" y="1412730"/>
                  <a:pt x="3051539" y="123479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13"/>
          <p:cNvGrpSpPr/>
          <p:nvPr/>
        </p:nvGrpSpPr>
        <p:grpSpPr>
          <a:xfrm>
            <a:off x="14056941" y="858002"/>
            <a:ext cx="3065557" cy="2589954"/>
            <a:chOff x="14056941" y="858002"/>
            <a:chExt cx="3065557" cy="2589954"/>
          </a:xfrm>
        </p:grpSpPr>
        <p:grpSp>
          <p:nvGrpSpPr>
            <p:cNvPr id="66" name="Google Shape;66;p13"/>
            <p:cNvGrpSpPr/>
            <p:nvPr/>
          </p:nvGrpSpPr>
          <p:grpSpPr>
            <a:xfrm>
              <a:off x="14056941" y="858002"/>
              <a:ext cx="3065557" cy="2589954"/>
              <a:chOff x="14056941" y="858002"/>
              <a:chExt cx="3065557" cy="2589954"/>
            </a:xfrm>
          </p:grpSpPr>
          <p:sp>
            <p:nvSpPr>
              <p:cNvPr id="67" name="Google Shape;67;p13"/>
              <p:cNvSpPr/>
              <p:nvPr/>
            </p:nvSpPr>
            <p:spPr>
              <a:xfrm>
                <a:off x="14056941" y="858002"/>
                <a:ext cx="3065557" cy="2589954"/>
              </a:xfrm>
              <a:custGeom>
                <a:avLst/>
                <a:gdLst/>
                <a:ahLst/>
                <a:cxnLst/>
                <a:rect l="l" t="t" r="r" b="b"/>
                <a:pathLst>
                  <a:path w="3065557" h="2589954" extrusionOk="0">
                    <a:moveTo>
                      <a:pt x="3051539" y="1234795"/>
                    </a:moveTo>
                    <a:cubicBezTo>
                      <a:pt x="3050191" y="1105878"/>
                      <a:pt x="3053195" y="976839"/>
                      <a:pt x="3048167" y="848044"/>
                    </a:cubicBezTo>
                    <a:cubicBezTo>
                      <a:pt x="3045776" y="720782"/>
                      <a:pt x="3046205" y="593458"/>
                      <a:pt x="3045470" y="466195"/>
                    </a:cubicBezTo>
                    <a:cubicBezTo>
                      <a:pt x="3046696" y="398428"/>
                      <a:pt x="3046144" y="330354"/>
                      <a:pt x="3027566" y="264609"/>
                    </a:cubicBezTo>
                    <a:cubicBezTo>
                      <a:pt x="2999670" y="132996"/>
                      <a:pt x="2921252" y="99909"/>
                      <a:pt x="2801265" y="72643"/>
                    </a:cubicBezTo>
                    <a:cubicBezTo>
                      <a:pt x="2685876" y="53036"/>
                      <a:pt x="2568463" y="51749"/>
                      <a:pt x="2451726" y="48624"/>
                    </a:cubicBezTo>
                    <a:cubicBezTo>
                      <a:pt x="2330267" y="44274"/>
                      <a:pt x="2208685" y="45132"/>
                      <a:pt x="2087165" y="44703"/>
                    </a:cubicBezTo>
                    <a:cubicBezTo>
                      <a:pt x="1937564" y="38269"/>
                      <a:pt x="1787902" y="38331"/>
                      <a:pt x="1638178" y="38392"/>
                    </a:cubicBezTo>
                    <a:cubicBezTo>
                      <a:pt x="1604825" y="38453"/>
                      <a:pt x="1571533" y="38453"/>
                      <a:pt x="1538179" y="38392"/>
                    </a:cubicBezTo>
                    <a:cubicBezTo>
                      <a:pt x="1448480" y="37718"/>
                      <a:pt x="1359148" y="30243"/>
                      <a:pt x="1269449" y="28404"/>
                    </a:cubicBezTo>
                    <a:cubicBezTo>
                      <a:pt x="1192686" y="25586"/>
                      <a:pt x="1115924" y="25770"/>
                      <a:pt x="1039162" y="26015"/>
                    </a:cubicBezTo>
                    <a:cubicBezTo>
                      <a:pt x="994527" y="26137"/>
                      <a:pt x="949830" y="26260"/>
                      <a:pt x="905195" y="25831"/>
                    </a:cubicBezTo>
                    <a:cubicBezTo>
                      <a:pt x="828985" y="24912"/>
                      <a:pt x="753448" y="14741"/>
                      <a:pt x="677605" y="8430"/>
                    </a:cubicBezTo>
                    <a:cubicBezTo>
                      <a:pt x="577422" y="6101"/>
                      <a:pt x="477054" y="5979"/>
                      <a:pt x="376748" y="3834"/>
                    </a:cubicBezTo>
                    <a:cubicBezTo>
                      <a:pt x="318441" y="3283"/>
                      <a:pt x="260256" y="-1006"/>
                      <a:pt x="201887" y="219"/>
                    </a:cubicBezTo>
                    <a:cubicBezTo>
                      <a:pt x="196491" y="403"/>
                      <a:pt x="191035" y="342"/>
                      <a:pt x="185639" y="342"/>
                    </a:cubicBezTo>
                    <a:cubicBezTo>
                      <a:pt x="178343" y="280"/>
                      <a:pt x="171047" y="219"/>
                      <a:pt x="163751" y="771"/>
                    </a:cubicBezTo>
                    <a:cubicBezTo>
                      <a:pt x="150569" y="3038"/>
                      <a:pt x="138429" y="10207"/>
                      <a:pt x="128496" y="18846"/>
                    </a:cubicBezTo>
                    <a:cubicBezTo>
                      <a:pt x="82145" y="43048"/>
                      <a:pt x="51244" y="77729"/>
                      <a:pt x="42844" y="130178"/>
                    </a:cubicBezTo>
                    <a:cubicBezTo>
                      <a:pt x="30888" y="184404"/>
                      <a:pt x="24328" y="239610"/>
                      <a:pt x="18503" y="294816"/>
                    </a:cubicBezTo>
                    <a:cubicBezTo>
                      <a:pt x="5995" y="453083"/>
                      <a:pt x="4217" y="612207"/>
                      <a:pt x="2378" y="770902"/>
                    </a:cubicBezTo>
                    <a:cubicBezTo>
                      <a:pt x="416" y="965748"/>
                      <a:pt x="293" y="1160533"/>
                      <a:pt x="232" y="1355379"/>
                    </a:cubicBezTo>
                    <a:cubicBezTo>
                      <a:pt x="-1056" y="1481600"/>
                      <a:pt x="2746" y="1608189"/>
                      <a:pt x="18442" y="1733552"/>
                    </a:cubicBezTo>
                    <a:cubicBezTo>
                      <a:pt x="24450" y="1786491"/>
                      <a:pt x="43089" y="1840349"/>
                      <a:pt x="82267" y="1877971"/>
                    </a:cubicBezTo>
                    <a:cubicBezTo>
                      <a:pt x="134444" y="1921474"/>
                      <a:pt x="196737" y="1953335"/>
                      <a:pt x="263873" y="1965651"/>
                    </a:cubicBezTo>
                    <a:cubicBezTo>
                      <a:pt x="384106" y="1997084"/>
                      <a:pt x="508201" y="2006091"/>
                      <a:pt x="631867" y="2012770"/>
                    </a:cubicBezTo>
                    <a:cubicBezTo>
                      <a:pt x="733951" y="2020919"/>
                      <a:pt x="838059" y="2031519"/>
                      <a:pt x="940756" y="2037033"/>
                    </a:cubicBezTo>
                    <a:cubicBezTo>
                      <a:pt x="1006176" y="2040649"/>
                      <a:pt x="1071779" y="2036850"/>
                      <a:pt x="1137199" y="2040894"/>
                    </a:cubicBezTo>
                    <a:cubicBezTo>
                      <a:pt x="1171411" y="2095794"/>
                      <a:pt x="1203171" y="2152287"/>
                      <a:pt x="1239529" y="2205961"/>
                    </a:cubicBezTo>
                    <a:cubicBezTo>
                      <a:pt x="1282692" y="2279549"/>
                      <a:pt x="1330025" y="2350380"/>
                      <a:pt x="1377603" y="2421150"/>
                    </a:cubicBezTo>
                    <a:cubicBezTo>
                      <a:pt x="1407523" y="2466185"/>
                      <a:pt x="1433336" y="2513855"/>
                      <a:pt x="1465831" y="2557174"/>
                    </a:cubicBezTo>
                    <a:cubicBezTo>
                      <a:pt x="1475947" y="2568510"/>
                      <a:pt x="1482140" y="2586891"/>
                      <a:pt x="1498510" y="2589955"/>
                    </a:cubicBezTo>
                    <a:cubicBezTo>
                      <a:pt x="1498939" y="2589955"/>
                      <a:pt x="1499368" y="2589955"/>
                      <a:pt x="1499798" y="2589955"/>
                    </a:cubicBezTo>
                    <a:cubicBezTo>
                      <a:pt x="1534316" y="2589955"/>
                      <a:pt x="1563991" y="2531501"/>
                      <a:pt x="1583795" y="2506808"/>
                    </a:cubicBezTo>
                    <a:cubicBezTo>
                      <a:pt x="1623464" y="2447007"/>
                      <a:pt x="1661722" y="2385979"/>
                      <a:pt x="1693911" y="2321766"/>
                    </a:cubicBezTo>
                    <a:cubicBezTo>
                      <a:pt x="1723095" y="2257430"/>
                      <a:pt x="1763193" y="2198854"/>
                      <a:pt x="1792500" y="2134579"/>
                    </a:cubicBezTo>
                    <a:cubicBezTo>
                      <a:pt x="1901819" y="2113685"/>
                      <a:pt x="2014756" y="2116504"/>
                      <a:pt x="2126098" y="2113318"/>
                    </a:cubicBezTo>
                    <a:cubicBezTo>
                      <a:pt x="2186552" y="2109335"/>
                      <a:pt x="2247189" y="2109519"/>
                      <a:pt x="2307704" y="2111357"/>
                    </a:cubicBezTo>
                    <a:cubicBezTo>
                      <a:pt x="2384712" y="2112582"/>
                      <a:pt x="2459083" y="2110499"/>
                      <a:pt x="2536336" y="2117423"/>
                    </a:cubicBezTo>
                    <a:cubicBezTo>
                      <a:pt x="2645655" y="2121589"/>
                      <a:pt x="2756813" y="2137704"/>
                      <a:pt x="2864170" y="2108967"/>
                    </a:cubicBezTo>
                    <a:cubicBezTo>
                      <a:pt x="2917757" y="2101553"/>
                      <a:pt x="2964170" y="2066567"/>
                      <a:pt x="2989063" y="2019019"/>
                    </a:cubicBezTo>
                    <a:cubicBezTo>
                      <a:pt x="3037928" y="1944390"/>
                      <a:pt x="3063311" y="1857873"/>
                      <a:pt x="3064783" y="1768967"/>
                    </a:cubicBezTo>
                    <a:cubicBezTo>
                      <a:pt x="3068768" y="1590787"/>
                      <a:pt x="3056322" y="1412730"/>
                      <a:pt x="3051539" y="1234795"/>
                    </a:cubicBezTo>
                    <a:close/>
                    <a:moveTo>
                      <a:pt x="3029590" y="1770438"/>
                    </a:moveTo>
                    <a:cubicBezTo>
                      <a:pt x="3027750" y="1864307"/>
                      <a:pt x="2999302" y="1941633"/>
                      <a:pt x="2947616" y="2019632"/>
                    </a:cubicBezTo>
                    <a:cubicBezTo>
                      <a:pt x="2935047" y="2036789"/>
                      <a:pt x="2918309" y="2051126"/>
                      <a:pt x="2899854" y="2061665"/>
                    </a:cubicBezTo>
                    <a:cubicBezTo>
                      <a:pt x="2880602" y="2070978"/>
                      <a:pt x="2859204" y="2073797"/>
                      <a:pt x="2838542" y="2078515"/>
                    </a:cubicBezTo>
                    <a:cubicBezTo>
                      <a:pt x="2772570" y="2095120"/>
                      <a:pt x="2704208" y="2090402"/>
                      <a:pt x="2636887" y="2088318"/>
                    </a:cubicBezTo>
                    <a:cubicBezTo>
                      <a:pt x="2535110" y="2080353"/>
                      <a:pt x="2432903" y="2075574"/>
                      <a:pt x="2330267" y="2076677"/>
                    </a:cubicBezTo>
                    <a:cubicBezTo>
                      <a:pt x="2263805" y="2074961"/>
                      <a:pt x="2197159" y="2073307"/>
                      <a:pt x="2130819" y="2077964"/>
                    </a:cubicBezTo>
                    <a:cubicBezTo>
                      <a:pt x="2039403" y="2080292"/>
                      <a:pt x="1948417" y="2080108"/>
                      <a:pt x="1857184" y="2089483"/>
                    </a:cubicBezTo>
                    <a:cubicBezTo>
                      <a:pt x="1834683" y="2091443"/>
                      <a:pt x="1812304" y="2094936"/>
                      <a:pt x="1790171" y="2099348"/>
                    </a:cubicBezTo>
                    <a:cubicBezTo>
                      <a:pt x="1781955" y="2100941"/>
                      <a:pt x="1773065" y="2102166"/>
                      <a:pt x="1766872" y="2108416"/>
                    </a:cubicBezTo>
                    <a:cubicBezTo>
                      <a:pt x="1761477" y="2114359"/>
                      <a:pt x="1760312" y="2122509"/>
                      <a:pt x="1756326" y="2129432"/>
                    </a:cubicBezTo>
                    <a:cubicBezTo>
                      <a:pt x="1733212" y="2176796"/>
                      <a:pt x="1705438" y="2222627"/>
                      <a:pt x="1680300" y="2269072"/>
                    </a:cubicBezTo>
                    <a:cubicBezTo>
                      <a:pt x="1659147" y="2314230"/>
                      <a:pt x="1636216" y="2358468"/>
                      <a:pt x="1609546" y="2400807"/>
                    </a:cubicBezTo>
                    <a:cubicBezTo>
                      <a:pt x="1576989" y="2452215"/>
                      <a:pt x="1547130" y="2506686"/>
                      <a:pt x="1505009" y="2551047"/>
                    </a:cubicBezTo>
                    <a:cubicBezTo>
                      <a:pt x="1504886" y="2550924"/>
                      <a:pt x="1504825" y="2550741"/>
                      <a:pt x="1504641" y="2550618"/>
                    </a:cubicBezTo>
                    <a:cubicBezTo>
                      <a:pt x="1501024" y="2545655"/>
                      <a:pt x="1497345" y="2540692"/>
                      <a:pt x="1493666" y="2535729"/>
                    </a:cubicBezTo>
                    <a:cubicBezTo>
                      <a:pt x="1438363" y="2456504"/>
                      <a:pt x="1390663" y="2372009"/>
                      <a:pt x="1334010" y="2293581"/>
                    </a:cubicBezTo>
                    <a:cubicBezTo>
                      <a:pt x="1294525" y="2228203"/>
                      <a:pt x="1253876" y="2162826"/>
                      <a:pt x="1212429" y="2098551"/>
                    </a:cubicBezTo>
                    <a:cubicBezTo>
                      <a:pt x="1195997" y="2071469"/>
                      <a:pt x="1181957" y="2042854"/>
                      <a:pt x="1163195" y="2017304"/>
                    </a:cubicBezTo>
                    <a:cubicBezTo>
                      <a:pt x="1153692" y="2005907"/>
                      <a:pt x="1139468" y="2004866"/>
                      <a:pt x="1125121" y="2004866"/>
                    </a:cubicBezTo>
                    <a:cubicBezTo>
                      <a:pt x="1123465" y="2004866"/>
                      <a:pt x="1121810" y="2004866"/>
                      <a:pt x="1120155" y="2004866"/>
                    </a:cubicBezTo>
                    <a:cubicBezTo>
                      <a:pt x="1114085" y="2004927"/>
                      <a:pt x="1108137" y="2004927"/>
                      <a:pt x="1102558" y="2004314"/>
                    </a:cubicBezTo>
                    <a:cubicBezTo>
                      <a:pt x="1073128" y="2003701"/>
                      <a:pt x="1043760" y="2003946"/>
                      <a:pt x="1014330" y="2003824"/>
                    </a:cubicBezTo>
                    <a:cubicBezTo>
                      <a:pt x="953938" y="2003885"/>
                      <a:pt x="895017" y="1999106"/>
                      <a:pt x="834012" y="1994878"/>
                    </a:cubicBezTo>
                    <a:cubicBezTo>
                      <a:pt x="773129" y="1989915"/>
                      <a:pt x="712369" y="1984339"/>
                      <a:pt x="651487" y="1979192"/>
                    </a:cubicBezTo>
                    <a:cubicBezTo>
                      <a:pt x="550322" y="1971962"/>
                      <a:pt x="448238" y="1968776"/>
                      <a:pt x="348422" y="1948556"/>
                    </a:cubicBezTo>
                    <a:cubicBezTo>
                      <a:pt x="285455" y="1933790"/>
                      <a:pt x="213720" y="1925763"/>
                      <a:pt x="158417" y="1888019"/>
                    </a:cubicBezTo>
                    <a:cubicBezTo>
                      <a:pt x="128067" y="1870863"/>
                      <a:pt x="97473" y="1851440"/>
                      <a:pt x="80980" y="1819578"/>
                    </a:cubicBezTo>
                    <a:cubicBezTo>
                      <a:pt x="45235" y="1755610"/>
                      <a:pt x="49343" y="1678468"/>
                      <a:pt x="41740" y="1607576"/>
                    </a:cubicBezTo>
                    <a:cubicBezTo>
                      <a:pt x="33708" y="1505803"/>
                      <a:pt x="35118" y="1400843"/>
                      <a:pt x="35241" y="1298457"/>
                    </a:cubicBezTo>
                    <a:cubicBezTo>
                      <a:pt x="36161" y="1040072"/>
                      <a:pt x="33954" y="781502"/>
                      <a:pt x="41556" y="523240"/>
                    </a:cubicBezTo>
                    <a:cubicBezTo>
                      <a:pt x="43825" y="408967"/>
                      <a:pt x="47749" y="294694"/>
                      <a:pt x="64916" y="181585"/>
                    </a:cubicBezTo>
                    <a:cubicBezTo>
                      <a:pt x="72519" y="134834"/>
                      <a:pt x="76320" y="80854"/>
                      <a:pt x="118748" y="51627"/>
                    </a:cubicBezTo>
                    <a:cubicBezTo>
                      <a:pt x="128190" y="52362"/>
                      <a:pt x="134566" y="42558"/>
                      <a:pt x="143579" y="40598"/>
                    </a:cubicBezTo>
                    <a:cubicBezTo>
                      <a:pt x="156700" y="34961"/>
                      <a:pt x="169208" y="35328"/>
                      <a:pt x="183616" y="35635"/>
                    </a:cubicBezTo>
                    <a:cubicBezTo>
                      <a:pt x="248361" y="33919"/>
                      <a:pt x="313106" y="38269"/>
                      <a:pt x="377852" y="39127"/>
                    </a:cubicBezTo>
                    <a:cubicBezTo>
                      <a:pt x="477790" y="41455"/>
                      <a:pt x="577790" y="41210"/>
                      <a:pt x="677667" y="43661"/>
                    </a:cubicBezTo>
                    <a:cubicBezTo>
                      <a:pt x="732112" y="47644"/>
                      <a:pt x="786495" y="56038"/>
                      <a:pt x="841124" y="58367"/>
                    </a:cubicBezTo>
                    <a:cubicBezTo>
                      <a:pt x="913350" y="62165"/>
                      <a:pt x="985636" y="61737"/>
                      <a:pt x="1057923" y="61369"/>
                    </a:cubicBezTo>
                    <a:cubicBezTo>
                      <a:pt x="1105317" y="61124"/>
                      <a:pt x="1152772" y="60879"/>
                      <a:pt x="1200167" y="61798"/>
                    </a:cubicBezTo>
                    <a:cubicBezTo>
                      <a:pt x="1321503" y="63268"/>
                      <a:pt x="1442532" y="73440"/>
                      <a:pt x="1563869" y="73807"/>
                    </a:cubicBezTo>
                    <a:cubicBezTo>
                      <a:pt x="1610466" y="74052"/>
                      <a:pt x="1657185" y="73930"/>
                      <a:pt x="1703782" y="73746"/>
                    </a:cubicBezTo>
                    <a:cubicBezTo>
                      <a:pt x="1795137" y="73440"/>
                      <a:pt x="1886491" y="73133"/>
                      <a:pt x="1977785" y="76258"/>
                    </a:cubicBezTo>
                    <a:cubicBezTo>
                      <a:pt x="2097956" y="82569"/>
                      <a:pt x="2218311" y="78586"/>
                      <a:pt x="2338544" y="81528"/>
                    </a:cubicBezTo>
                    <a:cubicBezTo>
                      <a:pt x="2442161" y="82998"/>
                      <a:pt x="2545901" y="84959"/>
                      <a:pt x="2649334" y="90963"/>
                    </a:cubicBezTo>
                    <a:cubicBezTo>
                      <a:pt x="2734373" y="97213"/>
                      <a:pt x="2822601" y="105056"/>
                      <a:pt x="2901387" y="141145"/>
                    </a:cubicBezTo>
                    <a:cubicBezTo>
                      <a:pt x="2955648" y="164429"/>
                      <a:pt x="2982564" y="220125"/>
                      <a:pt x="2993968" y="275148"/>
                    </a:cubicBezTo>
                    <a:cubicBezTo>
                      <a:pt x="3018860" y="364422"/>
                      <a:pt x="3008069" y="458168"/>
                      <a:pt x="3010706" y="549832"/>
                    </a:cubicBezTo>
                    <a:cubicBezTo>
                      <a:pt x="3011503" y="650135"/>
                      <a:pt x="3010828" y="750376"/>
                      <a:pt x="3013097" y="850618"/>
                    </a:cubicBezTo>
                    <a:cubicBezTo>
                      <a:pt x="3018247" y="980025"/>
                      <a:pt x="3014936" y="1109677"/>
                      <a:pt x="3016469" y="1239145"/>
                    </a:cubicBezTo>
                    <a:cubicBezTo>
                      <a:pt x="3021435" y="1416161"/>
                      <a:pt x="3033698" y="1593299"/>
                      <a:pt x="3029590" y="17704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14558438" y="1123255"/>
                <a:ext cx="2034317" cy="1490479"/>
              </a:xfrm>
              <a:custGeom>
                <a:avLst/>
                <a:gdLst/>
                <a:ahLst/>
                <a:cxnLst/>
                <a:rect l="l" t="t" r="r" b="b"/>
                <a:pathLst>
                  <a:path w="2034317" h="1490479" extrusionOk="0">
                    <a:moveTo>
                      <a:pt x="1843668" y="511041"/>
                    </a:moveTo>
                    <a:cubicBezTo>
                      <a:pt x="1757587" y="507794"/>
                      <a:pt x="1671505" y="504485"/>
                      <a:pt x="1585300" y="503505"/>
                    </a:cubicBezTo>
                    <a:cubicBezTo>
                      <a:pt x="1519022" y="497684"/>
                      <a:pt x="1365313" y="510184"/>
                      <a:pt x="1310255" y="469928"/>
                    </a:cubicBezTo>
                    <a:cubicBezTo>
                      <a:pt x="1336067" y="372505"/>
                      <a:pt x="1394743" y="287275"/>
                      <a:pt x="1427238" y="191874"/>
                    </a:cubicBezTo>
                    <a:cubicBezTo>
                      <a:pt x="1444835" y="141140"/>
                      <a:pt x="1469911" y="-13940"/>
                      <a:pt x="1379109" y="1011"/>
                    </a:cubicBezTo>
                    <a:cubicBezTo>
                      <a:pt x="1361083" y="2052"/>
                      <a:pt x="1342628" y="1562"/>
                      <a:pt x="1324173" y="1072"/>
                    </a:cubicBezTo>
                    <a:cubicBezTo>
                      <a:pt x="1281010" y="-31"/>
                      <a:pt x="1237478" y="-1134"/>
                      <a:pt x="1198239" y="17003"/>
                    </a:cubicBezTo>
                    <a:cubicBezTo>
                      <a:pt x="1187448" y="22762"/>
                      <a:pt x="1179170" y="32627"/>
                      <a:pt x="1176228" y="44575"/>
                    </a:cubicBezTo>
                    <a:cubicBezTo>
                      <a:pt x="1167705" y="66940"/>
                      <a:pt x="1157773" y="88630"/>
                      <a:pt x="1148882" y="110811"/>
                    </a:cubicBezTo>
                    <a:cubicBezTo>
                      <a:pt x="1119943" y="185992"/>
                      <a:pt x="1094192" y="262705"/>
                      <a:pt x="1046246" y="328695"/>
                    </a:cubicBezTo>
                    <a:cubicBezTo>
                      <a:pt x="995357" y="398790"/>
                      <a:pt x="944469" y="472379"/>
                      <a:pt x="874021" y="524276"/>
                    </a:cubicBezTo>
                    <a:cubicBezTo>
                      <a:pt x="837725" y="549214"/>
                      <a:pt x="807743" y="580585"/>
                      <a:pt x="779969" y="614040"/>
                    </a:cubicBezTo>
                    <a:cubicBezTo>
                      <a:pt x="771692" y="620412"/>
                      <a:pt x="763108" y="626233"/>
                      <a:pt x="753850" y="631074"/>
                    </a:cubicBezTo>
                    <a:cubicBezTo>
                      <a:pt x="695420" y="656257"/>
                      <a:pt x="629939" y="663609"/>
                      <a:pt x="566726" y="669063"/>
                    </a:cubicBezTo>
                    <a:cubicBezTo>
                      <a:pt x="540301" y="670472"/>
                      <a:pt x="513814" y="670901"/>
                      <a:pt x="487389" y="670778"/>
                    </a:cubicBezTo>
                    <a:cubicBezTo>
                      <a:pt x="487327" y="670778"/>
                      <a:pt x="487327" y="670778"/>
                      <a:pt x="487266" y="670778"/>
                    </a:cubicBezTo>
                    <a:cubicBezTo>
                      <a:pt x="487450" y="661649"/>
                      <a:pt x="487634" y="652458"/>
                      <a:pt x="487695" y="643328"/>
                    </a:cubicBezTo>
                    <a:cubicBezTo>
                      <a:pt x="487818" y="643206"/>
                      <a:pt x="488002" y="643144"/>
                      <a:pt x="488124" y="642961"/>
                    </a:cubicBezTo>
                    <a:cubicBezTo>
                      <a:pt x="505782" y="624885"/>
                      <a:pt x="479909" y="603134"/>
                      <a:pt x="462006" y="598906"/>
                    </a:cubicBezTo>
                    <a:cubicBezTo>
                      <a:pt x="386837" y="583772"/>
                      <a:pt x="309094" y="596271"/>
                      <a:pt x="233128" y="598232"/>
                    </a:cubicBezTo>
                    <a:cubicBezTo>
                      <a:pt x="185060" y="599886"/>
                      <a:pt x="136317" y="604114"/>
                      <a:pt x="88494" y="609628"/>
                    </a:cubicBezTo>
                    <a:cubicBezTo>
                      <a:pt x="85673" y="609874"/>
                      <a:pt x="83221" y="610731"/>
                      <a:pt x="81014" y="611896"/>
                    </a:cubicBezTo>
                    <a:cubicBezTo>
                      <a:pt x="66851" y="615143"/>
                      <a:pt x="46740" y="633218"/>
                      <a:pt x="40241" y="648353"/>
                    </a:cubicBezTo>
                    <a:cubicBezTo>
                      <a:pt x="6642" y="684932"/>
                      <a:pt x="15717" y="760175"/>
                      <a:pt x="6029" y="806129"/>
                    </a:cubicBezTo>
                    <a:cubicBezTo>
                      <a:pt x="-7030" y="885967"/>
                      <a:pt x="5110" y="961577"/>
                      <a:pt x="5661" y="1042456"/>
                    </a:cubicBezTo>
                    <a:cubicBezTo>
                      <a:pt x="5968" y="1094231"/>
                      <a:pt x="5968" y="1145884"/>
                      <a:pt x="3270" y="1197598"/>
                    </a:cubicBezTo>
                    <a:cubicBezTo>
                      <a:pt x="5294" y="1237363"/>
                      <a:pt x="-5007" y="1281234"/>
                      <a:pt x="15042" y="1317630"/>
                    </a:cubicBezTo>
                    <a:cubicBezTo>
                      <a:pt x="51707" y="1378535"/>
                      <a:pt x="156243" y="1377187"/>
                      <a:pt x="241957" y="1375900"/>
                    </a:cubicBezTo>
                    <a:cubicBezTo>
                      <a:pt x="270774" y="1375410"/>
                      <a:pt x="297506" y="1374981"/>
                      <a:pt x="318781" y="1376942"/>
                    </a:cubicBezTo>
                    <a:cubicBezTo>
                      <a:pt x="326200" y="1377126"/>
                      <a:pt x="333496" y="1377248"/>
                      <a:pt x="340669" y="1377248"/>
                    </a:cubicBezTo>
                    <a:cubicBezTo>
                      <a:pt x="385182" y="1377248"/>
                      <a:pt x="424238" y="1371979"/>
                      <a:pt x="442815" y="1340791"/>
                    </a:cubicBezTo>
                    <a:cubicBezTo>
                      <a:pt x="448701" y="1338034"/>
                      <a:pt x="453361" y="1332703"/>
                      <a:pt x="454587" y="1324554"/>
                    </a:cubicBezTo>
                    <a:cubicBezTo>
                      <a:pt x="455690" y="1310339"/>
                      <a:pt x="456733" y="1296124"/>
                      <a:pt x="457775" y="1281847"/>
                    </a:cubicBezTo>
                    <a:cubicBezTo>
                      <a:pt x="471080" y="1282154"/>
                      <a:pt x="484384" y="1282582"/>
                      <a:pt x="497689" y="1283073"/>
                    </a:cubicBezTo>
                    <a:cubicBezTo>
                      <a:pt x="526015" y="1284176"/>
                      <a:pt x="554280" y="1285340"/>
                      <a:pt x="582606" y="1284359"/>
                    </a:cubicBezTo>
                    <a:cubicBezTo>
                      <a:pt x="586162" y="1284359"/>
                      <a:pt x="589780" y="1284298"/>
                      <a:pt x="593336" y="1284298"/>
                    </a:cubicBezTo>
                    <a:cubicBezTo>
                      <a:pt x="594133" y="1284298"/>
                      <a:pt x="594991" y="1284298"/>
                      <a:pt x="595788" y="1284298"/>
                    </a:cubicBezTo>
                    <a:cubicBezTo>
                      <a:pt x="656487" y="1311074"/>
                      <a:pt x="704494" y="1362298"/>
                      <a:pt x="763905" y="1392995"/>
                    </a:cubicBezTo>
                    <a:cubicBezTo>
                      <a:pt x="871017" y="1456351"/>
                      <a:pt x="995235" y="1477673"/>
                      <a:pt x="1118165" y="1481472"/>
                    </a:cubicBezTo>
                    <a:cubicBezTo>
                      <a:pt x="1124787" y="1481534"/>
                      <a:pt x="1131470" y="1481595"/>
                      <a:pt x="1138092" y="1481595"/>
                    </a:cubicBezTo>
                    <a:cubicBezTo>
                      <a:pt x="1192966" y="1481595"/>
                      <a:pt x="1247840" y="1478899"/>
                      <a:pt x="1302407" y="1473078"/>
                    </a:cubicBezTo>
                    <a:cubicBezTo>
                      <a:pt x="1355319" y="1467502"/>
                      <a:pt x="1407251" y="1459047"/>
                      <a:pt x="1460776" y="1460150"/>
                    </a:cubicBezTo>
                    <a:cubicBezTo>
                      <a:pt x="1494620" y="1472649"/>
                      <a:pt x="1535638" y="1472833"/>
                      <a:pt x="1569420" y="1478592"/>
                    </a:cubicBezTo>
                    <a:cubicBezTo>
                      <a:pt x="1587691" y="1483004"/>
                      <a:pt x="1606024" y="1487171"/>
                      <a:pt x="1624908" y="1488335"/>
                    </a:cubicBezTo>
                    <a:cubicBezTo>
                      <a:pt x="1644405" y="1489438"/>
                      <a:pt x="1665067" y="1490479"/>
                      <a:pt x="1685974" y="1490479"/>
                    </a:cubicBezTo>
                    <a:cubicBezTo>
                      <a:pt x="1754460" y="1490479"/>
                      <a:pt x="1825643" y="1479328"/>
                      <a:pt x="1867580" y="1422038"/>
                    </a:cubicBezTo>
                    <a:cubicBezTo>
                      <a:pt x="1893147" y="1386255"/>
                      <a:pt x="1905409" y="1338095"/>
                      <a:pt x="1894925" y="1295143"/>
                    </a:cubicBezTo>
                    <a:cubicBezTo>
                      <a:pt x="1893086" y="1290487"/>
                      <a:pt x="1889959" y="1287239"/>
                      <a:pt x="1886341" y="1285156"/>
                    </a:cubicBezTo>
                    <a:cubicBezTo>
                      <a:pt x="1905900" y="1271247"/>
                      <a:pt x="1922025" y="1252988"/>
                      <a:pt x="1933061" y="1228969"/>
                    </a:cubicBezTo>
                    <a:cubicBezTo>
                      <a:pt x="1943423" y="1208259"/>
                      <a:pt x="1963227" y="1121069"/>
                      <a:pt x="1944833" y="1090065"/>
                    </a:cubicBezTo>
                    <a:cubicBezTo>
                      <a:pt x="1982417" y="1065740"/>
                      <a:pt x="2002221" y="1020827"/>
                      <a:pt x="2005593" y="976588"/>
                    </a:cubicBezTo>
                    <a:cubicBezTo>
                      <a:pt x="2007064" y="939274"/>
                      <a:pt x="2013196" y="893013"/>
                      <a:pt x="1983827" y="865379"/>
                    </a:cubicBezTo>
                    <a:cubicBezTo>
                      <a:pt x="1993269" y="854350"/>
                      <a:pt x="2001914" y="842647"/>
                      <a:pt x="2009701" y="830638"/>
                    </a:cubicBezTo>
                    <a:cubicBezTo>
                      <a:pt x="2030118" y="792955"/>
                      <a:pt x="2035329" y="748655"/>
                      <a:pt x="2034164" y="706316"/>
                    </a:cubicBezTo>
                    <a:cubicBezTo>
                      <a:pt x="2030179" y="577951"/>
                      <a:pt x="1973711" y="514534"/>
                      <a:pt x="1843668" y="511041"/>
                    </a:cubicBezTo>
                    <a:close/>
                    <a:moveTo>
                      <a:pt x="382852" y="1330252"/>
                    </a:moveTo>
                    <a:cubicBezTo>
                      <a:pt x="356856" y="1333929"/>
                      <a:pt x="330492" y="1333255"/>
                      <a:pt x="304189" y="1332519"/>
                    </a:cubicBezTo>
                    <a:cubicBezTo>
                      <a:pt x="293153" y="1332213"/>
                      <a:pt x="282117" y="1331907"/>
                      <a:pt x="271142" y="1331968"/>
                    </a:cubicBezTo>
                    <a:cubicBezTo>
                      <a:pt x="258757" y="1331784"/>
                      <a:pt x="246249" y="1331845"/>
                      <a:pt x="233864" y="1331907"/>
                    </a:cubicBezTo>
                    <a:cubicBezTo>
                      <a:pt x="198487" y="1332091"/>
                      <a:pt x="163110" y="1332274"/>
                      <a:pt x="128101" y="1327311"/>
                    </a:cubicBezTo>
                    <a:cubicBezTo>
                      <a:pt x="104680" y="1323145"/>
                      <a:pt x="79113" y="1321735"/>
                      <a:pt x="60474" y="1305253"/>
                    </a:cubicBezTo>
                    <a:cubicBezTo>
                      <a:pt x="51829" y="1296859"/>
                      <a:pt x="47599" y="1285033"/>
                      <a:pt x="47170" y="1273146"/>
                    </a:cubicBezTo>
                    <a:cubicBezTo>
                      <a:pt x="46679" y="1247902"/>
                      <a:pt x="47047" y="1222597"/>
                      <a:pt x="47231" y="1197291"/>
                    </a:cubicBezTo>
                    <a:cubicBezTo>
                      <a:pt x="50480" y="1132281"/>
                      <a:pt x="50358" y="1067088"/>
                      <a:pt x="48948" y="1001955"/>
                    </a:cubicBezTo>
                    <a:cubicBezTo>
                      <a:pt x="43246" y="936271"/>
                      <a:pt x="38157" y="874631"/>
                      <a:pt x="45208" y="806987"/>
                    </a:cubicBezTo>
                    <a:cubicBezTo>
                      <a:pt x="51216" y="774022"/>
                      <a:pt x="41038" y="713669"/>
                      <a:pt x="53178" y="674026"/>
                    </a:cubicBezTo>
                    <a:cubicBezTo>
                      <a:pt x="54650" y="673229"/>
                      <a:pt x="55937" y="672065"/>
                      <a:pt x="56673" y="670472"/>
                    </a:cubicBezTo>
                    <a:cubicBezTo>
                      <a:pt x="59248" y="674393"/>
                      <a:pt x="64950" y="675190"/>
                      <a:pt x="68629" y="672371"/>
                    </a:cubicBezTo>
                    <a:cubicBezTo>
                      <a:pt x="76599" y="665938"/>
                      <a:pt x="84508" y="659382"/>
                      <a:pt x="92724" y="653254"/>
                    </a:cubicBezTo>
                    <a:cubicBezTo>
                      <a:pt x="93951" y="653377"/>
                      <a:pt x="95238" y="653438"/>
                      <a:pt x="96526" y="653438"/>
                    </a:cubicBezTo>
                    <a:cubicBezTo>
                      <a:pt x="103331" y="653438"/>
                      <a:pt x="110321" y="652213"/>
                      <a:pt x="117372" y="651049"/>
                    </a:cubicBezTo>
                    <a:cubicBezTo>
                      <a:pt x="125158" y="649701"/>
                      <a:pt x="132822" y="648353"/>
                      <a:pt x="140241" y="648720"/>
                    </a:cubicBezTo>
                    <a:cubicBezTo>
                      <a:pt x="197813" y="642899"/>
                      <a:pt x="255936" y="640755"/>
                      <a:pt x="313876" y="637385"/>
                    </a:cubicBezTo>
                    <a:cubicBezTo>
                      <a:pt x="345820" y="636405"/>
                      <a:pt x="377579" y="631625"/>
                      <a:pt x="409645" y="631748"/>
                    </a:cubicBezTo>
                    <a:cubicBezTo>
                      <a:pt x="414918" y="631993"/>
                      <a:pt x="420436" y="631809"/>
                      <a:pt x="426077" y="631748"/>
                    </a:cubicBezTo>
                    <a:cubicBezTo>
                      <a:pt x="442263" y="631442"/>
                      <a:pt x="458879" y="631258"/>
                      <a:pt x="472674" y="638917"/>
                    </a:cubicBezTo>
                    <a:cubicBezTo>
                      <a:pt x="460963" y="673474"/>
                      <a:pt x="461331" y="712689"/>
                      <a:pt x="456181" y="748533"/>
                    </a:cubicBezTo>
                    <a:cubicBezTo>
                      <a:pt x="440730" y="853983"/>
                      <a:pt x="427303" y="960045"/>
                      <a:pt x="425035" y="1066720"/>
                    </a:cubicBezTo>
                    <a:cubicBezTo>
                      <a:pt x="424912" y="1127931"/>
                      <a:pt x="420865" y="1187855"/>
                      <a:pt x="416451" y="1248392"/>
                    </a:cubicBezTo>
                    <a:cubicBezTo>
                      <a:pt x="412711" y="1254458"/>
                      <a:pt x="412220" y="1262424"/>
                      <a:pt x="414918" y="1269041"/>
                    </a:cubicBezTo>
                    <a:cubicBezTo>
                      <a:pt x="414795" y="1270634"/>
                      <a:pt x="414673" y="1272289"/>
                      <a:pt x="414550" y="1273882"/>
                    </a:cubicBezTo>
                    <a:cubicBezTo>
                      <a:pt x="413140" y="1276210"/>
                      <a:pt x="412159" y="1278845"/>
                      <a:pt x="411853" y="1281663"/>
                    </a:cubicBezTo>
                    <a:cubicBezTo>
                      <a:pt x="409890" y="1301944"/>
                      <a:pt x="409032" y="1329088"/>
                      <a:pt x="382852" y="1330252"/>
                    </a:cubicBezTo>
                    <a:close/>
                    <a:moveTo>
                      <a:pt x="1598237" y="1441278"/>
                    </a:moveTo>
                    <a:cubicBezTo>
                      <a:pt x="1547532" y="1423876"/>
                      <a:pt x="1435577" y="1447221"/>
                      <a:pt x="1431714" y="1371243"/>
                    </a:cubicBezTo>
                    <a:cubicBezTo>
                      <a:pt x="1431591" y="1352862"/>
                      <a:pt x="1431101" y="1329272"/>
                      <a:pt x="1448759" y="1318304"/>
                    </a:cubicBezTo>
                    <a:cubicBezTo>
                      <a:pt x="1449004" y="1318182"/>
                      <a:pt x="1451334" y="1316895"/>
                      <a:pt x="1451886" y="1317937"/>
                    </a:cubicBezTo>
                    <a:cubicBezTo>
                      <a:pt x="1458078" y="1322287"/>
                      <a:pt x="1459979" y="1315302"/>
                      <a:pt x="1457894" y="1310216"/>
                    </a:cubicBezTo>
                    <a:cubicBezTo>
                      <a:pt x="1495478" y="1321245"/>
                      <a:pt x="1534227" y="1326637"/>
                      <a:pt x="1573406" y="1328047"/>
                    </a:cubicBezTo>
                    <a:cubicBezTo>
                      <a:pt x="1592106" y="1327556"/>
                      <a:pt x="1613013" y="1327924"/>
                      <a:pt x="1635024" y="1328291"/>
                    </a:cubicBezTo>
                    <a:cubicBezTo>
                      <a:pt x="1649555" y="1328537"/>
                      <a:pt x="1664638" y="1328782"/>
                      <a:pt x="1679904" y="1328782"/>
                    </a:cubicBezTo>
                    <a:cubicBezTo>
                      <a:pt x="1739990" y="1328782"/>
                      <a:pt x="1803693" y="1325105"/>
                      <a:pt x="1854030" y="1303231"/>
                    </a:cubicBezTo>
                    <a:cubicBezTo>
                      <a:pt x="1854030" y="1303292"/>
                      <a:pt x="1854030" y="1303354"/>
                      <a:pt x="1854030" y="1303415"/>
                    </a:cubicBezTo>
                    <a:cubicBezTo>
                      <a:pt x="1866170" y="1457331"/>
                      <a:pt x="1710499" y="1455493"/>
                      <a:pt x="1598237" y="1441278"/>
                    </a:cubicBezTo>
                    <a:close/>
                    <a:moveTo>
                      <a:pt x="1889407" y="1218308"/>
                    </a:moveTo>
                    <a:cubicBezTo>
                      <a:pt x="1846244" y="1291038"/>
                      <a:pt x="1724969" y="1283134"/>
                      <a:pt x="1650843" y="1284421"/>
                    </a:cubicBezTo>
                    <a:cubicBezTo>
                      <a:pt x="1600812" y="1285585"/>
                      <a:pt x="1551211" y="1285952"/>
                      <a:pt x="1501609" y="1276945"/>
                    </a:cubicBezTo>
                    <a:cubicBezTo>
                      <a:pt x="1468624" y="1266835"/>
                      <a:pt x="1427913" y="1264630"/>
                      <a:pt x="1403204" y="1238405"/>
                    </a:cubicBezTo>
                    <a:cubicBezTo>
                      <a:pt x="1383155" y="1204154"/>
                      <a:pt x="1375675" y="1153788"/>
                      <a:pt x="1403327" y="1121743"/>
                    </a:cubicBezTo>
                    <a:cubicBezTo>
                      <a:pt x="1427545" y="1139205"/>
                      <a:pt x="1458691" y="1149070"/>
                      <a:pt x="1489102" y="1149499"/>
                    </a:cubicBezTo>
                    <a:cubicBezTo>
                      <a:pt x="1508170" y="1150602"/>
                      <a:pt x="1527299" y="1151092"/>
                      <a:pt x="1546428" y="1151092"/>
                    </a:cubicBezTo>
                    <a:cubicBezTo>
                      <a:pt x="1614239" y="1151092"/>
                      <a:pt x="1682234" y="1144903"/>
                      <a:pt x="1749555" y="1137857"/>
                    </a:cubicBezTo>
                    <a:cubicBezTo>
                      <a:pt x="1802222" y="1132894"/>
                      <a:pt x="1856666" y="1127870"/>
                      <a:pt x="1906329" y="1108630"/>
                    </a:cubicBezTo>
                    <a:cubicBezTo>
                      <a:pt x="1906574" y="1114084"/>
                      <a:pt x="1907187" y="1119659"/>
                      <a:pt x="1907433" y="1124561"/>
                    </a:cubicBezTo>
                    <a:cubicBezTo>
                      <a:pt x="1908598" y="1156545"/>
                      <a:pt x="1902834" y="1189203"/>
                      <a:pt x="1889407" y="1218308"/>
                    </a:cubicBezTo>
                    <a:close/>
                    <a:moveTo>
                      <a:pt x="1959241" y="989517"/>
                    </a:moveTo>
                    <a:cubicBezTo>
                      <a:pt x="1941400" y="1093619"/>
                      <a:pt x="1800505" y="1083876"/>
                      <a:pt x="1719512" y="1097295"/>
                    </a:cubicBezTo>
                    <a:cubicBezTo>
                      <a:pt x="1634350" y="1103177"/>
                      <a:pt x="1549739" y="1114696"/>
                      <a:pt x="1464087" y="1102687"/>
                    </a:cubicBezTo>
                    <a:cubicBezTo>
                      <a:pt x="1409826" y="1092761"/>
                      <a:pt x="1386405" y="1050054"/>
                      <a:pt x="1392597" y="997666"/>
                    </a:cubicBezTo>
                    <a:cubicBezTo>
                      <a:pt x="1392781" y="966295"/>
                      <a:pt x="1392352" y="912988"/>
                      <a:pt x="1425276" y="905513"/>
                    </a:cubicBezTo>
                    <a:cubicBezTo>
                      <a:pt x="1442137" y="920157"/>
                      <a:pt x="1464945" y="926958"/>
                      <a:pt x="1494620" y="929470"/>
                    </a:cubicBezTo>
                    <a:cubicBezTo>
                      <a:pt x="1576349" y="942521"/>
                      <a:pt x="1659058" y="940131"/>
                      <a:pt x="1741584" y="941663"/>
                    </a:cubicBezTo>
                    <a:cubicBezTo>
                      <a:pt x="1747041" y="941663"/>
                      <a:pt x="1752498" y="941663"/>
                      <a:pt x="1758016" y="941663"/>
                    </a:cubicBezTo>
                    <a:cubicBezTo>
                      <a:pt x="1810069" y="941663"/>
                      <a:pt x="1863288" y="940315"/>
                      <a:pt x="1912460" y="922362"/>
                    </a:cubicBezTo>
                    <a:cubicBezTo>
                      <a:pt x="1926685" y="915500"/>
                      <a:pt x="1939867" y="906738"/>
                      <a:pt x="1952068" y="896689"/>
                    </a:cubicBezTo>
                    <a:cubicBezTo>
                      <a:pt x="1953049" y="897608"/>
                      <a:pt x="1954091" y="898528"/>
                      <a:pt x="1955256" y="899324"/>
                    </a:cubicBezTo>
                    <a:cubicBezTo>
                      <a:pt x="1969174" y="926161"/>
                      <a:pt x="1962062" y="960413"/>
                      <a:pt x="1959241" y="989517"/>
                    </a:cubicBezTo>
                    <a:close/>
                    <a:moveTo>
                      <a:pt x="1897991" y="880452"/>
                    </a:moveTo>
                    <a:cubicBezTo>
                      <a:pt x="1849064" y="898650"/>
                      <a:pt x="1798175" y="897363"/>
                      <a:pt x="1744772" y="897486"/>
                    </a:cubicBezTo>
                    <a:cubicBezTo>
                      <a:pt x="1649862" y="895341"/>
                      <a:pt x="1552866" y="900488"/>
                      <a:pt x="1460040" y="877450"/>
                    </a:cubicBezTo>
                    <a:cubicBezTo>
                      <a:pt x="1426012" y="849939"/>
                      <a:pt x="1423069" y="758520"/>
                      <a:pt x="1441953" y="721083"/>
                    </a:cubicBezTo>
                    <a:cubicBezTo>
                      <a:pt x="1456361" y="682481"/>
                      <a:pt x="1496214" y="685729"/>
                      <a:pt x="1532695" y="688915"/>
                    </a:cubicBezTo>
                    <a:cubicBezTo>
                      <a:pt x="1542995" y="689834"/>
                      <a:pt x="1553050" y="690753"/>
                      <a:pt x="1562247" y="690753"/>
                    </a:cubicBezTo>
                    <a:cubicBezTo>
                      <a:pt x="1602406" y="692898"/>
                      <a:pt x="1642627" y="693020"/>
                      <a:pt x="1682786" y="692285"/>
                    </a:cubicBezTo>
                    <a:cubicBezTo>
                      <a:pt x="1732387" y="690937"/>
                      <a:pt x="1782357" y="691795"/>
                      <a:pt x="1831713" y="688118"/>
                    </a:cubicBezTo>
                    <a:cubicBezTo>
                      <a:pt x="1850597" y="683707"/>
                      <a:pt x="1852313" y="655276"/>
                      <a:pt x="1834349" y="648475"/>
                    </a:cubicBezTo>
                    <a:cubicBezTo>
                      <a:pt x="1821290" y="644554"/>
                      <a:pt x="1807556" y="645105"/>
                      <a:pt x="1793883" y="645657"/>
                    </a:cubicBezTo>
                    <a:cubicBezTo>
                      <a:pt x="1787323" y="645902"/>
                      <a:pt x="1780824" y="646147"/>
                      <a:pt x="1774386" y="645963"/>
                    </a:cubicBezTo>
                    <a:cubicBezTo>
                      <a:pt x="1724662" y="647985"/>
                      <a:pt x="1674815" y="648659"/>
                      <a:pt x="1625030" y="648475"/>
                    </a:cubicBezTo>
                    <a:cubicBezTo>
                      <a:pt x="1603816" y="649578"/>
                      <a:pt x="1582235" y="647801"/>
                      <a:pt x="1560714" y="646086"/>
                    </a:cubicBezTo>
                    <a:cubicBezTo>
                      <a:pt x="1523314" y="643083"/>
                      <a:pt x="1485914" y="640142"/>
                      <a:pt x="1450291" y="651784"/>
                    </a:cubicBezTo>
                    <a:cubicBezTo>
                      <a:pt x="1378066" y="685851"/>
                      <a:pt x="1379476" y="784316"/>
                      <a:pt x="1395356" y="851409"/>
                    </a:cubicBezTo>
                    <a:cubicBezTo>
                      <a:pt x="1399771" y="868810"/>
                      <a:pt x="1405902" y="882535"/>
                      <a:pt x="1413995" y="893319"/>
                    </a:cubicBezTo>
                    <a:cubicBezTo>
                      <a:pt x="1402223" y="896628"/>
                      <a:pt x="1391310" y="903797"/>
                      <a:pt x="1385669" y="912681"/>
                    </a:cubicBezTo>
                    <a:cubicBezTo>
                      <a:pt x="1365620" y="945707"/>
                      <a:pt x="1366356" y="986637"/>
                      <a:pt x="1360286" y="1023768"/>
                    </a:cubicBezTo>
                    <a:cubicBezTo>
                      <a:pt x="1354706" y="1058142"/>
                      <a:pt x="1366601" y="1086940"/>
                      <a:pt x="1387631" y="1108324"/>
                    </a:cubicBezTo>
                    <a:cubicBezTo>
                      <a:pt x="1383707" y="1111816"/>
                      <a:pt x="1380151" y="1116044"/>
                      <a:pt x="1377024" y="1120946"/>
                    </a:cubicBezTo>
                    <a:cubicBezTo>
                      <a:pt x="1347349" y="1163224"/>
                      <a:pt x="1345019" y="1225844"/>
                      <a:pt x="1375368" y="1268367"/>
                    </a:cubicBezTo>
                    <a:cubicBezTo>
                      <a:pt x="1392107" y="1288893"/>
                      <a:pt x="1418409" y="1297839"/>
                      <a:pt x="1442934" y="1305498"/>
                    </a:cubicBezTo>
                    <a:cubicBezTo>
                      <a:pt x="1442382" y="1305621"/>
                      <a:pt x="1441892" y="1305805"/>
                      <a:pt x="1441401" y="1305927"/>
                    </a:cubicBezTo>
                    <a:cubicBezTo>
                      <a:pt x="1405289" y="1322226"/>
                      <a:pt x="1395356" y="1391157"/>
                      <a:pt x="1412707" y="1423815"/>
                    </a:cubicBezTo>
                    <a:cubicBezTo>
                      <a:pt x="1416754" y="1430065"/>
                      <a:pt x="1421414" y="1435396"/>
                      <a:pt x="1426502" y="1440113"/>
                    </a:cubicBezTo>
                    <a:cubicBezTo>
                      <a:pt x="1379109" y="1437050"/>
                      <a:pt x="1331347" y="1438643"/>
                      <a:pt x="1283707" y="1440236"/>
                    </a:cubicBezTo>
                    <a:cubicBezTo>
                      <a:pt x="1252499" y="1441278"/>
                      <a:pt x="1221353" y="1442319"/>
                      <a:pt x="1190329" y="1442074"/>
                    </a:cubicBezTo>
                    <a:cubicBezTo>
                      <a:pt x="1114180" y="1442565"/>
                      <a:pt x="1037847" y="1436805"/>
                      <a:pt x="963046" y="1422406"/>
                    </a:cubicBezTo>
                    <a:cubicBezTo>
                      <a:pt x="963169" y="1422406"/>
                      <a:pt x="963291" y="1422467"/>
                      <a:pt x="963353" y="1422467"/>
                    </a:cubicBezTo>
                    <a:cubicBezTo>
                      <a:pt x="962924" y="1422406"/>
                      <a:pt x="962494" y="1422283"/>
                      <a:pt x="962065" y="1422222"/>
                    </a:cubicBezTo>
                    <a:cubicBezTo>
                      <a:pt x="961820" y="1422161"/>
                      <a:pt x="961575" y="1422100"/>
                      <a:pt x="961329" y="1422100"/>
                    </a:cubicBezTo>
                    <a:lnTo>
                      <a:pt x="961391" y="1422100"/>
                    </a:lnTo>
                    <a:cubicBezTo>
                      <a:pt x="886529" y="1408313"/>
                      <a:pt x="816388" y="1374307"/>
                      <a:pt x="750294" y="1334725"/>
                    </a:cubicBezTo>
                    <a:cubicBezTo>
                      <a:pt x="707253" y="1301148"/>
                      <a:pt x="663538" y="1266897"/>
                      <a:pt x="613691" y="1243981"/>
                    </a:cubicBezTo>
                    <a:cubicBezTo>
                      <a:pt x="594439" y="1237731"/>
                      <a:pt x="571815" y="1223577"/>
                      <a:pt x="551644" y="1231604"/>
                    </a:cubicBezTo>
                    <a:cubicBezTo>
                      <a:pt x="544654" y="1235464"/>
                      <a:pt x="541343" y="1242327"/>
                      <a:pt x="541159" y="1249312"/>
                    </a:cubicBezTo>
                    <a:cubicBezTo>
                      <a:pt x="514366" y="1245329"/>
                      <a:pt x="487511" y="1242388"/>
                      <a:pt x="460534" y="1240488"/>
                    </a:cubicBezTo>
                    <a:cubicBezTo>
                      <a:pt x="464703" y="1178542"/>
                      <a:pt x="467646" y="1116534"/>
                      <a:pt x="466849" y="1054466"/>
                    </a:cubicBezTo>
                    <a:cubicBezTo>
                      <a:pt x="469363" y="940499"/>
                      <a:pt x="481196" y="827145"/>
                      <a:pt x="485856" y="713301"/>
                    </a:cubicBezTo>
                    <a:cubicBezTo>
                      <a:pt x="486162" y="713301"/>
                      <a:pt x="486469" y="713424"/>
                      <a:pt x="486776" y="713424"/>
                    </a:cubicBezTo>
                    <a:cubicBezTo>
                      <a:pt x="486960" y="713424"/>
                      <a:pt x="487082" y="713424"/>
                      <a:pt x="487266" y="713424"/>
                    </a:cubicBezTo>
                    <a:cubicBezTo>
                      <a:pt x="512097" y="712689"/>
                      <a:pt x="536990" y="711463"/>
                      <a:pt x="561760" y="709257"/>
                    </a:cubicBezTo>
                    <a:cubicBezTo>
                      <a:pt x="620006" y="701231"/>
                      <a:pt x="683464" y="693081"/>
                      <a:pt x="737541" y="667531"/>
                    </a:cubicBezTo>
                    <a:cubicBezTo>
                      <a:pt x="728160" y="679724"/>
                      <a:pt x="718841" y="691856"/>
                      <a:pt x="709276" y="703804"/>
                    </a:cubicBezTo>
                    <a:cubicBezTo>
                      <a:pt x="693397" y="726659"/>
                      <a:pt x="670221" y="751535"/>
                      <a:pt x="673102" y="781191"/>
                    </a:cubicBezTo>
                    <a:cubicBezTo>
                      <a:pt x="674206" y="785541"/>
                      <a:pt x="680276" y="786767"/>
                      <a:pt x="682974" y="783152"/>
                    </a:cubicBezTo>
                    <a:cubicBezTo>
                      <a:pt x="714243" y="736278"/>
                      <a:pt x="755628" y="695900"/>
                      <a:pt x="792722" y="653193"/>
                    </a:cubicBezTo>
                    <a:cubicBezTo>
                      <a:pt x="839687" y="592840"/>
                      <a:pt x="907865" y="556628"/>
                      <a:pt x="962188" y="504301"/>
                    </a:cubicBezTo>
                    <a:cubicBezTo>
                      <a:pt x="1023867" y="433716"/>
                      <a:pt x="1085057" y="360679"/>
                      <a:pt x="1128220" y="276859"/>
                    </a:cubicBezTo>
                    <a:cubicBezTo>
                      <a:pt x="1163045" y="205415"/>
                      <a:pt x="1187264" y="129315"/>
                      <a:pt x="1218594" y="56278"/>
                    </a:cubicBezTo>
                    <a:cubicBezTo>
                      <a:pt x="1256301" y="41144"/>
                      <a:pt x="1297809" y="42553"/>
                      <a:pt x="1338827" y="43901"/>
                    </a:cubicBezTo>
                    <a:cubicBezTo>
                      <a:pt x="1357098" y="44514"/>
                      <a:pt x="1375368" y="45127"/>
                      <a:pt x="1393149" y="44269"/>
                    </a:cubicBezTo>
                    <a:cubicBezTo>
                      <a:pt x="1425399" y="163260"/>
                      <a:pt x="1327729" y="291196"/>
                      <a:pt x="1285608" y="399342"/>
                    </a:cubicBezTo>
                    <a:cubicBezTo>
                      <a:pt x="1270280" y="442784"/>
                      <a:pt x="1257343" y="488493"/>
                      <a:pt x="1255810" y="534692"/>
                    </a:cubicBezTo>
                    <a:cubicBezTo>
                      <a:pt x="1256730" y="594556"/>
                      <a:pt x="1253174" y="653316"/>
                      <a:pt x="1239931" y="712198"/>
                    </a:cubicBezTo>
                    <a:cubicBezTo>
                      <a:pt x="1221966" y="822182"/>
                      <a:pt x="1186528" y="869056"/>
                      <a:pt x="1113935" y="951160"/>
                    </a:cubicBezTo>
                    <a:cubicBezTo>
                      <a:pt x="1102960" y="963415"/>
                      <a:pt x="1086283" y="975363"/>
                      <a:pt x="1072488" y="985105"/>
                    </a:cubicBezTo>
                    <a:cubicBezTo>
                      <a:pt x="1059490" y="991416"/>
                      <a:pt x="1049925" y="1005386"/>
                      <a:pt x="1058080" y="1019479"/>
                    </a:cubicBezTo>
                    <a:cubicBezTo>
                      <a:pt x="1062065" y="1026342"/>
                      <a:pt x="1069790" y="1030386"/>
                      <a:pt x="1077454" y="1030386"/>
                    </a:cubicBezTo>
                    <a:cubicBezTo>
                      <a:pt x="1081194" y="1030386"/>
                      <a:pt x="1084934" y="1029405"/>
                      <a:pt x="1088245" y="1027322"/>
                    </a:cubicBezTo>
                    <a:cubicBezTo>
                      <a:pt x="1115774" y="1010104"/>
                      <a:pt x="1141157" y="989517"/>
                      <a:pt x="1161145" y="963782"/>
                    </a:cubicBezTo>
                    <a:cubicBezTo>
                      <a:pt x="1204308" y="912804"/>
                      <a:pt x="1249127" y="860232"/>
                      <a:pt x="1266111" y="794119"/>
                    </a:cubicBezTo>
                    <a:cubicBezTo>
                      <a:pt x="1279477" y="742161"/>
                      <a:pt x="1290758" y="689405"/>
                      <a:pt x="1296828" y="636037"/>
                    </a:cubicBezTo>
                    <a:cubicBezTo>
                      <a:pt x="1303082" y="590205"/>
                      <a:pt x="1295602" y="543516"/>
                      <a:pt x="1303634" y="497868"/>
                    </a:cubicBezTo>
                    <a:cubicBezTo>
                      <a:pt x="1303818" y="496765"/>
                      <a:pt x="1304124" y="495662"/>
                      <a:pt x="1304369" y="494559"/>
                    </a:cubicBezTo>
                    <a:cubicBezTo>
                      <a:pt x="1347594" y="532425"/>
                      <a:pt x="1450905" y="535795"/>
                      <a:pt x="1495294" y="538675"/>
                    </a:cubicBezTo>
                    <a:cubicBezTo>
                      <a:pt x="1581192" y="545109"/>
                      <a:pt x="1667397" y="545660"/>
                      <a:pt x="1753295" y="550930"/>
                    </a:cubicBezTo>
                    <a:cubicBezTo>
                      <a:pt x="1813626" y="553932"/>
                      <a:pt x="1876164" y="549337"/>
                      <a:pt x="1933552" y="574091"/>
                    </a:cubicBezTo>
                    <a:cubicBezTo>
                      <a:pt x="1956114" y="586284"/>
                      <a:pt x="1968745" y="611650"/>
                      <a:pt x="1978616" y="634383"/>
                    </a:cubicBezTo>
                    <a:cubicBezTo>
                      <a:pt x="2005654" y="731009"/>
                      <a:pt x="1991430" y="827819"/>
                      <a:pt x="1897991" y="8804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" name="Google Shape;69;p13"/>
            <p:cNvSpPr/>
            <p:nvPr/>
          </p:nvSpPr>
          <p:spPr>
            <a:xfrm>
              <a:off x="14092073" y="893363"/>
              <a:ext cx="2995307" cy="2515747"/>
            </a:xfrm>
            <a:custGeom>
              <a:avLst/>
              <a:gdLst/>
              <a:ahLst/>
              <a:cxnLst/>
              <a:rect l="l" t="t" r="r" b="b"/>
              <a:pathLst>
                <a:path w="2995307" h="2515747" extrusionOk="0">
                  <a:moveTo>
                    <a:pt x="2476066" y="1060592"/>
                  </a:moveTo>
                  <a:cubicBezTo>
                    <a:pt x="2496483" y="1022909"/>
                    <a:pt x="2501694" y="978609"/>
                    <a:pt x="2500529" y="936270"/>
                  </a:cubicBezTo>
                  <a:cubicBezTo>
                    <a:pt x="2496605" y="807843"/>
                    <a:pt x="2440137" y="744488"/>
                    <a:pt x="2310095" y="740934"/>
                  </a:cubicBezTo>
                  <a:cubicBezTo>
                    <a:pt x="2223952" y="737687"/>
                    <a:pt x="2137931" y="734378"/>
                    <a:pt x="2051726" y="733398"/>
                  </a:cubicBezTo>
                  <a:cubicBezTo>
                    <a:pt x="1985448" y="727515"/>
                    <a:pt x="1831678" y="740138"/>
                    <a:pt x="1776620" y="699882"/>
                  </a:cubicBezTo>
                  <a:cubicBezTo>
                    <a:pt x="1802371" y="602459"/>
                    <a:pt x="1861230" y="517229"/>
                    <a:pt x="1893665" y="421828"/>
                  </a:cubicBezTo>
                  <a:cubicBezTo>
                    <a:pt x="1911261" y="371094"/>
                    <a:pt x="1936338" y="216014"/>
                    <a:pt x="1845596" y="230965"/>
                  </a:cubicBezTo>
                  <a:cubicBezTo>
                    <a:pt x="1827570" y="232006"/>
                    <a:pt x="1809115" y="231577"/>
                    <a:pt x="1790599" y="231087"/>
                  </a:cubicBezTo>
                  <a:cubicBezTo>
                    <a:pt x="1747436" y="229984"/>
                    <a:pt x="1703904" y="228881"/>
                    <a:pt x="1664665" y="247018"/>
                  </a:cubicBezTo>
                  <a:cubicBezTo>
                    <a:pt x="1653874" y="252778"/>
                    <a:pt x="1645597" y="262581"/>
                    <a:pt x="1642654" y="274590"/>
                  </a:cubicBezTo>
                  <a:cubicBezTo>
                    <a:pt x="1634193" y="296955"/>
                    <a:pt x="1624199" y="318645"/>
                    <a:pt x="1615309" y="340826"/>
                  </a:cubicBezTo>
                  <a:cubicBezTo>
                    <a:pt x="1586370" y="416007"/>
                    <a:pt x="1560618" y="492720"/>
                    <a:pt x="1512673" y="558710"/>
                  </a:cubicBezTo>
                  <a:cubicBezTo>
                    <a:pt x="1461784" y="628806"/>
                    <a:pt x="1410895" y="702394"/>
                    <a:pt x="1340448" y="754291"/>
                  </a:cubicBezTo>
                  <a:cubicBezTo>
                    <a:pt x="1304090" y="779291"/>
                    <a:pt x="1273986" y="810723"/>
                    <a:pt x="1246150" y="844301"/>
                  </a:cubicBezTo>
                  <a:cubicBezTo>
                    <a:pt x="1237995" y="850550"/>
                    <a:pt x="1229412" y="856249"/>
                    <a:pt x="1220276" y="861028"/>
                  </a:cubicBezTo>
                  <a:cubicBezTo>
                    <a:pt x="1161785" y="886211"/>
                    <a:pt x="1096365" y="893563"/>
                    <a:pt x="1033091" y="899017"/>
                  </a:cubicBezTo>
                  <a:cubicBezTo>
                    <a:pt x="1006666" y="900426"/>
                    <a:pt x="980179" y="900855"/>
                    <a:pt x="953754" y="900732"/>
                  </a:cubicBezTo>
                  <a:cubicBezTo>
                    <a:pt x="953692" y="900732"/>
                    <a:pt x="953692" y="900732"/>
                    <a:pt x="953692" y="900732"/>
                  </a:cubicBezTo>
                  <a:cubicBezTo>
                    <a:pt x="953876" y="891603"/>
                    <a:pt x="954060" y="882473"/>
                    <a:pt x="954122" y="873282"/>
                  </a:cubicBezTo>
                  <a:cubicBezTo>
                    <a:pt x="954244" y="873221"/>
                    <a:pt x="954367" y="873099"/>
                    <a:pt x="954551" y="872915"/>
                  </a:cubicBezTo>
                  <a:cubicBezTo>
                    <a:pt x="972209" y="854778"/>
                    <a:pt x="946335" y="833088"/>
                    <a:pt x="928432" y="828860"/>
                  </a:cubicBezTo>
                  <a:cubicBezTo>
                    <a:pt x="853325" y="813726"/>
                    <a:pt x="775520" y="826225"/>
                    <a:pt x="699555" y="828186"/>
                  </a:cubicBezTo>
                  <a:cubicBezTo>
                    <a:pt x="651486" y="829840"/>
                    <a:pt x="602743" y="834068"/>
                    <a:pt x="554920" y="839583"/>
                  </a:cubicBezTo>
                  <a:cubicBezTo>
                    <a:pt x="552038" y="839828"/>
                    <a:pt x="549402" y="840685"/>
                    <a:pt x="547133" y="841972"/>
                  </a:cubicBezTo>
                  <a:cubicBezTo>
                    <a:pt x="533032" y="845342"/>
                    <a:pt x="513105" y="863295"/>
                    <a:pt x="506606" y="878307"/>
                  </a:cubicBezTo>
                  <a:cubicBezTo>
                    <a:pt x="472946" y="914886"/>
                    <a:pt x="482143" y="990129"/>
                    <a:pt x="472394" y="1036144"/>
                  </a:cubicBezTo>
                  <a:cubicBezTo>
                    <a:pt x="459335" y="1115982"/>
                    <a:pt x="471475" y="1191592"/>
                    <a:pt x="472026" y="1272410"/>
                  </a:cubicBezTo>
                  <a:cubicBezTo>
                    <a:pt x="472272" y="1324185"/>
                    <a:pt x="472272" y="1375838"/>
                    <a:pt x="469574" y="1427552"/>
                  </a:cubicBezTo>
                  <a:cubicBezTo>
                    <a:pt x="471597" y="1467317"/>
                    <a:pt x="461297" y="1511250"/>
                    <a:pt x="481346" y="1547584"/>
                  </a:cubicBezTo>
                  <a:cubicBezTo>
                    <a:pt x="518010" y="1608489"/>
                    <a:pt x="622608" y="1607141"/>
                    <a:pt x="708261" y="1605854"/>
                  </a:cubicBezTo>
                  <a:cubicBezTo>
                    <a:pt x="737078" y="1605364"/>
                    <a:pt x="763810" y="1604935"/>
                    <a:pt x="785085" y="1606896"/>
                  </a:cubicBezTo>
                  <a:cubicBezTo>
                    <a:pt x="792504" y="1607080"/>
                    <a:pt x="799800" y="1607202"/>
                    <a:pt x="806973" y="1607202"/>
                  </a:cubicBezTo>
                  <a:cubicBezTo>
                    <a:pt x="851486" y="1607202"/>
                    <a:pt x="890603" y="1601994"/>
                    <a:pt x="909119" y="1570806"/>
                  </a:cubicBezTo>
                  <a:cubicBezTo>
                    <a:pt x="915005" y="1568110"/>
                    <a:pt x="919664" y="1562718"/>
                    <a:pt x="920952" y="1554569"/>
                  </a:cubicBezTo>
                  <a:cubicBezTo>
                    <a:pt x="922055" y="1540354"/>
                    <a:pt x="923098" y="1526078"/>
                    <a:pt x="924201" y="1511801"/>
                  </a:cubicBezTo>
                  <a:cubicBezTo>
                    <a:pt x="937506" y="1512107"/>
                    <a:pt x="950749" y="1512598"/>
                    <a:pt x="964054" y="1513149"/>
                  </a:cubicBezTo>
                  <a:cubicBezTo>
                    <a:pt x="992380" y="1514252"/>
                    <a:pt x="1020645" y="1515355"/>
                    <a:pt x="1048971" y="1514436"/>
                  </a:cubicBezTo>
                  <a:cubicBezTo>
                    <a:pt x="1052527" y="1514436"/>
                    <a:pt x="1056145" y="1514375"/>
                    <a:pt x="1059701" y="1514375"/>
                  </a:cubicBezTo>
                  <a:cubicBezTo>
                    <a:pt x="1060620" y="1514375"/>
                    <a:pt x="1061479" y="1514313"/>
                    <a:pt x="1062337" y="1514313"/>
                  </a:cubicBezTo>
                  <a:cubicBezTo>
                    <a:pt x="1123036" y="1541089"/>
                    <a:pt x="1170920" y="1592374"/>
                    <a:pt x="1230270" y="1623072"/>
                  </a:cubicBezTo>
                  <a:cubicBezTo>
                    <a:pt x="1337382" y="1686427"/>
                    <a:pt x="1461600" y="1707750"/>
                    <a:pt x="1584591" y="1711549"/>
                  </a:cubicBezTo>
                  <a:cubicBezTo>
                    <a:pt x="1591213" y="1711610"/>
                    <a:pt x="1597896" y="1711671"/>
                    <a:pt x="1604518" y="1711671"/>
                  </a:cubicBezTo>
                  <a:cubicBezTo>
                    <a:pt x="1659392" y="1711671"/>
                    <a:pt x="1714266" y="1708975"/>
                    <a:pt x="1768834" y="1703155"/>
                  </a:cubicBezTo>
                  <a:cubicBezTo>
                    <a:pt x="1821562" y="1697579"/>
                    <a:pt x="1873309" y="1689062"/>
                    <a:pt x="1926650" y="1690042"/>
                  </a:cubicBezTo>
                  <a:cubicBezTo>
                    <a:pt x="1960617" y="1702726"/>
                    <a:pt x="2001941" y="1702848"/>
                    <a:pt x="2035847" y="1708669"/>
                  </a:cubicBezTo>
                  <a:cubicBezTo>
                    <a:pt x="2054118" y="1713081"/>
                    <a:pt x="2072450" y="1717247"/>
                    <a:pt x="2091334" y="1718411"/>
                  </a:cubicBezTo>
                  <a:cubicBezTo>
                    <a:pt x="2110831" y="1719453"/>
                    <a:pt x="2131493" y="1720495"/>
                    <a:pt x="2152401" y="1720495"/>
                  </a:cubicBezTo>
                  <a:cubicBezTo>
                    <a:pt x="2220886" y="1720495"/>
                    <a:pt x="2292069" y="1709404"/>
                    <a:pt x="2334006" y="1652115"/>
                  </a:cubicBezTo>
                  <a:cubicBezTo>
                    <a:pt x="2359573" y="1616332"/>
                    <a:pt x="2371836" y="1568110"/>
                    <a:pt x="2361351" y="1525159"/>
                  </a:cubicBezTo>
                  <a:cubicBezTo>
                    <a:pt x="2359512" y="1520502"/>
                    <a:pt x="2356508" y="1517193"/>
                    <a:pt x="2352829" y="1515171"/>
                  </a:cubicBezTo>
                  <a:cubicBezTo>
                    <a:pt x="2372388" y="1501262"/>
                    <a:pt x="2388451" y="1482942"/>
                    <a:pt x="2399487" y="1459046"/>
                  </a:cubicBezTo>
                  <a:cubicBezTo>
                    <a:pt x="2409788" y="1438336"/>
                    <a:pt x="2429653" y="1351206"/>
                    <a:pt x="2411321" y="1320141"/>
                  </a:cubicBezTo>
                  <a:cubicBezTo>
                    <a:pt x="2448844" y="1295816"/>
                    <a:pt x="2468647" y="1250842"/>
                    <a:pt x="2472019" y="1206665"/>
                  </a:cubicBezTo>
                  <a:cubicBezTo>
                    <a:pt x="2473491" y="1169289"/>
                    <a:pt x="2479622" y="1123090"/>
                    <a:pt x="2450254" y="1095456"/>
                  </a:cubicBezTo>
                  <a:cubicBezTo>
                    <a:pt x="2459634" y="1084304"/>
                    <a:pt x="2468279" y="1072601"/>
                    <a:pt x="2476066" y="1060592"/>
                  </a:cubicBezTo>
                  <a:close/>
                  <a:moveTo>
                    <a:pt x="2981337" y="1203724"/>
                  </a:moveTo>
                  <a:cubicBezTo>
                    <a:pt x="2986365" y="1380801"/>
                    <a:pt x="2998627" y="1557939"/>
                    <a:pt x="2994458" y="1735139"/>
                  </a:cubicBezTo>
                  <a:cubicBezTo>
                    <a:pt x="2992618" y="1829008"/>
                    <a:pt x="2964170" y="1906334"/>
                    <a:pt x="2912484" y="1984333"/>
                  </a:cubicBezTo>
                  <a:cubicBezTo>
                    <a:pt x="2899915" y="2001489"/>
                    <a:pt x="2883177" y="2015827"/>
                    <a:pt x="2864722" y="2026366"/>
                  </a:cubicBezTo>
                  <a:cubicBezTo>
                    <a:pt x="2845470" y="2035680"/>
                    <a:pt x="2824072" y="2038498"/>
                    <a:pt x="2803410" y="2043216"/>
                  </a:cubicBezTo>
                  <a:cubicBezTo>
                    <a:pt x="2737438" y="2059821"/>
                    <a:pt x="2669076" y="2055103"/>
                    <a:pt x="2601755" y="2053019"/>
                  </a:cubicBezTo>
                  <a:cubicBezTo>
                    <a:pt x="2499978" y="2045054"/>
                    <a:pt x="2397771" y="2040275"/>
                    <a:pt x="2295135" y="2041378"/>
                  </a:cubicBezTo>
                  <a:cubicBezTo>
                    <a:pt x="2228673" y="2039662"/>
                    <a:pt x="2162027" y="2038008"/>
                    <a:pt x="2095687" y="2042664"/>
                  </a:cubicBezTo>
                  <a:cubicBezTo>
                    <a:pt x="2004271" y="2044993"/>
                    <a:pt x="1913284" y="2044809"/>
                    <a:pt x="1822052" y="2054184"/>
                  </a:cubicBezTo>
                  <a:cubicBezTo>
                    <a:pt x="1799551" y="2056144"/>
                    <a:pt x="1777172" y="2059637"/>
                    <a:pt x="1755038" y="2064049"/>
                  </a:cubicBezTo>
                  <a:cubicBezTo>
                    <a:pt x="1746823" y="2065642"/>
                    <a:pt x="1737932" y="2066867"/>
                    <a:pt x="1731740" y="2073117"/>
                  </a:cubicBezTo>
                  <a:cubicBezTo>
                    <a:pt x="1726344" y="2079060"/>
                    <a:pt x="1725179" y="2087210"/>
                    <a:pt x="1721194" y="2094133"/>
                  </a:cubicBezTo>
                  <a:cubicBezTo>
                    <a:pt x="1698080" y="2141497"/>
                    <a:pt x="1670305" y="2187329"/>
                    <a:pt x="1645168" y="2233773"/>
                  </a:cubicBezTo>
                  <a:cubicBezTo>
                    <a:pt x="1624015" y="2278931"/>
                    <a:pt x="1601084" y="2323169"/>
                    <a:pt x="1574414" y="2365508"/>
                  </a:cubicBezTo>
                  <a:cubicBezTo>
                    <a:pt x="1541857" y="2416916"/>
                    <a:pt x="1511998" y="2471387"/>
                    <a:pt x="1469877" y="2515748"/>
                  </a:cubicBezTo>
                  <a:cubicBezTo>
                    <a:pt x="1469754" y="2515626"/>
                    <a:pt x="1469693" y="2515442"/>
                    <a:pt x="1469509" y="2515319"/>
                  </a:cubicBezTo>
                  <a:cubicBezTo>
                    <a:pt x="1465892" y="2510356"/>
                    <a:pt x="1462213" y="2505393"/>
                    <a:pt x="1458534" y="2500430"/>
                  </a:cubicBezTo>
                  <a:cubicBezTo>
                    <a:pt x="1403231" y="2421205"/>
                    <a:pt x="1355530" y="2336711"/>
                    <a:pt x="1298878" y="2258282"/>
                  </a:cubicBezTo>
                  <a:cubicBezTo>
                    <a:pt x="1259393" y="2192904"/>
                    <a:pt x="1218744" y="2127527"/>
                    <a:pt x="1177297" y="2063252"/>
                  </a:cubicBezTo>
                  <a:cubicBezTo>
                    <a:pt x="1160865" y="2036170"/>
                    <a:pt x="1146825" y="2007556"/>
                    <a:pt x="1128063" y="1982005"/>
                  </a:cubicBezTo>
                  <a:cubicBezTo>
                    <a:pt x="1118560" y="1970608"/>
                    <a:pt x="1104397" y="1969567"/>
                    <a:pt x="1090050" y="1969567"/>
                  </a:cubicBezTo>
                  <a:cubicBezTo>
                    <a:pt x="1088395" y="1969567"/>
                    <a:pt x="1086739" y="1969628"/>
                    <a:pt x="1085084" y="1969628"/>
                  </a:cubicBezTo>
                  <a:cubicBezTo>
                    <a:pt x="1079014" y="1969689"/>
                    <a:pt x="1073067" y="1969689"/>
                    <a:pt x="1067487" y="1969077"/>
                  </a:cubicBezTo>
                  <a:cubicBezTo>
                    <a:pt x="1038057" y="1968464"/>
                    <a:pt x="1008689" y="1968709"/>
                    <a:pt x="979259" y="1968586"/>
                  </a:cubicBezTo>
                  <a:cubicBezTo>
                    <a:pt x="918867" y="1968648"/>
                    <a:pt x="859947" y="1963868"/>
                    <a:pt x="798941" y="1959641"/>
                  </a:cubicBezTo>
                  <a:cubicBezTo>
                    <a:pt x="738059" y="1954678"/>
                    <a:pt x="677298" y="1949102"/>
                    <a:pt x="616416" y="1943955"/>
                  </a:cubicBezTo>
                  <a:cubicBezTo>
                    <a:pt x="515251" y="1936725"/>
                    <a:pt x="413167" y="1933538"/>
                    <a:pt x="313351" y="1913319"/>
                  </a:cubicBezTo>
                  <a:cubicBezTo>
                    <a:pt x="250384" y="1898552"/>
                    <a:pt x="178649" y="1890525"/>
                    <a:pt x="123346" y="1852782"/>
                  </a:cubicBezTo>
                  <a:cubicBezTo>
                    <a:pt x="92996" y="1835625"/>
                    <a:pt x="62402" y="1816202"/>
                    <a:pt x="45909" y="1784340"/>
                  </a:cubicBezTo>
                  <a:cubicBezTo>
                    <a:pt x="10164" y="1720372"/>
                    <a:pt x="14272" y="1643230"/>
                    <a:pt x="6669" y="1572338"/>
                  </a:cubicBezTo>
                  <a:cubicBezTo>
                    <a:pt x="-1362" y="1470565"/>
                    <a:pt x="48" y="1365605"/>
                    <a:pt x="170" y="1263219"/>
                  </a:cubicBezTo>
                  <a:cubicBezTo>
                    <a:pt x="1090" y="1004834"/>
                    <a:pt x="-1117" y="746265"/>
                    <a:pt x="6485" y="488002"/>
                  </a:cubicBezTo>
                  <a:cubicBezTo>
                    <a:pt x="8754" y="373729"/>
                    <a:pt x="12678" y="259456"/>
                    <a:pt x="29845" y="146348"/>
                  </a:cubicBezTo>
                  <a:cubicBezTo>
                    <a:pt x="37448" y="99597"/>
                    <a:pt x="41249" y="45616"/>
                    <a:pt x="83677" y="16389"/>
                  </a:cubicBezTo>
                  <a:cubicBezTo>
                    <a:pt x="93119" y="17124"/>
                    <a:pt x="99496" y="7321"/>
                    <a:pt x="108508" y="5360"/>
                  </a:cubicBezTo>
                  <a:cubicBezTo>
                    <a:pt x="121629" y="-277"/>
                    <a:pt x="134137" y="90"/>
                    <a:pt x="148545" y="397"/>
                  </a:cubicBezTo>
                  <a:cubicBezTo>
                    <a:pt x="213290" y="-1319"/>
                    <a:pt x="278036" y="3032"/>
                    <a:pt x="342781" y="3889"/>
                  </a:cubicBezTo>
                  <a:cubicBezTo>
                    <a:pt x="442719" y="6218"/>
                    <a:pt x="542719" y="5973"/>
                    <a:pt x="642596" y="8424"/>
                  </a:cubicBezTo>
                  <a:cubicBezTo>
                    <a:pt x="697041" y="12406"/>
                    <a:pt x="751425" y="20801"/>
                    <a:pt x="806053" y="23129"/>
                  </a:cubicBezTo>
                  <a:cubicBezTo>
                    <a:pt x="878279" y="26928"/>
                    <a:pt x="950566" y="26499"/>
                    <a:pt x="1022852" y="26131"/>
                  </a:cubicBezTo>
                  <a:cubicBezTo>
                    <a:pt x="1070246" y="25886"/>
                    <a:pt x="1117702" y="25641"/>
                    <a:pt x="1165096" y="26560"/>
                  </a:cubicBezTo>
                  <a:cubicBezTo>
                    <a:pt x="1286432" y="28031"/>
                    <a:pt x="1407461" y="38202"/>
                    <a:pt x="1528798" y="38569"/>
                  </a:cubicBezTo>
                  <a:cubicBezTo>
                    <a:pt x="1575395" y="38815"/>
                    <a:pt x="1622114" y="38692"/>
                    <a:pt x="1668711" y="38508"/>
                  </a:cubicBezTo>
                  <a:cubicBezTo>
                    <a:pt x="1760066" y="38202"/>
                    <a:pt x="1851421" y="37896"/>
                    <a:pt x="1942714" y="41020"/>
                  </a:cubicBezTo>
                  <a:cubicBezTo>
                    <a:pt x="2062885" y="47331"/>
                    <a:pt x="2183241" y="43349"/>
                    <a:pt x="2303473" y="46290"/>
                  </a:cubicBezTo>
                  <a:cubicBezTo>
                    <a:pt x="2407090" y="47760"/>
                    <a:pt x="2510830" y="49721"/>
                    <a:pt x="2614263" y="55726"/>
                  </a:cubicBezTo>
                  <a:cubicBezTo>
                    <a:pt x="2699302" y="61976"/>
                    <a:pt x="2787530" y="69818"/>
                    <a:pt x="2866316" y="105908"/>
                  </a:cubicBezTo>
                  <a:cubicBezTo>
                    <a:pt x="2920577" y="129191"/>
                    <a:pt x="2947493" y="184888"/>
                    <a:pt x="2958897" y="239910"/>
                  </a:cubicBezTo>
                  <a:cubicBezTo>
                    <a:pt x="2983790" y="329184"/>
                    <a:pt x="2972999" y="422931"/>
                    <a:pt x="2975635" y="514594"/>
                  </a:cubicBezTo>
                  <a:cubicBezTo>
                    <a:pt x="2976432" y="614897"/>
                    <a:pt x="2975758" y="715138"/>
                    <a:pt x="2978026" y="815380"/>
                  </a:cubicBezTo>
                  <a:cubicBezTo>
                    <a:pt x="2983054" y="944542"/>
                    <a:pt x="2979743" y="1074194"/>
                    <a:pt x="2981337" y="1203724"/>
                  </a:cubicBezTo>
                  <a:close/>
                </a:path>
              </a:pathLst>
            </a:custGeom>
            <a:solidFill>
              <a:srgbClr val="E03E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4600223" y="1754853"/>
              <a:ext cx="430888" cy="701503"/>
            </a:xfrm>
            <a:custGeom>
              <a:avLst/>
              <a:gdLst/>
              <a:ahLst/>
              <a:cxnLst/>
              <a:rect l="l" t="t" r="r" b="b"/>
              <a:pathLst>
                <a:path w="430888" h="701503" extrusionOk="0">
                  <a:moveTo>
                    <a:pt x="430888" y="7196"/>
                  </a:moveTo>
                  <a:cubicBezTo>
                    <a:pt x="419178" y="41754"/>
                    <a:pt x="419607" y="80968"/>
                    <a:pt x="414395" y="116874"/>
                  </a:cubicBezTo>
                  <a:cubicBezTo>
                    <a:pt x="398945" y="222323"/>
                    <a:pt x="385517" y="328386"/>
                    <a:pt x="383249" y="435061"/>
                  </a:cubicBezTo>
                  <a:cubicBezTo>
                    <a:pt x="383126" y="496272"/>
                    <a:pt x="379080" y="556196"/>
                    <a:pt x="374604" y="616733"/>
                  </a:cubicBezTo>
                  <a:cubicBezTo>
                    <a:pt x="370803" y="622799"/>
                    <a:pt x="370251" y="630826"/>
                    <a:pt x="373071" y="637443"/>
                  </a:cubicBezTo>
                  <a:cubicBezTo>
                    <a:pt x="372949" y="639036"/>
                    <a:pt x="372826" y="640629"/>
                    <a:pt x="372703" y="642161"/>
                  </a:cubicBezTo>
                  <a:cubicBezTo>
                    <a:pt x="371232" y="644551"/>
                    <a:pt x="370312" y="647186"/>
                    <a:pt x="369944" y="650004"/>
                  </a:cubicBezTo>
                  <a:cubicBezTo>
                    <a:pt x="367982" y="670408"/>
                    <a:pt x="367124" y="697551"/>
                    <a:pt x="340944" y="698716"/>
                  </a:cubicBezTo>
                  <a:cubicBezTo>
                    <a:pt x="314947" y="702331"/>
                    <a:pt x="288583" y="701657"/>
                    <a:pt x="262342" y="700921"/>
                  </a:cubicBezTo>
                  <a:cubicBezTo>
                    <a:pt x="251306" y="700615"/>
                    <a:pt x="240270" y="700309"/>
                    <a:pt x="229295" y="700370"/>
                  </a:cubicBezTo>
                  <a:cubicBezTo>
                    <a:pt x="216849" y="700186"/>
                    <a:pt x="204402" y="700247"/>
                    <a:pt x="192017" y="700309"/>
                  </a:cubicBezTo>
                  <a:cubicBezTo>
                    <a:pt x="156640" y="700492"/>
                    <a:pt x="121263" y="700737"/>
                    <a:pt x="86254" y="695774"/>
                  </a:cubicBezTo>
                  <a:cubicBezTo>
                    <a:pt x="62833" y="691608"/>
                    <a:pt x="37266" y="690199"/>
                    <a:pt x="18627" y="673716"/>
                  </a:cubicBezTo>
                  <a:cubicBezTo>
                    <a:pt x="9982" y="665322"/>
                    <a:pt x="5752" y="653497"/>
                    <a:pt x="5384" y="641610"/>
                  </a:cubicBezTo>
                  <a:cubicBezTo>
                    <a:pt x="4893" y="616366"/>
                    <a:pt x="5261" y="591060"/>
                    <a:pt x="5445" y="565755"/>
                  </a:cubicBezTo>
                  <a:cubicBezTo>
                    <a:pt x="8756" y="500745"/>
                    <a:pt x="8572" y="435612"/>
                    <a:pt x="7162" y="370418"/>
                  </a:cubicBezTo>
                  <a:cubicBezTo>
                    <a:pt x="1521" y="304796"/>
                    <a:pt x="-3629" y="243095"/>
                    <a:pt x="3422" y="175450"/>
                  </a:cubicBezTo>
                  <a:cubicBezTo>
                    <a:pt x="9492" y="142547"/>
                    <a:pt x="-747" y="82193"/>
                    <a:pt x="11331" y="42550"/>
                  </a:cubicBezTo>
                  <a:cubicBezTo>
                    <a:pt x="12864" y="41815"/>
                    <a:pt x="14090" y="40528"/>
                    <a:pt x="14887" y="38935"/>
                  </a:cubicBezTo>
                  <a:cubicBezTo>
                    <a:pt x="17524" y="42857"/>
                    <a:pt x="23164" y="43653"/>
                    <a:pt x="26843" y="40835"/>
                  </a:cubicBezTo>
                  <a:cubicBezTo>
                    <a:pt x="34814" y="34401"/>
                    <a:pt x="42723" y="27845"/>
                    <a:pt x="50939" y="21718"/>
                  </a:cubicBezTo>
                  <a:cubicBezTo>
                    <a:pt x="52226" y="21840"/>
                    <a:pt x="53452" y="21901"/>
                    <a:pt x="54740" y="21901"/>
                  </a:cubicBezTo>
                  <a:cubicBezTo>
                    <a:pt x="61484" y="21901"/>
                    <a:pt x="68535" y="20676"/>
                    <a:pt x="75586" y="19451"/>
                  </a:cubicBezTo>
                  <a:cubicBezTo>
                    <a:pt x="83373" y="18103"/>
                    <a:pt x="91037" y="16755"/>
                    <a:pt x="98455" y="17122"/>
                  </a:cubicBezTo>
                  <a:cubicBezTo>
                    <a:pt x="156088" y="11301"/>
                    <a:pt x="214212" y="9157"/>
                    <a:pt x="272091" y="5787"/>
                  </a:cubicBezTo>
                  <a:cubicBezTo>
                    <a:pt x="304034" y="4807"/>
                    <a:pt x="335794" y="27"/>
                    <a:pt x="367798" y="150"/>
                  </a:cubicBezTo>
                  <a:cubicBezTo>
                    <a:pt x="373132" y="334"/>
                    <a:pt x="378650" y="211"/>
                    <a:pt x="384230" y="150"/>
                  </a:cubicBezTo>
                  <a:cubicBezTo>
                    <a:pt x="400477" y="-218"/>
                    <a:pt x="417154" y="-524"/>
                    <a:pt x="430888" y="7196"/>
                  </a:cubicBezTo>
                  <a:close/>
                </a:path>
              </a:pathLst>
            </a:custGeom>
            <a:solidFill>
              <a:srgbClr val="2843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5018972" y="1166312"/>
              <a:ext cx="1530273" cy="1399053"/>
            </a:xfrm>
            <a:custGeom>
              <a:avLst/>
              <a:gdLst/>
              <a:ahLst/>
              <a:cxnLst/>
              <a:rect l="l" t="t" r="r" b="b"/>
              <a:pathLst>
                <a:path w="1530273" h="1399053" extrusionOk="0">
                  <a:moveTo>
                    <a:pt x="1518204" y="591510"/>
                  </a:moveTo>
                  <a:cubicBezTo>
                    <a:pt x="1545059" y="687952"/>
                    <a:pt x="1530835" y="784763"/>
                    <a:pt x="1437395" y="837396"/>
                  </a:cubicBezTo>
                  <a:cubicBezTo>
                    <a:pt x="1388468" y="855655"/>
                    <a:pt x="1337580" y="854307"/>
                    <a:pt x="1284177" y="854490"/>
                  </a:cubicBezTo>
                  <a:cubicBezTo>
                    <a:pt x="1189266" y="852346"/>
                    <a:pt x="1092332" y="857493"/>
                    <a:pt x="999445" y="834454"/>
                  </a:cubicBezTo>
                  <a:cubicBezTo>
                    <a:pt x="965417" y="806882"/>
                    <a:pt x="962535" y="715525"/>
                    <a:pt x="981358" y="678088"/>
                  </a:cubicBezTo>
                  <a:cubicBezTo>
                    <a:pt x="995766" y="639486"/>
                    <a:pt x="1035557" y="642733"/>
                    <a:pt x="1072099" y="645920"/>
                  </a:cubicBezTo>
                  <a:cubicBezTo>
                    <a:pt x="1082400" y="646839"/>
                    <a:pt x="1092393" y="647758"/>
                    <a:pt x="1101590" y="647758"/>
                  </a:cubicBezTo>
                  <a:cubicBezTo>
                    <a:pt x="1141688" y="649902"/>
                    <a:pt x="1181909" y="650086"/>
                    <a:pt x="1222129" y="649289"/>
                  </a:cubicBezTo>
                  <a:cubicBezTo>
                    <a:pt x="1271731" y="647942"/>
                    <a:pt x="1321700" y="648799"/>
                    <a:pt x="1371056" y="645123"/>
                  </a:cubicBezTo>
                  <a:cubicBezTo>
                    <a:pt x="1389940" y="640711"/>
                    <a:pt x="1391657" y="612281"/>
                    <a:pt x="1373692" y="605480"/>
                  </a:cubicBezTo>
                  <a:cubicBezTo>
                    <a:pt x="1360633" y="601558"/>
                    <a:pt x="1346899" y="602110"/>
                    <a:pt x="1333226" y="602661"/>
                  </a:cubicBezTo>
                  <a:cubicBezTo>
                    <a:pt x="1326666" y="602906"/>
                    <a:pt x="1320167" y="603151"/>
                    <a:pt x="1313729" y="602968"/>
                  </a:cubicBezTo>
                  <a:cubicBezTo>
                    <a:pt x="1264005" y="604990"/>
                    <a:pt x="1214159" y="605664"/>
                    <a:pt x="1164374" y="605480"/>
                  </a:cubicBezTo>
                  <a:cubicBezTo>
                    <a:pt x="1143160" y="606521"/>
                    <a:pt x="1121639" y="604806"/>
                    <a:pt x="1100057" y="603090"/>
                  </a:cubicBezTo>
                  <a:cubicBezTo>
                    <a:pt x="1062657" y="600088"/>
                    <a:pt x="1025257" y="597147"/>
                    <a:pt x="989635" y="608788"/>
                  </a:cubicBezTo>
                  <a:cubicBezTo>
                    <a:pt x="917409" y="642856"/>
                    <a:pt x="918881" y="741259"/>
                    <a:pt x="934699" y="808352"/>
                  </a:cubicBezTo>
                  <a:cubicBezTo>
                    <a:pt x="939114" y="825693"/>
                    <a:pt x="945245" y="839418"/>
                    <a:pt x="953338" y="850263"/>
                  </a:cubicBezTo>
                  <a:cubicBezTo>
                    <a:pt x="941566" y="853571"/>
                    <a:pt x="930653" y="860740"/>
                    <a:pt x="925073" y="869625"/>
                  </a:cubicBezTo>
                  <a:cubicBezTo>
                    <a:pt x="905024" y="902651"/>
                    <a:pt x="905760" y="943519"/>
                    <a:pt x="899690" y="980711"/>
                  </a:cubicBezTo>
                  <a:cubicBezTo>
                    <a:pt x="894111" y="1015024"/>
                    <a:pt x="905944" y="1043944"/>
                    <a:pt x="927035" y="1065267"/>
                  </a:cubicBezTo>
                  <a:cubicBezTo>
                    <a:pt x="923111" y="1068760"/>
                    <a:pt x="919555" y="1072988"/>
                    <a:pt x="916490" y="1077889"/>
                  </a:cubicBezTo>
                  <a:cubicBezTo>
                    <a:pt x="886815" y="1120167"/>
                    <a:pt x="884485" y="1182788"/>
                    <a:pt x="914896" y="1225311"/>
                  </a:cubicBezTo>
                  <a:cubicBezTo>
                    <a:pt x="931634" y="1245837"/>
                    <a:pt x="957875" y="1254783"/>
                    <a:pt x="982400" y="1262442"/>
                  </a:cubicBezTo>
                  <a:cubicBezTo>
                    <a:pt x="981909" y="1262564"/>
                    <a:pt x="981358" y="1262687"/>
                    <a:pt x="980867" y="1262870"/>
                  </a:cubicBezTo>
                  <a:cubicBezTo>
                    <a:pt x="944754" y="1279169"/>
                    <a:pt x="934822" y="1348100"/>
                    <a:pt x="952173" y="1380759"/>
                  </a:cubicBezTo>
                  <a:cubicBezTo>
                    <a:pt x="956220" y="1386947"/>
                    <a:pt x="960880" y="1392339"/>
                    <a:pt x="965907" y="1397057"/>
                  </a:cubicBezTo>
                  <a:cubicBezTo>
                    <a:pt x="918513" y="1393993"/>
                    <a:pt x="870751" y="1395586"/>
                    <a:pt x="823112" y="1397179"/>
                  </a:cubicBezTo>
                  <a:cubicBezTo>
                    <a:pt x="791904" y="1398221"/>
                    <a:pt x="760758" y="1399263"/>
                    <a:pt x="729734" y="1399018"/>
                  </a:cubicBezTo>
                  <a:cubicBezTo>
                    <a:pt x="653707" y="1399447"/>
                    <a:pt x="577496" y="1393748"/>
                    <a:pt x="502819" y="1379349"/>
                  </a:cubicBezTo>
                  <a:cubicBezTo>
                    <a:pt x="502389" y="1379288"/>
                    <a:pt x="501960" y="1379165"/>
                    <a:pt x="501531" y="1379104"/>
                  </a:cubicBezTo>
                  <a:cubicBezTo>
                    <a:pt x="501286" y="1379043"/>
                    <a:pt x="501041" y="1378982"/>
                    <a:pt x="500795" y="1378982"/>
                  </a:cubicBezTo>
                  <a:cubicBezTo>
                    <a:pt x="425934" y="1365134"/>
                    <a:pt x="355793" y="1331250"/>
                    <a:pt x="289760" y="1291607"/>
                  </a:cubicBezTo>
                  <a:cubicBezTo>
                    <a:pt x="246780" y="1258030"/>
                    <a:pt x="203004" y="1223779"/>
                    <a:pt x="153157" y="1200863"/>
                  </a:cubicBezTo>
                  <a:cubicBezTo>
                    <a:pt x="133966" y="1194613"/>
                    <a:pt x="111220" y="1180459"/>
                    <a:pt x="91109" y="1188486"/>
                  </a:cubicBezTo>
                  <a:cubicBezTo>
                    <a:pt x="84120" y="1192346"/>
                    <a:pt x="80809" y="1199147"/>
                    <a:pt x="80564" y="1206132"/>
                  </a:cubicBezTo>
                  <a:cubicBezTo>
                    <a:pt x="53770" y="1202150"/>
                    <a:pt x="26977" y="1199270"/>
                    <a:pt x="0" y="1197309"/>
                  </a:cubicBezTo>
                  <a:cubicBezTo>
                    <a:pt x="4169" y="1135363"/>
                    <a:pt x="7051" y="1073355"/>
                    <a:pt x="6254" y="1011286"/>
                  </a:cubicBezTo>
                  <a:cubicBezTo>
                    <a:pt x="8768" y="897320"/>
                    <a:pt x="20662" y="783966"/>
                    <a:pt x="25260" y="670183"/>
                  </a:cubicBezTo>
                  <a:cubicBezTo>
                    <a:pt x="25567" y="670245"/>
                    <a:pt x="25874" y="670245"/>
                    <a:pt x="26180" y="670245"/>
                  </a:cubicBezTo>
                  <a:cubicBezTo>
                    <a:pt x="26364" y="670245"/>
                    <a:pt x="26548" y="670245"/>
                    <a:pt x="26671" y="670245"/>
                  </a:cubicBezTo>
                  <a:cubicBezTo>
                    <a:pt x="51502" y="669509"/>
                    <a:pt x="76395" y="668284"/>
                    <a:pt x="101165" y="666078"/>
                  </a:cubicBezTo>
                  <a:cubicBezTo>
                    <a:pt x="159349" y="658051"/>
                    <a:pt x="222807" y="650025"/>
                    <a:pt x="276884" y="624535"/>
                  </a:cubicBezTo>
                  <a:cubicBezTo>
                    <a:pt x="267565" y="636667"/>
                    <a:pt x="258184" y="648738"/>
                    <a:pt x="248742" y="660625"/>
                  </a:cubicBezTo>
                  <a:cubicBezTo>
                    <a:pt x="232801" y="683479"/>
                    <a:pt x="209687" y="708356"/>
                    <a:pt x="212568" y="738012"/>
                  </a:cubicBezTo>
                  <a:cubicBezTo>
                    <a:pt x="213672" y="742362"/>
                    <a:pt x="219742" y="743588"/>
                    <a:pt x="222439" y="739973"/>
                  </a:cubicBezTo>
                  <a:cubicBezTo>
                    <a:pt x="253770" y="693099"/>
                    <a:pt x="295155" y="652721"/>
                    <a:pt x="332188" y="610075"/>
                  </a:cubicBezTo>
                  <a:cubicBezTo>
                    <a:pt x="379153" y="549722"/>
                    <a:pt x="447331" y="513510"/>
                    <a:pt x="501654" y="461183"/>
                  </a:cubicBezTo>
                  <a:cubicBezTo>
                    <a:pt x="563333" y="390536"/>
                    <a:pt x="624523" y="317561"/>
                    <a:pt x="667686" y="233741"/>
                  </a:cubicBezTo>
                  <a:cubicBezTo>
                    <a:pt x="702511" y="162236"/>
                    <a:pt x="726730" y="86197"/>
                    <a:pt x="758060" y="13160"/>
                  </a:cubicBezTo>
                  <a:cubicBezTo>
                    <a:pt x="795767" y="-1974"/>
                    <a:pt x="837275" y="-565"/>
                    <a:pt x="878292" y="783"/>
                  </a:cubicBezTo>
                  <a:cubicBezTo>
                    <a:pt x="896563" y="1396"/>
                    <a:pt x="914834" y="2009"/>
                    <a:pt x="932615" y="1212"/>
                  </a:cubicBezTo>
                  <a:cubicBezTo>
                    <a:pt x="964865" y="120203"/>
                    <a:pt x="867134" y="248140"/>
                    <a:pt x="825074" y="356285"/>
                  </a:cubicBezTo>
                  <a:cubicBezTo>
                    <a:pt x="809746" y="399727"/>
                    <a:pt x="796809" y="445436"/>
                    <a:pt x="795276" y="491636"/>
                  </a:cubicBezTo>
                  <a:cubicBezTo>
                    <a:pt x="796257" y="551438"/>
                    <a:pt x="792640" y="610259"/>
                    <a:pt x="779396" y="669142"/>
                  </a:cubicBezTo>
                  <a:cubicBezTo>
                    <a:pt x="761432" y="779126"/>
                    <a:pt x="725932" y="825999"/>
                    <a:pt x="653339" y="908104"/>
                  </a:cubicBezTo>
                  <a:cubicBezTo>
                    <a:pt x="642364" y="920358"/>
                    <a:pt x="625687" y="932306"/>
                    <a:pt x="611892" y="942049"/>
                  </a:cubicBezTo>
                  <a:cubicBezTo>
                    <a:pt x="598894" y="948360"/>
                    <a:pt x="589330" y="962330"/>
                    <a:pt x="597484" y="976422"/>
                  </a:cubicBezTo>
                  <a:cubicBezTo>
                    <a:pt x="601469" y="983285"/>
                    <a:pt x="609195" y="987390"/>
                    <a:pt x="616859" y="987390"/>
                  </a:cubicBezTo>
                  <a:cubicBezTo>
                    <a:pt x="620599" y="987390"/>
                    <a:pt x="624339" y="986410"/>
                    <a:pt x="627650" y="984327"/>
                  </a:cubicBezTo>
                  <a:cubicBezTo>
                    <a:pt x="655178" y="967170"/>
                    <a:pt x="680562" y="946522"/>
                    <a:pt x="700549" y="920787"/>
                  </a:cubicBezTo>
                  <a:cubicBezTo>
                    <a:pt x="743713" y="869809"/>
                    <a:pt x="788532" y="817298"/>
                    <a:pt x="805515" y="751124"/>
                  </a:cubicBezTo>
                  <a:cubicBezTo>
                    <a:pt x="818881" y="699165"/>
                    <a:pt x="830163" y="646471"/>
                    <a:pt x="836171" y="593042"/>
                  </a:cubicBezTo>
                  <a:cubicBezTo>
                    <a:pt x="842425" y="547210"/>
                    <a:pt x="834945" y="500520"/>
                    <a:pt x="842977" y="454872"/>
                  </a:cubicBezTo>
                  <a:cubicBezTo>
                    <a:pt x="843161" y="453769"/>
                    <a:pt x="843406" y="452667"/>
                    <a:pt x="843651" y="451564"/>
                  </a:cubicBezTo>
                  <a:cubicBezTo>
                    <a:pt x="886876" y="489491"/>
                    <a:pt x="990187" y="492800"/>
                    <a:pt x="1034638" y="495680"/>
                  </a:cubicBezTo>
                  <a:cubicBezTo>
                    <a:pt x="1120536" y="502113"/>
                    <a:pt x="1206740" y="502665"/>
                    <a:pt x="1292638" y="507934"/>
                  </a:cubicBezTo>
                  <a:cubicBezTo>
                    <a:pt x="1352969" y="510937"/>
                    <a:pt x="1415446" y="506341"/>
                    <a:pt x="1472895" y="531095"/>
                  </a:cubicBezTo>
                  <a:cubicBezTo>
                    <a:pt x="1495764" y="543411"/>
                    <a:pt x="1508333" y="568778"/>
                    <a:pt x="1518204" y="5915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5950111" y="2020129"/>
              <a:ext cx="571914" cy="211070"/>
            </a:xfrm>
            <a:custGeom>
              <a:avLst/>
              <a:gdLst/>
              <a:ahLst/>
              <a:cxnLst/>
              <a:rect l="l" t="t" r="r" b="b"/>
              <a:pathLst>
                <a:path w="571914" h="211070" extrusionOk="0">
                  <a:moveTo>
                    <a:pt x="563644" y="2512"/>
                  </a:moveTo>
                  <a:cubicBezTo>
                    <a:pt x="577501" y="29288"/>
                    <a:pt x="570389" y="63539"/>
                    <a:pt x="567568" y="92644"/>
                  </a:cubicBezTo>
                  <a:cubicBezTo>
                    <a:pt x="549726" y="196745"/>
                    <a:pt x="408832" y="187003"/>
                    <a:pt x="327839" y="200422"/>
                  </a:cubicBezTo>
                  <a:cubicBezTo>
                    <a:pt x="242738" y="206304"/>
                    <a:pt x="158066" y="217823"/>
                    <a:pt x="72414" y="205814"/>
                  </a:cubicBezTo>
                  <a:cubicBezTo>
                    <a:pt x="18214" y="195888"/>
                    <a:pt x="-5268" y="153181"/>
                    <a:pt x="985" y="100793"/>
                  </a:cubicBezTo>
                  <a:cubicBezTo>
                    <a:pt x="1169" y="69422"/>
                    <a:pt x="740" y="16237"/>
                    <a:pt x="33603" y="8639"/>
                  </a:cubicBezTo>
                  <a:cubicBezTo>
                    <a:pt x="50464" y="23345"/>
                    <a:pt x="73333" y="30085"/>
                    <a:pt x="102947" y="32597"/>
                  </a:cubicBezTo>
                  <a:cubicBezTo>
                    <a:pt x="184676" y="45648"/>
                    <a:pt x="267447" y="43258"/>
                    <a:pt x="349911" y="44790"/>
                  </a:cubicBezTo>
                  <a:cubicBezTo>
                    <a:pt x="355368" y="44790"/>
                    <a:pt x="360886" y="44851"/>
                    <a:pt x="366343" y="44851"/>
                  </a:cubicBezTo>
                  <a:cubicBezTo>
                    <a:pt x="418396" y="44851"/>
                    <a:pt x="471554" y="43503"/>
                    <a:pt x="520787" y="25551"/>
                  </a:cubicBezTo>
                  <a:cubicBezTo>
                    <a:pt x="535012" y="18688"/>
                    <a:pt x="548194" y="9987"/>
                    <a:pt x="560333" y="0"/>
                  </a:cubicBezTo>
                  <a:cubicBezTo>
                    <a:pt x="561376" y="797"/>
                    <a:pt x="562479" y="1654"/>
                    <a:pt x="563644" y="2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5943651" y="2232008"/>
              <a:ext cx="522400" cy="176210"/>
            </a:xfrm>
            <a:custGeom>
              <a:avLst/>
              <a:gdLst/>
              <a:ahLst/>
              <a:cxnLst/>
              <a:rect l="l" t="t" r="r" b="b"/>
              <a:pathLst>
                <a:path w="522400" h="176210" extrusionOk="0">
                  <a:moveTo>
                    <a:pt x="522280" y="15808"/>
                  </a:moveTo>
                  <a:cubicBezTo>
                    <a:pt x="523323" y="47792"/>
                    <a:pt x="517621" y="80389"/>
                    <a:pt x="504132" y="109494"/>
                  </a:cubicBezTo>
                  <a:cubicBezTo>
                    <a:pt x="460969" y="182224"/>
                    <a:pt x="339694" y="174381"/>
                    <a:pt x="265568" y="175606"/>
                  </a:cubicBezTo>
                  <a:cubicBezTo>
                    <a:pt x="215537" y="176771"/>
                    <a:pt x="165936" y="177138"/>
                    <a:pt x="116335" y="168192"/>
                  </a:cubicBezTo>
                  <a:cubicBezTo>
                    <a:pt x="83349" y="158083"/>
                    <a:pt x="42638" y="155877"/>
                    <a:pt x="17990" y="129652"/>
                  </a:cubicBezTo>
                  <a:cubicBezTo>
                    <a:pt x="-2059" y="95340"/>
                    <a:pt x="-9661" y="44974"/>
                    <a:pt x="18052" y="12990"/>
                  </a:cubicBezTo>
                  <a:cubicBezTo>
                    <a:pt x="42270" y="30452"/>
                    <a:pt x="73477" y="40378"/>
                    <a:pt x="103949" y="40807"/>
                  </a:cubicBezTo>
                  <a:cubicBezTo>
                    <a:pt x="123018" y="41910"/>
                    <a:pt x="142147" y="42400"/>
                    <a:pt x="161276" y="42400"/>
                  </a:cubicBezTo>
                  <a:cubicBezTo>
                    <a:pt x="229148" y="42400"/>
                    <a:pt x="297143" y="36212"/>
                    <a:pt x="364402" y="29166"/>
                  </a:cubicBezTo>
                  <a:cubicBezTo>
                    <a:pt x="417069" y="24141"/>
                    <a:pt x="471514" y="19240"/>
                    <a:pt x="521177" y="0"/>
                  </a:cubicBezTo>
                  <a:cubicBezTo>
                    <a:pt x="521422" y="5453"/>
                    <a:pt x="522035" y="10968"/>
                    <a:pt x="522280" y="158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5990122" y="2426425"/>
              <a:ext cx="423063" cy="144195"/>
            </a:xfrm>
            <a:custGeom>
              <a:avLst/>
              <a:gdLst/>
              <a:ahLst/>
              <a:cxnLst/>
              <a:rect l="l" t="t" r="r" b="b"/>
              <a:pathLst>
                <a:path w="423063" h="144195" extrusionOk="0">
                  <a:moveTo>
                    <a:pt x="422407" y="245"/>
                  </a:moveTo>
                  <a:cubicBezTo>
                    <a:pt x="434424" y="154161"/>
                    <a:pt x="278814" y="152323"/>
                    <a:pt x="166552" y="138047"/>
                  </a:cubicBezTo>
                  <a:cubicBezTo>
                    <a:pt x="115848" y="120645"/>
                    <a:pt x="3892" y="143990"/>
                    <a:pt x="29" y="68012"/>
                  </a:cubicBezTo>
                  <a:cubicBezTo>
                    <a:pt x="-93" y="49631"/>
                    <a:pt x="-584" y="26041"/>
                    <a:pt x="17074" y="15073"/>
                  </a:cubicBezTo>
                  <a:cubicBezTo>
                    <a:pt x="17319" y="14951"/>
                    <a:pt x="19710" y="13603"/>
                    <a:pt x="20262" y="14644"/>
                  </a:cubicBezTo>
                  <a:cubicBezTo>
                    <a:pt x="26455" y="18994"/>
                    <a:pt x="28355" y="12009"/>
                    <a:pt x="26271" y="6985"/>
                  </a:cubicBezTo>
                  <a:cubicBezTo>
                    <a:pt x="63794" y="18075"/>
                    <a:pt x="102604" y="23406"/>
                    <a:pt x="141782" y="24815"/>
                  </a:cubicBezTo>
                  <a:cubicBezTo>
                    <a:pt x="160483" y="24325"/>
                    <a:pt x="181390" y="24693"/>
                    <a:pt x="203401" y="25060"/>
                  </a:cubicBezTo>
                  <a:cubicBezTo>
                    <a:pt x="217932" y="25305"/>
                    <a:pt x="233014" y="25551"/>
                    <a:pt x="248281" y="25551"/>
                  </a:cubicBezTo>
                  <a:cubicBezTo>
                    <a:pt x="308367" y="25551"/>
                    <a:pt x="372070" y="21874"/>
                    <a:pt x="422407" y="0"/>
                  </a:cubicBezTo>
                  <a:cubicBezTo>
                    <a:pt x="422407" y="123"/>
                    <a:pt x="422407" y="184"/>
                    <a:pt x="422407" y="2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13"/>
          <p:cNvSpPr/>
          <p:nvPr/>
        </p:nvSpPr>
        <p:spPr>
          <a:xfrm>
            <a:off x="16050579" y="7609124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3264014" y="2623971"/>
                </a:moveTo>
                <a:cubicBezTo>
                  <a:pt x="3252808" y="2510155"/>
                  <a:pt x="3206669" y="2405709"/>
                  <a:pt x="3157746" y="2303751"/>
                </a:cubicBezTo>
                <a:cubicBezTo>
                  <a:pt x="3094029" y="2145653"/>
                  <a:pt x="3038002" y="1985287"/>
                  <a:pt x="3013467" y="1815625"/>
                </a:cubicBezTo>
                <a:cubicBezTo>
                  <a:pt x="2988713" y="1645232"/>
                  <a:pt x="2997867" y="1474106"/>
                  <a:pt x="3047083" y="1308177"/>
                </a:cubicBezTo>
                <a:cubicBezTo>
                  <a:pt x="3090733" y="1153154"/>
                  <a:pt x="3146320" y="998936"/>
                  <a:pt x="3141340" y="835496"/>
                </a:cubicBezTo>
                <a:cubicBezTo>
                  <a:pt x="3141340" y="762595"/>
                  <a:pt x="3114535" y="692037"/>
                  <a:pt x="3081505" y="627993"/>
                </a:cubicBezTo>
                <a:cubicBezTo>
                  <a:pt x="3047742" y="565852"/>
                  <a:pt x="3000138" y="511836"/>
                  <a:pt x="2948725" y="463674"/>
                </a:cubicBezTo>
                <a:cubicBezTo>
                  <a:pt x="2903171" y="422028"/>
                  <a:pt x="2854614" y="381113"/>
                  <a:pt x="2824733" y="326071"/>
                </a:cubicBezTo>
                <a:cubicBezTo>
                  <a:pt x="2773613" y="198276"/>
                  <a:pt x="2770025" y="173976"/>
                  <a:pt x="2648963" y="95513"/>
                </a:cubicBezTo>
                <a:cubicBezTo>
                  <a:pt x="2630360" y="81167"/>
                  <a:pt x="2606997" y="64113"/>
                  <a:pt x="2585319" y="53427"/>
                </a:cubicBezTo>
                <a:cubicBezTo>
                  <a:pt x="2577629" y="49035"/>
                  <a:pt x="2570012" y="44131"/>
                  <a:pt x="2561370" y="41789"/>
                </a:cubicBezTo>
                <a:cubicBezTo>
                  <a:pt x="2550092" y="38569"/>
                  <a:pt x="2538007" y="46034"/>
                  <a:pt x="2535664" y="57452"/>
                </a:cubicBezTo>
                <a:cubicBezTo>
                  <a:pt x="2298373" y="-7397"/>
                  <a:pt x="2036987" y="-30745"/>
                  <a:pt x="1803139" y="59209"/>
                </a:cubicBezTo>
                <a:cubicBezTo>
                  <a:pt x="1688302" y="104662"/>
                  <a:pt x="1587966" y="181295"/>
                  <a:pt x="1498543" y="265394"/>
                </a:cubicBezTo>
                <a:cubicBezTo>
                  <a:pt x="1388393" y="378478"/>
                  <a:pt x="1307758" y="519740"/>
                  <a:pt x="1256492" y="668542"/>
                </a:cubicBezTo>
                <a:cubicBezTo>
                  <a:pt x="1220385" y="775331"/>
                  <a:pt x="1260080" y="865871"/>
                  <a:pt x="1162820" y="948360"/>
                </a:cubicBezTo>
                <a:cubicBezTo>
                  <a:pt x="1088338" y="1007719"/>
                  <a:pt x="1001697" y="1043218"/>
                  <a:pt x="916522" y="1086036"/>
                </a:cubicBezTo>
                <a:cubicBezTo>
                  <a:pt x="828636" y="1125780"/>
                  <a:pt x="743314" y="1169696"/>
                  <a:pt x="656967" y="1212806"/>
                </a:cubicBezTo>
                <a:cubicBezTo>
                  <a:pt x="552676" y="1265725"/>
                  <a:pt x="449557" y="1323182"/>
                  <a:pt x="357277" y="1395423"/>
                </a:cubicBezTo>
                <a:cubicBezTo>
                  <a:pt x="274812" y="1463639"/>
                  <a:pt x="200988" y="1543127"/>
                  <a:pt x="137051" y="1628836"/>
                </a:cubicBezTo>
                <a:cubicBezTo>
                  <a:pt x="29025" y="1779761"/>
                  <a:pt x="-8253" y="1972332"/>
                  <a:pt x="1488" y="2155315"/>
                </a:cubicBezTo>
                <a:cubicBezTo>
                  <a:pt x="12327" y="2280914"/>
                  <a:pt x="48580" y="2408124"/>
                  <a:pt x="118376" y="2513961"/>
                </a:cubicBezTo>
                <a:cubicBezTo>
                  <a:pt x="213585" y="2658371"/>
                  <a:pt x="356106" y="2760622"/>
                  <a:pt x="513054" y="2829204"/>
                </a:cubicBezTo>
                <a:cubicBezTo>
                  <a:pt x="655648" y="2889955"/>
                  <a:pt x="811718" y="2911620"/>
                  <a:pt x="965151" y="2925526"/>
                </a:cubicBezTo>
                <a:cubicBezTo>
                  <a:pt x="1095954" y="2937237"/>
                  <a:pt x="1229027" y="2933651"/>
                  <a:pt x="1357047" y="2966441"/>
                </a:cubicBezTo>
                <a:cubicBezTo>
                  <a:pt x="1454380" y="2995426"/>
                  <a:pt x="1556620" y="3025801"/>
                  <a:pt x="1634911" y="3093358"/>
                </a:cubicBezTo>
                <a:cubicBezTo>
                  <a:pt x="1739349" y="3189388"/>
                  <a:pt x="1808632" y="3315792"/>
                  <a:pt x="1900765" y="3422508"/>
                </a:cubicBezTo>
                <a:cubicBezTo>
                  <a:pt x="2039917" y="3573286"/>
                  <a:pt x="2243298" y="3660239"/>
                  <a:pt x="2448291" y="3658995"/>
                </a:cubicBezTo>
                <a:cubicBezTo>
                  <a:pt x="2527461" y="3663240"/>
                  <a:pt x="2605606" y="3648236"/>
                  <a:pt x="2681480" y="3626790"/>
                </a:cubicBezTo>
                <a:cubicBezTo>
                  <a:pt x="2731648" y="3613249"/>
                  <a:pt x="2782402" y="3599050"/>
                  <a:pt x="2828322" y="3574164"/>
                </a:cubicBezTo>
                <a:cubicBezTo>
                  <a:pt x="2916866" y="3524978"/>
                  <a:pt x="2982707" y="3445710"/>
                  <a:pt x="3050013" y="3371858"/>
                </a:cubicBezTo>
                <a:cubicBezTo>
                  <a:pt x="3107358" y="3306497"/>
                  <a:pt x="3164557" y="3239452"/>
                  <a:pt x="3200590" y="3159525"/>
                </a:cubicBezTo>
                <a:cubicBezTo>
                  <a:pt x="3277856" y="2993450"/>
                  <a:pt x="3289720" y="2803440"/>
                  <a:pt x="3264014" y="2623971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13"/>
          <p:cNvGrpSpPr/>
          <p:nvPr/>
        </p:nvGrpSpPr>
        <p:grpSpPr>
          <a:xfrm>
            <a:off x="524181" y="2153886"/>
            <a:ext cx="7247289" cy="6358366"/>
            <a:chOff x="-427" y="-1"/>
            <a:chExt cx="9663052" cy="8477822"/>
          </a:xfrm>
        </p:grpSpPr>
        <p:sp>
          <p:nvSpPr>
            <p:cNvPr id="77" name="Google Shape;77;p13"/>
            <p:cNvSpPr/>
            <p:nvPr/>
          </p:nvSpPr>
          <p:spPr>
            <a:xfrm>
              <a:off x="-427" y="-1"/>
              <a:ext cx="9663052" cy="8477822"/>
            </a:xfrm>
            <a:custGeom>
              <a:avLst/>
              <a:gdLst/>
              <a:ahLst/>
              <a:cxnLst/>
              <a:rect l="l" t="t" r="r" b="b"/>
              <a:pathLst>
                <a:path w="9663052" h="8477822" extrusionOk="0">
                  <a:moveTo>
                    <a:pt x="9581729" y="7636207"/>
                  </a:moveTo>
                  <a:cubicBezTo>
                    <a:pt x="9524332" y="7524095"/>
                    <a:pt x="9465002" y="7412175"/>
                    <a:pt x="9394077" y="7307989"/>
                  </a:cubicBezTo>
                  <a:cubicBezTo>
                    <a:pt x="9392144" y="7296584"/>
                    <a:pt x="9386733" y="7285760"/>
                    <a:pt x="9380936" y="7275321"/>
                  </a:cubicBezTo>
                  <a:cubicBezTo>
                    <a:pt x="9348275" y="7210180"/>
                    <a:pt x="9312715" y="7143493"/>
                    <a:pt x="9278315" y="7076225"/>
                  </a:cubicBezTo>
                  <a:cubicBezTo>
                    <a:pt x="9149800" y="6823586"/>
                    <a:pt x="9026115" y="6570753"/>
                    <a:pt x="8888130" y="6320433"/>
                  </a:cubicBezTo>
                  <a:cubicBezTo>
                    <a:pt x="8774301" y="6105680"/>
                    <a:pt x="8663951" y="5888994"/>
                    <a:pt x="8555921" y="5671148"/>
                  </a:cubicBezTo>
                  <a:cubicBezTo>
                    <a:pt x="8487894" y="5551497"/>
                    <a:pt x="8371360" y="5299438"/>
                    <a:pt x="8248255" y="5204529"/>
                  </a:cubicBezTo>
                  <a:cubicBezTo>
                    <a:pt x="8374646" y="5120251"/>
                    <a:pt x="8358798" y="4933139"/>
                    <a:pt x="8384695" y="4798025"/>
                  </a:cubicBezTo>
                  <a:cubicBezTo>
                    <a:pt x="8403634" y="4573413"/>
                    <a:pt x="8406146" y="4357887"/>
                    <a:pt x="8425665" y="4131149"/>
                  </a:cubicBezTo>
                  <a:cubicBezTo>
                    <a:pt x="8471660" y="3364726"/>
                    <a:pt x="8473786" y="2588445"/>
                    <a:pt x="8463544" y="1820088"/>
                  </a:cubicBezTo>
                  <a:cubicBezTo>
                    <a:pt x="8459292" y="1381304"/>
                    <a:pt x="8463350" y="941939"/>
                    <a:pt x="8437454" y="503734"/>
                  </a:cubicBezTo>
                  <a:cubicBezTo>
                    <a:pt x="8428951" y="309857"/>
                    <a:pt x="8400348" y="58378"/>
                    <a:pt x="8173079" y="35182"/>
                  </a:cubicBezTo>
                  <a:cubicBezTo>
                    <a:pt x="8164962" y="14499"/>
                    <a:pt x="8144476" y="-191"/>
                    <a:pt x="8121672" y="2"/>
                  </a:cubicBezTo>
                  <a:cubicBezTo>
                    <a:pt x="8077223" y="388"/>
                    <a:pt x="8032774" y="775"/>
                    <a:pt x="7988324" y="1162"/>
                  </a:cubicBezTo>
                  <a:cubicBezTo>
                    <a:pt x="7855944" y="1355"/>
                    <a:pt x="7723369" y="2515"/>
                    <a:pt x="7590988" y="3095"/>
                  </a:cubicBezTo>
                  <a:cubicBezTo>
                    <a:pt x="6844242" y="10247"/>
                    <a:pt x="6097690" y="3481"/>
                    <a:pt x="5351331" y="28223"/>
                  </a:cubicBezTo>
                  <a:cubicBezTo>
                    <a:pt x="5155368" y="31123"/>
                    <a:pt x="4959212" y="29383"/>
                    <a:pt x="4763249" y="27837"/>
                  </a:cubicBezTo>
                  <a:cubicBezTo>
                    <a:pt x="4576949" y="26290"/>
                    <a:pt x="4390650" y="24744"/>
                    <a:pt x="4204350" y="27257"/>
                  </a:cubicBezTo>
                  <a:cubicBezTo>
                    <a:pt x="3903062" y="30543"/>
                    <a:pt x="3601967" y="45620"/>
                    <a:pt x="3300679" y="45040"/>
                  </a:cubicBezTo>
                  <a:cubicBezTo>
                    <a:pt x="3145494" y="47940"/>
                    <a:pt x="2991081" y="61664"/>
                    <a:pt x="2836669" y="73841"/>
                  </a:cubicBezTo>
                  <a:cubicBezTo>
                    <a:pt x="2537120" y="80220"/>
                    <a:pt x="2227136" y="102063"/>
                    <a:pt x="1927201" y="130091"/>
                  </a:cubicBezTo>
                  <a:cubicBezTo>
                    <a:pt x="1708434" y="149614"/>
                    <a:pt x="1489280" y="170490"/>
                    <a:pt x="1272252" y="205283"/>
                  </a:cubicBezTo>
                  <a:cubicBezTo>
                    <a:pt x="1190698" y="215722"/>
                    <a:pt x="1113781" y="246649"/>
                    <a:pt x="1045755" y="292267"/>
                  </a:cubicBezTo>
                  <a:cubicBezTo>
                    <a:pt x="1025849" y="305798"/>
                    <a:pt x="1001885" y="321262"/>
                    <a:pt x="995315" y="345811"/>
                  </a:cubicBezTo>
                  <a:cubicBezTo>
                    <a:pt x="994155" y="349676"/>
                    <a:pt x="995121" y="354702"/>
                    <a:pt x="997441" y="358955"/>
                  </a:cubicBezTo>
                  <a:cubicBezTo>
                    <a:pt x="972897" y="374612"/>
                    <a:pt x="950093" y="392975"/>
                    <a:pt x="925935" y="409405"/>
                  </a:cubicBezTo>
                  <a:cubicBezTo>
                    <a:pt x="802831" y="506634"/>
                    <a:pt x="791235" y="681181"/>
                    <a:pt x="807662" y="826347"/>
                  </a:cubicBezTo>
                  <a:cubicBezTo>
                    <a:pt x="832785" y="1197091"/>
                    <a:pt x="835491" y="1569382"/>
                    <a:pt x="875109" y="1939546"/>
                  </a:cubicBezTo>
                  <a:cubicBezTo>
                    <a:pt x="915499" y="2401719"/>
                    <a:pt x="977149" y="2862153"/>
                    <a:pt x="1007297" y="3325293"/>
                  </a:cubicBezTo>
                  <a:cubicBezTo>
                    <a:pt x="1033580" y="3725225"/>
                    <a:pt x="1039957" y="4130376"/>
                    <a:pt x="1096388" y="4528375"/>
                  </a:cubicBezTo>
                  <a:cubicBezTo>
                    <a:pt x="1119966" y="4710654"/>
                    <a:pt x="1120739" y="4899506"/>
                    <a:pt x="1185287" y="5073473"/>
                  </a:cubicBezTo>
                  <a:cubicBezTo>
                    <a:pt x="1202873" y="5120444"/>
                    <a:pt x="1228769" y="5155045"/>
                    <a:pt x="1260463" y="5180946"/>
                  </a:cubicBezTo>
                  <a:cubicBezTo>
                    <a:pt x="1230702" y="5205688"/>
                    <a:pt x="1204999" y="5237776"/>
                    <a:pt x="1185866" y="5274696"/>
                  </a:cubicBezTo>
                  <a:cubicBezTo>
                    <a:pt x="1097354" y="5417929"/>
                    <a:pt x="1039764" y="5576626"/>
                    <a:pt x="963427" y="5726237"/>
                  </a:cubicBezTo>
                  <a:cubicBezTo>
                    <a:pt x="845734" y="5959547"/>
                    <a:pt x="727267" y="6193244"/>
                    <a:pt x="613439" y="6428679"/>
                  </a:cubicBezTo>
                  <a:cubicBezTo>
                    <a:pt x="505794" y="6675713"/>
                    <a:pt x="408200" y="6927193"/>
                    <a:pt x="299396" y="7173840"/>
                  </a:cubicBezTo>
                  <a:cubicBezTo>
                    <a:pt x="221320" y="7358826"/>
                    <a:pt x="150008" y="7546517"/>
                    <a:pt x="77730" y="7733629"/>
                  </a:cubicBezTo>
                  <a:cubicBezTo>
                    <a:pt x="66521" y="7788912"/>
                    <a:pt x="-20252" y="7907596"/>
                    <a:pt x="17627" y="7961139"/>
                  </a:cubicBezTo>
                  <a:cubicBezTo>
                    <a:pt x="6611" y="8046963"/>
                    <a:pt x="6418" y="8134141"/>
                    <a:pt x="620" y="8220351"/>
                  </a:cubicBezTo>
                  <a:cubicBezTo>
                    <a:pt x="-926" y="8281820"/>
                    <a:pt x="-2279" y="8350247"/>
                    <a:pt x="32121" y="8403790"/>
                  </a:cubicBezTo>
                  <a:cubicBezTo>
                    <a:pt x="94930" y="8473764"/>
                    <a:pt x="200255" y="8464679"/>
                    <a:pt x="286448" y="8472604"/>
                  </a:cubicBezTo>
                  <a:cubicBezTo>
                    <a:pt x="372254" y="8477243"/>
                    <a:pt x="458640" y="8477243"/>
                    <a:pt x="544446" y="8477823"/>
                  </a:cubicBezTo>
                  <a:cubicBezTo>
                    <a:pt x="885931" y="8477436"/>
                    <a:pt x="1227030" y="8459653"/>
                    <a:pt x="1566776" y="8424086"/>
                  </a:cubicBezTo>
                  <a:cubicBezTo>
                    <a:pt x="2087411" y="8402823"/>
                    <a:pt x="2609398" y="8358365"/>
                    <a:pt x="3131966" y="8353919"/>
                  </a:cubicBezTo>
                  <a:cubicBezTo>
                    <a:pt x="3474417" y="8340002"/>
                    <a:pt x="3816676" y="8347541"/>
                    <a:pt x="4159127" y="8355079"/>
                  </a:cubicBezTo>
                  <a:cubicBezTo>
                    <a:pt x="4415386" y="8360878"/>
                    <a:pt x="4671452" y="8366484"/>
                    <a:pt x="4927905" y="8363198"/>
                  </a:cubicBezTo>
                  <a:cubicBezTo>
                    <a:pt x="5531253" y="8353533"/>
                    <a:pt x="6134602" y="8351793"/>
                    <a:pt x="6738144" y="8355466"/>
                  </a:cubicBezTo>
                  <a:cubicBezTo>
                    <a:pt x="7372414" y="8355466"/>
                    <a:pt x="8006684" y="8353339"/>
                    <a:pt x="8640954" y="8361071"/>
                  </a:cubicBezTo>
                  <a:cubicBezTo>
                    <a:pt x="8715551" y="8359139"/>
                    <a:pt x="8790341" y="8361845"/>
                    <a:pt x="8865132" y="8364744"/>
                  </a:cubicBezTo>
                  <a:cubicBezTo>
                    <a:pt x="8992875" y="8369383"/>
                    <a:pt x="9120811" y="8374022"/>
                    <a:pt x="9247975" y="8356239"/>
                  </a:cubicBezTo>
                  <a:cubicBezTo>
                    <a:pt x="9308464" y="8341355"/>
                    <a:pt x="9386926" y="8353919"/>
                    <a:pt x="9427510" y="8297863"/>
                  </a:cubicBezTo>
                  <a:cubicBezTo>
                    <a:pt x="9430796" y="8292065"/>
                    <a:pt x="9435047" y="8285106"/>
                    <a:pt x="9439685" y="8276987"/>
                  </a:cubicBezTo>
                  <a:cubicBezTo>
                    <a:pt x="9534381" y="8205854"/>
                    <a:pt x="9630044" y="7939877"/>
                    <a:pt x="9651109" y="7878602"/>
                  </a:cubicBezTo>
                  <a:cubicBezTo>
                    <a:pt x="9691693" y="7785626"/>
                    <a:pt x="9618835" y="7714685"/>
                    <a:pt x="9581729" y="7636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" name="Google Shape;78;p13"/>
            <p:cNvGrpSpPr/>
            <p:nvPr/>
          </p:nvGrpSpPr>
          <p:grpSpPr>
            <a:xfrm>
              <a:off x="-427" y="-1"/>
              <a:ext cx="9663052" cy="8477822"/>
              <a:chOff x="-426" y="-1"/>
              <a:chExt cx="9663052" cy="8477822"/>
            </a:xfrm>
          </p:grpSpPr>
          <p:grpSp>
            <p:nvGrpSpPr>
              <p:cNvPr id="79" name="Google Shape;79;p13"/>
              <p:cNvGrpSpPr/>
              <p:nvPr/>
            </p:nvGrpSpPr>
            <p:grpSpPr>
              <a:xfrm>
                <a:off x="-426" y="-1"/>
                <a:ext cx="9663052" cy="8477822"/>
                <a:chOff x="-426" y="-1"/>
                <a:chExt cx="9663052" cy="8477822"/>
              </a:xfrm>
            </p:grpSpPr>
            <p:sp>
              <p:nvSpPr>
                <p:cNvPr id="80" name="Google Shape;80;p13"/>
                <p:cNvSpPr/>
                <p:nvPr/>
              </p:nvSpPr>
              <p:spPr>
                <a:xfrm>
                  <a:off x="3754054" y="6969695"/>
                  <a:ext cx="2283208" cy="952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208" h="952789" extrusionOk="0">
                      <a:moveTo>
                        <a:pt x="2064145" y="84105"/>
                      </a:moveTo>
                      <a:cubicBezTo>
                        <a:pt x="2025687" y="29981"/>
                        <a:pt x="1953408" y="24376"/>
                        <a:pt x="1893306" y="12005"/>
                      </a:cubicBezTo>
                      <a:cubicBezTo>
                        <a:pt x="1704494" y="-8098"/>
                        <a:pt x="1514522" y="2340"/>
                        <a:pt x="1324936" y="5819"/>
                      </a:cubicBezTo>
                      <a:cubicBezTo>
                        <a:pt x="1005096" y="-6551"/>
                        <a:pt x="679651" y="12198"/>
                        <a:pt x="359810" y="35587"/>
                      </a:cubicBezTo>
                      <a:cubicBezTo>
                        <a:pt x="173510" y="55303"/>
                        <a:pt x="131960" y="294605"/>
                        <a:pt x="71277" y="438418"/>
                      </a:cubicBezTo>
                      <a:cubicBezTo>
                        <a:pt x="-4866" y="648919"/>
                        <a:pt x="-93571" y="948337"/>
                        <a:pt x="234773" y="952782"/>
                      </a:cubicBezTo>
                      <a:cubicBezTo>
                        <a:pt x="430542" y="953169"/>
                        <a:pt x="626312" y="937512"/>
                        <a:pt x="822081" y="941571"/>
                      </a:cubicBezTo>
                      <a:cubicBezTo>
                        <a:pt x="1003936" y="933452"/>
                        <a:pt x="1184632" y="922048"/>
                        <a:pt x="1366873" y="933646"/>
                      </a:cubicBezTo>
                      <a:cubicBezTo>
                        <a:pt x="1524764" y="931520"/>
                        <a:pt x="1682462" y="920502"/>
                        <a:pt x="1839967" y="914896"/>
                      </a:cubicBezTo>
                      <a:cubicBezTo>
                        <a:pt x="1943746" y="909097"/>
                        <a:pt x="2050230" y="925721"/>
                        <a:pt x="2152270" y="904651"/>
                      </a:cubicBezTo>
                      <a:cubicBezTo>
                        <a:pt x="2346301" y="819794"/>
                        <a:pt x="2285811" y="556136"/>
                        <a:pt x="2217011" y="402079"/>
                      </a:cubicBezTo>
                      <a:cubicBezTo>
                        <a:pt x="2158068" y="299824"/>
                        <a:pt x="2137969" y="178434"/>
                        <a:pt x="2064145" y="84105"/>
                      </a:cubicBezTo>
                      <a:close/>
                      <a:moveTo>
                        <a:pt x="2094486" y="803170"/>
                      </a:moveTo>
                      <a:cubicBezTo>
                        <a:pt x="1835908" y="797951"/>
                        <a:pt x="1578103" y="822693"/>
                        <a:pt x="1319719" y="822114"/>
                      </a:cubicBezTo>
                      <a:cubicBezTo>
                        <a:pt x="1190043" y="815348"/>
                        <a:pt x="1059981" y="815348"/>
                        <a:pt x="930498" y="827719"/>
                      </a:cubicBezTo>
                      <a:cubicBezTo>
                        <a:pt x="765650" y="836031"/>
                        <a:pt x="600222" y="828492"/>
                        <a:pt x="435181" y="837191"/>
                      </a:cubicBezTo>
                      <a:cubicBezTo>
                        <a:pt x="357684" y="836611"/>
                        <a:pt x="153605" y="873531"/>
                        <a:pt x="114180" y="793505"/>
                      </a:cubicBezTo>
                      <a:cubicBezTo>
                        <a:pt x="85965" y="613739"/>
                        <a:pt x="180467" y="436679"/>
                        <a:pt x="210809" y="260972"/>
                      </a:cubicBezTo>
                      <a:cubicBezTo>
                        <a:pt x="219119" y="258265"/>
                        <a:pt x="226463" y="252853"/>
                        <a:pt x="230521" y="244735"/>
                      </a:cubicBezTo>
                      <a:cubicBezTo>
                        <a:pt x="263761" y="173021"/>
                        <a:pt x="343383" y="142867"/>
                        <a:pt x="418174" y="139774"/>
                      </a:cubicBezTo>
                      <a:cubicBezTo>
                        <a:pt x="559445" y="137455"/>
                        <a:pt x="699943" y="122764"/>
                        <a:pt x="841214" y="118898"/>
                      </a:cubicBezTo>
                      <a:cubicBezTo>
                        <a:pt x="1007222" y="107300"/>
                        <a:pt x="1172263" y="113486"/>
                        <a:pt x="1338271" y="116579"/>
                      </a:cubicBezTo>
                      <a:cubicBezTo>
                        <a:pt x="1524184" y="113872"/>
                        <a:pt x="1707392" y="100535"/>
                        <a:pt x="1892919" y="124311"/>
                      </a:cubicBezTo>
                      <a:cubicBezTo>
                        <a:pt x="1911665" y="128370"/>
                        <a:pt x="1943746" y="133202"/>
                        <a:pt x="1967516" y="143640"/>
                      </a:cubicBezTo>
                      <a:cubicBezTo>
                        <a:pt x="2011193" y="188098"/>
                        <a:pt x="2031678" y="250920"/>
                        <a:pt x="2052357" y="308716"/>
                      </a:cubicBezTo>
                      <a:cubicBezTo>
                        <a:pt x="2086177" y="399759"/>
                        <a:pt x="2139709" y="480171"/>
                        <a:pt x="2160774" y="576819"/>
                      </a:cubicBezTo>
                      <a:cubicBezTo>
                        <a:pt x="2173335" y="649886"/>
                        <a:pt x="2195753" y="789446"/>
                        <a:pt x="2094486" y="8031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13"/>
                <p:cNvSpPr/>
                <p:nvPr/>
              </p:nvSpPr>
              <p:spPr>
                <a:xfrm>
                  <a:off x="-426" y="-1"/>
                  <a:ext cx="9663052" cy="8477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3052" h="8477822" extrusionOk="0">
                      <a:moveTo>
                        <a:pt x="9581729" y="7636207"/>
                      </a:moveTo>
                      <a:cubicBezTo>
                        <a:pt x="9524332" y="7524095"/>
                        <a:pt x="9465002" y="7412175"/>
                        <a:pt x="9394077" y="7307989"/>
                      </a:cubicBezTo>
                      <a:cubicBezTo>
                        <a:pt x="9392144" y="7296584"/>
                        <a:pt x="9386733" y="7285760"/>
                        <a:pt x="9380936" y="7275321"/>
                      </a:cubicBezTo>
                      <a:cubicBezTo>
                        <a:pt x="9348275" y="7210180"/>
                        <a:pt x="9312715" y="7143493"/>
                        <a:pt x="9278315" y="7076225"/>
                      </a:cubicBezTo>
                      <a:cubicBezTo>
                        <a:pt x="9149800" y="6823586"/>
                        <a:pt x="9026115" y="6570753"/>
                        <a:pt x="8888130" y="6320433"/>
                      </a:cubicBezTo>
                      <a:cubicBezTo>
                        <a:pt x="8774301" y="6105680"/>
                        <a:pt x="8663951" y="5888994"/>
                        <a:pt x="8555921" y="5671148"/>
                      </a:cubicBezTo>
                      <a:cubicBezTo>
                        <a:pt x="8487894" y="5551497"/>
                        <a:pt x="8371360" y="5299438"/>
                        <a:pt x="8248255" y="5204529"/>
                      </a:cubicBezTo>
                      <a:cubicBezTo>
                        <a:pt x="8374646" y="5120251"/>
                        <a:pt x="8358798" y="4933139"/>
                        <a:pt x="8384695" y="4798025"/>
                      </a:cubicBezTo>
                      <a:cubicBezTo>
                        <a:pt x="8403634" y="4573413"/>
                        <a:pt x="8406146" y="4357887"/>
                        <a:pt x="8425665" y="4131149"/>
                      </a:cubicBezTo>
                      <a:cubicBezTo>
                        <a:pt x="8471660" y="3364726"/>
                        <a:pt x="8473786" y="2588445"/>
                        <a:pt x="8463544" y="1820088"/>
                      </a:cubicBezTo>
                      <a:cubicBezTo>
                        <a:pt x="8459292" y="1381304"/>
                        <a:pt x="8463350" y="941939"/>
                        <a:pt x="8437454" y="503734"/>
                      </a:cubicBezTo>
                      <a:cubicBezTo>
                        <a:pt x="8428951" y="309857"/>
                        <a:pt x="8400348" y="58378"/>
                        <a:pt x="8173079" y="35182"/>
                      </a:cubicBezTo>
                      <a:cubicBezTo>
                        <a:pt x="8164962" y="14499"/>
                        <a:pt x="8144476" y="-191"/>
                        <a:pt x="8121672" y="2"/>
                      </a:cubicBezTo>
                      <a:cubicBezTo>
                        <a:pt x="8077223" y="388"/>
                        <a:pt x="8032774" y="775"/>
                        <a:pt x="7988324" y="1162"/>
                      </a:cubicBezTo>
                      <a:cubicBezTo>
                        <a:pt x="7855944" y="1355"/>
                        <a:pt x="7723369" y="2515"/>
                        <a:pt x="7590988" y="3095"/>
                      </a:cubicBezTo>
                      <a:cubicBezTo>
                        <a:pt x="6844242" y="10247"/>
                        <a:pt x="6097690" y="3481"/>
                        <a:pt x="5351331" y="28223"/>
                      </a:cubicBezTo>
                      <a:cubicBezTo>
                        <a:pt x="5155368" y="31123"/>
                        <a:pt x="4959212" y="29383"/>
                        <a:pt x="4763249" y="27837"/>
                      </a:cubicBezTo>
                      <a:cubicBezTo>
                        <a:pt x="4576949" y="26290"/>
                        <a:pt x="4390650" y="24744"/>
                        <a:pt x="4204350" y="27257"/>
                      </a:cubicBezTo>
                      <a:cubicBezTo>
                        <a:pt x="3903062" y="30543"/>
                        <a:pt x="3601967" y="45620"/>
                        <a:pt x="3300679" y="45040"/>
                      </a:cubicBezTo>
                      <a:cubicBezTo>
                        <a:pt x="3145494" y="47940"/>
                        <a:pt x="2991081" y="61664"/>
                        <a:pt x="2836669" y="73841"/>
                      </a:cubicBezTo>
                      <a:cubicBezTo>
                        <a:pt x="2537120" y="80220"/>
                        <a:pt x="2227136" y="102063"/>
                        <a:pt x="1927201" y="130091"/>
                      </a:cubicBezTo>
                      <a:cubicBezTo>
                        <a:pt x="1708434" y="149614"/>
                        <a:pt x="1489280" y="170490"/>
                        <a:pt x="1272252" y="205283"/>
                      </a:cubicBezTo>
                      <a:cubicBezTo>
                        <a:pt x="1190698" y="215722"/>
                        <a:pt x="1113781" y="246649"/>
                        <a:pt x="1045755" y="292267"/>
                      </a:cubicBezTo>
                      <a:cubicBezTo>
                        <a:pt x="1025849" y="305798"/>
                        <a:pt x="1001885" y="321262"/>
                        <a:pt x="995315" y="345811"/>
                      </a:cubicBezTo>
                      <a:cubicBezTo>
                        <a:pt x="994155" y="349676"/>
                        <a:pt x="995121" y="354702"/>
                        <a:pt x="997441" y="358955"/>
                      </a:cubicBezTo>
                      <a:cubicBezTo>
                        <a:pt x="972897" y="374612"/>
                        <a:pt x="950093" y="392975"/>
                        <a:pt x="925935" y="409405"/>
                      </a:cubicBezTo>
                      <a:cubicBezTo>
                        <a:pt x="802831" y="506634"/>
                        <a:pt x="791235" y="681181"/>
                        <a:pt x="807662" y="826347"/>
                      </a:cubicBezTo>
                      <a:cubicBezTo>
                        <a:pt x="832785" y="1197091"/>
                        <a:pt x="835491" y="1569382"/>
                        <a:pt x="875109" y="1939546"/>
                      </a:cubicBezTo>
                      <a:cubicBezTo>
                        <a:pt x="915499" y="2401719"/>
                        <a:pt x="977149" y="2862153"/>
                        <a:pt x="1007297" y="3325293"/>
                      </a:cubicBezTo>
                      <a:cubicBezTo>
                        <a:pt x="1033580" y="3725225"/>
                        <a:pt x="1039957" y="4130376"/>
                        <a:pt x="1096388" y="4528375"/>
                      </a:cubicBezTo>
                      <a:cubicBezTo>
                        <a:pt x="1119966" y="4710654"/>
                        <a:pt x="1120739" y="4899506"/>
                        <a:pt x="1185287" y="5073473"/>
                      </a:cubicBezTo>
                      <a:cubicBezTo>
                        <a:pt x="1202873" y="5120444"/>
                        <a:pt x="1228769" y="5155045"/>
                        <a:pt x="1260463" y="5180946"/>
                      </a:cubicBezTo>
                      <a:cubicBezTo>
                        <a:pt x="1230702" y="5205688"/>
                        <a:pt x="1204999" y="5237776"/>
                        <a:pt x="1185866" y="5274696"/>
                      </a:cubicBezTo>
                      <a:cubicBezTo>
                        <a:pt x="1097354" y="5417929"/>
                        <a:pt x="1039764" y="5576626"/>
                        <a:pt x="963427" y="5726237"/>
                      </a:cubicBezTo>
                      <a:cubicBezTo>
                        <a:pt x="845734" y="5959547"/>
                        <a:pt x="727267" y="6193244"/>
                        <a:pt x="613439" y="6428679"/>
                      </a:cubicBezTo>
                      <a:cubicBezTo>
                        <a:pt x="505794" y="6675713"/>
                        <a:pt x="408200" y="6927193"/>
                        <a:pt x="299396" y="7173840"/>
                      </a:cubicBezTo>
                      <a:cubicBezTo>
                        <a:pt x="221320" y="7358826"/>
                        <a:pt x="150008" y="7546517"/>
                        <a:pt x="77730" y="7733629"/>
                      </a:cubicBezTo>
                      <a:cubicBezTo>
                        <a:pt x="66521" y="7788912"/>
                        <a:pt x="-20252" y="7907596"/>
                        <a:pt x="17627" y="7961139"/>
                      </a:cubicBezTo>
                      <a:cubicBezTo>
                        <a:pt x="6611" y="8046963"/>
                        <a:pt x="6418" y="8134141"/>
                        <a:pt x="620" y="8220351"/>
                      </a:cubicBezTo>
                      <a:cubicBezTo>
                        <a:pt x="-926" y="8281820"/>
                        <a:pt x="-2279" y="8350247"/>
                        <a:pt x="32121" y="8403790"/>
                      </a:cubicBezTo>
                      <a:cubicBezTo>
                        <a:pt x="94930" y="8473764"/>
                        <a:pt x="200255" y="8464679"/>
                        <a:pt x="286448" y="8472604"/>
                      </a:cubicBezTo>
                      <a:cubicBezTo>
                        <a:pt x="372254" y="8477243"/>
                        <a:pt x="458640" y="8477243"/>
                        <a:pt x="544446" y="8477823"/>
                      </a:cubicBezTo>
                      <a:cubicBezTo>
                        <a:pt x="885931" y="8477436"/>
                        <a:pt x="1227030" y="8459653"/>
                        <a:pt x="1566776" y="8424086"/>
                      </a:cubicBezTo>
                      <a:cubicBezTo>
                        <a:pt x="2087411" y="8402823"/>
                        <a:pt x="2609398" y="8358365"/>
                        <a:pt x="3131966" y="8353919"/>
                      </a:cubicBezTo>
                      <a:cubicBezTo>
                        <a:pt x="3474417" y="8340002"/>
                        <a:pt x="3816676" y="8347541"/>
                        <a:pt x="4159127" y="8355079"/>
                      </a:cubicBezTo>
                      <a:cubicBezTo>
                        <a:pt x="4415386" y="8360878"/>
                        <a:pt x="4671452" y="8366484"/>
                        <a:pt x="4927905" y="8363198"/>
                      </a:cubicBezTo>
                      <a:cubicBezTo>
                        <a:pt x="5531253" y="8353533"/>
                        <a:pt x="6134602" y="8351793"/>
                        <a:pt x="6738144" y="8355466"/>
                      </a:cubicBezTo>
                      <a:cubicBezTo>
                        <a:pt x="7372414" y="8355466"/>
                        <a:pt x="8006684" y="8353339"/>
                        <a:pt x="8640954" y="8361071"/>
                      </a:cubicBezTo>
                      <a:cubicBezTo>
                        <a:pt x="8715551" y="8359139"/>
                        <a:pt x="8790341" y="8361845"/>
                        <a:pt x="8865132" y="8364744"/>
                      </a:cubicBezTo>
                      <a:cubicBezTo>
                        <a:pt x="8992875" y="8369383"/>
                        <a:pt x="9120811" y="8374022"/>
                        <a:pt x="9247975" y="8356239"/>
                      </a:cubicBezTo>
                      <a:cubicBezTo>
                        <a:pt x="9308464" y="8341355"/>
                        <a:pt x="9386926" y="8353919"/>
                        <a:pt x="9427510" y="8297863"/>
                      </a:cubicBezTo>
                      <a:cubicBezTo>
                        <a:pt x="9430796" y="8292065"/>
                        <a:pt x="9435047" y="8285106"/>
                        <a:pt x="9439685" y="8276987"/>
                      </a:cubicBezTo>
                      <a:cubicBezTo>
                        <a:pt x="9534381" y="8205854"/>
                        <a:pt x="9630044" y="7939877"/>
                        <a:pt x="9651109" y="7878602"/>
                      </a:cubicBezTo>
                      <a:cubicBezTo>
                        <a:pt x="9691693" y="7785626"/>
                        <a:pt x="9618835" y="7714685"/>
                        <a:pt x="9581729" y="7636207"/>
                      </a:cubicBezTo>
                      <a:close/>
                      <a:moveTo>
                        <a:pt x="4758611" y="338272"/>
                      </a:moveTo>
                      <a:cubicBezTo>
                        <a:pt x="4775425" y="294007"/>
                        <a:pt x="4816395" y="259793"/>
                        <a:pt x="4863550" y="253608"/>
                      </a:cubicBezTo>
                      <a:cubicBezTo>
                        <a:pt x="4869541" y="252835"/>
                        <a:pt x="4875725" y="252448"/>
                        <a:pt x="4881716" y="252448"/>
                      </a:cubicBezTo>
                      <a:cubicBezTo>
                        <a:pt x="4908386" y="252448"/>
                        <a:pt x="4934475" y="260180"/>
                        <a:pt x="4956700" y="276224"/>
                      </a:cubicBezTo>
                      <a:cubicBezTo>
                        <a:pt x="4974673" y="289174"/>
                        <a:pt x="4989940" y="308118"/>
                        <a:pt x="4999410" y="329380"/>
                      </a:cubicBezTo>
                      <a:cubicBezTo>
                        <a:pt x="5010039" y="347744"/>
                        <a:pt x="5016223" y="368813"/>
                        <a:pt x="5016803" y="390269"/>
                      </a:cubicBezTo>
                      <a:cubicBezTo>
                        <a:pt x="5017576" y="427962"/>
                        <a:pt x="5000569" y="470101"/>
                        <a:pt x="4968875" y="492330"/>
                      </a:cubicBezTo>
                      <a:cubicBezTo>
                        <a:pt x="4945298" y="508953"/>
                        <a:pt x="4916502" y="521711"/>
                        <a:pt x="4887127" y="521711"/>
                      </a:cubicBezTo>
                      <a:cubicBezTo>
                        <a:pt x="4881909" y="521711"/>
                        <a:pt x="4876498" y="521324"/>
                        <a:pt x="4871087" y="520358"/>
                      </a:cubicBezTo>
                      <a:cubicBezTo>
                        <a:pt x="4829343" y="513399"/>
                        <a:pt x="4791851" y="493683"/>
                        <a:pt x="4769434" y="456183"/>
                      </a:cubicBezTo>
                      <a:cubicBezTo>
                        <a:pt x="4748562" y="420617"/>
                        <a:pt x="4743924" y="377125"/>
                        <a:pt x="4758611" y="338272"/>
                      </a:cubicBezTo>
                      <a:close/>
                      <a:moveTo>
                        <a:pt x="1110303" y="844517"/>
                      </a:moveTo>
                      <a:cubicBezTo>
                        <a:pt x="1113975" y="842198"/>
                        <a:pt x="1114554" y="836785"/>
                        <a:pt x="1113202" y="832146"/>
                      </a:cubicBezTo>
                      <a:cubicBezTo>
                        <a:pt x="1113781" y="832146"/>
                        <a:pt x="1114361" y="832146"/>
                        <a:pt x="1114748" y="831953"/>
                      </a:cubicBezTo>
                      <a:cubicBezTo>
                        <a:pt x="1379123" y="818036"/>
                        <a:pt x="1643499" y="814750"/>
                        <a:pt x="1908068" y="814750"/>
                      </a:cubicBezTo>
                      <a:cubicBezTo>
                        <a:pt x="2016872" y="814750"/>
                        <a:pt x="2125869" y="815329"/>
                        <a:pt x="2234673" y="815909"/>
                      </a:cubicBezTo>
                      <a:cubicBezTo>
                        <a:pt x="2453053" y="817069"/>
                        <a:pt x="2671434" y="818036"/>
                        <a:pt x="2890008" y="814943"/>
                      </a:cubicBezTo>
                      <a:cubicBezTo>
                        <a:pt x="3194581" y="815716"/>
                        <a:pt x="3498768" y="794647"/>
                        <a:pt x="3803341" y="790974"/>
                      </a:cubicBezTo>
                      <a:cubicBezTo>
                        <a:pt x="4410168" y="790394"/>
                        <a:pt x="5016223" y="759467"/>
                        <a:pt x="5622857" y="749608"/>
                      </a:cubicBezTo>
                      <a:cubicBezTo>
                        <a:pt x="6349311" y="731052"/>
                        <a:pt x="7076924" y="757534"/>
                        <a:pt x="7802604" y="713075"/>
                      </a:cubicBezTo>
                      <a:cubicBezTo>
                        <a:pt x="7892662" y="708823"/>
                        <a:pt x="7982913" y="708823"/>
                        <a:pt x="8072778" y="707856"/>
                      </a:cubicBezTo>
                      <a:cubicBezTo>
                        <a:pt x="8081668" y="707276"/>
                        <a:pt x="8091331" y="707276"/>
                        <a:pt x="8100994" y="707470"/>
                      </a:cubicBezTo>
                      <a:cubicBezTo>
                        <a:pt x="8113749" y="707663"/>
                        <a:pt x="8126696" y="707856"/>
                        <a:pt x="8139065" y="706310"/>
                      </a:cubicBezTo>
                      <a:cubicBezTo>
                        <a:pt x="8133074" y="753474"/>
                        <a:pt x="8131528" y="813783"/>
                        <a:pt x="8131721" y="875445"/>
                      </a:cubicBezTo>
                      <a:cubicBezTo>
                        <a:pt x="8053066" y="874865"/>
                        <a:pt x="7974410" y="877571"/>
                        <a:pt x="7895755" y="877378"/>
                      </a:cubicBezTo>
                      <a:cubicBezTo>
                        <a:pt x="7713126" y="878151"/>
                        <a:pt x="7530499" y="874092"/>
                        <a:pt x="7348064" y="880664"/>
                      </a:cubicBezTo>
                      <a:cubicBezTo>
                        <a:pt x="7053153" y="903473"/>
                        <a:pt x="6758243" y="924929"/>
                        <a:pt x="6462366" y="929375"/>
                      </a:cubicBezTo>
                      <a:cubicBezTo>
                        <a:pt x="6235869" y="937493"/>
                        <a:pt x="6009758" y="926862"/>
                        <a:pt x="5783454" y="922416"/>
                      </a:cubicBezTo>
                      <a:cubicBezTo>
                        <a:pt x="5552512" y="922803"/>
                        <a:pt x="5321569" y="929955"/>
                        <a:pt x="5090820" y="935560"/>
                      </a:cubicBezTo>
                      <a:cubicBezTo>
                        <a:pt x="4618693" y="951991"/>
                        <a:pt x="4146179" y="946192"/>
                        <a:pt x="3674439" y="968614"/>
                      </a:cubicBezTo>
                      <a:cubicBezTo>
                        <a:pt x="3368706" y="979825"/>
                        <a:pt x="3062393" y="971707"/>
                        <a:pt x="2756854" y="986204"/>
                      </a:cubicBezTo>
                      <a:cubicBezTo>
                        <a:pt x="2377297" y="1001475"/>
                        <a:pt x="1996387" y="986397"/>
                        <a:pt x="1617409" y="1013459"/>
                      </a:cubicBezTo>
                      <a:cubicBezTo>
                        <a:pt x="1451208" y="1035688"/>
                        <a:pt x="1285007" y="1032982"/>
                        <a:pt x="1117067" y="1050765"/>
                      </a:cubicBezTo>
                      <a:cubicBezTo>
                        <a:pt x="1109916" y="1015199"/>
                        <a:pt x="1103152" y="979439"/>
                        <a:pt x="1098128" y="943292"/>
                      </a:cubicBezTo>
                      <a:cubicBezTo>
                        <a:pt x="1094649" y="925509"/>
                        <a:pt x="1093489" y="906952"/>
                        <a:pt x="1091364" y="888589"/>
                      </a:cubicBezTo>
                      <a:cubicBezTo>
                        <a:pt x="1109530" y="887043"/>
                        <a:pt x="1106438" y="859015"/>
                        <a:pt x="1110303" y="844517"/>
                      </a:cubicBezTo>
                      <a:close/>
                      <a:moveTo>
                        <a:pt x="1214855" y="1931621"/>
                      </a:moveTo>
                      <a:cubicBezTo>
                        <a:pt x="1192824" y="1707203"/>
                        <a:pt x="1170406" y="1492256"/>
                        <a:pt x="1154172" y="1265519"/>
                      </a:cubicBezTo>
                      <a:cubicBezTo>
                        <a:pt x="1148761" y="1211589"/>
                        <a:pt x="1138712" y="1158432"/>
                        <a:pt x="1127889" y="1105275"/>
                      </a:cubicBezTo>
                      <a:cubicBezTo>
                        <a:pt x="1199394" y="1106048"/>
                        <a:pt x="1270899" y="1109528"/>
                        <a:pt x="1342405" y="1110108"/>
                      </a:cubicBezTo>
                      <a:cubicBezTo>
                        <a:pt x="1798878" y="1085172"/>
                        <a:pt x="2255931" y="1099863"/>
                        <a:pt x="2712984" y="1091744"/>
                      </a:cubicBezTo>
                      <a:cubicBezTo>
                        <a:pt x="3023162" y="1079180"/>
                        <a:pt x="3333726" y="1085945"/>
                        <a:pt x="3643904" y="1077440"/>
                      </a:cubicBezTo>
                      <a:cubicBezTo>
                        <a:pt x="4105982" y="1056564"/>
                        <a:pt x="4568833" y="1061397"/>
                        <a:pt x="5031104" y="1046899"/>
                      </a:cubicBezTo>
                      <a:cubicBezTo>
                        <a:pt x="5264365" y="1041101"/>
                        <a:pt x="5497433" y="1034335"/>
                        <a:pt x="5730695" y="1032595"/>
                      </a:cubicBezTo>
                      <a:cubicBezTo>
                        <a:pt x="5957965" y="1033755"/>
                        <a:pt x="6184849" y="1048446"/>
                        <a:pt x="6412313" y="1041294"/>
                      </a:cubicBezTo>
                      <a:cubicBezTo>
                        <a:pt x="6768292" y="1040907"/>
                        <a:pt x="7122533" y="1000315"/>
                        <a:pt x="7477739" y="988524"/>
                      </a:cubicBezTo>
                      <a:cubicBezTo>
                        <a:pt x="7683751" y="987171"/>
                        <a:pt x="7889956" y="989877"/>
                        <a:pt x="8095969" y="986204"/>
                      </a:cubicBezTo>
                      <a:cubicBezTo>
                        <a:pt x="8106984" y="984658"/>
                        <a:pt x="8119933" y="984851"/>
                        <a:pt x="8133847" y="985818"/>
                      </a:cubicBezTo>
                      <a:cubicBezTo>
                        <a:pt x="8136166" y="1064683"/>
                        <a:pt x="8139259" y="1133883"/>
                        <a:pt x="8137519" y="1166357"/>
                      </a:cubicBezTo>
                      <a:cubicBezTo>
                        <a:pt x="8131721" y="1689999"/>
                        <a:pt x="8138872" y="2213835"/>
                        <a:pt x="8130948" y="2737283"/>
                      </a:cubicBezTo>
                      <a:cubicBezTo>
                        <a:pt x="8112396" y="3240436"/>
                        <a:pt x="8096742" y="3743395"/>
                        <a:pt x="8102153" y="4246935"/>
                      </a:cubicBezTo>
                      <a:cubicBezTo>
                        <a:pt x="8103506" y="4365619"/>
                        <a:pt x="8102733" y="4475412"/>
                        <a:pt x="8091331" y="4595642"/>
                      </a:cubicBezTo>
                      <a:cubicBezTo>
                        <a:pt x="8091137" y="4608787"/>
                        <a:pt x="8088818" y="4624250"/>
                        <a:pt x="8086306" y="4640101"/>
                      </a:cubicBezTo>
                      <a:cubicBezTo>
                        <a:pt x="7906963" y="4635848"/>
                        <a:pt x="7728587" y="4653825"/>
                        <a:pt x="7550017" y="4665423"/>
                      </a:cubicBezTo>
                      <a:cubicBezTo>
                        <a:pt x="7102434" y="4672381"/>
                        <a:pt x="6654850" y="4672381"/>
                        <a:pt x="6207267" y="4672188"/>
                      </a:cubicBezTo>
                      <a:cubicBezTo>
                        <a:pt x="5775144" y="4671995"/>
                        <a:pt x="5343021" y="4671802"/>
                        <a:pt x="4911091" y="4678180"/>
                      </a:cubicBezTo>
                      <a:cubicBezTo>
                        <a:pt x="4353737" y="4689392"/>
                        <a:pt x="3796577" y="4741388"/>
                        <a:pt x="3238257" y="4742548"/>
                      </a:cubicBezTo>
                      <a:cubicBezTo>
                        <a:pt x="3019297" y="4743708"/>
                        <a:pt x="2800530" y="4741969"/>
                        <a:pt x="2581569" y="4740229"/>
                      </a:cubicBezTo>
                      <a:cubicBezTo>
                        <a:pt x="2374784" y="4738489"/>
                        <a:pt x="2168192" y="4736749"/>
                        <a:pt x="1961601" y="4737716"/>
                      </a:cubicBezTo>
                      <a:cubicBezTo>
                        <a:pt x="1900918" y="4735396"/>
                        <a:pt x="1839462" y="4739069"/>
                        <a:pt x="1777813" y="4742742"/>
                      </a:cubicBezTo>
                      <a:cubicBezTo>
                        <a:pt x="1668816" y="4749314"/>
                        <a:pt x="1559626" y="4755886"/>
                        <a:pt x="1454687" y="4728631"/>
                      </a:cubicBezTo>
                      <a:cubicBezTo>
                        <a:pt x="1437680" y="4697123"/>
                        <a:pt x="1441352" y="4648606"/>
                        <a:pt x="1434588" y="4605501"/>
                      </a:cubicBezTo>
                      <a:cubicBezTo>
                        <a:pt x="1438840" y="4576699"/>
                        <a:pt x="1431496" y="4544999"/>
                        <a:pt x="1432076" y="4516391"/>
                      </a:cubicBezTo>
                      <a:cubicBezTo>
                        <a:pt x="1428018" y="4432500"/>
                        <a:pt x="1419514" y="4348609"/>
                        <a:pt x="1413523" y="4264911"/>
                      </a:cubicBezTo>
                      <a:cubicBezTo>
                        <a:pt x="1399609" y="3988689"/>
                        <a:pt x="1370813" y="3713821"/>
                        <a:pt x="1352841" y="3437792"/>
                      </a:cubicBezTo>
                      <a:cubicBezTo>
                        <a:pt x="1319021" y="2935606"/>
                        <a:pt x="1257758" y="2433034"/>
                        <a:pt x="1214855" y="1931621"/>
                      </a:cubicBezTo>
                      <a:close/>
                      <a:moveTo>
                        <a:pt x="6687318" y="5372504"/>
                      </a:moveTo>
                      <a:cubicBezTo>
                        <a:pt x="6543341" y="5377336"/>
                        <a:pt x="6412119" y="5399759"/>
                        <a:pt x="6264857" y="5399372"/>
                      </a:cubicBezTo>
                      <a:cubicBezTo>
                        <a:pt x="6172867" y="5400532"/>
                        <a:pt x="6080683" y="5392413"/>
                        <a:pt x="5988306" y="5384295"/>
                      </a:cubicBezTo>
                      <a:cubicBezTo>
                        <a:pt x="5877957" y="5374630"/>
                        <a:pt x="5767220" y="5364965"/>
                        <a:pt x="5656097" y="5370957"/>
                      </a:cubicBezTo>
                      <a:cubicBezTo>
                        <a:pt x="5065697" y="5375017"/>
                        <a:pt x="4475489" y="5386808"/>
                        <a:pt x="3885089" y="5394347"/>
                      </a:cubicBezTo>
                      <a:cubicBezTo>
                        <a:pt x="3719468" y="5402078"/>
                        <a:pt x="3554039" y="5400339"/>
                        <a:pt x="3388418" y="5401305"/>
                      </a:cubicBezTo>
                      <a:cubicBezTo>
                        <a:pt x="3214100" y="5402852"/>
                        <a:pt x="3038623" y="5426627"/>
                        <a:pt x="2864691" y="5412709"/>
                      </a:cubicBezTo>
                      <a:cubicBezTo>
                        <a:pt x="2869136" y="5376370"/>
                        <a:pt x="2879186" y="5341190"/>
                        <a:pt x="2890588" y="5306396"/>
                      </a:cubicBezTo>
                      <a:cubicBezTo>
                        <a:pt x="3982297" y="5308909"/>
                        <a:pt x="5073813" y="5297891"/>
                        <a:pt x="6165330" y="5290739"/>
                      </a:cubicBezTo>
                      <a:cubicBezTo>
                        <a:pt x="6323994" y="5284940"/>
                        <a:pt x="6482658" y="5276822"/>
                        <a:pt x="6641322" y="5269283"/>
                      </a:cubicBezTo>
                      <a:cubicBezTo>
                        <a:pt x="6649246" y="5303884"/>
                        <a:pt x="6677848" y="5341963"/>
                        <a:pt x="6687318" y="5372504"/>
                      </a:cubicBezTo>
                      <a:close/>
                      <a:moveTo>
                        <a:pt x="9482975" y="8000766"/>
                      </a:moveTo>
                      <a:cubicBezTo>
                        <a:pt x="9472733" y="8023961"/>
                        <a:pt x="9462876" y="8047543"/>
                        <a:pt x="9452247" y="8070353"/>
                      </a:cubicBezTo>
                      <a:cubicBezTo>
                        <a:pt x="9451087" y="8069966"/>
                        <a:pt x="9450121" y="8069773"/>
                        <a:pt x="9448962" y="8069579"/>
                      </a:cubicBezTo>
                      <a:cubicBezTo>
                        <a:pt x="9421713" y="8065907"/>
                        <a:pt x="9396396" y="8083303"/>
                        <a:pt x="9388859" y="8109205"/>
                      </a:cubicBezTo>
                      <a:cubicBezTo>
                        <a:pt x="9379389" y="8142452"/>
                        <a:pt x="9369533" y="8176279"/>
                        <a:pt x="9353686" y="8207207"/>
                      </a:cubicBezTo>
                      <a:cubicBezTo>
                        <a:pt x="9350980" y="8210880"/>
                        <a:pt x="9348855" y="8214939"/>
                        <a:pt x="9347116" y="8218998"/>
                      </a:cubicBezTo>
                      <a:cubicBezTo>
                        <a:pt x="9347116" y="8219191"/>
                        <a:pt x="9347116" y="8219191"/>
                        <a:pt x="9346922" y="8219191"/>
                      </a:cubicBezTo>
                      <a:cubicBezTo>
                        <a:pt x="9344796" y="8223057"/>
                        <a:pt x="9342477" y="8226730"/>
                        <a:pt x="9340158" y="8230209"/>
                      </a:cubicBezTo>
                      <a:cubicBezTo>
                        <a:pt x="9186132" y="8258238"/>
                        <a:pt x="9029594" y="8263650"/>
                        <a:pt x="8873249" y="8253212"/>
                      </a:cubicBezTo>
                      <a:cubicBezTo>
                        <a:pt x="8683084" y="8247026"/>
                        <a:pt x="8492919" y="8251858"/>
                        <a:pt x="8302754" y="8246446"/>
                      </a:cubicBezTo>
                      <a:cubicBezTo>
                        <a:pt x="7934599" y="8243353"/>
                        <a:pt x="7566638" y="8243740"/>
                        <a:pt x="7198482" y="8244320"/>
                      </a:cubicBezTo>
                      <a:cubicBezTo>
                        <a:pt x="6880768" y="8244707"/>
                        <a:pt x="6563053" y="8245093"/>
                        <a:pt x="6245339" y="8243353"/>
                      </a:cubicBezTo>
                      <a:cubicBezTo>
                        <a:pt x="5956805" y="8239294"/>
                        <a:pt x="5668659" y="8243160"/>
                        <a:pt x="5380320" y="8247026"/>
                      </a:cubicBezTo>
                      <a:cubicBezTo>
                        <a:pt x="5138555" y="8250312"/>
                        <a:pt x="4896597" y="8253598"/>
                        <a:pt x="4654832" y="8252052"/>
                      </a:cubicBezTo>
                      <a:cubicBezTo>
                        <a:pt x="4081438" y="8246446"/>
                        <a:pt x="3508044" y="8221704"/>
                        <a:pt x="2934843" y="8248186"/>
                      </a:cubicBezTo>
                      <a:cubicBezTo>
                        <a:pt x="2640126" y="8249539"/>
                        <a:pt x="2345989" y="8271575"/>
                        <a:pt x="2052045" y="8289552"/>
                      </a:cubicBezTo>
                      <a:cubicBezTo>
                        <a:pt x="1839462" y="8305789"/>
                        <a:pt x="1611612" y="8303855"/>
                        <a:pt x="1397290" y="8328211"/>
                      </a:cubicBezTo>
                      <a:cubicBezTo>
                        <a:pt x="1160356" y="8358172"/>
                        <a:pt x="920911" y="8356046"/>
                        <a:pt x="682818" y="8368224"/>
                      </a:cubicBezTo>
                      <a:cubicBezTo>
                        <a:pt x="523574" y="8368996"/>
                        <a:pt x="364137" y="8370930"/>
                        <a:pt x="205086" y="8360298"/>
                      </a:cubicBezTo>
                      <a:cubicBezTo>
                        <a:pt x="174745" y="8356819"/>
                        <a:pt x="145756" y="8355852"/>
                        <a:pt x="117154" y="8342515"/>
                      </a:cubicBezTo>
                      <a:cubicBezTo>
                        <a:pt x="86426" y="8326664"/>
                        <a:pt x="80822" y="8213006"/>
                        <a:pt x="75411" y="8106306"/>
                      </a:cubicBezTo>
                      <a:cubicBezTo>
                        <a:pt x="164309" y="8185944"/>
                        <a:pt x="349836" y="8188071"/>
                        <a:pt x="490914" y="8191163"/>
                      </a:cubicBezTo>
                      <a:cubicBezTo>
                        <a:pt x="679726" y="8194063"/>
                        <a:pt x="868731" y="8194643"/>
                        <a:pt x="1057350" y="8199861"/>
                      </a:cubicBezTo>
                      <a:cubicBezTo>
                        <a:pt x="1251767" y="8202181"/>
                        <a:pt x="1445990" y="8201408"/>
                        <a:pt x="1639441" y="8181305"/>
                      </a:cubicBezTo>
                      <a:cubicBezTo>
                        <a:pt x="1993874" y="8177826"/>
                        <a:pt x="2364155" y="8167001"/>
                        <a:pt x="2722067" y="8156563"/>
                      </a:cubicBezTo>
                      <a:cubicBezTo>
                        <a:pt x="3021616" y="8146318"/>
                        <a:pt x="3320971" y="8144965"/>
                        <a:pt x="3620713" y="8149604"/>
                      </a:cubicBezTo>
                      <a:cubicBezTo>
                        <a:pt x="3901902" y="8140906"/>
                        <a:pt x="4183478" y="8126022"/>
                        <a:pt x="4465247" y="8128148"/>
                      </a:cubicBezTo>
                      <a:cubicBezTo>
                        <a:pt x="4752040" y="8126022"/>
                        <a:pt x="5039221" y="8126215"/>
                        <a:pt x="5326207" y="8126409"/>
                      </a:cubicBezTo>
                      <a:cubicBezTo>
                        <a:pt x="5619765" y="8126602"/>
                        <a:pt x="5913322" y="8126795"/>
                        <a:pt x="6206880" y="8124669"/>
                      </a:cubicBezTo>
                      <a:cubicBezTo>
                        <a:pt x="6523822" y="8135880"/>
                        <a:pt x="6841344" y="8139939"/>
                        <a:pt x="7158479" y="8137427"/>
                      </a:cubicBezTo>
                      <a:cubicBezTo>
                        <a:pt x="7431937" y="8129888"/>
                        <a:pt x="7703463" y="8104952"/>
                        <a:pt x="7976729" y="8090455"/>
                      </a:cubicBezTo>
                      <a:cubicBezTo>
                        <a:pt x="8244004" y="8088909"/>
                        <a:pt x="8511278" y="8089682"/>
                        <a:pt x="8778359" y="8080404"/>
                      </a:cubicBezTo>
                      <a:cubicBezTo>
                        <a:pt x="8895087" y="8075765"/>
                        <a:pt x="9012201" y="8073832"/>
                        <a:pt x="9129121" y="8074218"/>
                      </a:cubicBezTo>
                      <a:cubicBezTo>
                        <a:pt x="9252806" y="8079824"/>
                        <a:pt x="9382095" y="8069193"/>
                        <a:pt x="9485487" y="7995933"/>
                      </a:cubicBezTo>
                      <a:cubicBezTo>
                        <a:pt x="9484521" y="7997479"/>
                        <a:pt x="9483748" y="7999219"/>
                        <a:pt x="9482975" y="8000766"/>
                      </a:cubicBezTo>
                      <a:close/>
                      <a:moveTo>
                        <a:pt x="9513123" y="7778280"/>
                      </a:moveTo>
                      <a:cubicBezTo>
                        <a:pt x="9506166" y="7842262"/>
                        <a:pt x="9442971" y="7895612"/>
                        <a:pt x="9386733" y="7925380"/>
                      </a:cubicBezTo>
                      <a:cubicBezTo>
                        <a:pt x="9297448" y="7969452"/>
                        <a:pt x="9198887" y="7966745"/>
                        <a:pt x="9100519" y="7963652"/>
                      </a:cubicBezTo>
                      <a:cubicBezTo>
                        <a:pt x="9053364" y="7962300"/>
                        <a:pt x="9006210" y="7960946"/>
                        <a:pt x="8960408" y="7964812"/>
                      </a:cubicBezTo>
                      <a:cubicBezTo>
                        <a:pt x="8621435" y="7976217"/>
                        <a:pt x="8282269" y="7977763"/>
                        <a:pt x="7943102" y="7980469"/>
                      </a:cubicBezTo>
                      <a:cubicBezTo>
                        <a:pt x="7601230" y="8001925"/>
                        <a:pt x="7258392" y="8034206"/>
                        <a:pt x="6914201" y="8026861"/>
                      </a:cubicBezTo>
                      <a:cubicBezTo>
                        <a:pt x="6454829" y="8021255"/>
                        <a:pt x="5995457" y="8010817"/>
                        <a:pt x="5535891" y="8016036"/>
                      </a:cubicBezTo>
                      <a:cubicBezTo>
                        <a:pt x="5392301" y="8016423"/>
                        <a:pt x="5248711" y="8016036"/>
                        <a:pt x="5105122" y="8015649"/>
                      </a:cubicBezTo>
                      <a:cubicBezTo>
                        <a:pt x="4667587" y="8014683"/>
                        <a:pt x="4229860" y="8013716"/>
                        <a:pt x="3792712" y="8032466"/>
                      </a:cubicBezTo>
                      <a:cubicBezTo>
                        <a:pt x="3674439" y="8040585"/>
                        <a:pt x="3555972" y="8038845"/>
                        <a:pt x="3437505" y="8037106"/>
                      </a:cubicBezTo>
                      <a:cubicBezTo>
                        <a:pt x="3358077" y="8035946"/>
                        <a:pt x="3278648" y="8034786"/>
                        <a:pt x="3199412" y="8036526"/>
                      </a:cubicBezTo>
                      <a:cubicBezTo>
                        <a:pt x="2804202" y="8037878"/>
                        <a:pt x="2409377" y="8057402"/>
                        <a:pt x="2014360" y="8067066"/>
                      </a:cubicBezTo>
                      <a:cubicBezTo>
                        <a:pt x="1815305" y="8064940"/>
                        <a:pt x="1616443" y="8069966"/>
                        <a:pt x="1418161" y="8089103"/>
                      </a:cubicBezTo>
                      <a:cubicBezTo>
                        <a:pt x="1264329" y="8093355"/>
                        <a:pt x="1110689" y="8091615"/>
                        <a:pt x="957050" y="8089875"/>
                      </a:cubicBezTo>
                      <a:cubicBezTo>
                        <a:pt x="874336" y="8088909"/>
                        <a:pt x="791815" y="8087943"/>
                        <a:pt x="709101" y="8087943"/>
                      </a:cubicBezTo>
                      <a:cubicBezTo>
                        <a:pt x="701177" y="8087943"/>
                        <a:pt x="693254" y="8087943"/>
                        <a:pt x="685524" y="8087943"/>
                      </a:cubicBezTo>
                      <a:cubicBezTo>
                        <a:pt x="549277" y="8089295"/>
                        <a:pt x="413417" y="8087556"/>
                        <a:pt x="277364" y="8079244"/>
                      </a:cubicBezTo>
                      <a:cubicBezTo>
                        <a:pt x="234075" y="8076345"/>
                        <a:pt x="180349" y="8068999"/>
                        <a:pt x="143244" y="8041938"/>
                      </a:cubicBezTo>
                      <a:cubicBezTo>
                        <a:pt x="124305" y="8028600"/>
                        <a:pt x="108071" y="8011397"/>
                        <a:pt x="102467" y="7988394"/>
                      </a:cubicBezTo>
                      <a:cubicBezTo>
                        <a:pt x="101307" y="7979116"/>
                        <a:pt x="100534" y="7970031"/>
                        <a:pt x="100148" y="7960946"/>
                      </a:cubicBezTo>
                      <a:cubicBezTo>
                        <a:pt x="126431" y="7930212"/>
                        <a:pt x="135900" y="7872416"/>
                        <a:pt x="154646" y="7839749"/>
                      </a:cubicBezTo>
                      <a:cubicBezTo>
                        <a:pt x="219001" y="7678346"/>
                        <a:pt x="277944" y="7514816"/>
                        <a:pt x="344038" y="7354186"/>
                      </a:cubicBezTo>
                      <a:cubicBezTo>
                        <a:pt x="445885" y="7103093"/>
                        <a:pt x="558167" y="6856446"/>
                        <a:pt x="655182" y="6603420"/>
                      </a:cubicBezTo>
                      <a:cubicBezTo>
                        <a:pt x="769011" y="6334157"/>
                        <a:pt x="908736" y="6076492"/>
                        <a:pt x="1034353" y="5812448"/>
                      </a:cubicBezTo>
                      <a:cubicBezTo>
                        <a:pt x="1103345" y="5681973"/>
                        <a:pt x="1157071" y="5535260"/>
                        <a:pt x="1222585" y="5400919"/>
                      </a:cubicBezTo>
                      <a:cubicBezTo>
                        <a:pt x="1255632" y="5331718"/>
                        <a:pt x="1288293" y="5267157"/>
                        <a:pt x="1341245" y="5225018"/>
                      </a:cubicBezTo>
                      <a:cubicBezTo>
                        <a:pt x="1456233" y="5267544"/>
                        <a:pt x="1605814" y="5254979"/>
                        <a:pt x="1725054" y="5273149"/>
                      </a:cubicBezTo>
                      <a:cubicBezTo>
                        <a:pt x="2052045" y="5301564"/>
                        <a:pt x="2380195" y="5299244"/>
                        <a:pt x="2708153" y="5306010"/>
                      </a:cubicBezTo>
                      <a:cubicBezTo>
                        <a:pt x="2754148" y="5306203"/>
                        <a:pt x="2800337" y="5306396"/>
                        <a:pt x="2846332" y="5306396"/>
                      </a:cubicBezTo>
                      <a:cubicBezTo>
                        <a:pt x="2831451" y="5344669"/>
                        <a:pt x="2816570" y="5382942"/>
                        <a:pt x="2803815" y="5422761"/>
                      </a:cubicBezTo>
                      <a:cubicBezTo>
                        <a:pt x="2795312" y="5518830"/>
                        <a:pt x="2932524" y="5501626"/>
                        <a:pt x="2996492" y="5507232"/>
                      </a:cubicBezTo>
                      <a:cubicBezTo>
                        <a:pt x="3119791" y="5510518"/>
                        <a:pt x="3243088" y="5504526"/>
                        <a:pt x="3366387" y="5503173"/>
                      </a:cubicBezTo>
                      <a:cubicBezTo>
                        <a:pt x="3536646" y="5505105"/>
                        <a:pt x="3706519" y="5507618"/>
                        <a:pt x="3876586" y="5500853"/>
                      </a:cubicBezTo>
                      <a:cubicBezTo>
                        <a:pt x="4462155" y="5496407"/>
                        <a:pt x="5047917" y="5485583"/>
                        <a:pt x="5633487" y="5481330"/>
                      </a:cubicBezTo>
                      <a:cubicBezTo>
                        <a:pt x="5750213" y="5475145"/>
                        <a:pt x="5866168" y="5484809"/>
                        <a:pt x="5982122" y="5494668"/>
                      </a:cubicBezTo>
                      <a:cubicBezTo>
                        <a:pt x="6079137" y="5502786"/>
                        <a:pt x="6175959" y="5511098"/>
                        <a:pt x="6273554" y="5509938"/>
                      </a:cubicBezTo>
                      <a:cubicBezTo>
                        <a:pt x="6390282" y="5508392"/>
                        <a:pt x="6506816" y="5496987"/>
                        <a:pt x="6622963" y="5485969"/>
                      </a:cubicBezTo>
                      <a:cubicBezTo>
                        <a:pt x="6620837" y="5486163"/>
                        <a:pt x="6618711" y="5486163"/>
                        <a:pt x="6616392" y="5486356"/>
                      </a:cubicBezTo>
                      <a:cubicBezTo>
                        <a:pt x="6663547" y="5481137"/>
                        <a:pt x="6715919" y="5487902"/>
                        <a:pt x="6762688" y="5476884"/>
                      </a:cubicBezTo>
                      <a:cubicBezTo>
                        <a:pt x="6844822" y="5429720"/>
                        <a:pt x="6794575" y="5335584"/>
                        <a:pt x="6758822" y="5263677"/>
                      </a:cubicBezTo>
                      <a:cubicBezTo>
                        <a:pt x="6865887" y="5258845"/>
                        <a:pt x="6972952" y="5254399"/>
                        <a:pt x="7080016" y="5251500"/>
                      </a:cubicBezTo>
                      <a:cubicBezTo>
                        <a:pt x="7199642" y="5248214"/>
                        <a:pt x="7319268" y="5248407"/>
                        <a:pt x="7439088" y="5248407"/>
                      </a:cubicBezTo>
                      <a:cubicBezTo>
                        <a:pt x="7607994" y="5248600"/>
                        <a:pt x="7776708" y="5248794"/>
                        <a:pt x="7945615" y="5239515"/>
                      </a:cubicBezTo>
                      <a:cubicBezTo>
                        <a:pt x="8003012" y="5236809"/>
                        <a:pt x="8060603" y="5235843"/>
                        <a:pt x="8118193" y="5235456"/>
                      </a:cubicBezTo>
                      <a:cubicBezTo>
                        <a:pt x="8128436" y="5235456"/>
                        <a:pt x="8139065" y="5235843"/>
                        <a:pt x="8149501" y="5235069"/>
                      </a:cubicBezTo>
                      <a:cubicBezTo>
                        <a:pt x="8158004" y="5236230"/>
                        <a:pt x="8167087" y="5235843"/>
                        <a:pt x="8176364" y="5234489"/>
                      </a:cubicBezTo>
                      <a:cubicBezTo>
                        <a:pt x="8217914" y="5263291"/>
                        <a:pt x="8239559" y="5318187"/>
                        <a:pt x="8271446" y="5358973"/>
                      </a:cubicBezTo>
                      <a:cubicBezTo>
                        <a:pt x="8410591" y="5580685"/>
                        <a:pt x="8513018" y="5821340"/>
                        <a:pt x="8631484" y="6055230"/>
                      </a:cubicBezTo>
                      <a:cubicBezTo>
                        <a:pt x="8854310" y="6483769"/>
                        <a:pt x="9075009" y="6912309"/>
                        <a:pt x="9292230" y="7343749"/>
                      </a:cubicBezTo>
                      <a:cubicBezTo>
                        <a:pt x="9300347" y="7359986"/>
                        <a:pt x="9315615" y="7368491"/>
                        <a:pt x="9331848" y="7370037"/>
                      </a:cubicBezTo>
                      <a:cubicBezTo>
                        <a:pt x="9381708" y="7471904"/>
                        <a:pt x="9430409" y="7574352"/>
                        <a:pt x="9480463" y="7676413"/>
                      </a:cubicBezTo>
                      <a:cubicBezTo>
                        <a:pt x="9492058" y="7700382"/>
                        <a:pt x="9504040" y="7724350"/>
                        <a:pt x="9516988" y="7747546"/>
                      </a:cubicBezTo>
                      <a:cubicBezTo>
                        <a:pt x="9513510" y="7756245"/>
                        <a:pt x="9511770" y="7766682"/>
                        <a:pt x="9513123" y="77782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13"/>
                <p:cNvSpPr/>
                <p:nvPr/>
              </p:nvSpPr>
              <p:spPr>
                <a:xfrm>
                  <a:off x="918342" y="6700600"/>
                  <a:ext cx="398348" cy="320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348" h="320501" extrusionOk="0">
                      <a:moveTo>
                        <a:pt x="291060" y="14737"/>
                      </a:moveTo>
                      <a:cubicBezTo>
                        <a:pt x="238301" y="7972"/>
                        <a:pt x="106500" y="-28368"/>
                        <a:pt x="92779" y="46631"/>
                      </a:cubicBezTo>
                      <a:cubicBezTo>
                        <a:pt x="32869" y="122210"/>
                        <a:pt x="-72843" y="265830"/>
                        <a:pt x="75579" y="309515"/>
                      </a:cubicBezTo>
                      <a:cubicBezTo>
                        <a:pt x="138967" y="328072"/>
                        <a:pt x="205641" y="319567"/>
                        <a:pt x="269802" y="309902"/>
                      </a:cubicBezTo>
                      <a:cubicBezTo>
                        <a:pt x="300916" y="303716"/>
                        <a:pt x="316764" y="272596"/>
                        <a:pt x="330678" y="247080"/>
                      </a:cubicBezTo>
                      <a:cubicBezTo>
                        <a:pt x="353676" y="202042"/>
                        <a:pt x="372808" y="155264"/>
                        <a:pt x="392134" y="108486"/>
                      </a:cubicBezTo>
                      <a:cubicBezTo>
                        <a:pt x="399284" y="93409"/>
                        <a:pt x="401410" y="74272"/>
                        <a:pt x="392327" y="59582"/>
                      </a:cubicBezTo>
                      <a:cubicBezTo>
                        <a:pt x="370876" y="26142"/>
                        <a:pt x="326620" y="22662"/>
                        <a:pt x="291060" y="14737"/>
                      </a:cubicBezTo>
                      <a:close/>
                      <a:moveTo>
                        <a:pt x="253375" y="247274"/>
                      </a:moveTo>
                      <a:cubicBezTo>
                        <a:pt x="245838" y="248433"/>
                        <a:pt x="238108" y="249013"/>
                        <a:pt x="230571" y="249787"/>
                      </a:cubicBezTo>
                      <a:cubicBezTo>
                        <a:pt x="221295" y="250753"/>
                        <a:pt x="211825" y="251720"/>
                        <a:pt x="202549" y="252493"/>
                      </a:cubicBezTo>
                      <a:cubicBezTo>
                        <a:pt x="22819" y="262544"/>
                        <a:pt x="29197" y="223305"/>
                        <a:pt x="104181" y="78332"/>
                      </a:cubicBezTo>
                      <a:cubicBezTo>
                        <a:pt x="121381" y="99014"/>
                        <a:pt x="148823" y="90316"/>
                        <a:pt x="171821" y="87804"/>
                      </a:cubicBezTo>
                      <a:cubicBezTo>
                        <a:pt x="216850" y="85097"/>
                        <a:pt x="273087" y="92829"/>
                        <a:pt x="319662" y="99981"/>
                      </a:cubicBezTo>
                      <a:cubicBezTo>
                        <a:pt x="296472" y="148499"/>
                        <a:pt x="280045" y="200303"/>
                        <a:pt x="253375" y="2472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>
                  <a:off x="1404994" y="6641660"/>
                  <a:ext cx="547885" cy="376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885" h="376804" extrusionOk="0">
                      <a:moveTo>
                        <a:pt x="518494" y="35790"/>
                      </a:moveTo>
                      <a:cubicBezTo>
                        <a:pt x="429402" y="-25292"/>
                        <a:pt x="314414" y="7762"/>
                        <a:pt x="215467" y="19553"/>
                      </a:cubicBezTo>
                      <a:cubicBezTo>
                        <a:pt x="171597" y="29605"/>
                        <a:pt x="83665" y="24966"/>
                        <a:pt x="92748" y="90687"/>
                      </a:cubicBezTo>
                      <a:cubicBezTo>
                        <a:pt x="30906" y="111949"/>
                        <a:pt x="15639" y="193327"/>
                        <a:pt x="4430" y="250543"/>
                      </a:cubicBezTo>
                      <a:cubicBezTo>
                        <a:pt x="-25912" y="356277"/>
                        <a:pt x="106856" y="372514"/>
                        <a:pt x="182033" y="374640"/>
                      </a:cubicBezTo>
                      <a:cubicBezTo>
                        <a:pt x="253345" y="378119"/>
                        <a:pt x="325237" y="378893"/>
                        <a:pt x="395582" y="365362"/>
                      </a:cubicBezTo>
                      <a:cubicBezTo>
                        <a:pt x="452400" y="362269"/>
                        <a:pt x="493177" y="322063"/>
                        <a:pt x="512310" y="270646"/>
                      </a:cubicBezTo>
                      <a:cubicBezTo>
                        <a:pt x="532602" y="210338"/>
                        <a:pt x="577630" y="82181"/>
                        <a:pt x="518494" y="35790"/>
                      </a:cubicBezTo>
                      <a:close/>
                      <a:moveTo>
                        <a:pt x="407758" y="270646"/>
                      </a:moveTo>
                      <a:cubicBezTo>
                        <a:pt x="394229" y="272966"/>
                        <a:pt x="380508" y="273932"/>
                        <a:pt x="366980" y="275479"/>
                      </a:cubicBezTo>
                      <a:cubicBezTo>
                        <a:pt x="354612" y="276832"/>
                        <a:pt x="342243" y="278185"/>
                        <a:pt x="329682" y="278958"/>
                      </a:cubicBezTo>
                      <a:cubicBezTo>
                        <a:pt x="246001" y="280118"/>
                        <a:pt x="158263" y="293262"/>
                        <a:pt x="76515" y="272579"/>
                      </a:cubicBezTo>
                      <a:cubicBezTo>
                        <a:pt x="74969" y="218263"/>
                        <a:pt x="91396" y="166266"/>
                        <a:pt x="107243" y="115042"/>
                      </a:cubicBezTo>
                      <a:cubicBezTo>
                        <a:pt x="124829" y="132439"/>
                        <a:pt x="149566" y="124707"/>
                        <a:pt x="170824" y="120068"/>
                      </a:cubicBezTo>
                      <a:cubicBezTo>
                        <a:pt x="266293" y="108470"/>
                        <a:pt x="368526" y="70777"/>
                        <a:pt x="463222" y="99772"/>
                      </a:cubicBezTo>
                      <a:cubicBezTo>
                        <a:pt x="451434" y="157761"/>
                        <a:pt x="441578" y="220969"/>
                        <a:pt x="407758" y="2706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>
                  <a:off x="2027103" y="6621049"/>
                  <a:ext cx="535286" cy="383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86" h="383927" extrusionOk="0">
                      <a:moveTo>
                        <a:pt x="500893" y="33399"/>
                      </a:moveTo>
                      <a:cubicBezTo>
                        <a:pt x="375856" y="-14345"/>
                        <a:pt x="232459" y="-3521"/>
                        <a:pt x="102977" y="20255"/>
                      </a:cubicBezTo>
                      <a:cubicBezTo>
                        <a:pt x="75728" y="26634"/>
                        <a:pt x="59687" y="56595"/>
                        <a:pt x="65292" y="82883"/>
                      </a:cubicBezTo>
                      <a:cubicBezTo>
                        <a:pt x="31472" y="140293"/>
                        <a:pt x="15625" y="208526"/>
                        <a:pt x="1903" y="273474"/>
                      </a:cubicBezTo>
                      <a:cubicBezTo>
                        <a:pt x="-12977" y="341322"/>
                        <a:pt x="62586" y="371089"/>
                        <a:pt x="117471" y="377082"/>
                      </a:cubicBezTo>
                      <a:cubicBezTo>
                        <a:pt x="213133" y="389646"/>
                        <a:pt x="310149" y="381334"/>
                        <a:pt x="406584" y="379981"/>
                      </a:cubicBezTo>
                      <a:cubicBezTo>
                        <a:pt x="475383" y="381527"/>
                        <a:pt x="506498" y="310587"/>
                        <a:pt x="514808" y="252018"/>
                      </a:cubicBezTo>
                      <a:cubicBezTo>
                        <a:pt x="523311" y="206400"/>
                        <a:pt x="529109" y="160202"/>
                        <a:pt x="533747" y="114197"/>
                      </a:cubicBezTo>
                      <a:cubicBezTo>
                        <a:pt x="538965" y="83270"/>
                        <a:pt x="531621" y="47897"/>
                        <a:pt x="500893" y="33399"/>
                      </a:cubicBezTo>
                      <a:close/>
                      <a:moveTo>
                        <a:pt x="401366" y="279080"/>
                      </a:moveTo>
                      <a:cubicBezTo>
                        <a:pt x="338751" y="281979"/>
                        <a:pt x="275942" y="282753"/>
                        <a:pt x="213327" y="288358"/>
                      </a:cubicBezTo>
                      <a:cubicBezTo>
                        <a:pt x="167138" y="289131"/>
                        <a:pt x="118631" y="294350"/>
                        <a:pt x="74182" y="279080"/>
                      </a:cubicBezTo>
                      <a:cubicBezTo>
                        <a:pt x="68577" y="223797"/>
                        <a:pt x="80559" y="168514"/>
                        <a:pt x="85004" y="113424"/>
                      </a:cubicBezTo>
                      <a:cubicBezTo>
                        <a:pt x="117085" y="135847"/>
                        <a:pt x="158635" y="116323"/>
                        <a:pt x="194194" y="114197"/>
                      </a:cubicBezTo>
                      <a:cubicBezTo>
                        <a:pt x="275169" y="102213"/>
                        <a:pt x="358270" y="101053"/>
                        <a:pt x="439244" y="112844"/>
                      </a:cubicBezTo>
                      <a:cubicBezTo>
                        <a:pt x="424557" y="167740"/>
                        <a:pt x="422624" y="226309"/>
                        <a:pt x="401366" y="2790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>
                  <a:off x="2718161" y="6597379"/>
                  <a:ext cx="554484" cy="375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484" h="375816" extrusionOk="0">
                      <a:moveTo>
                        <a:pt x="204273" y="627"/>
                      </a:moveTo>
                      <a:cubicBezTo>
                        <a:pt x="157698" y="3140"/>
                        <a:pt x="67254" y="-16384"/>
                        <a:pt x="72858" y="55910"/>
                      </a:cubicBezTo>
                      <a:cubicBezTo>
                        <a:pt x="45416" y="40253"/>
                        <a:pt x="26670" y="141927"/>
                        <a:pt x="20679" y="161836"/>
                      </a:cubicBezTo>
                      <a:cubicBezTo>
                        <a:pt x="13528" y="201656"/>
                        <a:pt x="2319" y="241282"/>
                        <a:pt x="0" y="281874"/>
                      </a:cubicBezTo>
                      <a:cubicBezTo>
                        <a:pt x="17007" y="384128"/>
                        <a:pt x="156152" y="370598"/>
                        <a:pt x="235001" y="375816"/>
                      </a:cubicBezTo>
                      <a:cubicBezTo>
                        <a:pt x="291432" y="375816"/>
                        <a:pt x="348056" y="374850"/>
                        <a:pt x="404487" y="372917"/>
                      </a:cubicBezTo>
                      <a:cubicBezTo>
                        <a:pt x="457053" y="375043"/>
                        <a:pt x="505754" y="355907"/>
                        <a:pt x="521988" y="301784"/>
                      </a:cubicBezTo>
                      <a:cubicBezTo>
                        <a:pt x="543632" y="243795"/>
                        <a:pt x="549237" y="181360"/>
                        <a:pt x="554069" y="120084"/>
                      </a:cubicBezTo>
                      <a:cubicBezTo>
                        <a:pt x="555614" y="94569"/>
                        <a:pt x="553682" y="65768"/>
                        <a:pt x="533776" y="47018"/>
                      </a:cubicBezTo>
                      <a:cubicBezTo>
                        <a:pt x="442559" y="-17156"/>
                        <a:pt x="310564" y="8165"/>
                        <a:pt x="204273" y="627"/>
                      </a:cubicBezTo>
                      <a:close/>
                      <a:moveTo>
                        <a:pt x="431930" y="277235"/>
                      </a:moveTo>
                      <a:cubicBezTo>
                        <a:pt x="378011" y="281681"/>
                        <a:pt x="323513" y="282454"/>
                        <a:pt x="269401" y="286513"/>
                      </a:cubicBezTo>
                      <a:cubicBezTo>
                        <a:pt x="203886" y="284774"/>
                        <a:pt x="122912" y="307583"/>
                        <a:pt x="65321" y="272016"/>
                      </a:cubicBezTo>
                      <a:cubicBezTo>
                        <a:pt x="58750" y="202429"/>
                        <a:pt x="60876" y="133035"/>
                        <a:pt x="74791" y="64028"/>
                      </a:cubicBezTo>
                      <a:cubicBezTo>
                        <a:pt x="94116" y="112739"/>
                        <a:pt x="157698" y="90897"/>
                        <a:pt x="198475" y="95342"/>
                      </a:cubicBezTo>
                      <a:cubicBezTo>
                        <a:pt x="288726" y="98628"/>
                        <a:pt x="381297" y="85097"/>
                        <a:pt x="470002" y="104427"/>
                      </a:cubicBezTo>
                      <a:cubicBezTo>
                        <a:pt x="459952" y="163576"/>
                        <a:pt x="455894" y="219826"/>
                        <a:pt x="431930" y="2772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>
                  <a:off x="3520951" y="6573259"/>
                  <a:ext cx="2421529" cy="359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529" h="359378" extrusionOk="0">
                      <a:moveTo>
                        <a:pt x="2330488" y="313532"/>
                      </a:moveTo>
                      <a:cubicBezTo>
                        <a:pt x="2357158" y="309666"/>
                        <a:pt x="2372038" y="290143"/>
                        <a:pt x="2375130" y="268687"/>
                      </a:cubicBezTo>
                      <a:cubicBezTo>
                        <a:pt x="2391557" y="259602"/>
                        <a:pt x="2406245" y="243752"/>
                        <a:pt x="2412429" y="228675"/>
                      </a:cubicBezTo>
                      <a:cubicBezTo>
                        <a:pt x="2423058" y="203932"/>
                        <a:pt x="2421126" y="177064"/>
                        <a:pt x="2421126" y="150583"/>
                      </a:cubicBezTo>
                      <a:cubicBezTo>
                        <a:pt x="2425571" y="59153"/>
                        <a:pt x="2393876" y="5803"/>
                        <a:pt x="2297634" y="7929"/>
                      </a:cubicBezTo>
                      <a:cubicBezTo>
                        <a:pt x="1623747" y="14695"/>
                        <a:pt x="947153" y="-27444"/>
                        <a:pt x="275005" y="33638"/>
                      </a:cubicBezTo>
                      <a:cubicBezTo>
                        <a:pt x="212970" y="43689"/>
                        <a:pt x="90058" y="22813"/>
                        <a:pt x="68220" y="100325"/>
                      </a:cubicBezTo>
                      <a:cubicBezTo>
                        <a:pt x="68607" y="90081"/>
                        <a:pt x="69186" y="80029"/>
                        <a:pt x="69186" y="69978"/>
                      </a:cubicBezTo>
                      <a:cubicBezTo>
                        <a:pt x="71505" y="66305"/>
                        <a:pt x="70346" y="60313"/>
                        <a:pt x="65321" y="59153"/>
                      </a:cubicBezTo>
                      <a:cubicBezTo>
                        <a:pt x="29375" y="41370"/>
                        <a:pt x="9083" y="208958"/>
                        <a:pt x="2319" y="235827"/>
                      </a:cubicBezTo>
                      <a:cubicBezTo>
                        <a:pt x="-16620" y="321264"/>
                        <a:pt x="84647" y="356638"/>
                        <a:pt x="152867" y="359344"/>
                      </a:cubicBezTo>
                      <a:cubicBezTo>
                        <a:pt x="504208" y="360697"/>
                        <a:pt x="855743" y="322424"/>
                        <a:pt x="1207471" y="316818"/>
                      </a:cubicBezTo>
                      <a:cubicBezTo>
                        <a:pt x="1581423" y="305800"/>
                        <a:pt x="1956729" y="311986"/>
                        <a:pt x="2330488" y="313532"/>
                      </a:cubicBezTo>
                      <a:close/>
                      <a:moveTo>
                        <a:pt x="343611" y="254190"/>
                      </a:moveTo>
                      <a:cubicBezTo>
                        <a:pt x="262057" y="255929"/>
                        <a:pt x="155186" y="287437"/>
                        <a:pt x="75564" y="248391"/>
                      </a:cubicBezTo>
                      <a:cubicBezTo>
                        <a:pt x="61263" y="203160"/>
                        <a:pt x="65514" y="153289"/>
                        <a:pt x="67833" y="104964"/>
                      </a:cubicBezTo>
                      <a:cubicBezTo>
                        <a:pt x="70153" y="111343"/>
                        <a:pt x="81168" y="110570"/>
                        <a:pt x="81168" y="102451"/>
                      </a:cubicBezTo>
                      <a:cubicBezTo>
                        <a:pt x="80588" y="98972"/>
                        <a:pt x="82134" y="95879"/>
                        <a:pt x="84260" y="93367"/>
                      </a:cubicBezTo>
                      <a:cubicBezTo>
                        <a:pt x="94116" y="77903"/>
                        <a:pt x="114988" y="78483"/>
                        <a:pt x="131608" y="75777"/>
                      </a:cubicBezTo>
                      <a:cubicBezTo>
                        <a:pt x="212390" y="72104"/>
                        <a:pt x="292978" y="75777"/>
                        <a:pt x="373953" y="73844"/>
                      </a:cubicBezTo>
                      <a:cubicBezTo>
                        <a:pt x="571075" y="78289"/>
                        <a:pt x="768197" y="87954"/>
                        <a:pt x="965126" y="96846"/>
                      </a:cubicBezTo>
                      <a:cubicBezTo>
                        <a:pt x="1288059" y="102259"/>
                        <a:pt x="1610991" y="119655"/>
                        <a:pt x="1933925" y="115403"/>
                      </a:cubicBezTo>
                      <a:cubicBezTo>
                        <a:pt x="2063793" y="120235"/>
                        <a:pt x="2195788" y="95879"/>
                        <a:pt x="2324497" y="109410"/>
                      </a:cubicBezTo>
                      <a:cubicBezTo>
                        <a:pt x="2326043" y="141691"/>
                        <a:pt x="2329908" y="175325"/>
                        <a:pt x="2325270" y="207219"/>
                      </a:cubicBezTo>
                      <a:cubicBezTo>
                        <a:pt x="2287585" y="202193"/>
                        <a:pt x="2248934" y="204126"/>
                        <a:pt x="2211055" y="201420"/>
                      </a:cubicBezTo>
                      <a:cubicBezTo>
                        <a:pt x="1750330" y="199873"/>
                        <a:pt x="1289218" y="193881"/>
                        <a:pt x="829073" y="223456"/>
                      </a:cubicBezTo>
                      <a:cubicBezTo>
                        <a:pt x="668670" y="233894"/>
                        <a:pt x="505174" y="244332"/>
                        <a:pt x="343611" y="2541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6029041" y="6557237"/>
                  <a:ext cx="499452" cy="348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452" h="348315" extrusionOk="0">
                      <a:moveTo>
                        <a:pt x="441401" y="49274"/>
                      </a:moveTo>
                      <a:cubicBezTo>
                        <a:pt x="391154" y="14673"/>
                        <a:pt x="45417" y="-43896"/>
                        <a:pt x="50248" y="53720"/>
                      </a:cubicBezTo>
                      <a:cubicBezTo>
                        <a:pt x="-965" y="102624"/>
                        <a:pt x="1" y="186128"/>
                        <a:pt x="1" y="252622"/>
                      </a:cubicBezTo>
                      <a:cubicBezTo>
                        <a:pt x="6379" y="341926"/>
                        <a:pt x="119048" y="332841"/>
                        <a:pt x="184562" y="344825"/>
                      </a:cubicBezTo>
                      <a:cubicBezTo>
                        <a:pt x="246211" y="350624"/>
                        <a:pt x="308633" y="348884"/>
                        <a:pt x="370282" y="341926"/>
                      </a:cubicBezTo>
                      <a:cubicBezTo>
                        <a:pt x="429032" y="340379"/>
                        <a:pt x="487976" y="310805"/>
                        <a:pt x="496672" y="247597"/>
                      </a:cubicBezTo>
                      <a:cubicBezTo>
                        <a:pt x="504016" y="180136"/>
                        <a:pt x="500344" y="93732"/>
                        <a:pt x="441401" y="49274"/>
                      </a:cubicBezTo>
                      <a:close/>
                      <a:moveTo>
                        <a:pt x="399657" y="234839"/>
                      </a:moveTo>
                      <a:cubicBezTo>
                        <a:pt x="345738" y="240251"/>
                        <a:pt x="291433" y="242764"/>
                        <a:pt x="237321" y="241991"/>
                      </a:cubicBezTo>
                      <a:cubicBezTo>
                        <a:pt x="181469" y="239865"/>
                        <a:pt x="124652" y="241991"/>
                        <a:pt x="69767" y="230973"/>
                      </a:cubicBezTo>
                      <a:lnTo>
                        <a:pt x="69767" y="230973"/>
                      </a:lnTo>
                      <a:cubicBezTo>
                        <a:pt x="51214" y="187095"/>
                        <a:pt x="49861" y="131811"/>
                        <a:pt x="67835" y="87353"/>
                      </a:cubicBezTo>
                      <a:cubicBezTo>
                        <a:pt x="76338" y="93539"/>
                        <a:pt x="86967" y="96438"/>
                        <a:pt x="97789" y="94892"/>
                      </a:cubicBezTo>
                      <a:cubicBezTo>
                        <a:pt x="160212" y="87933"/>
                        <a:pt x="223020" y="98758"/>
                        <a:pt x="285056" y="104750"/>
                      </a:cubicBezTo>
                      <a:cubicBezTo>
                        <a:pt x="400044" y="114802"/>
                        <a:pt x="416857" y="109389"/>
                        <a:pt x="399657" y="234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6610176" y="6549681"/>
                  <a:ext cx="483549" cy="37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549" h="373483" extrusionOk="0">
                      <a:moveTo>
                        <a:pt x="443709" y="37886"/>
                      </a:moveTo>
                      <a:cubicBezTo>
                        <a:pt x="357903" y="-13530"/>
                        <a:pt x="250452" y="3673"/>
                        <a:pt x="154597" y="0"/>
                      </a:cubicBezTo>
                      <a:cubicBezTo>
                        <a:pt x="104156" y="3866"/>
                        <a:pt x="6948" y="-4059"/>
                        <a:pt x="10813" y="69201"/>
                      </a:cubicBezTo>
                      <a:cubicBezTo>
                        <a:pt x="-202" y="170102"/>
                        <a:pt x="-28998" y="319134"/>
                        <a:pt x="96620" y="357020"/>
                      </a:cubicBezTo>
                      <a:cubicBezTo>
                        <a:pt x="173729" y="388141"/>
                        <a:pt x="257216" y="367071"/>
                        <a:pt x="336645" y="358953"/>
                      </a:cubicBezTo>
                      <a:cubicBezTo>
                        <a:pt x="390563" y="350834"/>
                        <a:pt x="464001" y="337497"/>
                        <a:pt x="477336" y="274675"/>
                      </a:cubicBezTo>
                      <a:cubicBezTo>
                        <a:pt x="486033" y="218039"/>
                        <a:pt x="485259" y="158310"/>
                        <a:pt x="477143" y="101481"/>
                      </a:cubicBezTo>
                      <a:cubicBezTo>
                        <a:pt x="473664" y="76932"/>
                        <a:pt x="464194" y="52963"/>
                        <a:pt x="443709" y="37886"/>
                      </a:cubicBezTo>
                      <a:close/>
                      <a:moveTo>
                        <a:pt x="371238" y="238529"/>
                      </a:moveTo>
                      <a:cubicBezTo>
                        <a:pt x="316353" y="255732"/>
                        <a:pt x="257602" y="257279"/>
                        <a:pt x="200978" y="266557"/>
                      </a:cubicBezTo>
                      <a:cubicBezTo>
                        <a:pt x="77874" y="275255"/>
                        <a:pt x="88696" y="212627"/>
                        <a:pt x="73428" y="113272"/>
                      </a:cubicBezTo>
                      <a:cubicBezTo>
                        <a:pt x="172763" y="110373"/>
                        <a:pt x="276348" y="97422"/>
                        <a:pt x="374137" y="118878"/>
                      </a:cubicBezTo>
                      <a:cubicBezTo>
                        <a:pt x="376069" y="158697"/>
                        <a:pt x="373170" y="198709"/>
                        <a:pt x="371238" y="2385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7235731" y="6650196"/>
                  <a:ext cx="494629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629" h="213854" extrusionOk="0">
                      <a:moveTo>
                        <a:pt x="246219" y="0"/>
                      </a:moveTo>
                      <a:cubicBezTo>
                        <a:pt x="199837" y="8118"/>
                        <a:pt x="-37289" y="-5606"/>
                        <a:pt x="5034" y="77899"/>
                      </a:cubicBezTo>
                      <a:cubicBezTo>
                        <a:pt x="7160" y="105347"/>
                        <a:pt x="-2310" y="134341"/>
                        <a:pt x="5034" y="160823"/>
                      </a:cubicBezTo>
                      <a:cubicBezTo>
                        <a:pt x="28031" y="206248"/>
                        <a:pt x="89294" y="205282"/>
                        <a:pt x="133550" y="211660"/>
                      </a:cubicBezTo>
                      <a:cubicBezTo>
                        <a:pt x="189015" y="217266"/>
                        <a:pt x="244479" y="210500"/>
                        <a:pt x="300138" y="209341"/>
                      </a:cubicBezTo>
                      <a:cubicBezTo>
                        <a:pt x="355023" y="206635"/>
                        <a:pt x="415512" y="208374"/>
                        <a:pt x="464213" y="180346"/>
                      </a:cubicBezTo>
                      <a:cubicBezTo>
                        <a:pt x="499965" y="152898"/>
                        <a:pt x="500931" y="99934"/>
                        <a:pt x="483925" y="61662"/>
                      </a:cubicBezTo>
                      <a:cubicBezTo>
                        <a:pt x="449139" y="-10245"/>
                        <a:pt x="315018" y="2319"/>
                        <a:pt x="246219" y="0"/>
                      </a:cubicBezTo>
                      <a:close/>
                      <a:moveTo>
                        <a:pt x="424789" y="121777"/>
                      </a:moveTo>
                      <a:cubicBezTo>
                        <a:pt x="328740" y="133761"/>
                        <a:pt x="230758" y="141107"/>
                        <a:pt x="133743" y="145359"/>
                      </a:cubicBezTo>
                      <a:cubicBezTo>
                        <a:pt x="102822" y="143813"/>
                        <a:pt x="67456" y="149612"/>
                        <a:pt x="39820" y="133761"/>
                      </a:cubicBezTo>
                      <a:cubicBezTo>
                        <a:pt x="29964" y="121004"/>
                        <a:pt x="31123" y="106313"/>
                        <a:pt x="27451" y="90077"/>
                      </a:cubicBezTo>
                      <a:cubicBezTo>
                        <a:pt x="129491" y="63401"/>
                        <a:pt x="237522" y="55283"/>
                        <a:pt x="343427" y="59342"/>
                      </a:cubicBezTo>
                      <a:cubicBezTo>
                        <a:pt x="370097" y="61468"/>
                        <a:pt x="400632" y="66301"/>
                        <a:pt x="426141" y="76546"/>
                      </a:cubicBezTo>
                      <a:cubicBezTo>
                        <a:pt x="432325" y="90463"/>
                        <a:pt x="430586" y="108053"/>
                        <a:pt x="424789" y="1217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7808910" y="6644590"/>
                  <a:ext cx="458122" cy="206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22" h="206206" extrusionOk="0">
                      <a:moveTo>
                        <a:pt x="294361" y="0"/>
                      </a:moveTo>
                      <a:cubicBezTo>
                        <a:pt x="242568" y="5799"/>
                        <a:pt x="-4608" y="-13531"/>
                        <a:pt x="12786" y="66108"/>
                      </a:cubicBezTo>
                      <a:cubicBezTo>
                        <a:pt x="-31277" y="166236"/>
                        <a:pt x="45639" y="205282"/>
                        <a:pt x="135311" y="205861"/>
                      </a:cubicBezTo>
                      <a:cubicBezTo>
                        <a:pt x="230007" y="207021"/>
                        <a:pt x="329921" y="206828"/>
                        <a:pt x="420751" y="178800"/>
                      </a:cubicBezTo>
                      <a:cubicBezTo>
                        <a:pt x="453412" y="158697"/>
                        <a:pt x="459596" y="114045"/>
                        <a:pt x="457857" y="78672"/>
                      </a:cubicBezTo>
                      <a:cubicBezTo>
                        <a:pt x="446262" y="3866"/>
                        <a:pt x="354271" y="1160"/>
                        <a:pt x="294361" y="0"/>
                      </a:cubicBezTo>
                      <a:close/>
                      <a:moveTo>
                        <a:pt x="375916" y="107473"/>
                      </a:moveTo>
                      <a:cubicBezTo>
                        <a:pt x="320451" y="106313"/>
                        <a:pt x="266146" y="114819"/>
                        <a:pt x="211067" y="119844"/>
                      </a:cubicBezTo>
                      <a:cubicBezTo>
                        <a:pt x="160241" y="121197"/>
                        <a:pt x="106322" y="132022"/>
                        <a:pt x="57041" y="116365"/>
                      </a:cubicBezTo>
                      <a:cubicBezTo>
                        <a:pt x="45446" y="110952"/>
                        <a:pt x="42741" y="96649"/>
                        <a:pt x="40035" y="85244"/>
                      </a:cubicBezTo>
                      <a:cubicBezTo>
                        <a:pt x="103037" y="76159"/>
                        <a:pt x="159661" y="73840"/>
                        <a:pt x="225755" y="71133"/>
                      </a:cubicBezTo>
                      <a:cubicBezTo>
                        <a:pt x="277162" y="71133"/>
                        <a:pt x="334559" y="61082"/>
                        <a:pt x="382873" y="81765"/>
                      </a:cubicBezTo>
                      <a:cubicBezTo>
                        <a:pt x="380941" y="90463"/>
                        <a:pt x="378622" y="98968"/>
                        <a:pt x="375916" y="1074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>
                  <a:off x="8361249" y="6600445"/>
                  <a:ext cx="437937" cy="218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937" h="218040" extrusionOk="0">
                      <a:moveTo>
                        <a:pt x="401609" y="19983"/>
                      </a:moveTo>
                      <a:cubicBezTo>
                        <a:pt x="342279" y="-11331"/>
                        <a:pt x="269035" y="2973"/>
                        <a:pt x="204680" y="5099"/>
                      </a:cubicBezTo>
                      <a:cubicBezTo>
                        <a:pt x="158492" y="8579"/>
                        <a:pt x="112110" y="11864"/>
                        <a:pt x="66115" y="17664"/>
                      </a:cubicBezTo>
                      <a:cubicBezTo>
                        <a:pt x="40025" y="20756"/>
                        <a:pt x="-11575" y="23462"/>
                        <a:pt x="2340" y="62509"/>
                      </a:cubicBezTo>
                      <a:cubicBezTo>
                        <a:pt x="-752" y="123397"/>
                        <a:pt x="9104" y="185639"/>
                        <a:pt x="76164" y="206322"/>
                      </a:cubicBezTo>
                      <a:cubicBezTo>
                        <a:pt x="119840" y="223331"/>
                        <a:pt x="167575" y="217919"/>
                        <a:pt x="213183" y="214054"/>
                      </a:cubicBezTo>
                      <a:cubicBezTo>
                        <a:pt x="281017" y="209028"/>
                        <a:pt x="360252" y="205935"/>
                        <a:pt x="414171" y="159737"/>
                      </a:cubicBezTo>
                      <a:cubicBezTo>
                        <a:pt x="448764" y="120498"/>
                        <a:pt x="446445" y="50911"/>
                        <a:pt x="401609" y="19983"/>
                      </a:cubicBezTo>
                      <a:close/>
                      <a:moveTo>
                        <a:pt x="357160" y="99041"/>
                      </a:moveTo>
                      <a:cubicBezTo>
                        <a:pt x="281403" y="118371"/>
                        <a:pt x="202168" y="114312"/>
                        <a:pt x="125638" y="130163"/>
                      </a:cubicBezTo>
                      <a:cubicBezTo>
                        <a:pt x="85247" y="134415"/>
                        <a:pt x="45436" y="125330"/>
                        <a:pt x="39252" y="78746"/>
                      </a:cubicBezTo>
                      <a:cubicBezTo>
                        <a:pt x="74811" y="79905"/>
                        <a:pt x="409339" y="22882"/>
                        <a:pt x="357160" y="990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7830075" y="6492465"/>
                  <a:ext cx="393925" cy="128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25" h="128591" extrusionOk="0">
                      <a:moveTo>
                        <a:pt x="67571" y="127576"/>
                      </a:moveTo>
                      <a:cubicBezTo>
                        <a:pt x="131926" y="127576"/>
                        <a:pt x="196087" y="125450"/>
                        <a:pt x="260442" y="127769"/>
                      </a:cubicBezTo>
                      <a:cubicBezTo>
                        <a:pt x="296967" y="124870"/>
                        <a:pt x="339291" y="136661"/>
                        <a:pt x="371565" y="116365"/>
                      </a:cubicBezTo>
                      <a:cubicBezTo>
                        <a:pt x="393210" y="98388"/>
                        <a:pt x="403645" y="60115"/>
                        <a:pt x="382000" y="38272"/>
                      </a:cubicBezTo>
                      <a:cubicBezTo>
                        <a:pt x="295615" y="-14691"/>
                        <a:pt x="182366" y="5219"/>
                        <a:pt x="84964" y="0"/>
                      </a:cubicBezTo>
                      <a:cubicBezTo>
                        <a:pt x="62160" y="773"/>
                        <a:pt x="38969" y="-2127"/>
                        <a:pt x="17131" y="5799"/>
                      </a:cubicBezTo>
                      <a:cubicBezTo>
                        <a:pt x="-2388" y="12951"/>
                        <a:pt x="-4900" y="42719"/>
                        <a:pt x="12686" y="53157"/>
                      </a:cubicBezTo>
                      <a:cubicBezTo>
                        <a:pt x="-19201" y="108439"/>
                        <a:pt x="12686" y="129316"/>
                        <a:pt x="67571" y="127576"/>
                      </a:cubicBezTo>
                      <a:close/>
                      <a:moveTo>
                        <a:pt x="30079" y="82731"/>
                      </a:moveTo>
                      <a:cubicBezTo>
                        <a:pt x="30659" y="74226"/>
                        <a:pt x="32012" y="65914"/>
                        <a:pt x="33751" y="57602"/>
                      </a:cubicBezTo>
                      <a:cubicBezTo>
                        <a:pt x="133858" y="49678"/>
                        <a:pt x="241116" y="48711"/>
                        <a:pt x="338905" y="74999"/>
                      </a:cubicBezTo>
                      <a:cubicBezTo>
                        <a:pt x="239184" y="74999"/>
                        <a:pt x="139656" y="76739"/>
                        <a:pt x="40129" y="85244"/>
                      </a:cubicBezTo>
                      <a:lnTo>
                        <a:pt x="43028" y="85051"/>
                      </a:lnTo>
                      <a:cubicBezTo>
                        <a:pt x="38776" y="85244"/>
                        <a:pt x="34525" y="85437"/>
                        <a:pt x="30079" y="85244"/>
                      </a:cubicBezTo>
                      <a:cubicBezTo>
                        <a:pt x="29886" y="84471"/>
                        <a:pt x="30079" y="83505"/>
                        <a:pt x="30079" y="827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1046878" y="6268132"/>
                  <a:ext cx="905361" cy="328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361" h="328907" extrusionOk="0">
                      <a:moveTo>
                        <a:pt x="166003" y="328907"/>
                      </a:moveTo>
                      <a:cubicBezTo>
                        <a:pt x="315198" y="324075"/>
                        <a:pt x="464586" y="320402"/>
                        <a:pt x="613974" y="321755"/>
                      </a:cubicBezTo>
                      <a:cubicBezTo>
                        <a:pt x="673497" y="321948"/>
                        <a:pt x="732827" y="322335"/>
                        <a:pt x="792350" y="322528"/>
                      </a:cubicBezTo>
                      <a:cubicBezTo>
                        <a:pt x="809163" y="322335"/>
                        <a:pt x="825010" y="320209"/>
                        <a:pt x="839698" y="311124"/>
                      </a:cubicBezTo>
                      <a:cubicBezTo>
                        <a:pt x="882408" y="280583"/>
                        <a:pt x="891877" y="221627"/>
                        <a:pt x="901927" y="173303"/>
                      </a:cubicBezTo>
                      <a:cubicBezTo>
                        <a:pt x="910430" y="128071"/>
                        <a:pt x="905019" y="75108"/>
                        <a:pt x="864242" y="46693"/>
                      </a:cubicBezTo>
                      <a:cubicBezTo>
                        <a:pt x="706930" y="-32752"/>
                        <a:pt x="518698" y="11706"/>
                        <a:pt x="349791" y="18665"/>
                      </a:cubicBezTo>
                      <a:cubicBezTo>
                        <a:pt x="287755" y="20984"/>
                        <a:pt x="209486" y="25624"/>
                        <a:pt x="144359" y="33935"/>
                      </a:cubicBezTo>
                      <a:cubicBezTo>
                        <a:pt x="113244" y="32582"/>
                        <a:pt x="76525" y="47853"/>
                        <a:pt x="79424" y="84193"/>
                      </a:cubicBezTo>
                      <a:cubicBezTo>
                        <a:pt x="63770" y="86126"/>
                        <a:pt x="61258" y="107775"/>
                        <a:pt x="53141" y="119180"/>
                      </a:cubicBezTo>
                      <a:cubicBezTo>
                        <a:pt x="-38656" y="275557"/>
                        <a:pt x="-17977" y="319435"/>
                        <a:pt x="166003" y="328907"/>
                      </a:cubicBezTo>
                      <a:close/>
                      <a:moveTo>
                        <a:pt x="89860" y="109515"/>
                      </a:moveTo>
                      <a:cubicBezTo>
                        <a:pt x="129671" y="143922"/>
                        <a:pt x="202916" y="117826"/>
                        <a:pt x="252776" y="123046"/>
                      </a:cubicBezTo>
                      <a:cubicBezTo>
                        <a:pt x="437530" y="135416"/>
                        <a:pt x="630400" y="62350"/>
                        <a:pt x="810129" y="121113"/>
                      </a:cubicBezTo>
                      <a:cubicBezTo>
                        <a:pt x="813222" y="155326"/>
                        <a:pt x="797568" y="189347"/>
                        <a:pt x="785972" y="221240"/>
                      </a:cubicBezTo>
                      <a:cubicBezTo>
                        <a:pt x="583632" y="215635"/>
                        <a:pt x="381099" y="217181"/>
                        <a:pt x="179918" y="241150"/>
                      </a:cubicBezTo>
                      <a:cubicBezTo>
                        <a:pt x="140880" y="241730"/>
                        <a:pt x="101262" y="242696"/>
                        <a:pt x="63191" y="232259"/>
                      </a:cubicBezTo>
                      <a:cubicBezTo>
                        <a:pt x="64157" y="189926"/>
                        <a:pt x="82710" y="150687"/>
                        <a:pt x="89860" y="1095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2002793" y="6228449"/>
                  <a:ext cx="438574" cy="340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74" h="340029" extrusionOk="0">
                      <a:moveTo>
                        <a:pt x="298513" y="338822"/>
                      </a:moveTo>
                      <a:cubicBezTo>
                        <a:pt x="329434" y="339402"/>
                        <a:pt x="360548" y="327804"/>
                        <a:pt x="380647" y="303642"/>
                      </a:cubicBezTo>
                      <a:cubicBezTo>
                        <a:pt x="421811" y="254738"/>
                        <a:pt x="475729" y="64340"/>
                        <a:pt x="402098" y="29546"/>
                      </a:cubicBezTo>
                      <a:cubicBezTo>
                        <a:pt x="338517" y="-1188"/>
                        <a:pt x="263919" y="6737"/>
                        <a:pt x="195120" y="1132"/>
                      </a:cubicBezTo>
                      <a:cubicBezTo>
                        <a:pt x="140621" y="1905"/>
                        <a:pt x="73754" y="-10659"/>
                        <a:pt x="31818" y="32446"/>
                      </a:cubicBezTo>
                      <a:cubicBezTo>
                        <a:pt x="6694" y="61440"/>
                        <a:pt x="-7220" y="120009"/>
                        <a:pt x="28146" y="145911"/>
                      </a:cubicBezTo>
                      <a:cubicBezTo>
                        <a:pt x="-16303" y="259184"/>
                        <a:pt x="-23067" y="328191"/>
                        <a:pt x="120909" y="336889"/>
                      </a:cubicBezTo>
                      <a:cubicBezTo>
                        <a:pt x="180046" y="341721"/>
                        <a:pt x="239183" y="339788"/>
                        <a:pt x="298513" y="338822"/>
                      </a:cubicBezTo>
                      <a:close/>
                      <a:moveTo>
                        <a:pt x="72208" y="177226"/>
                      </a:moveTo>
                      <a:cubicBezTo>
                        <a:pt x="72595" y="167561"/>
                        <a:pt x="73368" y="157509"/>
                        <a:pt x="73368" y="147651"/>
                      </a:cubicBezTo>
                      <a:cubicBezTo>
                        <a:pt x="89215" y="140886"/>
                        <a:pt x="93467" y="123489"/>
                        <a:pt x="101777" y="110152"/>
                      </a:cubicBezTo>
                      <a:cubicBezTo>
                        <a:pt x="184297" y="103772"/>
                        <a:pt x="268944" y="99134"/>
                        <a:pt x="351465" y="107252"/>
                      </a:cubicBezTo>
                      <a:cubicBezTo>
                        <a:pt x="343541" y="154996"/>
                        <a:pt x="339870" y="207960"/>
                        <a:pt x="310494" y="248165"/>
                      </a:cubicBezTo>
                      <a:cubicBezTo>
                        <a:pt x="276288" y="250485"/>
                        <a:pt x="241502" y="247972"/>
                        <a:pt x="207102" y="250099"/>
                      </a:cubicBezTo>
                      <a:cubicBezTo>
                        <a:pt x="161686" y="250292"/>
                        <a:pt x="115498" y="253771"/>
                        <a:pt x="70662" y="244299"/>
                      </a:cubicBezTo>
                      <a:cubicBezTo>
                        <a:pt x="70083" y="222070"/>
                        <a:pt x="71242" y="199648"/>
                        <a:pt x="72208" y="1772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2530091" y="6234015"/>
                  <a:ext cx="504724" cy="346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24" h="346739" extrusionOk="0">
                      <a:moveTo>
                        <a:pt x="285858" y="7937"/>
                      </a:moveTo>
                      <a:cubicBezTo>
                        <a:pt x="228461" y="7937"/>
                        <a:pt x="80426" y="-27630"/>
                        <a:pt x="68057" y="51816"/>
                      </a:cubicBezTo>
                      <a:cubicBezTo>
                        <a:pt x="9694" y="92021"/>
                        <a:pt x="-4607" y="170887"/>
                        <a:pt x="1190" y="237381"/>
                      </a:cubicBezTo>
                      <a:cubicBezTo>
                        <a:pt x="27280" y="363411"/>
                        <a:pt x="211454" y="334416"/>
                        <a:pt x="308663" y="345047"/>
                      </a:cubicBezTo>
                      <a:cubicBezTo>
                        <a:pt x="409350" y="357805"/>
                        <a:pt x="474670" y="297303"/>
                        <a:pt x="494576" y="201621"/>
                      </a:cubicBezTo>
                      <a:cubicBezTo>
                        <a:pt x="503852" y="161028"/>
                        <a:pt x="513708" y="113671"/>
                        <a:pt x="489938" y="76171"/>
                      </a:cubicBezTo>
                      <a:cubicBezTo>
                        <a:pt x="445102" y="11417"/>
                        <a:pt x="355431" y="17602"/>
                        <a:pt x="285858" y="7937"/>
                      </a:cubicBezTo>
                      <a:close/>
                      <a:moveTo>
                        <a:pt x="238510" y="242020"/>
                      </a:moveTo>
                      <a:cubicBezTo>
                        <a:pt x="184785" y="237381"/>
                        <a:pt x="119270" y="253231"/>
                        <a:pt x="73082" y="221337"/>
                      </a:cubicBezTo>
                      <a:cubicBezTo>
                        <a:pt x="57428" y="179585"/>
                        <a:pt x="61100" y="129908"/>
                        <a:pt x="83904" y="91441"/>
                      </a:cubicBezTo>
                      <a:cubicBezTo>
                        <a:pt x="108448" y="112318"/>
                        <a:pt x="144201" y="100720"/>
                        <a:pt x="173769" y="103813"/>
                      </a:cubicBezTo>
                      <a:cubicBezTo>
                        <a:pt x="251652" y="110191"/>
                        <a:pt x="335332" y="99174"/>
                        <a:pt x="409736" y="125848"/>
                      </a:cubicBezTo>
                      <a:cubicBezTo>
                        <a:pt x="381907" y="259610"/>
                        <a:pt x="362001" y="244726"/>
                        <a:pt x="238510" y="2420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3126900" y="6231744"/>
                  <a:ext cx="489714" cy="335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714" h="335987" extrusionOk="0">
                      <a:moveTo>
                        <a:pt x="442366" y="256855"/>
                      </a:moveTo>
                      <a:cubicBezTo>
                        <a:pt x="470195" y="201186"/>
                        <a:pt x="489907" y="138171"/>
                        <a:pt x="489714" y="75736"/>
                      </a:cubicBezTo>
                      <a:cubicBezTo>
                        <a:pt x="472514" y="-10861"/>
                        <a:pt x="349795" y="8662"/>
                        <a:pt x="283508" y="1896"/>
                      </a:cubicBezTo>
                      <a:cubicBezTo>
                        <a:pt x="207751" y="7116"/>
                        <a:pt x="110929" y="-20333"/>
                        <a:pt x="51793" y="39203"/>
                      </a:cubicBezTo>
                      <a:cubicBezTo>
                        <a:pt x="35559" y="59306"/>
                        <a:pt x="21645" y="88880"/>
                        <a:pt x="31694" y="114589"/>
                      </a:cubicBezTo>
                      <a:cubicBezTo>
                        <a:pt x="19905" y="149382"/>
                        <a:pt x="6764" y="184562"/>
                        <a:pt x="0" y="220515"/>
                      </a:cubicBezTo>
                      <a:cubicBezTo>
                        <a:pt x="1739" y="316391"/>
                        <a:pt x="152093" y="320644"/>
                        <a:pt x="222825" y="332435"/>
                      </a:cubicBezTo>
                      <a:cubicBezTo>
                        <a:pt x="302447" y="341520"/>
                        <a:pt x="401588" y="338620"/>
                        <a:pt x="442366" y="256855"/>
                      </a:cubicBezTo>
                      <a:close/>
                      <a:moveTo>
                        <a:pt x="299355" y="239652"/>
                      </a:moveTo>
                      <a:cubicBezTo>
                        <a:pt x="219540" y="238879"/>
                        <a:pt x="131995" y="245257"/>
                        <a:pt x="57011" y="217423"/>
                      </a:cubicBezTo>
                      <a:cubicBezTo>
                        <a:pt x="55078" y="189395"/>
                        <a:pt x="58943" y="161366"/>
                        <a:pt x="63002" y="133725"/>
                      </a:cubicBezTo>
                      <a:cubicBezTo>
                        <a:pt x="87739" y="135272"/>
                        <a:pt x="91990" y="104151"/>
                        <a:pt x="113442" y="99125"/>
                      </a:cubicBezTo>
                      <a:cubicBezTo>
                        <a:pt x="207365" y="91393"/>
                        <a:pt x="305733" y="85981"/>
                        <a:pt x="399849" y="99318"/>
                      </a:cubicBezTo>
                      <a:cubicBezTo>
                        <a:pt x="382649" y="154021"/>
                        <a:pt x="375112" y="246031"/>
                        <a:pt x="299355" y="2396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3698016" y="6224803"/>
                  <a:ext cx="578537" cy="324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537" h="324192" extrusionOk="0">
                      <a:moveTo>
                        <a:pt x="180461" y="323718"/>
                      </a:moveTo>
                      <a:cubicBezTo>
                        <a:pt x="278636" y="321979"/>
                        <a:pt x="375844" y="305742"/>
                        <a:pt x="474212" y="307482"/>
                      </a:cubicBezTo>
                      <a:cubicBezTo>
                        <a:pt x="545910" y="295690"/>
                        <a:pt x="563304" y="208514"/>
                        <a:pt x="573933" y="148205"/>
                      </a:cubicBezTo>
                      <a:cubicBezTo>
                        <a:pt x="588234" y="92148"/>
                        <a:pt x="569488" y="43824"/>
                        <a:pt x="514023" y="22368"/>
                      </a:cubicBezTo>
                      <a:cubicBezTo>
                        <a:pt x="439426" y="-6240"/>
                        <a:pt x="356518" y="3618"/>
                        <a:pt x="278249" y="139"/>
                      </a:cubicBezTo>
                      <a:cubicBezTo>
                        <a:pt x="214668" y="3812"/>
                        <a:pt x="76489" y="-18611"/>
                        <a:pt x="62574" y="66246"/>
                      </a:cubicBezTo>
                      <a:cubicBezTo>
                        <a:pt x="33392" y="86156"/>
                        <a:pt x="21990" y="124816"/>
                        <a:pt x="10588" y="156710"/>
                      </a:cubicBezTo>
                      <a:cubicBezTo>
                        <a:pt x="-36180" y="271915"/>
                        <a:pt x="81320" y="330097"/>
                        <a:pt x="180461" y="323718"/>
                      </a:cubicBezTo>
                      <a:close/>
                      <a:moveTo>
                        <a:pt x="76875" y="104520"/>
                      </a:moveTo>
                      <a:cubicBezTo>
                        <a:pt x="78421" y="104520"/>
                        <a:pt x="79967" y="103940"/>
                        <a:pt x="81127" y="102780"/>
                      </a:cubicBezTo>
                      <a:cubicBezTo>
                        <a:pt x="94075" y="112638"/>
                        <a:pt x="110116" y="112638"/>
                        <a:pt x="125190" y="108772"/>
                      </a:cubicBezTo>
                      <a:cubicBezTo>
                        <a:pt x="177562" y="98914"/>
                        <a:pt x="233220" y="104133"/>
                        <a:pt x="286366" y="104133"/>
                      </a:cubicBezTo>
                      <a:cubicBezTo>
                        <a:pt x="349948" y="107033"/>
                        <a:pt x="416621" y="100073"/>
                        <a:pt x="478270" y="118243"/>
                      </a:cubicBezTo>
                      <a:cubicBezTo>
                        <a:pt x="473246" y="150524"/>
                        <a:pt x="467255" y="183578"/>
                        <a:pt x="453147" y="213152"/>
                      </a:cubicBezTo>
                      <a:cubicBezTo>
                        <a:pt x="363282" y="210833"/>
                        <a:pt x="274771" y="224750"/>
                        <a:pt x="185679" y="234222"/>
                      </a:cubicBezTo>
                      <a:cubicBezTo>
                        <a:pt x="73783" y="243500"/>
                        <a:pt x="43055" y="216825"/>
                        <a:pt x="76875" y="1045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4976990" y="6230779"/>
                  <a:ext cx="512025" cy="30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025" h="301657" extrusionOk="0">
                      <a:moveTo>
                        <a:pt x="226072" y="300345"/>
                      </a:moveTo>
                      <a:cubicBezTo>
                        <a:pt x="298157" y="298412"/>
                        <a:pt x="381837" y="313489"/>
                        <a:pt x="445998" y="274637"/>
                      </a:cubicBezTo>
                      <a:cubicBezTo>
                        <a:pt x="497405" y="231338"/>
                        <a:pt x="549391" y="94484"/>
                        <a:pt x="474600" y="52732"/>
                      </a:cubicBezTo>
                      <a:cubicBezTo>
                        <a:pt x="369082" y="5954"/>
                        <a:pt x="245398" y="8273"/>
                        <a:pt x="131569" y="348"/>
                      </a:cubicBezTo>
                      <a:cubicBezTo>
                        <a:pt x="75718" y="-3904"/>
                        <a:pt x="-39463" y="30889"/>
                        <a:pt x="21219" y="101636"/>
                      </a:cubicBezTo>
                      <a:cubicBezTo>
                        <a:pt x="-56277" y="271351"/>
                        <a:pt x="93691" y="293386"/>
                        <a:pt x="226072" y="300345"/>
                      </a:cubicBezTo>
                      <a:close/>
                      <a:moveTo>
                        <a:pt x="251968" y="110334"/>
                      </a:moveTo>
                      <a:cubicBezTo>
                        <a:pt x="305887" y="114780"/>
                        <a:pt x="362125" y="113620"/>
                        <a:pt x="414111" y="130630"/>
                      </a:cubicBezTo>
                      <a:cubicBezTo>
                        <a:pt x="408700" y="153246"/>
                        <a:pt x="401549" y="176635"/>
                        <a:pt x="386669" y="194805"/>
                      </a:cubicBezTo>
                      <a:cubicBezTo>
                        <a:pt x="344345" y="202730"/>
                        <a:pt x="300089" y="198477"/>
                        <a:pt x="257186" y="202344"/>
                      </a:cubicBezTo>
                      <a:cubicBezTo>
                        <a:pt x="195731" y="199831"/>
                        <a:pt x="124612" y="213362"/>
                        <a:pt x="69534" y="180888"/>
                      </a:cubicBezTo>
                      <a:cubicBezTo>
                        <a:pt x="55813" y="161558"/>
                        <a:pt x="58324" y="136623"/>
                        <a:pt x="55426" y="113427"/>
                      </a:cubicBezTo>
                      <a:cubicBezTo>
                        <a:pt x="119394" y="98350"/>
                        <a:pt x="186647" y="109174"/>
                        <a:pt x="251968" y="1103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5600591" y="6229364"/>
                  <a:ext cx="541244" cy="294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244" h="294029" extrusionOk="0">
                      <a:moveTo>
                        <a:pt x="184947" y="288229"/>
                      </a:moveTo>
                      <a:cubicBezTo>
                        <a:pt x="259738" y="293642"/>
                        <a:pt x="334915" y="296348"/>
                        <a:pt x="409705" y="291516"/>
                      </a:cubicBezTo>
                      <a:cubicBezTo>
                        <a:pt x="443912" y="290742"/>
                        <a:pt x="481597" y="283204"/>
                        <a:pt x="502276" y="253049"/>
                      </a:cubicBezTo>
                      <a:cubicBezTo>
                        <a:pt x="534549" y="205305"/>
                        <a:pt x="546725" y="141903"/>
                        <a:pt x="538994" y="85074"/>
                      </a:cubicBezTo>
                      <a:cubicBezTo>
                        <a:pt x="529525" y="52407"/>
                        <a:pt x="495898" y="35977"/>
                        <a:pt x="465557" y="27472"/>
                      </a:cubicBezTo>
                      <a:cubicBezTo>
                        <a:pt x="354627" y="4469"/>
                        <a:pt x="239446" y="6789"/>
                        <a:pt x="126777" y="1763"/>
                      </a:cubicBezTo>
                      <a:cubicBezTo>
                        <a:pt x="80009" y="-5775"/>
                        <a:pt x="-2899" y="9495"/>
                        <a:pt x="23577" y="74249"/>
                      </a:cubicBezTo>
                      <a:cubicBezTo>
                        <a:pt x="9663" y="108270"/>
                        <a:pt x="5798" y="145576"/>
                        <a:pt x="0" y="181723"/>
                      </a:cubicBezTo>
                      <a:cubicBezTo>
                        <a:pt x="3672" y="268513"/>
                        <a:pt x="116534" y="283784"/>
                        <a:pt x="184947" y="288229"/>
                      </a:cubicBezTo>
                      <a:close/>
                      <a:moveTo>
                        <a:pt x="452995" y="116968"/>
                      </a:moveTo>
                      <a:cubicBezTo>
                        <a:pt x="448937" y="143644"/>
                        <a:pt x="441786" y="170705"/>
                        <a:pt x="428065" y="194287"/>
                      </a:cubicBezTo>
                      <a:cubicBezTo>
                        <a:pt x="378204" y="198733"/>
                        <a:pt x="327765" y="196027"/>
                        <a:pt x="277711" y="198153"/>
                      </a:cubicBezTo>
                      <a:cubicBezTo>
                        <a:pt x="206785" y="195254"/>
                        <a:pt x="126970" y="214390"/>
                        <a:pt x="61456" y="181723"/>
                      </a:cubicBezTo>
                      <a:cubicBezTo>
                        <a:pt x="48121" y="156788"/>
                        <a:pt x="51214" y="123734"/>
                        <a:pt x="47348" y="95706"/>
                      </a:cubicBezTo>
                      <a:cubicBezTo>
                        <a:pt x="182048" y="104017"/>
                        <a:pt x="319261" y="84688"/>
                        <a:pt x="452995" y="1169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6225738" y="6232817"/>
                  <a:ext cx="430299" cy="274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99" h="274237" extrusionOk="0">
                      <a:moveTo>
                        <a:pt x="410905" y="46828"/>
                      </a:moveTo>
                      <a:cubicBezTo>
                        <a:pt x="386555" y="23053"/>
                        <a:pt x="350416" y="18413"/>
                        <a:pt x="318335" y="13774"/>
                      </a:cubicBezTo>
                      <a:cubicBezTo>
                        <a:pt x="259005" y="7589"/>
                        <a:pt x="199675" y="-723"/>
                        <a:pt x="139765" y="50"/>
                      </a:cubicBezTo>
                      <a:cubicBezTo>
                        <a:pt x="101307" y="2950"/>
                        <a:pt x="25937" y="-11935"/>
                        <a:pt x="23038" y="43735"/>
                      </a:cubicBezTo>
                      <a:cubicBezTo>
                        <a:pt x="7964" y="53207"/>
                        <a:pt x="12989" y="75629"/>
                        <a:pt x="9317" y="90900"/>
                      </a:cubicBezTo>
                      <a:cubicBezTo>
                        <a:pt x="7191" y="125500"/>
                        <a:pt x="-7110" y="160873"/>
                        <a:pt x="4485" y="195087"/>
                      </a:cubicBezTo>
                      <a:cubicBezTo>
                        <a:pt x="43137" y="283617"/>
                        <a:pt x="233688" y="262548"/>
                        <a:pt x="318722" y="273759"/>
                      </a:cubicBezTo>
                      <a:cubicBezTo>
                        <a:pt x="360272" y="278591"/>
                        <a:pt x="392353" y="246117"/>
                        <a:pt x="405687" y="209584"/>
                      </a:cubicBezTo>
                      <a:cubicBezTo>
                        <a:pt x="421728" y="160100"/>
                        <a:pt x="449170" y="91479"/>
                        <a:pt x="410905" y="46828"/>
                      </a:cubicBezTo>
                      <a:close/>
                      <a:moveTo>
                        <a:pt x="319881" y="186582"/>
                      </a:moveTo>
                      <a:cubicBezTo>
                        <a:pt x="292439" y="185422"/>
                        <a:pt x="264803" y="184069"/>
                        <a:pt x="237360" y="183875"/>
                      </a:cubicBezTo>
                      <a:cubicBezTo>
                        <a:pt x="179576" y="181750"/>
                        <a:pt x="117348" y="188128"/>
                        <a:pt x="62656" y="167252"/>
                      </a:cubicBezTo>
                      <a:cubicBezTo>
                        <a:pt x="47775" y="140577"/>
                        <a:pt x="52606" y="106364"/>
                        <a:pt x="47968" y="76596"/>
                      </a:cubicBezTo>
                      <a:cubicBezTo>
                        <a:pt x="146722" y="82394"/>
                        <a:pt x="247603" y="81622"/>
                        <a:pt x="345198" y="102498"/>
                      </a:cubicBezTo>
                      <a:cubicBezTo>
                        <a:pt x="341333" y="131686"/>
                        <a:pt x="332443" y="160100"/>
                        <a:pt x="319881" y="18658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6713009" y="6226402"/>
                  <a:ext cx="412315" cy="248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315" h="248279" extrusionOk="0">
                      <a:moveTo>
                        <a:pt x="333146" y="14777"/>
                      </a:moveTo>
                      <a:cubicBezTo>
                        <a:pt x="260481" y="1440"/>
                        <a:pt x="185884" y="-3199"/>
                        <a:pt x="112253" y="2213"/>
                      </a:cubicBezTo>
                      <a:cubicBezTo>
                        <a:pt x="72828" y="8978"/>
                        <a:pt x="-9693" y="2019"/>
                        <a:pt x="937" y="62328"/>
                      </a:cubicBezTo>
                      <a:cubicBezTo>
                        <a:pt x="4995" y="77019"/>
                        <a:pt x="19296" y="89777"/>
                        <a:pt x="35143" y="89969"/>
                      </a:cubicBezTo>
                      <a:cubicBezTo>
                        <a:pt x="-15684" y="211167"/>
                        <a:pt x="119210" y="247700"/>
                        <a:pt x="213326" y="248280"/>
                      </a:cubicBezTo>
                      <a:cubicBezTo>
                        <a:pt x="261834" y="247120"/>
                        <a:pt x="320584" y="251179"/>
                        <a:pt x="359429" y="217933"/>
                      </a:cubicBezTo>
                      <a:cubicBezTo>
                        <a:pt x="394601" y="173860"/>
                        <a:pt x="433059" y="99634"/>
                        <a:pt x="399239" y="46091"/>
                      </a:cubicBezTo>
                      <a:cubicBezTo>
                        <a:pt x="383199" y="26955"/>
                        <a:pt x="356916" y="19610"/>
                        <a:pt x="333146" y="14777"/>
                      </a:cubicBezTo>
                      <a:close/>
                      <a:moveTo>
                        <a:pt x="302031" y="156271"/>
                      </a:moveTo>
                      <a:cubicBezTo>
                        <a:pt x="286184" y="158783"/>
                        <a:pt x="270337" y="160136"/>
                        <a:pt x="254297" y="161490"/>
                      </a:cubicBezTo>
                      <a:cubicBezTo>
                        <a:pt x="198252" y="162263"/>
                        <a:pt x="138922" y="169608"/>
                        <a:pt x="86356" y="143899"/>
                      </a:cubicBezTo>
                      <a:cubicBezTo>
                        <a:pt x="71282" y="130949"/>
                        <a:pt x="77660" y="107753"/>
                        <a:pt x="71669" y="86877"/>
                      </a:cubicBezTo>
                      <a:cubicBezTo>
                        <a:pt x="157282" y="75279"/>
                        <a:pt x="245793" y="76439"/>
                        <a:pt x="330827" y="92289"/>
                      </a:cubicBezTo>
                      <a:cubicBezTo>
                        <a:pt x="322323" y="113745"/>
                        <a:pt x="314786" y="136554"/>
                        <a:pt x="302031" y="1562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7184623" y="6209105"/>
                  <a:ext cx="470709" cy="273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709" h="273032" extrusionOk="0">
                      <a:moveTo>
                        <a:pt x="398593" y="238515"/>
                      </a:moveTo>
                      <a:cubicBezTo>
                        <a:pt x="451546" y="187291"/>
                        <a:pt x="523630" y="31880"/>
                        <a:pt x="411541" y="8685"/>
                      </a:cubicBezTo>
                      <a:cubicBezTo>
                        <a:pt x="319164" y="-9485"/>
                        <a:pt x="224662" y="6558"/>
                        <a:pt x="131512" y="6172"/>
                      </a:cubicBezTo>
                      <a:cubicBezTo>
                        <a:pt x="80879" y="6752"/>
                        <a:pt x="-33336" y="10811"/>
                        <a:pt x="9373" y="89289"/>
                      </a:cubicBezTo>
                      <a:cubicBezTo>
                        <a:pt x="-23674" y="227884"/>
                        <a:pt x="82231" y="256298"/>
                        <a:pt x="195480" y="269442"/>
                      </a:cubicBezTo>
                      <a:cubicBezTo>
                        <a:pt x="262927" y="275628"/>
                        <a:pt x="340423" y="278334"/>
                        <a:pt x="398593" y="238515"/>
                      </a:cubicBezTo>
                      <a:close/>
                      <a:moveTo>
                        <a:pt x="43000" y="107266"/>
                      </a:moveTo>
                      <a:cubicBezTo>
                        <a:pt x="149291" y="101661"/>
                        <a:pt x="260414" y="87936"/>
                        <a:pt x="369991" y="94315"/>
                      </a:cubicBezTo>
                      <a:cubicBezTo>
                        <a:pt x="347380" y="163709"/>
                        <a:pt x="321291" y="170087"/>
                        <a:pt x="252491" y="174920"/>
                      </a:cubicBezTo>
                      <a:cubicBezTo>
                        <a:pt x="201857" y="177626"/>
                        <a:pt x="151031" y="173954"/>
                        <a:pt x="101170" y="165448"/>
                      </a:cubicBezTo>
                      <a:cubicBezTo>
                        <a:pt x="67930" y="162743"/>
                        <a:pt x="48604" y="139353"/>
                        <a:pt x="43000" y="1072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7774115" y="6154195"/>
                  <a:ext cx="783800" cy="287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800" h="287982" extrusionOk="0">
                      <a:moveTo>
                        <a:pt x="678372" y="47357"/>
                      </a:moveTo>
                      <a:cubicBezTo>
                        <a:pt x="556041" y="-387"/>
                        <a:pt x="420181" y="1933"/>
                        <a:pt x="290505" y="0"/>
                      </a:cubicBezTo>
                      <a:cubicBezTo>
                        <a:pt x="230209" y="193"/>
                        <a:pt x="169913" y="0"/>
                        <a:pt x="109810" y="3866"/>
                      </a:cubicBezTo>
                      <a:cubicBezTo>
                        <a:pt x="82367" y="4445"/>
                        <a:pt x="44682" y="6379"/>
                        <a:pt x="32120" y="36340"/>
                      </a:cubicBezTo>
                      <a:cubicBezTo>
                        <a:pt x="20139" y="37500"/>
                        <a:pt x="16854" y="53350"/>
                        <a:pt x="14534" y="63015"/>
                      </a:cubicBezTo>
                      <a:cubicBezTo>
                        <a:pt x="7770" y="104767"/>
                        <a:pt x="-12908" y="152898"/>
                        <a:pt x="11829" y="191944"/>
                      </a:cubicBezTo>
                      <a:cubicBezTo>
                        <a:pt x="101307" y="305989"/>
                        <a:pt x="481637" y="259984"/>
                        <a:pt x="629285" y="284920"/>
                      </a:cubicBezTo>
                      <a:cubicBezTo>
                        <a:pt x="812879" y="315461"/>
                        <a:pt x="837423" y="109019"/>
                        <a:pt x="678372" y="47357"/>
                      </a:cubicBezTo>
                      <a:close/>
                      <a:moveTo>
                        <a:pt x="55505" y="151351"/>
                      </a:moveTo>
                      <a:cubicBezTo>
                        <a:pt x="43330" y="135694"/>
                        <a:pt x="45455" y="116945"/>
                        <a:pt x="41783" y="96069"/>
                      </a:cubicBezTo>
                      <a:cubicBezTo>
                        <a:pt x="60143" y="117138"/>
                        <a:pt x="89711" y="111919"/>
                        <a:pt x="114642" y="109406"/>
                      </a:cubicBezTo>
                      <a:cubicBezTo>
                        <a:pt x="169527" y="106313"/>
                        <a:pt x="224605" y="109019"/>
                        <a:pt x="279490" y="109019"/>
                      </a:cubicBezTo>
                      <a:cubicBezTo>
                        <a:pt x="339786" y="110759"/>
                        <a:pt x="706202" y="106120"/>
                        <a:pt x="682431" y="188658"/>
                      </a:cubicBezTo>
                      <a:cubicBezTo>
                        <a:pt x="682238" y="188658"/>
                        <a:pt x="682238" y="188658"/>
                        <a:pt x="682044" y="188851"/>
                      </a:cubicBezTo>
                      <a:cubicBezTo>
                        <a:pt x="681078" y="189045"/>
                        <a:pt x="680305" y="189045"/>
                        <a:pt x="679339" y="189238"/>
                      </a:cubicBezTo>
                      <a:cubicBezTo>
                        <a:pt x="480477" y="164109"/>
                        <a:pt x="282775" y="187691"/>
                        <a:pt x="83527" y="163143"/>
                      </a:cubicBezTo>
                      <a:cubicBezTo>
                        <a:pt x="73671" y="160630"/>
                        <a:pt x="63428" y="157923"/>
                        <a:pt x="55505" y="1513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2651612" y="1325707"/>
                  <a:ext cx="3991392" cy="2903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1392" h="2903634" extrusionOk="0">
                      <a:moveTo>
                        <a:pt x="34855" y="1318598"/>
                      </a:moveTo>
                      <a:cubicBezTo>
                        <a:pt x="44325" y="1547655"/>
                        <a:pt x="76212" y="1773619"/>
                        <a:pt x="80851" y="2003063"/>
                      </a:cubicBezTo>
                      <a:cubicBezTo>
                        <a:pt x="85682" y="2168719"/>
                        <a:pt x="94185" y="2334374"/>
                        <a:pt x="108487" y="2499450"/>
                      </a:cubicBezTo>
                      <a:cubicBezTo>
                        <a:pt x="118922" y="2618714"/>
                        <a:pt x="127619" y="2758468"/>
                        <a:pt x="226566" y="2840619"/>
                      </a:cubicBezTo>
                      <a:cubicBezTo>
                        <a:pt x="315078" y="2903055"/>
                        <a:pt x="427361" y="2902475"/>
                        <a:pt x="535198" y="2901895"/>
                      </a:cubicBezTo>
                      <a:cubicBezTo>
                        <a:pt x="565926" y="2901701"/>
                        <a:pt x="596461" y="2901508"/>
                        <a:pt x="625836" y="2903055"/>
                      </a:cubicBezTo>
                      <a:cubicBezTo>
                        <a:pt x="708936" y="2902668"/>
                        <a:pt x="791844" y="2902475"/>
                        <a:pt x="874944" y="2903635"/>
                      </a:cubicBezTo>
                      <a:cubicBezTo>
                        <a:pt x="1631353" y="2896289"/>
                        <a:pt x="2387954" y="2886624"/>
                        <a:pt x="3144170" y="2865362"/>
                      </a:cubicBezTo>
                      <a:cubicBezTo>
                        <a:pt x="3303994" y="2862462"/>
                        <a:pt x="3463431" y="2855697"/>
                        <a:pt x="3623254" y="2848738"/>
                      </a:cubicBezTo>
                      <a:cubicBezTo>
                        <a:pt x="3691860" y="2847192"/>
                        <a:pt x="3763172" y="2844872"/>
                        <a:pt x="3825788" y="2813558"/>
                      </a:cubicBezTo>
                      <a:cubicBezTo>
                        <a:pt x="3982905" y="2733340"/>
                        <a:pt x="3990056" y="2536950"/>
                        <a:pt x="3991216" y="2381539"/>
                      </a:cubicBezTo>
                      <a:cubicBezTo>
                        <a:pt x="3991989" y="2221102"/>
                        <a:pt x="3990636" y="2060086"/>
                        <a:pt x="3978847" y="1899842"/>
                      </a:cubicBezTo>
                      <a:cubicBezTo>
                        <a:pt x="3964353" y="1670012"/>
                        <a:pt x="3940196" y="1436702"/>
                        <a:pt x="3909854" y="1207838"/>
                      </a:cubicBezTo>
                      <a:cubicBezTo>
                        <a:pt x="3893621" y="1042376"/>
                        <a:pt x="3884538" y="877493"/>
                        <a:pt x="3862313" y="712611"/>
                      </a:cubicBezTo>
                      <a:cubicBezTo>
                        <a:pt x="3845500" y="604558"/>
                        <a:pt x="3842601" y="495152"/>
                        <a:pt x="3840862" y="385939"/>
                      </a:cubicBezTo>
                      <a:cubicBezTo>
                        <a:pt x="3842601" y="207912"/>
                        <a:pt x="3813613" y="66225"/>
                        <a:pt x="3616490" y="24086"/>
                      </a:cubicBezTo>
                      <a:cubicBezTo>
                        <a:pt x="3504594" y="-4715"/>
                        <a:pt x="3390186" y="-2589"/>
                        <a:pt x="3275971" y="4563"/>
                      </a:cubicBezTo>
                      <a:cubicBezTo>
                        <a:pt x="3154606" y="7849"/>
                        <a:pt x="3033240" y="8623"/>
                        <a:pt x="2911875" y="8429"/>
                      </a:cubicBezTo>
                      <a:cubicBezTo>
                        <a:pt x="2421195" y="-1042"/>
                        <a:pt x="1931288" y="23893"/>
                        <a:pt x="1441574" y="51341"/>
                      </a:cubicBezTo>
                      <a:cubicBezTo>
                        <a:pt x="1275760" y="54047"/>
                        <a:pt x="1110138" y="61779"/>
                        <a:pt x="944324" y="64485"/>
                      </a:cubicBezTo>
                      <a:cubicBezTo>
                        <a:pt x="794163" y="60426"/>
                        <a:pt x="645548" y="69318"/>
                        <a:pt x="496547" y="88454"/>
                      </a:cubicBezTo>
                      <a:cubicBezTo>
                        <a:pt x="456736" y="92900"/>
                        <a:pt x="410934" y="92320"/>
                        <a:pt x="363199" y="91547"/>
                      </a:cubicBezTo>
                      <a:cubicBezTo>
                        <a:pt x="239321" y="89614"/>
                        <a:pt x="103269" y="87681"/>
                        <a:pt x="31763" y="179497"/>
                      </a:cubicBezTo>
                      <a:cubicBezTo>
                        <a:pt x="1229" y="201533"/>
                        <a:pt x="8379" y="248504"/>
                        <a:pt x="3548" y="282331"/>
                      </a:cubicBezTo>
                      <a:cubicBezTo>
                        <a:pt x="-8434" y="460551"/>
                        <a:pt x="13017" y="638578"/>
                        <a:pt x="22294" y="816412"/>
                      </a:cubicBezTo>
                      <a:cubicBezTo>
                        <a:pt x="31377" y="983420"/>
                        <a:pt x="28285" y="1151202"/>
                        <a:pt x="34855" y="1318598"/>
                      </a:cubicBezTo>
                      <a:close/>
                      <a:moveTo>
                        <a:pt x="906252" y="404882"/>
                      </a:moveTo>
                      <a:cubicBezTo>
                        <a:pt x="906638" y="391351"/>
                        <a:pt x="909731" y="377047"/>
                        <a:pt x="914949" y="364483"/>
                      </a:cubicBezTo>
                      <a:cubicBezTo>
                        <a:pt x="926544" y="337034"/>
                        <a:pt x="943937" y="313066"/>
                        <a:pt x="969447" y="297022"/>
                      </a:cubicBezTo>
                      <a:cubicBezTo>
                        <a:pt x="988579" y="284651"/>
                        <a:pt x="1011964" y="278272"/>
                        <a:pt x="1034961" y="278272"/>
                      </a:cubicBezTo>
                      <a:cubicBezTo>
                        <a:pt x="1057959" y="278272"/>
                        <a:pt x="1080956" y="284651"/>
                        <a:pt x="1099702" y="298182"/>
                      </a:cubicBezTo>
                      <a:cubicBezTo>
                        <a:pt x="1130624" y="320411"/>
                        <a:pt x="1153814" y="356364"/>
                        <a:pt x="1154008" y="395410"/>
                      </a:cubicBezTo>
                      <a:cubicBezTo>
                        <a:pt x="1154201" y="408941"/>
                        <a:pt x="1152655" y="422085"/>
                        <a:pt x="1149756" y="434456"/>
                      </a:cubicBezTo>
                      <a:cubicBezTo>
                        <a:pt x="1149369" y="439289"/>
                        <a:pt x="1148403" y="443928"/>
                        <a:pt x="1147244" y="448567"/>
                      </a:cubicBezTo>
                      <a:cubicBezTo>
                        <a:pt x="1142799" y="464804"/>
                        <a:pt x="1137001" y="478915"/>
                        <a:pt x="1127918" y="493219"/>
                      </a:cubicBezTo>
                      <a:cubicBezTo>
                        <a:pt x="1119415" y="506363"/>
                        <a:pt x="1106273" y="517381"/>
                        <a:pt x="1093325" y="525499"/>
                      </a:cubicBezTo>
                      <a:cubicBezTo>
                        <a:pt x="1079217" y="534198"/>
                        <a:pt x="1063563" y="540383"/>
                        <a:pt x="1047136" y="542316"/>
                      </a:cubicBezTo>
                      <a:cubicBezTo>
                        <a:pt x="1037667" y="544636"/>
                        <a:pt x="1027811" y="545795"/>
                        <a:pt x="1018148" y="545795"/>
                      </a:cubicBezTo>
                      <a:cubicBezTo>
                        <a:pt x="992831" y="545795"/>
                        <a:pt x="967708" y="537870"/>
                        <a:pt x="947029" y="520280"/>
                      </a:cubicBezTo>
                      <a:cubicBezTo>
                        <a:pt x="920553" y="497858"/>
                        <a:pt x="907605" y="466157"/>
                        <a:pt x="906832" y="432330"/>
                      </a:cubicBezTo>
                      <a:cubicBezTo>
                        <a:pt x="905865" y="422858"/>
                        <a:pt x="905865" y="413580"/>
                        <a:pt x="906252" y="404882"/>
                      </a:cubicBezTo>
                      <a:close/>
                      <a:moveTo>
                        <a:pt x="668352" y="304754"/>
                      </a:moveTo>
                      <a:cubicBezTo>
                        <a:pt x="669512" y="304561"/>
                        <a:pt x="670672" y="304561"/>
                        <a:pt x="671831" y="304561"/>
                      </a:cubicBezTo>
                      <a:cubicBezTo>
                        <a:pt x="746235" y="304561"/>
                        <a:pt x="814261" y="366609"/>
                        <a:pt x="814261" y="442961"/>
                      </a:cubicBezTo>
                      <a:cubicBezTo>
                        <a:pt x="814261" y="520280"/>
                        <a:pt x="755125" y="586775"/>
                        <a:pt x="676083" y="588901"/>
                      </a:cubicBezTo>
                      <a:cubicBezTo>
                        <a:pt x="674923" y="588901"/>
                        <a:pt x="673764" y="588901"/>
                        <a:pt x="672604" y="588901"/>
                      </a:cubicBezTo>
                      <a:cubicBezTo>
                        <a:pt x="598200" y="588901"/>
                        <a:pt x="530174" y="526852"/>
                        <a:pt x="530174" y="450693"/>
                      </a:cubicBezTo>
                      <a:cubicBezTo>
                        <a:pt x="530174" y="373374"/>
                        <a:pt x="589504" y="307073"/>
                        <a:pt x="668352" y="304754"/>
                      </a:cubicBezTo>
                      <a:close/>
                      <a:moveTo>
                        <a:pt x="204922" y="408748"/>
                      </a:moveTo>
                      <a:cubicBezTo>
                        <a:pt x="205115" y="408361"/>
                        <a:pt x="205115" y="407975"/>
                        <a:pt x="205308" y="407588"/>
                      </a:cubicBezTo>
                      <a:cubicBezTo>
                        <a:pt x="216517" y="375694"/>
                        <a:pt x="245699" y="349212"/>
                        <a:pt x="276040" y="336648"/>
                      </a:cubicBezTo>
                      <a:cubicBezTo>
                        <a:pt x="292081" y="329883"/>
                        <a:pt x="309281" y="326597"/>
                        <a:pt x="326287" y="326597"/>
                      </a:cubicBezTo>
                      <a:cubicBezTo>
                        <a:pt x="348898" y="326597"/>
                        <a:pt x="371509" y="332395"/>
                        <a:pt x="391415" y="343800"/>
                      </a:cubicBezTo>
                      <a:cubicBezTo>
                        <a:pt x="464273" y="385552"/>
                        <a:pt x="479540" y="489546"/>
                        <a:pt x="419824" y="549275"/>
                      </a:cubicBezTo>
                      <a:cubicBezTo>
                        <a:pt x="419630" y="549661"/>
                        <a:pt x="419244" y="549855"/>
                        <a:pt x="419051" y="550048"/>
                      </a:cubicBezTo>
                      <a:cubicBezTo>
                        <a:pt x="393734" y="575370"/>
                        <a:pt x="359527" y="588707"/>
                        <a:pt x="325321" y="588707"/>
                      </a:cubicBezTo>
                      <a:cubicBezTo>
                        <a:pt x="303290" y="588707"/>
                        <a:pt x="281065" y="583102"/>
                        <a:pt x="260966" y="571891"/>
                      </a:cubicBezTo>
                      <a:cubicBezTo>
                        <a:pt x="236036" y="557587"/>
                        <a:pt x="216324" y="535164"/>
                        <a:pt x="205115" y="508489"/>
                      </a:cubicBezTo>
                      <a:cubicBezTo>
                        <a:pt x="191201" y="475629"/>
                        <a:pt x="193326" y="441995"/>
                        <a:pt x="204922" y="408748"/>
                      </a:cubicBezTo>
                      <a:close/>
                      <a:moveTo>
                        <a:pt x="314305" y="714351"/>
                      </a:moveTo>
                      <a:cubicBezTo>
                        <a:pt x="363199" y="713964"/>
                        <a:pt x="412093" y="713771"/>
                        <a:pt x="460987" y="714544"/>
                      </a:cubicBezTo>
                      <a:cubicBezTo>
                        <a:pt x="1234596" y="711644"/>
                        <a:pt x="2007431" y="668153"/>
                        <a:pt x="2781233" y="671825"/>
                      </a:cubicBezTo>
                      <a:cubicBezTo>
                        <a:pt x="3069959" y="673565"/>
                        <a:pt x="3359458" y="681490"/>
                        <a:pt x="3648185" y="666800"/>
                      </a:cubicBezTo>
                      <a:cubicBezTo>
                        <a:pt x="3679878" y="663707"/>
                        <a:pt x="3712153" y="664287"/>
                        <a:pt x="3744040" y="662740"/>
                      </a:cubicBezTo>
                      <a:cubicBezTo>
                        <a:pt x="3746359" y="685356"/>
                        <a:pt x="3749451" y="707778"/>
                        <a:pt x="3753123" y="730201"/>
                      </a:cubicBezTo>
                      <a:cubicBezTo>
                        <a:pt x="3768390" y="854878"/>
                        <a:pt x="3781725" y="978394"/>
                        <a:pt x="3789262" y="1104038"/>
                      </a:cubicBezTo>
                      <a:cubicBezTo>
                        <a:pt x="3811486" y="1334061"/>
                        <a:pt x="3843761" y="1571430"/>
                        <a:pt x="3862507" y="1803000"/>
                      </a:cubicBezTo>
                      <a:cubicBezTo>
                        <a:pt x="3873522" y="1949520"/>
                        <a:pt x="3878547" y="2097392"/>
                        <a:pt x="3881059" y="2244878"/>
                      </a:cubicBezTo>
                      <a:cubicBezTo>
                        <a:pt x="3869657" y="2395263"/>
                        <a:pt x="3926668" y="2682309"/>
                        <a:pt x="3733411" y="2729087"/>
                      </a:cubicBezTo>
                      <a:cubicBezTo>
                        <a:pt x="3390766" y="2759628"/>
                        <a:pt x="3045222" y="2748997"/>
                        <a:pt x="2701611" y="2766393"/>
                      </a:cubicBezTo>
                      <a:cubicBezTo>
                        <a:pt x="2110437" y="2781471"/>
                        <a:pt x="1519264" y="2782437"/>
                        <a:pt x="928090" y="2793262"/>
                      </a:cubicBezTo>
                      <a:cubicBezTo>
                        <a:pt x="873012" y="2792102"/>
                        <a:pt x="822185" y="2791715"/>
                        <a:pt x="775610" y="2791715"/>
                      </a:cubicBezTo>
                      <a:cubicBezTo>
                        <a:pt x="732127" y="2791715"/>
                        <a:pt x="692316" y="2792102"/>
                        <a:pt x="655598" y="2792489"/>
                      </a:cubicBezTo>
                      <a:cubicBezTo>
                        <a:pt x="188495" y="2796741"/>
                        <a:pt x="236036" y="2801187"/>
                        <a:pt x="194099" y="2123100"/>
                      </a:cubicBezTo>
                      <a:cubicBezTo>
                        <a:pt x="190427" y="1801067"/>
                        <a:pt x="140374" y="1484060"/>
                        <a:pt x="133610" y="1162027"/>
                      </a:cubicBezTo>
                      <a:cubicBezTo>
                        <a:pt x="133030" y="1011062"/>
                        <a:pt x="121821" y="861836"/>
                        <a:pt x="108680" y="712611"/>
                      </a:cubicBezTo>
                      <a:cubicBezTo>
                        <a:pt x="176899" y="715317"/>
                        <a:pt x="245699" y="714930"/>
                        <a:pt x="314305" y="7143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1132816" y="5949394"/>
                  <a:ext cx="693345" cy="299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45" h="299308" extrusionOk="0">
                      <a:moveTo>
                        <a:pt x="207229" y="298550"/>
                      </a:moveTo>
                      <a:cubicBezTo>
                        <a:pt x="285498" y="298163"/>
                        <a:pt x="364733" y="284825"/>
                        <a:pt x="443775" y="290818"/>
                      </a:cubicBezTo>
                      <a:cubicBezTo>
                        <a:pt x="482040" y="295070"/>
                        <a:pt x="532867" y="295650"/>
                        <a:pt x="572678" y="284825"/>
                      </a:cubicBezTo>
                      <a:cubicBezTo>
                        <a:pt x="603019" y="281346"/>
                        <a:pt x="635873" y="276707"/>
                        <a:pt x="654233" y="249066"/>
                      </a:cubicBezTo>
                      <a:cubicBezTo>
                        <a:pt x="701580" y="172133"/>
                        <a:pt x="728443" y="11503"/>
                        <a:pt x="598961" y="7251"/>
                      </a:cubicBezTo>
                      <a:cubicBezTo>
                        <a:pt x="483586" y="-1061"/>
                        <a:pt x="367052" y="-1254"/>
                        <a:pt x="251291" y="1839"/>
                      </a:cubicBezTo>
                      <a:cubicBezTo>
                        <a:pt x="189642" y="10730"/>
                        <a:pt x="21509" y="-21744"/>
                        <a:pt x="53589" y="85923"/>
                      </a:cubicBezTo>
                      <a:cubicBezTo>
                        <a:pt x="-67003" y="264336"/>
                        <a:pt x="29625" y="305702"/>
                        <a:pt x="207229" y="298550"/>
                      </a:cubicBezTo>
                      <a:close/>
                      <a:moveTo>
                        <a:pt x="77360" y="108925"/>
                      </a:moveTo>
                      <a:cubicBezTo>
                        <a:pt x="251291" y="118010"/>
                        <a:pt x="433533" y="93848"/>
                        <a:pt x="608817" y="101387"/>
                      </a:cubicBezTo>
                      <a:lnTo>
                        <a:pt x="608817" y="101387"/>
                      </a:lnTo>
                      <a:cubicBezTo>
                        <a:pt x="604565" y="132314"/>
                        <a:pt x="597995" y="163822"/>
                        <a:pt x="585240" y="192236"/>
                      </a:cubicBezTo>
                      <a:cubicBezTo>
                        <a:pt x="535186" y="200548"/>
                        <a:pt x="492863" y="205574"/>
                        <a:pt x="438171" y="208860"/>
                      </a:cubicBezTo>
                      <a:cubicBezTo>
                        <a:pt x="350239" y="216205"/>
                        <a:pt x="268298" y="237274"/>
                        <a:pt x="178627" y="235148"/>
                      </a:cubicBezTo>
                      <a:cubicBezTo>
                        <a:pt x="54942" y="235535"/>
                        <a:pt x="27886" y="241334"/>
                        <a:pt x="77360" y="1089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1875928" y="5946569"/>
                  <a:ext cx="492596" cy="267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596" h="267391" extrusionOk="0">
                      <a:moveTo>
                        <a:pt x="161195" y="267354"/>
                      </a:moveTo>
                      <a:cubicBezTo>
                        <a:pt x="242556" y="268321"/>
                        <a:pt x="316960" y="249958"/>
                        <a:pt x="399674" y="250731"/>
                      </a:cubicBezTo>
                      <a:cubicBezTo>
                        <a:pt x="458231" y="244932"/>
                        <a:pt x="481808" y="180564"/>
                        <a:pt x="490312" y="130307"/>
                      </a:cubicBezTo>
                      <a:cubicBezTo>
                        <a:pt x="510024" y="33271"/>
                        <a:pt x="397741" y="9882"/>
                        <a:pt x="324304" y="5437"/>
                      </a:cubicBezTo>
                      <a:cubicBezTo>
                        <a:pt x="247001" y="411"/>
                        <a:pt x="165060" y="-7514"/>
                        <a:pt x="90269" y="16068"/>
                      </a:cubicBezTo>
                      <a:cubicBezTo>
                        <a:pt x="51811" y="-39215"/>
                        <a:pt x="22050" y="68838"/>
                        <a:pt x="9681" y="96093"/>
                      </a:cubicBezTo>
                      <a:cubicBezTo>
                        <a:pt x="-32835" y="192549"/>
                        <a:pt x="73263" y="267934"/>
                        <a:pt x="161195" y="267354"/>
                      </a:cubicBezTo>
                      <a:close/>
                      <a:moveTo>
                        <a:pt x="63213" y="106725"/>
                      </a:moveTo>
                      <a:cubicBezTo>
                        <a:pt x="73649" y="115423"/>
                        <a:pt x="87564" y="120062"/>
                        <a:pt x="101478" y="117743"/>
                      </a:cubicBezTo>
                      <a:cubicBezTo>
                        <a:pt x="201779" y="106725"/>
                        <a:pt x="308263" y="96093"/>
                        <a:pt x="407404" y="118322"/>
                      </a:cubicBezTo>
                      <a:cubicBezTo>
                        <a:pt x="408950" y="140358"/>
                        <a:pt x="405858" y="165873"/>
                        <a:pt x="392910" y="184237"/>
                      </a:cubicBezTo>
                      <a:cubicBezTo>
                        <a:pt x="326623" y="186169"/>
                        <a:pt x="260529" y="189649"/>
                        <a:pt x="194628" y="197574"/>
                      </a:cubicBezTo>
                      <a:cubicBezTo>
                        <a:pt x="157909" y="199314"/>
                        <a:pt x="118678" y="199121"/>
                        <a:pt x="86211" y="180177"/>
                      </a:cubicBezTo>
                      <a:cubicBezTo>
                        <a:pt x="75582" y="173025"/>
                        <a:pt x="63600" y="158722"/>
                        <a:pt x="59541" y="145190"/>
                      </a:cubicBezTo>
                      <a:cubicBezTo>
                        <a:pt x="56256" y="132240"/>
                        <a:pt x="59541" y="120255"/>
                        <a:pt x="63213" y="1067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2447597" y="5930357"/>
                  <a:ext cx="509334" cy="272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334" h="272206" extrusionOk="0">
                      <a:moveTo>
                        <a:pt x="36917" y="71134"/>
                      </a:moveTo>
                      <a:cubicBezTo>
                        <a:pt x="15852" y="112113"/>
                        <a:pt x="-20481" y="172228"/>
                        <a:pt x="14692" y="214367"/>
                      </a:cubicBezTo>
                      <a:cubicBezTo>
                        <a:pt x="32665" y="232150"/>
                        <a:pt x="58561" y="239689"/>
                        <a:pt x="82718" y="244714"/>
                      </a:cubicBezTo>
                      <a:cubicBezTo>
                        <a:pt x="176448" y="261531"/>
                        <a:pt x="270178" y="264044"/>
                        <a:pt x="365840" y="270810"/>
                      </a:cubicBezTo>
                      <a:cubicBezTo>
                        <a:pt x="438698" y="282794"/>
                        <a:pt x="487399" y="215527"/>
                        <a:pt x="500347" y="151546"/>
                      </a:cubicBezTo>
                      <a:cubicBezTo>
                        <a:pt x="512329" y="108634"/>
                        <a:pt x="520059" y="52384"/>
                        <a:pt x="471165" y="29961"/>
                      </a:cubicBezTo>
                      <a:cubicBezTo>
                        <a:pt x="374150" y="-10631"/>
                        <a:pt x="263607" y="2900"/>
                        <a:pt x="160601" y="0"/>
                      </a:cubicBezTo>
                      <a:cubicBezTo>
                        <a:pt x="114799" y="2127"/>
                        <a:pt x="19910" y="2513"/>
                        <a:pt x="36917" y="71134"/>
                      </a:cubicBezTo>
                      <a:close/>
                      <a:moveTo>
                        <a:pt x="425364" y="104961"/>
                      </a:moveTo>
                      <a:cubicBezTo>
                        <a:pt x="418020" y="133182"/>
                        <a:pt x="413188" y="173388"/>
                        <a:pt x="385553" y="188658"/>
                      </a:cubicBezTo>
                      <a:cubicBezTo>
                        <a:pt x="314241" y="188078"/>
                        <a:pt x="242542" y="184986"/>
                        <a:pt x="171230" y="183246"/>
                      </a:cubicBezTo>
                      <a:cubicBezTo>
                        <a:pt x="131613" y="180540"/>
                        <a:pt x="88130" y="186919"/>
                        <a:pt x="51218" y="170102"/>
                      </a:cubicBezTo>
                      <a:cubicBezTo>
                        <a:pt x="45227" y="145166"/>
                        <a:pt x="53537" y="120231"/>
                        <a:pt x="57982" y="95296"/>
                      </a:cubicBezTo>
                      <a:cubicBezTo>
                        <a:pt x="175289" y="105734"/>
                        <a:pt x="305544" y="82538"/>
                        <a:pt x="425364" y="1049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3038195" y="5948321"/>
                  <a:ext cx="552925" cy="286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925" h="286465" extrusionOk="0">
                      <a:moveTo>
                        <a:pt x="37492" y="47178"/>
                      </a:moveTo>
                      <a:cubicBezTo>
                        <a:pt x="21838" y="88929"/>
                        <a:pt x="966" y="133001"/>
                        <a:pt x="0" y="178040"/>
                      </a:cubicBezTo>
                      <a:cubicBezTo>
                        <a:pt x="40777" y="312188"/>
                        <a:pt x="293364" y="276234"/>
                        <a:pt x="405260" y="285126"/>
                      </a:cubicBezTo>
                      <a:cubicBezTo>
                        <a:pt x="480051" y="296337"/>
                        <a:pt x="536868" y="235449"/>
                        <a:pt x="547691" y="165668"/>
                      </a:cubicBezTo>
                      <a:cubicBezTo>
                        <a:pt x="557547" y="126429"/>
                        <a:pt x="556194" y="76945"/>
                        <a:pt x="519668" y="51817"/>
                      </a:cubicBezTo>
                      <a:cubicBezTo>
                        <a:pt x="415889" y="-7526"/>
                        <a:pt x="287953" y="-2500"/>
                        <a:pt x="171999" y="3299"/>
                      </a:cubicBezTo>
                      <a:cubicBezTo>
                        <a:pt x="133927" y="10064"/>
                        <a:pt x="82521" y="206"/>
                        <a:pt x="55465" y="33067"/>
                      </a:cubicBezTo>
                      <a:cubicBezTo>
                        <a:pt x="46768" y="29588"/>
                        <a:pt x="40391" y="40219"/>
                        <a:pt x="37492" y="47178"/>
                      </a:cubicBezTo>
                      <a:close/>
                      <a:moveTo>
                        <a:pt x="121365" y="105747"/>
                      </a:moveTo>
                      <a:cubicBezTo>
                        <a:pt x="233261" y="98014"/>
                        <a:pt x="356559" y="82357"/>
                        <a:pt x="464590" y="122950"/>
                      </a:cubicBezTo>
                      <a:cubicBezTo>
                        <a:pt x="460338" y="146532"/>
                        <a:pt x="453381" y="174947"/>
                        <a:pt x="432703" y="189444"/>
                      </a:cubicBezTo>
                      <a:cubicBezTo>
                        <a:pt x="384388" y="189831"/>
                        <a:pt x="335881" y="188864"/>
                        <a:pt x="287566" y="190604"/>
                      </a:cubicBezTo>
                      <a:cubicBezTo>
                        <a:pt x="213356" y="188091"/>
                        <a:pt x="127936" y="206841"/>
                        <a:pt x="61456" y="166828"/>
                      </a:cubicBezTo>
                      <a:cubicBezTo>
                        <a:pt x="46188" y="146339"/>
                        <a:pt x="56238" y="115025"/>
                        <a:pt x="56431" y="89509"/>
                      </a:cubicBezTo>
                      <a:cubicBezTo>
                        <a:pt x="71312" y="110579"/>
                        <a:pt x="98368" y="108259"/>
                        <a:pt x="121365" y="1057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3707606" y="5912947"/>
                  <a:ext cx="539817" cy="28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817" h="280164" extrusionOk="0">
                      <a:moveTo>
                        <a:pt x="104197" y="248593"/>
                      </a:moveTo>
                      <a:cubicBezTo>
                        <a:pt x="190776" y="260964"/>
                        <a:pt x="277549" y="274108"/>
                        <a:pt x="365094" y="278554"/>
                      </a:cubicBezTo>
                      <a:cubicBezTo>
                        <a:pt x="431768" y="287639"/>
                        <a:pt x="499988" y="258258"/>
                        <a:pt x="521053" y="190990"/>
                      </a:cubicBezTo>
                      <a:cubicBezTo>
                        <a:pt x="534001" y="150591"/>
                        <a:pt x="552747" y="98401"/>
                        <a:pt x="526851" y="59935"/>
                      </a:cubicBezTo>
                      <a:cubicBezTo>
                        <a:pt x="492451" y="-19124"/>
                        <a:pt x="-116116" y="-35360"/>
                        <a:pt x="19744" y="106713"/>
                      </a:cubicBezTo>
                      <a:cubicBezTo>
                        <a:pt x="-21034" y="197756"/>
                        <a:pt x="10081" y="234289"/>
                        <a:pt x="104197" y="248593"/>
                      </a:cubicBezTo>
                      <a:close/>
                      <a:moveTo>
                        <a:pt x="44094" y="111932"/>
                      </a:moveTo>
                      <a:cubicBezTo>
                        <a:pt x="178601" y="86803"/>
                        <a:pt x="321418" y="81391"/>
                        <a:pt x="456312" y="111159"/>
                      </a:cubicBezTo>
                      <a:cubicBezTo>
                        <a:pt x="440271" y="211866"/>
                        <a:pt x="398721" y="191184"/>
                        <a:pt x="316200" y="189444"/>
                      </a:cubicBezTo>
                      <a:cubicBezTo>
                        <a:pt x="242956" y="187511"/>
                        <a:pt x="170678" y="182292"/>
                        <a:pt x="95887" y="182099"/>
                      </a:cubicBezTo>
                      <a:cubicBezTo>
                        <a:pt x="37910" y="179779"/>
                        <a:pt x="43128" y="162189"/>
                        <a:pt x="44094" y="1119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4349882" y="5936827"/>
                  <a:ext cx="561725" cy="573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725" h="573836" extrusionOk="0">
                      <a:moveTo>
                        <a:pt x="38794" y="4547"/>
                      </a:moveTo>
                      <a:cubicBezTo>
                        <a:pt x="9033" y="11119"/>
                        <a:pt x="-244" y="53259"/>
                        <a:pt x="22754" y="72395"/>
                      </a:cubicBezTo>
                      <a:cubicBezTo>
                        <a:pt x="-67497" y="258540"/>
                        <a:pt x="130978" y="261826"/>
                        <a:pt x="263939" y="270718"/>
                      </a:cubicBezTo>
                      <a:cubicBezTo>
                        <a:pt x="149917" y="265305"/>
                        <a:pt x="4201" y="274777"/>
                        <a:pt x="9805" y="391915"/>
                      </a:cubicBezTo>
                      <a:cubicBezTo>
                        <a:pt x="-42181" y="597003"/>
                        <a:pt x="217171" y="565109"/>
                        <a:pt x="346266" y="573614"/>
                      </a:cubicBezTo>
                      <a:cubicBezTo>
                        <a:pt x="398252" y="571681"/>
                        <a:pt x="460868" y="583473"/>
                        <a:pt x="501838" y="543654"/>
                      </a:cubicBezTo>
                      <a:cubicBezTo>
                        <a:pt x="543968" y="501708"/>
                        <a:pt x="566193" y="438693"/>
                        <a:pt x="560975" y="379544"/>
                      </a:cubicBezTo>
                      <a:cubicBezTo>
                        <a:pt x="542036" y="290048"/>
                        <a:pt x="429173" y="289467"/>
                        <a:pt x="356122" y="277483"/>
                      </a:cubicBezTo>
                      <a:cubicBezTo>
                        <a:pt x="345493" y="276710"/>
                        <a:pt x="333125" y="275743"/>
                        <a:pt x="319597" y="274584"/>
                      </a:cubicBezTo>
                      <a:cubicBezTo>
                        <a:pt x="385497" y="274970"/>
                        <a:pt x="450818" y="251775"/>
                        <a:pt x="480773" y="187214"/>
                      </a:cubicBezTo>
                      <a:cubicBezTo>
                        <a:pt x="496234" y="151260"/>
                        <a:pt x="521551" y="100616"/>
                        <a:pt x="490436" y="66596"/>
                      </a:cubicBezTo>
                      <a:cubicBezTo>
                        <a:pt x="392068" y="-8403"/>
                        <a:pt x="252150" y="7060"/>
                        <a:pt x="134650" y="295"/>
                      </a:cubicBezTo>
                      <a:cubicBezTo>
                        <a:pt x="102762" y="682"/>
                        <a:pt x="70102" y="-2218"/>
                        <a:pt x="38794" y="4547"/>
                      </a:cubicBezTo>
                      <a:close/>
                      <a:moveTo>
                        <a:pt x="477488" y="395974"/>
                      </a:moveTo>
                      <a:cubicBezTo>
                        <a:pt x="475748" y="427675"/>
                        <a:pt x="465119" y="462275"/>
                        <a:pt x="441155" y="484311"/>
                      </a:cubicBezTo>
                      <a:cubicBezTo>
                        <a:pt x="392068" y="491077"/>
                        <a:pt x="341242" y="484505"/>
                        <a:pt x="291574" y="486824"/>
                      </a:cubicBezTo>
                      <a:cubicBezTo>
                        <a:pt x="226833" y="486437"/>
                        <a:pt x="165571" y="491270"/>
                        <a:pt x="100830" y="480252"/>
                      </a:cubicBezTo>
                      <a:cubicBezTo>
                        <a:pt x="65270" y="477932"/>
                        <a:pt x="53095" y="445652"/>
                        <a:pt x="52129" y="414531"/>
                      </a:cubicBezTo>
                      <a:cubicBezTo>
                        <a:pt x="66236" y="411438"/>
                        <a:pt x="76479" y="399067"/>
                        <a:pt x="80538" y="385343"/>
                      </a:cubicBezTo>
                      <a:cubicBezTo>
                        <a:pt x="140834" y="357895"/>
                        <a:pt x="208087" y="373359"/>
                        <a:pt x="271862" y="373745"/>
                      </a:cubicBezTo>
                      <a:cubicBezTo>
                        <a:pt x="339889" y="378384"/>
                        <a:pt x="413906" y="367173"/>
                        <a:pt x="477488" y="395974"/>
                      </a:cubicBezTo>
                      <a:close/>
                      <a:moveTo>
                        <a:pt x="426854" y="114147"/>
                      </a:moveTo>
                      <a:cubicBezTo>
                        <a:pt x="401151" y="201711"/>
                        <a:pt x="335637" y="187793"/>
                        <a:pt x="262006" y="188373"/>
                      </a:cubicBezTo>
                      <a:cubicBezTo>
                        <a:pt x="195719" y="185667"/>
                        <a:pt x="129818" y="191659"/>
                        <a:pt x="65077" y="172716"/>
                      </a:cubicBezTo>
                      <a:cubicBezTo>
                        <a:pt x="33769" y="155899"/>
                        <a:pt x="49810" y="111441"/>
                        <a:pt x="44978" y="82446"/>
                      </a:cubicBezTo>
                      <a:cubicBezTo>
                        <a:pt x="172721" y="86892"/>
                        <a:pt x="302783" y="71235"/>
                        <a:pt x="426854" y="1141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4926510" y="5923232"/>
                  <a:ext cx="521841" cy="276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41" h="276901" extrusionOk="0">
                      <a:moveTo>
                        <a:pt x="8117" y="172587"/>
                      </a:moveTo>
                      <a:cubicBezTo>
                        <a:pt x="28796" y="250873"/>
                        <a:pt x="132381" y="259571"/>
                        <a:pt x="199828" y="270202"/>
                      </a:cubicBezTo>
                      <a:cubicBezTo>
                        <a:pt x="269401" y="277741"/>
                        <a:pt x="339746" y="278128"/>
                        <a:pt x="409705" y="275228"/>
                      </a:cubicBezTo>
                      <a:cubicBezTo>
                        <a:pt x="433863" y="276001"/>
                        <a:pt x="459179" y="269236"/>
                        <a:pt x="476186" y="251259"/>
                      </a:cubicBezTo>
                      <a:cubicBezTo>
                        <a:pt x="509620" y="219172"/>
                        <a:pt x="520635" y="171427"/>
                        <a:pt x="521795" y="126583"/>
                      </a:cubicBezTo>
                      <a:cubicBezTo>
                        <a:pt x="523920" y="59895"/>
                        <a:pt x="452609" y="27808"/>
                        <a:pt x="397144" y="14084"/>
                      </a:cubicBezTo>
                      <a:cubicBezTo>
                        <a:pt x="298003" y="-7373"/>
                        <a:pt x="195577" y="-607"/>
                        <a:pt x="95663" y="10025"/>
                      </a:cubicBezTo>
                      <a:cubicBezTo>
                        <a:pt x="71892" y="11957"/>
                        <a:pt x="41744" y="8478"/>
                        <a:pt x="20486" y="23169"/>
                      </a:cubicBezTo>
                      <a:cubicBezTo>
                        <a:pt x="-3672" y="36699"/>
                        <a:pt x="-7150" y="72266"/>
                        <a:pt x="13722" y="90629"/>
                      </a:cubicBezTo>
                      <a:cubicBezTo>
                        <a:pt x="11982" y="117884"/>
                        <a:pt x="4832" y="145333"/>
                        <a:pt x="8117" y="172587"/>
                      </a:cubicBezTo>
                      <a:close/>
                      <a:moveTo>
                        <a:pt x="432123" y="125423"/>
                      </a:moveTo>
                      <a:cubicBezTo>
                        <a:pt x="430384" y="145526"/>
                        <a:pt x="425939" y="166402"/>
                        <a:pt x="412411" y="182252"/>
                      </a:cubicBezTo>
                      <a:cubicBezTo>
                        <a:pt x="394825" y="182832"/>
                        <a:pt x="377045" y="183025"/>
                        <a:pt x="359458" y="183992"/>
                      </a:cubicBezTo>
                      <a:cubicBezTo>
                        <a:pt x="338201" y="185152"/>
                        <a:pt x="317135" y="186504"/>
                        <a:pt x="296070" y="187084"/>
                      </a:cubicBezTo>
                      <a:cubicBezTo>
                        <a:pt x="217801" y="187471"/>
                        <a:pt x="132961" y="196363"/>
                        <a:pt x="60490" y="161183"/>
                      </a:cubicBezTo>
                      <a:cubicBezTo>
                        <a:pt x="45995" y="146299"/>
                        <a:pt x="49861" y="122330"/>
                        <a:pt x="46768" y="102614"/>
                      </a:cubicBezTo>
                      <a:cubicBezTo>
                        <a:pt x="172772" y="106866"/>
                        <a:pt x="315783" y="62601"/>
                        <a:pt x="432123" y="1254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5528968" y="5936902"/>
                  <a:ext cx="484222" cy="257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222" h="257513" extrusionOk="0">
                      <a:moveTo>
                        <a:pt x="10167" y="197963"/>
                      </a:moveTo>
                      <a:cubicBezTo>
                        <a:pt x="39736" y="232564"/>
                        <a:pt x="89596" y="237203"/>
                        <a:pt x="132306" y="241842"/>
                      </a:cubicBezTo>
                      <a:cubicBezTo>
                        <a:pt x="208450" y="247834"/>
                        <a:pt x="284786" y="247641"/>
                        <a:pt x="360929" y="254986"/>
                      </a:cubicBezTo>
                      <a:cubicBezTo>
                        <a:pt x="428376" y="271030"/>
                        <a:pt x="474564" y="207822"/>
                        <a:pt x="480362" y="146933"/>
                      </a:cubicBezTo>
                      <a:cubicBezTo>
                        <a:pt x="488866" y="105374"/>
                        <a:pt x="485774" y="55890"/>
                        <a:pt x="445769" y="31921"/>
                      </a:cubicBezTo>
                      <a:cubicBezTo>
                        <a:pt x="340444" y="-18723"/>
                        <a:pt x="213474" y="4860"/>
                        <a:pt x="100612" y="9692"/>
                      </a:cubicBezTo>
                      <a:cubicBezTo>
                        <a:pt x="67179" y="9885"/>
                        <a:pt x="7269" y="11625"/>
                        <a:pt x="16545" y="59949"/>
                      </a:cubicBezTo>
                      <a:cubicBezTo>
                        <a:pt x="9394" y="90877"/>
                        <a:pt x="7269" y="121804"/>
                        <a:pt x="1471" y="152732"/>
                      </a:cubicBezTo>
                      <a:cubicBezTo>
                        <a:pt x="-1814" y="168582"/>
                        <a:pt x="118" y="185012"/>
                        <a:pt x="10167" y="197963"/>
                      </a:cubicBezTo>
                      <a:close/>
                      <a:moveTo>
                        <a:pt x="392817" y="98802"/>
                      </a:moveTo>
                      <a:cubicBezTo>
                        <a:pt x="387406" y="120065"/>
                        <a:pt x="384893" y="142874"/>
                        <a:pt x="373878" y="162203"/>
                      </a:cubicBezTo>
                      <a:cubicBezTo>
                        <a:pt x="301792" y="159304"/>
                        <a:pt x="229708" y="158337"/>
                        <a:pt x="157816" y="162977"/>
                      </a:cubicBezTo>
                      <a:cubicBezTo>
                        <a:pt x="122450" y="162977"/>
                        <a:pt x="85151" y="166069"/>
                        <a:pt x="51138" y="155245"/>
                      </a:cubicBezTo>
                      <a:cubicBezTo>
                        <a:pt x="50752" y="153698"/>
                        <a:pt x="50365" y="152152"/>
                        <a:pt x="49978" y="150799"/>
                      </a:cubicBezTo>
                      <a:cubicBezTo>
                        <a:pt x="45727" y="129343"/>
                        <a:pt x="43794" y="107500"/>
                        <a:pt x="42055" y="85658"/>
                      </a:cubicBezTo>
                      <a:cubicBezTo>
                        <a:pt x="158976" y="89330"/>
                        <a:pt x="276476" y="73286"/>
                        <a:pt x="392817" y="9880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6108234" y="5949846"/>
                  <a:ext cx="479717" cy="270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717" h="270071" extrusionOk="0">
                      <a:moveTo>
                        <a:pt x="44" y="60536"/>
                      </a:moveTo>
                      <a:cubicBezTo>
                        <a:pt x="1397" y="70587"/>
                        <a:pt x="6808" y="80252"/>
                        <a:pt x="14731" y="87017"/>
                      </a:cubicBezTo>
                      <a:cubicBezTo>
                        <a:pt x="12026" y="121038"/>
                        <a:pt x="-2082" y="157571"/>
                        <a:pt x="7388" y="191205"/>
                      </a:cubicBezTo>
                      <a:cubicBezTo>
                        <a:pt x="60920" y="283214"/>
                        <a:pt x="229826" y="255766"/>
                        <a:pt x="322397" y="268137"/>
                      </a:cubicBezTo>
                      <a:cubicBezTo>
                        <a:pt x="384046" y="275868"/>
                        <a:pt x="462508" y="262532"/>
                        <a:pt x="473524" y="189465"/>
                      </a:cubicBezTo>
                      <a:cubicBezTo>
                        <a:pt x="481447" y="130316"/>
                        <a:pt x="494203" y="39079"/>
                        <a:pt x="420764" y="18397"/>
                      </a:cubicBezTo>
                      <a:cubicBezTo>
                        <a:pt x="327808" y="-8085"/>
                        <a:pt x="228087" y="1000"/>
                        <a:pt x="132425" y="3706"/>
                      </a:cubicBezTo>
                      <a:cubicBezTo>
                        <a:pt x="87976" y="9505"/>
                        <a:pt x="-2275" y="-6152"/>
                        <a:pt x="44" y="60536"/>
                      </a:cubicBezTo>
                      <a:close/>
                      <a:moveTo>
                        <a:pt x="383273" y="101515"/>
                      </a:moveTo>
                      <a:cubicBezTo>
                        <a:pt x="381920" y="123551"/>
                        <a:pt x="379987" y="145780"/>
                        <a:pt x="376508" y="167429"/>
                      </a:cubicBezTo>
                      <a:cubicBezTo>
                        <a:pt x="310801" y="167043"/>
                        <a:pt x="245287" y="168009"/>
                        <a:pt x="179773" y="172455"/>
                      </a:cubicBezTo>
                      <a:cubicBezTo>
                        <a:pt x="140542" y="172261"/>
                        <a:pt x="98412" y="174774"/>
                        <a:pt x="61499" y="159310"/>
                      </a:cubicBezTo>
                      <a:cubicBezTo>
                        <a:pt x="52416" y="139981"/>
                        <a:pt x="53576" y="117559"/>
                        <a:pt x="52223" y="96102"/>
                      </a:cubicBezTo>
                      <a:cubicBezTo>
                        <a:pt x="57828" y="95716"/>
                        <a:pt x="63239" y="95329"/>
                        <a:pt x="68843" y="94943"/>
                      </a:cubicBezTo>
                      <a:cubicBezTo>
                        <a:pt x="66911" y="95136"/>
                        <a:pt x="65171" y="95136"/>
                        <a:pt x="62852" y="95329"/>
                      </a:cubicBezTo>
                      <a:cubicBezTo>
                        <a:pt x="167405" y="89337"/>
                        <a:pt x="277948" y="80059"/>
                        <a:pt x="383273" y="1015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6645642" y="5959120"/>
                  <a:ext cx="494325" cy="258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325" h="258041" extrusionOk="0">
                      <a:moveTo>
                        <a:pt x="463515" y="31158"/>
                      </a:moveTo>
                      <a:cubicBezTo>
                        <a:pt x="390657" y="-4215"/>
                        <a:pt x="303305" y="10089"/>
                        <a:pt x="224456" y="1004"/>
                      </a:cubicBezTo>
                      <a:cubicBezTo>
                        <a:pt x="175176" y="3710"/>
                        <a:pt x="1051" y="-19485"/>
                        <a:pt x="22695" y="64406"/>
                      </a:cubicBezTo>
                      <a:cubicBezTo>
                        <a:pt x="22695" y="64406"/>
                        <a:pt x="22695" y="64406"/>
                        <a:pt x="22502" y="64406"/>
                      </a:cubicBezTo>
                      <a:cubicBezTo>
                        <a:pt x="10713" y="81222"/>
                        <a:pt x="11487" y="104225"/>
                        <a:pt x="6655" y="123941"/>
                      </a:cubicBezTo>
                      <a:cubicBezTo>
                        <a:pt x="3949" y="140758"/>
                        <a:pt x="-1655" y="157768"/>
                        <a:pt x="471" y="174972"/>
                      </a:cubicBezTo>
                      <a:cubicBezTo>
                        <a:pt x="23275" y="264855"/>
                        <a:pt x="211121" y="251711"/>
                        <a:pt x="285912" y="257896"/>
                      </a:cubicBezTo>
                      <a:cubicBezTo>
                        <a:pt x="353359" y="256349"/>
                        <a:pt x="448441" y="270847"/>
                        <a:pt x="476657" y="191788"/>
                      </a:cubicBezTo>
                      <a:cubicBezTo>
                        <a:pt x="491344" y="144817"/>
                        <a:pt x="513182" y="63052"/>
                        <a:pt x="463515" y="31158"/>
                      </a:cubicBezTo>
                      <a:close/>
                      <a:moveTo>
                        <a:pt x="394329" y="165693"/>
                      </a:moveTo>
                      <a:cubicBezTo>
                        <a:pt x="388532" y="166466"/>
                        <a:pt x="382733" y="167046"/>
                        <a:pt x="376743" y="167433"/>
                      </a:cubicBezTo>
                      <a:cubicBezTo>
                        <a:pt x="334999" y="169753"/>
                        <a:pt x="293255" y="168399"/>
                        <a:pt x="251512" y="169559"/>
                      </a:cubicBezTo>
                      <a:cubicBezTo>
                        <a:pt x="187157" y="169173"/>
                        <a:pt x="119711" y="179610"/>
                        <a:pt x="57482" y="159314"/>
                      </a:cubicBezTo>
                      <a:cubicBezTo>
                        <a:pt x="45500" y="139211"/>
                        <a:pt x="48785" y="109637"/>
                        <a:pt x="42988" y="86248"/>
                      </a:cubicBezTo>
                      <a:cubicBezTo>
                        <a:pt x="72749" y="95140"/>
                        <a:pt x="105023" y="81609"/>
                        <a:pt x="135751" y="81802"/>
                      </a:cubicBezTo>
                      <a:cubicBezTo>
                        <a:pt x="227741" y="80063"/>
                        <a:pt x="322051" y="76970"/>
                        <a:pt x="412882" y="93787"/>
                      </a:cubicBezTo>
                      <a:cubicBezTo>
                        <a:pt x="410176" y="118336"/>
                        <a:pt x="408244" y="144624"/>
                        <a:pt x="394329" y="1656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7218958" y="5932257"/>
                  <a:ext cx="443835" cy="244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35" h="244053" extrusionOk="0">
                      <a:moveTo>
                        <a:pt x="7699" y="182311"/>
                      </a:moveTo>
                      <a:cubicBezTo>
                        <a:pt x="15429" y="195069"/>
                        <a:pt x="28957" y="205507"/>
                        <a:pt x="43065" y="210533"/>
                      </a:cubicBezTo>
                      <a:cubicBezTo>
                        <a:pt x="126166" y="239334"/>
                        <a:pt x="215837" y="238561"/>
                        <a:pt x="302802" y="242041"/>
                      </a:cubicBezTo>
                      <a:cubicBezTo>
                        <a:pt x="392087" y="257118"/>
                        <a:pt x="444073" y="185211"/>
                        <a:pt x="442528" y="102287"/>
                      </a:cubicBezTo>
                      <a:cubicBezTo>
                        <a:pt x="451417" y="47583"/>
                        <a:pt x="413925" y="14917"/>
                        <a:pt x="362712" y="8731"/>
                      </a:cubicBezTo>
                      <a:cubicBezTo>
                        <a:pt x="279612" y="-2867"/>
                        <a:pt x="194578" y="226"/>
                        <a:pt x="110898" y="806"/>
                      </a:cubicBezTo>
                      <a:cubicBezTo>
                        <a:pt x="69348" y="1386"/>
                        <a:pt x="-22063" y="6218"/>
                        <a:pt x="9245" y="69233"/>
                      </a:cubicBezTo>
                      <a:cubicBezTo>
                        <a:pt x="9632" y="106346"/>
                        <a:pt x="-10661" y="147712"/>
                        <a:pt x="7699" y="182311"/>
                      </a:cubicBezTo>
                      <a:close/>
                      <a:moveTo>
                        <a:pt x="359427" y="92042"/>
                      </a:moveTo>
                      <a:cubicBezTo>
                        <a:pt x="356528" y="112918"/>
                        <a:pt x="354982" y="136500"/>
                        <a:pt x="339908" y="152544"/>
                      </a:cubicBezTo>
                      <a:cubicBezTo>
                        <a:pt x="323095" y="152930"/>
                        <a:pt x="306282" y="152351"/>
                        <a:pt x="289661" y="152351"/>
                      </a:cubicBezTo>
                      <a:cubicBezTo>
                        <a:pt x="270142" y="152351"/>
                        <a:pt x="250623" y="152737"/>
                        <a:pt x="231104" y="153124"/>
                      </a:cubicBezTo>
                      <a:cubicBezTo>
                        <a:pt x="172547" y="152930"/>
                        <a:pt x="111478" y="158343"/>
                        <a:pt x="54467" y="142879"/>
                      </a:cubicBezTo>
                      <a:cubicBezTo>
                        <a:pt x="54081" y="141333"/>
                        <a:pt x="53694" y="139786"/>
                        <a:pt x="53501" y="138433"/>
                      </a:cubicBezTo>
                      <a:cubicBezTo>
                        <a:pt x="50602" y="121037"/>
                        <a:pt x="48669" y="103640"/>
                        <a:pt x="46737" y="86243"/>
                      </a:cubicBezTo>
                      <a:cubicBezTo>
                        <a:pt x="151289" y="82571"/>
                        <a:pt x="254682" y="76578"/>
                        <a:pt x="359427" y="920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7739859" y="5863758"/>
                  <a:ext cx="638826" cy="2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26" h="225725" extrusionOk="0">
                      <a:moveTo>
                        <a:pt x="534832" y="224909"/>
                      </a:moveTo>
                      <a:cubicBezTo>
                        <a:pt x="633586" y="239020"/>
                        <a:pt x="683446" y="65826"/>
                        <a:pt x="586625" y="31612"/>
                      </a:cubicBezTo>
                      <a:cubicBezTo>
                        <a:pt x="477048" y="492"/>
                        <a:pt x="359741" y="14409"/>
                        <a:pt x="247072" y="2811"/>
                      </a:cubicBezTo>
                      <a:cubicBezTo>
                        <a:pt x="191221" y="-1248"/>
                        <a:pt x="-47839" y="-14585"/>
                        <a:pt x="11105" y="90181"/>
                      </a:cubicBezTo>
                      <a:cubicBezTo>
                        <a:pt x="-20396" y="195915"/>
                        <a:pt x="15743" y="201327"/>
                        <a:pt x="111598" y="212539"/>
                      </a:cubicBezTo>
                      <a:cubicBezTo>
                        <a:pt x="252483" y="221430"/>
                        <a:pt x="393947" y="214278"/>
                        <a:pt x="534832" y="224909"/>
                      </a:cubicBezTo>
                      <a:close/>
                      <a:moveTo>
                        <a:pt x="45118" y="143532"/>
                      </a:moveTo>
                      <a:cubicBezTo>
                        <a:pt x="42992" y="130580"/>
                        <a:pt x="41639" y="117436"/>
                        <a:pt x="39900" y="104292"/>
                      </a:cubicBezTo>
                      <a:cubicBezTo>
                        <a:pt x="39707" y="102746"/>
                        <a:pt x="39514" y="101006"/>
                        <a:pt x="39320" y="99460"/>
                      </a:cubicBezTo>
                      <a:cubicBezTo>
                        <a:pt x="46471" y="98686"/>
                        <a:pt x="53235" y="95787"/>
                        <a:pt x="58453" y="90568"/>
                      </a:cubicBezTo>
                      <a:cubicBezTo>
                        <a:pt x="147158" y="74524"/>
                        <a:pt x="237216" y="89795"/>
                        <a:pt x="326501" y="90761"/>
                      </a:cubicBezTo>
                      <a:cubicBezTo>
                        <a:pt x="401291" y="96753"/>
                        <a:pt x="479754" y="83609"/>
                        <a:pt x="552418" y="105258"/>
                      </a:cubicBezTo>
                      <a:cubicBezTo>
                        <a:pt x="549519" y="116470"/>
                        <a:pt x="547007" y="128261"/>
                        <a:pt x="541403" y="138506"/>
                      </a:cubicBezTo>
                      <a:cubicBezTo>
                        <a:pt x="407089" y="131547"/>
                        <a:pt x="272968" y="136573"/>
                        <a:pt x="138848" y="143532"/>
                      </a:cubicBezTo>
                      <a:cubicBezTo>
                        <a:pt x="107734" y="144111"/>
                        <a:pt x="76233" y="146818"/>
                        <a:pt x="45118" y="1435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1233219" y="5644549"/>
                  <a:ext cx="524646" cy="28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46" h="286396" extrusionOk="0">
                      <a:moveTo>
                        <a:pt x="85374" y="285228"/>
                      </a:moveTo>
                      <a:cubicBezTo>
                        <a:pt x="148762" y="290254"/>
                        <a:pt x="211764" y="277690"/>
                        <a:pt x="274959" y="273631"/>
                      </a:cubicBezTo>
                      <a:cubicBezTo>
                        <a:pt x="330230" y="267638"/>
                        <a:pt x="387821" y="268218"/>
                        <a:pt x="441353" y="253914"/>
                      </a:cubicBezTo>
                      <a:cubicBezTo>
                        <a:pt x="491214" y="232071"/>
                        <a:pt x="511119" y="174662"/>
                        <a:pt x="522328" y="125178"/>
                      </a:cubicBezTo>
                      <a:cubicBezTo>
                        <a:pt x="542427" y="29303"/>
                        <a:pt x="427245" y="5527"/>
                        <a:pt x="354967" y="4947"/>
                      </a:cubicBezTo>
                      <a:cubicBezTo>
                        <a:pt x="291386" y="5914"/>
                        <a:pt x="46722" y="-29653"/>
                        <a:pt x="66821" y="76854"/>
                      </a:cubicBezTo>
                      <a:cubicBezTo>
                        <a:pt x="9037" y="149147"/>
                        <a:pt x="-57057" y="268991"/>
                        <a:pt x="85374" y="285228"/>
                      </a:cubicBezTo>
                      <a:close/>
                      <a:moveTo>
                        <a:pt x="90012" y="102756"/>
                      </a:moveTo>
                      <a:cubicBezTo>
                        <a:pt x="120933" y="114353"/>
                        <a:pt x="153207" y="92704"/>
                        <a:pt x="185288" y="94058"/>
                      </a:cubicBezTo>
                      <a:cubicBezTo>
                        <a:pt x="267229" y="96570"/>
                        <a:pt x="353615" y="84779"/>
                        <a:pt x="432850" y="107975"/>
                      </a:cubicBezTo>
                      <a:cubicBezTo>
                        <a:pt x="427245" y="129238"/>
                        <a:pt x="420288" y="151273"/>
                        <a:pt x="407533" y="169250"/>
                      </a:cubicBezTo>
                      <a:cubicBezTo>
                        <a:pt x="301242" y="169250"/>
                        <a:pt x="196690" y="186260"/>
                        <a:pt x="92138" y="202304"/>
                      </a:cubicBezTo>
                      <a:cubicBezTo>
                        <a:pt x="83634" y="202497"/>
                        <a:pt x="74938" y="202690"/>
                        <a:pt x="66821" y="200371"/>
                      </a:cubicBezTo>
                      <a:cubicBezTo>
                        <a:pt x="69140" y="166930"/>
                        <a:pt x="79769" y="134650"/>
                        <a:pt x="90012" y="10275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1882312" y="5664825"/>
                  <a:ext cx="365570" cy="24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70" h="240715" extrusionOk="0">
                      <a:moveTo>
                        <a:pt x="149400" y="240210"/>
                      </a:moveTo>
                      <a:cubicBezTo>
                        <a:pt x="212016" y="237890"/>
                        <a:pt x="290671" y="244462"/>
                        <a:pt x="333574" y="189760"/>
                      </a:cubicBezTo>
                      <a:cubicBezTo>
                        <a:pt x="394064" y="101423"/>
                        <a:pt x="369713" y="7093"/>
                        <a:pt x="252600" y="2648"/>
                      </a:cubicBezTo>
                      <a:cubicBezTo>
                        <a:pt x="206025" y="3614"/>
                        <a:pt x="16826" y="-20354"/>
                        <a:pt x="40597" y="59477"/>
                      </a:cubicBezTo>
                      <a:cubicBezTo>
                        <a:pt x="-45789" y="178162"/>
                        <a:pt x="12767" y="247362"/>
                        <a:pt x="149400" y="240210"/>
                      </a:cubicBezTo>
                      <a:close/>
                      <a:moveTo>
                        <a:pt x="62241" y="82479"/>
                      </a:moveTo>
                      <a:cubicBezTo>
                        <a:pt x="133167" y="93497"/>
                        <a:pt x="209503" y="73588"/>
                        <a:pt x="279656" y="95624"/>
                      </a:cubicBezTo>
                      <a:cubicBezTo>
                        <a:pt x="276177" y="114374"/>
                        <a:pt x="273278" y="139309"/>
                        <a:pt x="252986" y="146848"/>
                      </a:cubicBezTo>
                      <a:cubicBezTo>
                        <a:pt x="205638" y="159798"/>
                        <a:pt x="156164" y="162891"/>
                        <a:pt x="107463" y="166951"/>
                      </a:cubicBezTo>
                      <a:cubicBezTo>
                        <a:pt x="33639" y="174875"/>
                        <a:pt x="46201" y="136216"/>
                        <a:pt x="62241" y="824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2292260" y="5676427"/>
                  <a:ext cx="335846" cy="23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846" h="238858" extrusionOk="0">
                      <a:moveTo>
                        <a:pt x="202882" y="238080"/>
                      </a:moveTo>
                      <a:cubicBezTo>
                        <a:pt x="271295" y="246198"/>
                        <a:pt x="317677" y="189562"/>
                        <a:pt x="328692" y="127320"/>
                      </a:cubicBezTo>
                      <a:cubicBezTo>
                        <a:pt x="333524" y="94459"/>
                        <a:pt x="347052" y="50388"/>
                        <a:pt x="316324" y="26419"/>
                      </a:cubicBezTo>
                      <a:cubicBezTo>
                        <a:pt x="280185" y="-9341"/>
                        <a:pt x="7113" y="-18813"/>
                        <a:pt x="31077" y="62759"/>
                      </a:cubicBezTo>
                      <a:cubicBezTo>
                        <a:pt x="-61107" y="233054"/>
                        <a:pt x="68375" y="236146"/>
                        <a:pt x="202882" y="238080"/>
                      </a:cubicBezTo>
                      <a:close/>
                      <a:moveTo>
                        <a:pt x="46730" y="84215"/>
                      </a:moveTo>
                      <a:cubicBezTo>
                        <a:pt x="67022" y="97746"/>
                        <a:pt x="92146" y="84022"/>
                        <a:pt x="113984" y="82089"/>
                      </a:cubicBezTo>
                      <a:cubicBezTo>
                        <a:pt x="161912" y="73777"/>
                        <a:pt x="211192" y="73777"/>
                        <a:pt x="259313" y="79962"/>
                      </a:cubicBezTo>
                      <a:cubicBezTo>
                        <a:pt x="250617" y="103158"/>
                        <a:pt x="244239" y="127900"/>
                        <a:pt x="229938" y="148389"/>
                      </a:cubicBezTo>
                      <a:cubicBezTo>
                        <a:pt x="186069" y="155735"/>
                        <a:pt x="135242" y="156508"/>
                        <a:pt x="88667" y="163660"/>
                      </a:cubicBezTo>
                      <a:cubicBezTo>
                        <a:pt x="74173" y="163854"/>
                        <a:pt x="57166" y="166559"/>
                        <a:pt x="44604" y="157474"/>
                      </a:cubicBezTo>
                      <a:lnTo>
                        <a:pt x="44798" y="157474"/>
                      </a:lnTo>
                      <a:cubicBezTo>
                        <a:pt x="35135" y="134859"/>
                        <a:pt x="44798" y="107990"/>
                        <a:pt x="46730" y="842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2668301" y="5632486"/>
                  <a:ext cx="478476" cy="267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476" h="267797" extrusionOk="0">
                      <a:moveTo>
                        <a:pt x="127356" y="266363"/>
                      </a:moveTo>
                      <a:cubicBezTo>
                        <a:pt x="188426" y="270229"/>
                        <a:pt x="249495" y="265203"/>
                        <a:pt x="310564" y="263851"/>
                      </a:cubicBezTo>
                      <a:cubicBezTo>
                        <a:pt x="340906" y="261917"/>
                        <a:pt x="373180" y="265203"/>
                        <a:pt x="400429" y="248773"/>
                      </a:cubicBezTo>
                      <a:cubicBezTo>
                        <a:pt x="456860" y="210887"/>
                        <a:pt x="519088" y="76738"/>
                        <a:pt x="443525" y="31314"/>
                      </a:cubicBezTo>
                      <a:cubicBezTo>
                        <a:pt x="369701" y="-8892"/>
                        <a:pt x="282155" y="1932"/>
                        <a:pt x="201180" y="0"/>
                      </a:cubicBezTo>
                      <a:cubicBezTo>
                        <a:pt x="155958" y="4252"/>
                        <a:pt x="73631" y="-8312"/>
                        <a:pt x="67060" y="53737"/>
                      </a:cubicBezTo>
                      <a:cubicBezTo>
                        <a:pt x="49474" y="50257"/>
                        <a:pt x="41357" y="74612"/>
                        <a:pt x="33240" y="86597"/>
                      </a:cubicBezTo>
                      <a:cubicBezTo>
                        <a:pt x="21065" y="112692"/>
                        <a:pt x="2319" y="138400"/>
                        <a:pt x="0" y="167395"/>
                      </a:cubicBezTo>
                      <a:cubicBezTo>
                        <a:pt x="3285" y="229444"/>
                        <a:pt x="71312" y="263271"/>
                        <a:pt x="127356" y="266363"/>
                      </a:cubicBezTo>
                      <a:close/>
                      <a:moveTo>
                        <a:pt x="67447" y="69200"/>
                      </a:moveTo>
                      <a:cubicBezTo>
                        <a:pt x="67833" y="69394"/>
                        <a:pt x="68220" y="69394"/>
                        <a:pt x="68799" y="69394"/>
                      </a:cubicBezTo>
                      <a:cubicBezTo>
                        <a:pt x="68799" y="69394"/>
                        <a:pt x="68799" y="69394"/>
                        <a:pt x="68993" y="69394"/>
                      </a:cubicBezTo>
                      <a:cubicBezTo>
                        <a:pt x="82521" y="115011"/>
                        <a:pt x="134700" y="101481"/>
                        <a:pt x="170260" y="98388"/>
                      </a:cubicBezTo>
                      <a:cubicBezTo>
                        <a:pt x="239832" y="98388"/>
                        <a:pt x="311530" y="88336"/>
                        <a:pt x="379943" y="103993"/>
                      </a:cubicBezTo>
                      <a:cubicBezTo>
                        <a:pt x="371633" y="123903"/>
                        <a:pt x="364869" y="145359"/>
                        <a:pt x="351341" y="162370"/>
                      </a:cubicBezTo>
                      <a:cubicBezTo>
                        <a:pt x="281189" y="164303"/>
                        <a:pt x="211617" y="175320"/>
                        <a:pt x="142044" y="182279"/>
                      </a:cubicBezTo>
                      <a:cubicBezTo>
                        <a:pt x="51213" y="188658"/>
                        <a:pt x="32274" y="149612"/>
                        <a:pt x="67447" y="6920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3210315" y="5631887"/>
                  <a:ext cx="457321" cy="279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21" h="279576" extrusionOk="0">
                      <a:moveTo>
                        <a:pt x="458" y="201628"/>
                      </a:moveTo>
                      <a:cubicBezTo>
                        <a:pt x="39497" y="288612"/>
                        <a:pt x="172264" y="268895"/>
                        <a:pt x="251693" y="278174"/>
                      </a:cubicBezTo>
                      <a:cubicBezTo>
                        <a:pt x="305032" y="278947"/>
                        <a:pt x="368420" y="288612"/>
                        <a:pt x="407845" y="243960"/>
                      </a:cubicBezTo>
                      <a:cubicBezTo>
                        <a:pt x="446109" y="200275"/>
                        <a:pt x="461957" y="135327"/>
                        <a:pt x="456159" y="78304"/>
                      </a:cubicBezTo>
                      <a:cubicBezTo>
                        <a:pt x="448429" y="51629"/>
                        <a:pt x="422919" y="34426"/>
                        <a:pt x="397989" y="25148"/>
                      </a:cubicBezTo>
                      <a:cubicBezTo>
                        <a:pt x="319913" y="-2301"/>
                        <a:pt x="235459" y="3691"/>
                        <a:pt x="154098" y="792"/>
                      </a:cubicBezTo>
                      <a:cubicBezTo>
                        <a:pt x="120858" y="212"/>
                        <a:pt x="86458" y="-2107"/>
                        <a:pt x="53797" y="5432"/>
                      </a:cubicBezTo>
                      <a:cubicBezTo>
                        <a:pt x="23843" y="12196"/>
                        <a:pt x="10701" y="52403"/>
                        <a:pt x="29834" y="75985"/>
                      </a:cubicBezTo>
                      <a:cubicBezTo>
                        <a:pt x="20364" y="117157"/>
                        <a:pt x="-3600" y="159296"/>
                        <a:pt x="458" y="201628"/>
                      </a:cubicBezTo>
                      <a:close/>
                      <a:moveTo>
                        <a:pt x="43168" y="87969"/>
                      </a:moveTo>
                      <a:cubicBezTo>
                        <a:pt x="149460" y="106332"/>
                        <a:pt x="266187" y="71732"/>
                        <a:pt x="372092" y="105559"/>
                      </a:cubicBezTo>
                      <a:cubicBezTo>
                        <a:pt x="364362" y="131461"/>
                        <a:pt x="361463" y="162389"/>
                        <a:pt x="340784" y="181525"/>
                      </a:cubicBezTo>
                      <a:cubicBezTo>
                        <a:pt x="301360" y="186164"/>
                        <a:pt x="259230" y="185391"/>
                        <a:pt x="219032" y="188097"/>
                      </a:cubicBezTo>
                      <a:cubicBezTo>
                        <a:pt x="163954" y="186357"/>
                        <a:pt x="101339" y="203561"/>
                        <a:pt x="50512" y="177659"/>
                      </a:cubicBezTo>
                      <a:cubicBezTo>
                        <a:pt x="31573" y="153497"/>
                        <a:pt x="40076" y="116577"/>
                        <a:pt x="43168" y="879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3774891" y="5627356"/>
                  <a:ext cx="487570" cy="268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570" h="268742" extrusionOk="0">
                      <a:moveTo>
                        <a:pt x="340712" y="267821"/>
                      </a:moveTo>
                      <a:cubicBezTo>
                        <a:pt x="437727" y="280965"/>
                        <a:pt x="518122" y="150490"/>
                        <a:pt x="476186" y="66985"/>
                      </a:cubicBezTo>
                      <a:cubicBezTo>
                        <a:pt x="416856" y="-14393"/>
                        <a:pt x="237320" y="491"/>
                        <a:pt x="144943" y="2038"/>
                      </a:cubicBezTo>
                      <a:cubicBezTo>
                        <a:pt x="112089" y="7063"/>
                        <a:pt x="74211" y="2424"/>
                        <a:pt x="46382" y="22334"/>
                      </a:cubicBezTo>
                      <a:cubicBezTo>
                        <a:pt x="25896" y="36637"/>
                        <a:pt x="23577" y="69112"/>
                        <a:pt x="40584" y="86895"/>
                      </a:cubicBezTo>
                      <a:cubicBezTo>
                        <a:pt x="26863" y="84962"/>
                        <a:pt x="21838" y="106031"/>
                        <a:pt x="16427" y="115889"/>
                      </a:cubicBezTo>
                      <a:cubicBezTo>
                        <a:pt x="9276" y="135606"/>
                        <a:pt x="580" y="152423"/>
                        <a:pt x="0" y="175232"/>
                      </a:cubicBezTo>
                      <a:cubicBezTo>
                        <a:pt x="6571" y="284445"/>
                        <a:pt x="257032" y="249458"/>
                        <a:pt x="340712" y="267821"/>
                      </a:cubicBezTo>
                      <a:close/>
                      <a:moveTo>
                        <a:pt x="43096" y="113956"/>
                      </a:moveTo>
                      <a:cubicBezTo>
                        <a:pt x="44836" y="112797"/>
                        <a:pt x="45995" y="111057"/>
                        <a:pt x="45995" y="108351"/>
                      </a:cubicBezTo>
                      <a:cubicBezTo>
                        <a:pt x="45995" y="102939"/>
                        <a:pt x="47155" y="95786"/>
                        <a:pt x="44642" y="90954"/>
                      </a:cubicBezTo>
                      <a:cubicBezTo>
                        <a:pt x="65707" y="108931"/>
                        <a:pt x="95276" y="99653"/>
                        <a:pt x="120206" y="98106"/>
                      </a:cubicBezTo>
                      <a:cubicBezTo>
                        <a:pt x="209877" y="90954"/>
                        <a:pt x="303414" y="89408"/>
                        <a:pt x="390573" y="114923"/>
                      </a:cubicBezTo>
                      <a:cubicBezTo>
                        <a:pt x="374726" y="199587"/>
                        <a:pt x="321000" y="166920"/>
                        <a:pt x="256839" y="169626"/>
                      </a:cubicBezTo>
                      <a:cubicBezTo>
                        <a:pt x="215868" y="169240"/>
                        <a:pt x="178183" y="175038"/>
                        <a:pt x="136826" y="177551"/>
                      </a:cubicBezTo>
                      <a:lnTo>
                        <a:pt x="142044" y="177165"/>
                      </a:lnTo>
                      <a:cubicBezTo>
                        <a:pt x="86193" y="176005"/>
                        <a:pt x="31501" y="192049"/>
                        <a:pt x="43096" y="11395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4304774" y="5642924"/>
                  <a:ext cx="479923" cy="29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923" h="299098" extrusionOk="0">
                      <a:moveTo>
                        <a:pt x="325473" y="297098"/>
                      </a:moveTo>
                      <a:cubicBezTo>
                        <a:pt x="390601" y="310435"/>
                        <a:pt x="435630" y="254766"/>
                        <a:pt x="455922" y="199676"/>
                      </a:cubicBezTo>
                      <a:cubicBezTo>
                        <a:pt x="474281" y="155605"/>
                        <a:pt x="499405" y="93749"/>
                        <a:pt x="455536" y="56636"/>
                      </a:cubicBezTo>
                      <a:cubicBezTo>
                        <a:pt x="377653" y="-1160"/>
                        <a:pt x="270589" y="5026"/>
                        <a:pt x="178018" y="0"/>
                      </a:cubicBezTo>
                      <a:cubicBezTo>
                        <a:pt x="131057" y="3673"/>
                        <a:pt x="38873" y="-13338"/>
                        <a:pt x="42545" y="57796"/>
                      </a:cubicBezTo>
                      <a:cubicBezTo>
                        <a:pt x="-105103" y="316235"/>
                        <a:pt x="166423" y="254379"/>
                        <a:pt x="325473" y="297098"/>
                      </a:cubicBezTo>
                      <a:close/>
                      <a:moveTo>
                        <a:pt x="60325" y="89883"/>
                      </a:moveTo>
                      <a:cubicBezTo>
                        <a:pt x="155021" y="121778"/>
                        <a:pt x="266723" y="95489"/>
                        <a:pt x="369536" y="127190"/>
                      </a:cubicBezTo>
                      <a:cubicBezTo>
                        <a:pt x="360260" y="149999"/>
                        <a:pt x="352143" y="173967"/>
                        <a:pt x="338422" y="194650"/>
                      </a:cubicBezTo>
                      <a:cubicBezTo>
                        <a:pt x="249717" y="178607"/>
                        <a:pt x="157726" y="194650"/>
                        <a:pt x="69987" y="174741"/>
                      </a:cubicBezTo>
                      <a:cubicBezTo>
                        <a:pt x="43705" y="163723"/>
                        <a:pt x="55880" y="112693"/>
                        <a:pt x="60325" y="898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>
                  <a:off x="4855259" y="5603394"/>
                  <a:ext cx="493801" cy="30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01" h="301787" extrusionOk="0">
                      <a:moveTo>
                        <a:pt x="26996" y="89207"/>
                      </a:moveTo>
                      <a:cubicBezTo>
                        <a:pt x="10183" y="135598"/>
                        <a:pt x="-22091" y="197840"/>
                        <a:pt x="28735" y="234374"/>
                      </a:cubicBezTo>
                      <a:cubicBezTo>
                        <a:pt x="57144" y="256989"/>
                        <a:pt x="94249" y="267041"/>
                        <a:pt x="129616" y="272260"/>
                      </a:cubicBezTo>
                      <a:cubicBezTo>
                        <a:pt x="200928" y="281731"/>
                        <a:pt x="271466" y="297002"/>
                        <a:pt x="343358" y="300095"/>
                      </a:cubicBezTo>
                      <a:cubicBezTo>
                        <a:pt x="403654" y="310146"/>
                        <a:pt x="457959" y="274579"/>
                        <a:pt x="475546" y="216590"/>
                      </a:cubicBezTo>
                      <a:cubicBezTo>
                        <a:pt x="491973" y="167879"/>
                        <a:pt x="506274" y="107377"/>
                        <a:pt x="476513" y="60986"/>
                      </a:cubicBezTo>
                      <a:cubicBezTo>
                        <a:pt x="449843" y="25612"/>
                        <a:pt x="402495" y="21553"/>
                        <a:pt x="361911" y="14981"/>
                      </a:cubicBezTo>
                      <a:cubicBezTo>
                        <a:pt x="259678" y="-5508"/>
                        <a:pt x="155706" y="-2415"/>
                        <a:pt x="52699" y="8989"/>
                      </a:cubicBezTo>
                      <a:cubicBezTo>
                        <a:pt x="5158" y="10342"/>
                        <a:pt x="-24410" y="67171"/>
                        <a:pt x="26996" y="89207"/>
                      </a:cubicBezTo>
                      <a:close/>
                      <a:moveTo>
                        <a:pt x="51347" y="88627"/>
                      </a:moveTo>
                      <a:cubicBezTo>
                        <a:pt x="167301" y="79929"/>
                        <a:pt x="285381" y="75676"/>
                        <a:pt x="398243" y="108343"/>
                      </a:cubicBezTo>
                      <a:cubicBezTo>
                        <a:pt x="392832" y="139465"/>
                        <a:pt x="385875" y="172132"/>
                        <a:pt x="368675" y="199193"/>
                      </a:cubicBezTo>
                      <a:cubicBezTo>
                        <a:pt x="363843" y="199967"/>
                        <a:pt x="358818" y="200740"/>
                        <a:pt x="353794" y="201126"/>
                      </a:cubicBezTo>
                      <a:cubicBezTo>
                        <a:pt x="275332" y="204219"/>
                        <a:pt x="197449" y="189722"/>
                        <a:pt x="118987" y="191075"/>
                      </a:cubicBezTo>
                      <a:cubicBezTo>
                        <a:pt x="40138" y="188755"/>
                        <a:pt x="42843" y="156088"/>
                        <a:pt x="51347" y="886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5416525" y="5622088"/>
                  <a:ext cx="450075" cy="290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075" h="290155" extrusionOk="0">
                      <a:moveTo>
                        <a:pt x="249967" y="284107"/>
                      </a:moveTo>
                      <a:cubicBezTo>
                        <a:pt x="342924" y="302857"/>
                        <a:pt x="437620" y="281401"/>
                        <a:pt x="447283" y="171608"/>
                      </a:cubicBezTo>
                      <a:cubicBezTo>
                        <a:pt x="449795" y="133722"/>
                        <a:pt x="456946" y="88684"/>
                        <a:pt x="430469" y="57176"/>
                      </a:cubicBezTo>
                      <a:cubicBezTo>
                        <a:pt x="350268" y="-5259"/>
                        <a:pt x="237599" y="2280"/>
                        <a:pt x="141163" y="734"/>
                      </a:cubicBezTo>
                      <a:cubicBezTo>
                        <a:pt x="98841" y="-2746"/>
                        <a:pt x="14387" y="4213"/>
                        <a:pt x="27142" y="64522"/>
                      </a:cubicBezTo>
                      <a:cubicBezTo>
                        <a:pt x="-64268" y="283527"/>
                        <a:pt x="91690" y="254919"/>
                        <a:pt x="249967" y="284107"/>
                      </a:cubicBezTo>
                      <a:close/>
                      <a:moveTo>
                        <a:pt x="48980" y="86171"/>
                      </a:moveTo>
                      <a:cubicBezTo>
                        <a:pt x="150246" y="82305"/>
                        <a:pt x="259630" y="70320"/>
                        <a:pt x="357805" y="109753"/>
                      </a:cubicBezTo>
                      <a:cubicBezTo>
                        <a:pt x="350848" y="137588"/>
                        <a:pt x="357612" y="191711"/>
                        <a:pt x="317028" y="188618"/>
                      </a:cubicBezTo>
                      <a:cubicBezTo>
                        <a:pt x="235087" y="184752"/>
                        <a:pt x="152566" y="184173"/>
                        <a:pt x="70818" y="178953"/>
                      </a:cubicBezTo>
                      <a:cubicBezTo>
                        <a:pt x="64440" y="177214"/>
                        <a:pt x="55938" y="175474"/>
                        <a:pt x="53811" y="168322"/>
                      </a:cubicBezTo>
                      <a:cubicBezTo>
                        <a:pt x="47434" y="141647"/>
                        <a:pt x="47434" y="113426"/>
                        <a:pt x="48980" y="861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5893041" y="5610902"/>
                  <a:ext cx="423153" cy="285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153" h="285072" extrusionOk="0">
                      <a:moveTo>
                        <a:pt x="20047" y="228992"/>
                      </a:moveTo>
                      <a:cubicBezTo>
                        <a:pt x="94258" y="287948"/>
                        <a:pt x="201709" y="277316"/>
                        <a:pt x="291767" y="284082"/>
                      </a:cubicBezTo>
                      <a:cubicBezTo>
                        <a:pt x="339115" y="288721"/>
                        <a:pt x="386270" y="278283"/>
                        <a:pt x="400184" y="226673"/>
                      </a:cubicBezTo>
                      <a:cubicBezTo>
                        <a:pt x="419317" y="170809"/>
                        <a:pt x="444633" y="93298"/>
                        <a:pt x="390714" y="49032"/>
                      </a:cubicBezTo>
                      <a:cubicBezTo>
                        <a:pt x="303942" y="-7797"/>
                        <a:pt x="191466" y="14626"/>
                        <a:pt x="92712" y="2641"/>
                      </a:cubicBezTo>
                      <a:cubicBezTo>
                        <a:pt x="82856" y="2061"/>
                        <a:pt x="76479" y="1481"/>
                        <a:pt x="62757" y="515"/>
                      </a:cubicBezTo>
                      <a:cubicBezTo>
                        <a:pt x="24879" y="-5478"/>
                        <a:pt x="-438" y="42267"/>
                        <a:pt x="25458" y="70489"/>
                      </a:cubicBezTo>
                      <a:cubicBezTo>
                        <a:pt x="10964" y="119973"/>
                        <a:pt x="-20730" y="184534"/>
                        <a:pt x="20047" y="228992"/>
                      </a:cubicBezTo>
                      <a:close/>
                      <a:moveTo>
                        <a:pt x="40339" y="81506"/>
                      </a:moveTo>
                      <a:cubicBezTo>
                        <a:pt x="132909" y="97357"/>
                        <a:pt x="230118" y="81120"/>
                        <a:pt x="322108" y="103542"/>
                      </a:cubicBezTo>
                      <a:cubicBezTo>
                        <a:pt x="358634" y="107795"/>
                        <a:pt x="323654" y="167330"/>
                        <a:pt x="316310" y="188593"/>
                      </a:cubicBezTo>
                      <a:cubicBezTo>
                        <a:pt x="301430" y="188979"/>
                        <a:pt x="286549" y="188979"/>
                        <a:pt x="271475" y="189173"/>
                      </a:cubicBezTo>
                      <a:cubicBezTo>
                        <a:pt x="252729" y="189559"/>
                        <a:pt x="233790" y="190333"/>
                        <a:pt x="215044" y="191492"/>
                      </a:cubicBezTo>
                      <a:cubicBezTo>
                        <a:pt x="166343" y="193425"/>
                        <a:pt x="117256" y="194972"/>
                        <a:pt x="68941" y="189173"/>
                      </a:cubicBezTo>
                      <a:cubicBezTo>
                        <a:pt x="59278" y="186853"/>
                        <a:pt x="51548" y="185114"/>
                        <a:pt x="44978" y="176609"/>
                      </a:cubicBezTo>
                      <a:lnTo>
                        <a:pt x="45557" y="176802"/>
                      </a:lnTo>
                      <a:cubicBezTo>
                        <a:pt x="45364" y="176415"/>
                        <a:pt x="44978" y="175835"/>
                        <a:pt x="44784" y="175449"/>
                      </a:cubicBezTo>
                      <a:cubicBezTo>
                        <a:pt x="32802" y="146261"/>
                        <a:pt x="38407" y="112434"/>
                        <a:pt x="40339" y="81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6405741" y="5608372"/>
                  <a:ext cx="461807" cy="277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07" h="277691" extrusionOk="0">
                      <a:moveTo>
                        <a:pt x="253512" y="274820"/>
                      </a:moveTo>
                      <a:cubicBezTo>
                        <a:pt x="384927" y="282938"/>
                        <a:pt x="472859" y="284872"/>
                        <a:pt x="460684" y="122309"/>
                      </a:cubicBezTo>
                      <a:cubicBezTo>
                        <a:pt x="456432" y="20248"/>
                        <a:pt x="359997" y="8843"/>
                        <a:pt x="278056" y="5750"/>
                      </a:cubicBezTo>
                      <a:cubicBezTo>
                        <a:pt x="233027" y="8070"/>
                        <a:pt x="50013" y="-25177"/>
                        <a:pt x="60642" y="46149"/>
                      </a:cubicBezTo>
                      <a:cubicBezTo>
                        <a:pt x="61222" y="48662"/>
                        <a:pt x="61802" y="50982"/>
                        <a:pt x="62768" y="53301"/>
                      </a:cubicBezTo>
                      <a:cubicBezTo>
                        <a:pt x="57164" y="57941"/>
                        <a:pt x="52332" y="63353"/>
                        <a:pt x="47887" y="68765"/>
                      </a:cubicBezTo>
                      <a:cubicBezTo>
                        <a:pt x="29527" y="59101"/>
                        <a:pt x="14260" y="121535"/>
                        <a:pt x="5950" y="137966"/>
                      </a:cubicBezTo>
                      <a:cubicBezTo>
                        <a:pt x="-36760" y="283712"/>
                        <a:pt x="161329" y="269601"/>
                        <a:pt x="253512" y="274820"/>
                      </a:cubicBezTo>
                      <a:close/>
                      <a:moveTo>
                        <a:pt x="161329" y="79397"/>
                      </a:moveTo>
                      <a:cubicBezTo>
                        <a:pt x="229742" y="83456"/>
                        <a:pt x="295449" y="81909"/>
                        <a:pt x="363669" y="101626"/>
                      </a:cubicBezTo>
                      <a:cubicBezTo>
                        <a:pt x="363863" y="124821"/>
                        <a:pt x="363669" y="148404"/>
                        <a:pt x="358258" y="171019"/>
                      </a:cubicBezTo>
                      <a:cubicBezTo>
                        <a:pt x="278056" y="177978"/>
                        <a:pt x="197082" y="177591"/>
                        <a:pt x="116493" y="174885"/>
                      </a:cubicBezTo>
                      <a:cubicBezTo>
                        <a:pt x="61995" y="174692"/>
                        <a:pt x="55424" y="154009"/>
                        <a:pt x="54264" y="111484"/>
                      </a:cubicBezTo>
                      <a:cubicBezTo>
                        <a:pt x="67019" y="102979"/>
                        <a:pt x="77262" y="82876"/>
                        <a:pt x="65473" y="74178"/>
                      </a:cubicBezTo>
                      <a:cubicBezTo>
                        <a:pt x="66826" y="71085"/>
                        <a:pt x="68758" y="68378"/>
                        <a:pt x="70885" y="66059"/>
                      </a:cubicBezTo>
                      <a:cubicBezTo>
                        <a:pt x="90984" y="85969"/>
                        <a:pt x="134080" y="75530"/>
                        <a:pt x="161329" y="793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6918269" y="5622748"/>
                  <a:ext cx="856576" cy="283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576" h="283655" extrusionOk="0">
                      <a:moveTo>
                        <a:pt x="425308" y="175780"/>
                      </a:moveTo>
                      <a:cubicBezTo>
                        <a:pt x="428594" y="153744"/>
                        <a:pt x="433619" y="127842"/>
                        <a:pt x="433039" y="103293"/>
                      </a:cubicBezTo>
                      <a:cubicBezTo>
                        <a:pt x="442702" y="114118"/>
                        <a:pt x="458549" y="117017"/>
                        <a:pt x="473043" y="113925"/>
                      </a:cubicBezTo>
                      <a:cubicBezTo>
                        <a:pt x="432652" y="270689"/>
                        <a:pt x="568706" y="273975"/>
                        <a:pt x="683887" y="281900"/>
                      </a:cubicBezTo>
                      <a:cubicBezTo>
                        <a:pt x="746309" y="288665"/>
                        <a:pt x="839845" y="278614"/>
                        <a:pt x="851441" y="202648"/>
                      </a:cubicBezTo>
                      <a:cubicBezTo>
                        <a:pt x="858398" y="148525"/>
                        <a:pt x="868061" y="72172"/>
                        <a:pt x="806605" y="46657"/>
                      </a:cubicBezTo>
                      <a:cubicBezTo>
                        <a:pt x="723891" y="21335"/>
                        <a:pt x="633640" y="34866"/>
                        <a:pt x="548027" y="33319"/>
                      </a:cubicBezTo>
                      <a:cubicBezTo>
                        <a:pt x="513434" y="37765"/>
                        <a:pt x="438837" y="31773"/>
                        <a:pt x="427241" y="69853"/>
                      </a:cubicBezTo>
                      <a:cubicBezTo>
                        <a:pt x="424536" y="62314"/>
                        <a:pt x="421057" y="55356"/>
                        <a:pt x="415839" y="48977"/>
                      </a:cubicBezTo>
                      <a:cubicBezTo>
                        <a:pt x="362307" y="4905"/>
                        <a:pt x="287130" y="3359"/>
                        <a:pt x="221036" y="653"/>
                      </a:cubicBezTo>
                      <a:cubicBezTo>
                        <a:pt x="172142" y="4518"/>
                        <a:pt x="2462" y="-20224"/>
                        <a:pt x="20435" y="61928"/>
                      </a:cubicBezTo>
                      <a:cubicBezTo>
                        <a:pt x="8066" y="105806"/>
                        <a:pt x="-8747" y="156837"/>
                        <a:pt x="5361" y="201875"/>
                      </a:cubicBezTo>
                      <a:cubicBezTo>
                        <a:pt x="46332" y="276488"/>
                        <a:pt x="187602" y="267596"/>
                        <a:pt x="263552" y="281320"/>
                      </a:cubicBezTo>
                      <a:lnTo>
                        <a:pt x="260074" y="280934"/>
                      </a:lnTo>
                      <a:cubicBezTo>
                        <a:pt x="334091" y="294658"/>
                        <a:pt x="409848" y="251939"/>
                        <a:pt x="425308" y="175780"/>
                      </a:cubicBezTo>
                      <a:close/>
                      <a:moveTo>
                        <a:pt x="772785" y="116051"/>
                      </a:moveTo>
                      <a:cubicBezTo>
                        <a:pt x="773945" y="136541"/>
                        <a:pt x="772592" y="157223"/>
                        <a:pt x="772592" y="177712"/>
                      </a:cubicBezTo>
                      <a:cubicBezTo>
                        <a:pt x="724471" y="181965"/>
                        <a:pt x="675963" y="178679"/>
                        <a:pt x="627842" y="177133"/>
                      </a:cubicBezTo>
                      <a:cubicBezTo>
                        <a:pt x="562908" y="176166"/>
                        <a:pt x="537784" y="183318"/>
                        <a:pt x="525029" y="109479"/>
                      </a:cubicBezTo>
                      <a:cubicBezTo>
                        <a:pt x="607164" y="109092"/>
                        <a:pt x="691424" y="100394"/>
                        <a:pt x="772785" y="116051"/>
                      </a:cubicBezTo>
                      <a:close/>
                      <a:moveTo>
                        <a:pt x="208667" y="181385"/>
                      </a:moveTo>
                      <a:cubicBezTo>
                        <a:pt x="160933" y="176553"/>
                        <a:pt x="109334" y="184478"/>
                        <a:pt x="64304" y="166308"/>
                      </a:cubicBezTo>
                      <a:cubicBezTo>
                        <a:pt x="48264" y="142339"/>
                        <a:pt x="49810" y="110252"/>
                        <a:pt x="41886" y="82997"/>
                      </a:cubicBezTo>
                      <a:cubicBezTo>
                        <a:pt x="141414" y="84350"/>
                        <a:pt x="246933" y="69659"/>
                        <a:pt x="344334" y="99427"/>
                      </a:cubicBezTo>
                      <a:cubicBezTo>
                        <a:pt x="332545" y="204001"/>
                        <a:pt x="295247" y="183705"/>
                        <a:pt x="208667" y="1813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7812780" y="5564916"/>
                  <a:ext cx="464697" cy="269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697" h="269480" extrusionOk="0">
                      <a:moveTo>
                        <a:pt x="229615" y="269372"/>
                      </a:moveTo>
                      <a:cubicBezTo>
                        <a:pt x="279669" y="269565"/>
                        <a:pt x="329916" y="268405"/>
                        <a:pt x="379969" y="265892"/>
                      </a:cubicBezTo>
                      <a:cubicBezTo>
                        <a:pt x="401807" y="266279"/>
                        <a:pt x="423452" y="258161"/>
                        <a:pt x="437174" y="240377"/>
                      </a:cubicBezTo>
                      <a:cubicBezTo>
                        <a:pt x="468868" y="175043"/>
                        <a:pt x="490706" y="39155"/>
                        <a:pt x="400262" y="11127"/>
                      </a:cubicBezTo>
                      <a:cubicBezTo>
                        <a:pt x="283728" y="-15935"/>
                        <a:pt x="163328" y="12866"/>
                        <a:pt x="47180" y="28910"/>
                      </a:cubicBezTo>
                      <a:cubicBezTo>
                        <a:pt x="22637" y="32003"/>
                        <a:pt x="7756" y="60611"/>
                        <a:pt x="19738" y="82454"/>
                      </a:cubicBezTo>
                      <a:cubicBezTo>
                        <a:pt x="-54472" y="258161"/>
                        <a:pt x="94915" y="270918"/>
                        <a:pt x="229615" y="269372"/>
                      </a:cubicBezTo>
                      <a:close/>
                      <a:moveTo>
                        <a:pt x="372819" y="88059"/>
                      </a:moveTo>
                      <a:cubicBezTo>
                        <a:pt x="373592" y="115121"/>
                        <a:pt x="365475" y="141796"/>
                        <a:pt x="360451" y="168278"/>
                      </a:cubicBezTo>
                      <a:cubicBezTo>
                        <a:pt x="287206" y="167891"/>
                        <a:pt x="214348" y="177942"/>
                        <a:pt x="141297" y="181035"/>
                      </a:cubicBezTo>
                      <a:cubicBezTo>
                        <a:pt x="72304" y="185868"/>
                        <a:pt x="35392" y="173690"/>
                        <a:pt x="35778" y="97531"/>
                      </a:cubicBezTo>
                      <a:cubicBezTo>
                        <a:pt x="145935" y="105456"/>
                        <a:pt x="262469" y="56165"/>
                        <a:pt x="372819" y="880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0" name="Google Shape;130;p13"/>
              <p:cNvSpPr/>
              <p:nvPr/>
            </p:nvSpPr>
            <p:spPr>
              <a:xfrm>
                <a:off x="2847002" y="1652110"/>
                <a:ext cx="261090" cy="262304"/>
              </a:xfrm>
              <a:custGeom>
                <a:avLst/>
                <a:gdLst/>
                <a:ahLst/>
                <a:cxnLst/>
                <a:rect l="l" t="t" r="r" b="b"/>
                <a:pathLst>
                  <a:path w="261090" h="262304" extrusionOk="0">
                    <a:moveTo>
                      <a:pt x="195832" y="17397"/>
                    </a:moveTo>
                    <a:cubicBezTo>
                      <a:pt x="268690" y="59149"/>
                      <a:pt x="283957" y="163143"/>
                      <a:pt x="224240" y="222872"/>
                    </a:cubicBezTo>
                    <a:cubicBezTo>
                      <a:pt x="224047" y="223258"/>
                      <a:pt x="223661" y="223451"/>
                      <a:pt x="223467" y="223645"/>
                    </a:cubicBezTo>
                    <a:cubicBezTo>
                      <a:pt x="198151" y="248967"/>
                      <a:pt x="163944" y="262304"/>
                      <a:pt x="129738" y="262304"/>
                    </a:cubicBezTo>
                    <a:cubicBezTo>
                      <a:pt x="107706" y="262304"/>
                      <a:pt x="85482" y="256699"/>
                      <a:pt x="65383" y="245487"/>
                    </a:cubicBezTo>
                    <a:cubicBezTo>
                      <a:pt x="40453" y="231183"/>
                      <a:pt x="20741" y="208761"/>
                      <a:pt x="9532" y="182086"/>
                    </a:cubicBezTo>
                    <a:cubicBezTo>
                      <a:pt x="-4189" y="148839"/>
                      <a:pt x="-2064" y="115398"/>
                      <a:pt x="9339" y="82151"/>
                    </a:cubicBezTo>
                    <a:cubicBezTo>
                      <a:pt x="9532" y="81765"/>
                      <a:pt x="9532" y="81378"/>
                      <a:pt x="9725" y="80992"/>
                    </a:cubicBezTo>
                    <a:cubicBezTo>
                      <a:pt x="20934" y="49098"/>
                      <a:pt x="50116" y="22616"/>
                      <a:pt x="80457" y="10051"/>
                    </a:cubicBezTo>
                    <a:cubicBezTo>
                      <a:pt x="96497" y="3286"/>
                      <a:pt x="113697" y="0"/>
                      <a:pt x="130704" y="0"/>
                    </a:cubicBezTo>
                    <a:cubicBezTo>
                      <a:pt x="153315" y="193"/>
                      <a:pt x="175926" y="5992"/>
                      <a:pt x="195832" y="17397"/>
                    </a:cubicBezTo>
                    <a:close/>
                  </a:path>
                </a:pathLst>
              </a:custGeom>
              <a:solidFill>
                <a:srgbClr val="E03E2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3181978" y="1630268"/>
                <a:ext cx="284088" cy="284340"/>
              </a:xfrm>
              <a:custGeom>
                <a:avLst/>
                <a:gdLst/>
                <a:ahLst/>
                <a:cxnLst/>
                <a:rect l="l" t="t" r="r" b="b"/>
                <a:pathLst>
                  <a:path w="284088" h="284340" extrusionOk="0">
                    <a:moveTo>
                      <a:pt x="284088" y="138401"/>
                    </a:moveTo>
                    <a:cubicBezTo>
                      <a:pt x="284088" y="215720"/>
                      <a:pt x="224951" y="282214"/>
                      <a:pt x="145909" y="284340"/>
                    </a:cubicBezTo>
                    <a:cubicBezTo>
                      <a:pt x="144750" y="284340"/>
                      <a:pt x="143590" y="284340"/>
                      <a:pt x="142431" y="284340"/>
                    </a:cubicBezTo>
                    <a:cubicBezTo>
                      <a:pt x="68027" y="284340"/>
                      <a:pt x="0" y="222292"/>
                      <a:pt x="0" y="146133"/>
                    </a:cubicBezTo>
                    <a:cubicBezTo>
                      <a:pt x="0" y="68814"/>
                      <a:pt x="59137" y="2320"/>
                      <a:pt x="138179" y="193"/>
                    </a:cubicBezTo>
                    <a:cubicBezTo>
                      <a:pt x="139339" y="0"/>
                      <a:pt x="140498" y="0"/>
                      <a:pt x="141658" y="0"/>
                    </a:cubicBezTo>
                    <a:cubicBezTo>
                      <a:pt x="215868" y="193"/>
                      <a:pt x="284088" y="62242"/>
                      <a:pt x="284088" y="138401"/>
                    </a:cubicBezTo>
                    <a:close/>
                  </a:path>
                </a:pathLst>
              </a:custGeom>
              <a:solidFill>
                <a:srgbClr val="F2D92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127655" y="984892"/>
                <a:ext cx="7009677" cy="3763447"/>
              </a:xfrm>
              <a:custGeom>
                <a:avLst/>
                <a:gdLst/>
                <a:ahLst/>
                <a:cxnLst/>
                <a:rect l="l" t="t" r="r" b="b"/>
                <a:pathLst>
                  <a:path w="7009677" h="3763447" extrusionOk="0">
                    <a:moveTo>
                      <a:pt x="5514979" y="2722161"/>
                    </a:moveTo>
                    <a:cubicBezTo>
                      <a:pt x="5515753" y="2561724"/>
                      <a:pt x="5514400" y="2400708"/>
                      <a:pt x="5502611" y="2240465"/>
                    </a:cubicBezTo>
                    <a:cubicBezTo>
                      <a:pt x="5488116" y="2010634"/>
                      <a:pt x="5463959" y="1777324"/>
                      <a:pt x="5433618" y="1548461"/>
                    </a:cubicBezTo>
                    <a:cubicBezTo>
                      <a:pt x="5417385" y="1382998"/>
                      <a:pt x="5408302" y="1218116"/>
                      <a:pt x="5386077" y="1053233"/>
                    </a:cubicBezTo>
                    <a:cubicBezTo>
                      <a:pt x="5369263" y="945180"/>
                      <a:pt x="5366365" y="835774"/>
                      <a:pt x="5364625" y="726561"/>
                    </a:cubicBezTo>
                    <a:cubicBezTo>
                      <a:pt x="5366365" y="548534"/>
                      <a:pt x="5337376" y="406847"/>
                      <a:pt x="5140253" y="364709"/>
                    </a:cubicBezTo>
                    <a:cubicBezTo>
                      <a:pt x="5028358" y="335907"/>
                      <a:pt x="4913949" y="338034"/>
                      <a:pt x="4799734" y="345186"/>
                    </a:cubicBezTo>
                    <a:cubicBezTo>
                      <a:pt x="4678369" y="348472"/>
                      <a:pt x="4557004" y="349245"/>
                      <a:pt x="4435638" y="349052"/>
                    </a:cubicBezTo>
                    <a:cubicBezTo>
                      <a:pt x="3944958" y="339580"/>
                      <a:pt x="3455051" y="364515"/>
                      <a:pt x="2965338" y="391964"/>
                    </a:cubicBezTo>
                    <a:cubicBezTo>
                      <a:pt x="2799523" y="394670"/>
                      <a:pt x="2633902" y="402402"/>
                      <a:pt x="2468087" y="405108"/>
                    </a:cubicBezTo>
                    <a:cubicBezTo>
                      <a:pt x="2317926" y="401049"/>
                      <a:pt x="2169312" y="409940"/>
                      <a:pt x="2020310" y="429077"/>
                    </a:cubicBezTo>
                    <a:cubicBezTo>
                      <a:pt x="1980499" y="433522"/>
                      <a:pt x="1934697" y="432943"/>
                      <a:pt x="1886963" y="432169"/>
                    </a:cubicBezTo>
                    <a:cubicBezTo>
                      <a:pt x="1763085" y="430236"/>
                      <a:pt x="1627032" y="428303"/>
                      <a:pt x="1555527" y="520120"/>
                    </a:cubicBezTo>
                    <a:cubicBezTo>
                      <a:pt x="1524992" y="542156"/>
                      <a:pt x="1532143" y="589127"/>
                      <a:pt x="1527311" y="622954"/>
                    </a:cubicBezTo>
                    <a:cubicBezTo>
                      <a:pt x="1515329" y="801174"/>
                      <a:pt x="1536781" y="979200"/>
                      <a:pt x="1546057" y="1157034"/>
                    </a:cubicBezTo>
                    <a:cubicBezTo>
                      <a:pt x="1555527" y="1324236"/>
                      <a:pt x="1552241" y="1492018"/>
                      <a:pt x="1559006" y="1659413"/>
                    </a:cubicBezTo>
                    <a:cubicBezTo>
                      <a:pt x="1568475" y="1888470"/>
                      <a:pt x="1600363" y="2114435"/>
                      <a:pt x="1605001" y="2343879"/>
                    </a:cubicBezTo>
                    <a:cubicBezTo>
                      <a:pt x="1609832" y="2509534"/>
                      <a:pt x="1618335" y="2675190"/>
                      <a:pt x="1632636" y="2840266"/>
                    </a:cubicBezTo>
                    <a:cubicBezTo>
                      <a:pt x="1643072" y="2959530"/>
                      <a:pt x="1651769" y="3099284"/>
                      <a:pt x="1750717" y="3181435"/>
                    </a:cubicBezTo>
                    <a:cubicBezTo>
                      <a:pt x="1839228" y="3243870"/>
                      <a:pt x="1951511" y="3243290"/>
                      <a:pt x="2059348" y="3242711"/>
                    </a:cubicBezTo>
                    <a:cubicBezTo>
                      <a:pt x="2090076" y="3242517"/>
                      <a:pt x="2120611" y="3242324"/>
                      <a:pt x="2149986" y="3243870"/>
                    </a:cubicBezTo>
                    <a:cubicBezTo>
                      <a:pt x="2233086" y="3243484"/>
                      <a:pt x="2315994" y="3243290"/>
                      <a:pt x="2399094" y="3244450"/>
                    </a:cubicBezTo>
                    <a:cubicBezTo>
                      <a:pt x="3155503" y="3237105"/>
                      <a:pt x="3912104" y="3227440"/>
                      <a:pt x="4668320" y="3206177"/>
                    </a:cubicBezTo>
                    <a:cubicBezTo>
                      <a:pt x="4828143" y="3203278"/>
                      <a:pt x="4987580" y="3196513"/>
                      <a:pt x="5147404" y="3189554"/>
                    </a:cubicBezTo>
                    <a:cubicBezTo>
                      <a:pt x="5216010" y="3188007"/>
                      <a:pt x="5287322" y="3185688"/>
                      <a:pt x="5349938" y="3154374"/>
                    </a:cubicBezTo>
                    <a:cubicBezTo>
                      <a:pt x="5506862" y="3073962"/>
                      <a:pt x="5513820" y="2877572"/>
                      <a:pt x="5514979" y="2722161"/>
                    </a:cubicBezTo>
                    <a:close/>
                    <a:moveTo>
                      <a:pt x="7005572" y="730"/>
                    </a:moveTo>
                    <a:cubicBezTo>
                      <a:pt x="7007891" y="79595"/>
                      <a:pt x="7010789" y="148989"/>
                      <a:pt x="7009244" y="181270"/>
                    </a:cubicBezTo>
                    <a:cubicBezTo>
                      <a:pt x="7003446" y="704912"/>
                      <a:pt x="7010596" y="1228747"/>
                      <a:pt x="7002673" y="1752196"/>
                    </a:cubicBezTo>
                    <a:cubicBezTo>
                      <a:pt x="6984120" y="2255349"/>
                      <a:pt x="6968466" y="2758308"/>
                      <a:pt x="6973877" y="3261847"/>
                    </a:cubicBezTo>
                    <a:cubicBezTo>
                      <a:pt x="6975230" y="3380531"/>
                      <a:pt x="6974457" y="3490324"/>
                      <a:pt x="6963055" y="3610555"/>
                    </a:cubicBezTo>
                    <a:cubicBezTo>
                      <a:pt x="6962862" y="3623699"/>
                      <a:pt x="6960542" y="3639163"/>
                      <a:pt x="6958031" y="3655013"/>
                    </a:cubicBezTo>
                    <a:cubicBezTo>
                      <a:pt x="6778687" y="3650761"/>
                      <a:pt x="6600311" y="3668737"/>
                      <a:pt x="6421742" y="3680335"/>
                    </a:cubicBezTo>
                    <a:cubicBezTo>
                      <a:pt x="5974158" y="3687294"/>
                      <a:pt x="5526575" y="3687294"/>
                      <a:pt x="5078991" y="3687101"/>
                    </a:cubicBezTo>
                    <a:cubicBezTo>
                      <a:pt x="4646868" y="3686907"/>
                      <a:pt x="4214745" y="3686714"/>
                      <a:pt x="3782815" y="3693093"/>
                    </a:cubicBezTo>
                    <a:cubicBezTo>
                      <a:pt x="3225462" y="3704304"/>
                      <a:pt x="2668301" y="3756301"/>
                      <a:pt x="2109982" y="3757461"/>
                    </a:cubicBezTo>
                    <a:cubicBezTo>
                      <a:pt x="1891021" y="3758620"/>
                      <a:pt x="1672254" y="3756881"/>
                      <a:pt x="1453294" y="3755141"/>
                    </a:cubicBezTo>
                    <a:cubicBezTo>
                      <a:pt x="1246509" y="3753402"/>
                      <a:pt x="1039917" y="3751662"/>
                      <a:pt x="833325" y="3752628"/>
                    </a:cubicBezTo>
                    <a:cubicBezTo>
                      <a:pt x="772642" y="3750309"/>
                      <a:pt x="711186" y="3753982"/>
                      <a:pt x="649537" y="3757654"/>
                    </a:cubicBezTo>
                    <a:cubicBezTo>
                      <a:pt x="540540" y="3764226"/>
                      <a:pt x="431350" y="3770798"/>
                      <a:pt x="326411" y="3743543"/>
                    </a:cubicBezTo>
                    <a:cubicBezTo>
                      <a:pt x="309405" y="3712036"/>
                      <a:pt x="313077" y="3663518"/>
                      <a:pt x="306313" y="3620413"/>
                    </a:cubicBezTo>
                    <a:cubicBezTo>
                      <a:pt x="310564" y="3591612"/>
                      <a:pt x="303221" y="3559911"/>
                      <a:pt x="303800" y="3531303"/>
                    </a:cubicBezTo>
                    <a:cubicBezTo>
                      <a:pt x="299742" y="3447412"/>
                      <a:pt x="291239" y="3363521"/>
                      <a:pt x="285248" y="3279824"/>
                    </a:cubicBezTo>
                    <a:cubicBezTo>
                      <a:pt x="271333" y="3003602"/>
                      <a:pt x="242538" y="2728733"/>
                      <a:pt x="224565" y="2452705"/>
                    </a:cubicBezTo>
                    <a:cubicBezTo>
                      <a:pt x="190938" y="1950712"/>
                      <a:pt x="129869" y="1448139"/>
                      <a:pt x="86966" y="946727"/>
                    </a:cubicBezTo>
                    <a:cubicBezTo>
                      <a:pt x="64934" y="722308"/>
                      <a:pt x="42517" y="507362"/>
                      <a:pt x="26283" y="280624"/>
                    </a:cubicBezTo>
                    <a:cubicBezTo>
                      <a:pt x="20872" y="226501"/>
                      <a:pt x="10629" y="173344"/>
                      <a:pt x="0" y="120381"/>
                    </a:cubicBezTo>
                    <a:cubicBezTo>
                      <a:pt x="71505" y="121154"/>
                      <a:pt x="143010" y="124634"/>
                      <a:pt x="214515" y="125213"/>
                    </a:cubicBezTo>
                    <a:cubicBezTo>
                      <a:pt x="670989" y="100278"/>
                      <a:pt x="1128042" y="114969"/>
                      <a:pt x="1585095" y="106850"/>
                    </a:cubicBezTo>
                    <a:cubicBezTo>
                      <a:pt x="1895273" y="94286"/>
                      <a:pt x="2205644" y="101051"/>
                      <a:pt x="2516015" y="92546"/>
                    </a:cubicBezTo>
                    <a:cubicBezTo>
                      <a:pt x="2978286" y="71863"/>
                      <a:pt x="3440943" y="76503"/>
                      <a:pt x="3903215" y="62005"/>
                    </a:cubicBezTo>
                    <a:cubicBezTo>
                      <a:pt x="4136476" y="56206"/>
                      <a:pt x="4369544" y="49441"/>
                      <a:pt x="4602805" y="47701"/>
                    </a:cubicBezTo>
                    <a:cubicBezTo>
                      <a:pt x="4830076" y="48861"/>
                      <a:pt x="5056960" y="63552"/>
                      <a:pt x="5284424" y="56400"/>
                    </a:cubicBezTo>
                    <a:cubicBezTo>
                      <a:pt x="5640403" y="56013"/>
                      <a:pt x="5994644" y="15421"/>
                      <a:pt x="6349850" y="3630"/>
                    </a:cubicBezTo>
                    <a:cubicBezTo>
                      <a:pt x="6556055" y="2276"/>
                      <a:pt x="6762068" y="4983"/>
                      <a:pt x="6968080" y="1310"/>
                    </a:cubicBezTo>
                    <a:cubicBezTo>
                      <a:pt x="6978902" y="-430"/>
                      <a:pt x="6991657" y="-236"/>
                      <a:pt x="7005572" y="730"/>
                    </a:cubicBezTo>
                    <a:close/>
                  </a:path>
                </a:pathLst>
              </a:custGeom>
              <a:solidFill>
                <a:srgbClr val="F2D92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3557996" y="1603980"/>
                <a:ext cx="247832" cy="267329"/>
              </a:xfrm>
              <a:custGeom>
                <a:avLst/>
                <a:gdLst/>
                <a:ahLst/>
                <a:cxnLst/>
                <a:rect l="l" t="t" r="r" b="b"/>
                <a:pathLst>
                  <a:path w="247832" h="267329" extrusionOk="0">
                    <a:moveTo>
                      <a:pt x="247816" y="116945"/>
                    </a:moveTo>
                    <a:cubicBezTo>
                      <a:pt x="248010" y="130476"/>
                      <a:pt x="246463" y="143620"/>
                      <a:pt x="243565" y="155991"/>
                    </a:cubicBezTo>
                    <a:cubicBezTo>
                      <a:pt x="243178" y="160823"/>
                      <a:pt x="242212" y="165462"/>
                      <a:pt x="241052" y="170101"/>
                    </a:cubicBezTo>
                    <a:cubicBezTo>
                      <a:pt x="236607" y="186338"/>
                      <a:pt x="230810" y="200449"/>
                      <a:pt x="221727" y="214753"/>
                    </a:cubicBezTo>
                    <a:cubicBezTo>
                      <a:pt x="213223" y="227897"/>
                      <a:pt x="200082" y="238915"/>
                      <a:pt x="187133" y="247034"/>
                    </a:cubicBezTo>
                    <a:cubicBezTo>
                      <a:pt x="173026" y="255732"/>
                      <a:pt x="157372" y="261918"/>
                      <a:pt x="140945" y="263851"/>
                    </a:cubicBezTo>
                    <a:cubicBezTo>
                      <a:pt x="131475" y="266170"/>
                      <a:pt x="121619" y="267330"/>
                      <a:pt x="111956" y="267330"/>
                    </a:cubicBezTo>
                    <a:cubicBezTo>
                      <a:pt x="86640" y="267330"/>
                      <a:pt x="61516" y="259405"/>
                      <a:pt x="40838" y="241815"/>
                    </a:cubicBezTo>
                    <a:cubicBezTo>
                      <a:pt x="14362" y="219392"/>
                      <a:pt x="1413" y="187692"/>
                      <a:pt x="640" y="153865"/>
                    </a:cubicBezTo>
                    <a:cubicBezTo>
                      <a:pt x="-133" y="144586"/>
                      <a:pt x="-133" y="135308"/>
                      <a:pt x="254" y="126610"/>
                    </a:cubicBezTo>
                    <a:cubicBezTo>
                      <a:pt x="640" y="113079"/>
                      <a:pt x="3733" y="98775"/>
                      <a:pt x="8951" y="86211"/>
                    </a:cubicBezTo>
                    <a:cubicBezTo>
                      <a:pt x="20546" y="58762"/>
                      <a:pt x="37939" y="34793"/>
                      <a:pt x="63449" y="18750"/>
                    </a:cubicBezTo>
                    <a:cubicBezTo>
                      <a:pt x="82775" y="6379"/>
                      <a:pt x="105965" y="0"/>
                      <a:pt x="128963" y="0"/>
                    </a:cubicBezTo>
                    <a:cubicBezTo>
                      <a:pt x="151961" y="0"/>
                      <a:pt x="174958" y="6572"/>
                      <a:pt x="193704" y="19910"/>
                    </a:cubicBezTo>
                    <a:cubicBezTo>
                      <a:pt x="224239" y="41945"/>
                      <a:pt x="247430" y="77899"/>
                      <a:pt x="247816" y="116945"/>
                    </a:cubicBezTo>
                    <a:close/>
                  </a:path>
                </a:pathLst>
              </a:custGeom>
              <a:solidFill>
                <a:srgbClr val="9BC5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1090936" y="706307"/>
                <a:ext cx="7047508" cy="344262"/>
              </a:xfrm>
              <a:custGeom>
                <a:avLst/>
                <a:gdLst/>
                <a:ahLst/>
                <a:cxnLst/>
                <a:rect l="l" t="t" r="r" b="b"/>
                <a:pathLst>
                  <a:path w="7047508" h="344262" extrusionOk="0">
                    <a:moveTo>
                      <a:pt x="7047508" y="0"/>
                    </a:moveTo>
                    <a:cubicBezTo>
                      <a:pt x="7041517" y="47164"/>
                      <a:pt x="7039972" y="107280"/>
                      <a:pt x="7040164" y="169135"/>
                    </a:cubicBezTo>
                    <a:cubicBezTo>
                      <a:pt x="6961509" y="168555"/>
                      <a:pt x="6883046" y="171261"/>
                      <a:pt x="6804198" y="171068"/>
                    </a:cubicBezTo>
                    <a:cubicBezTo>
                      <a:pt x="6621763" y="171841"/>
                      <a:pt x="6438942" y="167782"/>
                      <a:pt x="6256507" y="174354"/>
                    </a:cubicBezTo>
                    <a:cubicBezTo>
                      <a:pt x="5961790" y="197356"/>
                      <a:pt x="5666686" y="218812"/>
                      <a:pt x="5370809" y="223065"/>
                    </a:cubicBezTo>
                    <a:cubicBezTo>
                      <a:pt x="5144505" y="231183"/>
                      <a:pt x="4918201" y="220552"/>
                      <a:pt x="4691897" y="216106"/>
                    </a:cubicBezTo>
                    <a:cubicBezTo>
                      <a:pt x="4460955" y="216493"/>
                      <a:pt x="4230012" y="223838"/>
                      <a:pt x="3999264" y="229250"/>
                    </a:cubicBezTo>
                    <a:cubicBezTo>
                      <a:pt x="3527136" y="245874"/>
                      <a:pt x="3054622" y="239882"/>
                      <a:pt x="2582882" y="262304"/>
                    </a:cubicBezTo>
                    <a:cubicBezTo>
                      <a:pt x="2277149" y="273709"/>
                      <a:pt x="1971030" y="265397"/>
                      <a:pt x="1665297" y="279894"/>
                    </a:cubicBezTo>
                    <a:cubicBezTo>
                      <a:pt x="1285740" y="295165"/>
                      <a:pt x="905023" y="280088"/>
                      <a:pt x="525853" y="307149"/>
                    </a:cubicBezTo>
                    <a:cubicBezTo>
                      <a:pt x="359651" y="329378"/>
                      <a:pt x="193450" y="326286"/>
                      <a:pt x="25510" y="344262"/>
                    </a:cubicBezTo>
                    <a:cubicBezTo>
                      <a:pt x="18359" y="308696"/>
                      <a:pt x="11595" y="273129"/>
                      <a:pt x="6764" y="236982"/>
                    </a:cubicBezTo>
                    <a:cubicBezTo>
                      <a:pt x="3285" y="219199"/>
                      <a:pt x="2126" y="200642"/>
                      <a:pt x="0" y="182279"/>
                    </a:cubicBezTo>
                    <a:cubicBezTo>
                      <a:pt x="18166" y="180733"/>
                      <a:pt x="15074" y="152705"/>
                      <a:pt x="18939" y="138014"/>
                    </a:cubicBezTo>
                    <a:cubicBezTo>
                      <a:pt x="22611" y="135695"/>
                      <a:pt x="23191" y="130282"/>
                      <a:pt x="21838" y="125643"/>
                    </a:cubicBezTo>
                    <a:cubicBezTo>
                      <a:pt x="22418" y="125643"/>
                      <a:pt x="22998" y="125643"/>
                      <a:pt x="23384" y="125450"/>
                    </a:cubicBezTo>
                    <a:cubicBezTo>
                      <a:pt x="287760" y="111339"/>
                      <a:pt x="552136" y="108246"/>
                      <a:pt x="816705" y="108246"/>
                    </a:cubicBezTo>
                    <a:cubicBezTo>
                      <a:pt x="925702" y="108246"/>
                      <a:pt x="1034506" y="108826"/>
                      <a:pt x="1143309" y="109406"/>
                    </a:cubicBezTo>
                    <a:cubicBezTo>
                      <a:pt x="1361690" y="110566"/>
                      <a:pt x="1580071" y="111532"/>
                      <a:pt x="1798644" y="108440"/>
                    </a:cubicBezTo>
                    <a:cubicBezTo>
                      <a:pt x="2103218" y="109213"/>
                      <a:pt x="2407404" y="88143"/>
                      <a:pt x="2711978" y="84471"/>
                    </a:cubicBezTo>
                    <a:cubicBezTo>
                      <a:pt x="3318805" y="83891"/>
                      <a:pt x="3924860" y="52963"/>
                      <a:pt x="4531494" y="43105"/>
                    </a:cubicBezTo>
                    <a:cubicBezTo>
                      <a:pt x="5257947" y="24549"/>
                      <a:pt x="5985561" y="51030"/>
                      <a:pt x="6711241" y="6572"/>
                    </a:cubicBezTo>
                    <a:cubicBezTo>
                      <a:pt x="6801299" y="2320"/>
                      <a:pt x="6891550" y="2320"/>
                      <a:pt x="6981415" y="1353"/>
                    </a:cubicBezTo>
                    <a:cubicBezTo>
                      <a:pt x="6990304" y="773"/>
                      <a:pt x="6999967" y="773"/>
                      <a:pt x="7009630" y="966"/>
                    </a:cubicBezTo>
                    <a:cubicBezTo>
                      <a:pt x="7022192" y="1353"/>
                      <a:pt x="7035140" y="1546"/>
                      <a:pt x="7047508" y="0"/>
                    </a:cubicBezTo>
                    <a:close/>
                  </a:path>
                </a:pathLst>
              </a:custGeom>
              <a:solidFill>
                <a:srgbClr val="9BC5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99720" y="5224822"/>
                <a:ext cx="9417033" cy="2866732"/>
              </a:xfrm>
              <a:custGeom>
                <a:avLst/>
                <a:gdLst/>
                <a:ahLst/>
                <a:cxnLst/>
                <a:rect l="l" t="t" r="r" b="b"/>
                <a:pathLst>
                  <a:path w="9417033" h="2866732" extrusionOk="0">
                    <a:moveTo>
                      <a:pt x="1210949" y="1584071"/>
                    </a:moveTo>
                    <a:cubicBezTo>
                      <a:pt x="1218100" y="1568993"/>
                      <a:pt x="1220226" y="1549857"/>
                      <a:pt x="1211143" y="1535166"/>
                    </a:cubicBezTo>
                    <a:cubicBezTo>
                      <a:pt x="1189498" y="1502113"/>
                      <a:pt x="1145242" y="1498633"/>
                      <a:pt x="1109876" y="1490515"/>
                    </a:cubicBezTo>
                    <a:cubicBezTo>
                      <a:pt x="1057117" y="1483749"/>
                      <a:pt x="925315" y="1447409"/>
                      <a:pt x="911594" y="1522215"/>
                    </a:cubicBezTo>
                    <a:cubicBezTo>
                      <a:pt x="851684" y="1597795"/>
                      <a:pt x="745973" y="1741415"/>
                      <a:pt x="894394" y="1785100"/>
                    </a:cubicBezTo>
                    <a:cubicBezTo>
                      <a:pt x="957782" y="1803656"/>
                      <a:pt x="1024456" y="1795151"/>
                      <a:pt x="1088618" y="1785487"/>
                    </a:cubicBezTo>
                    <a:cubicBezTo>
                      <a:pt x="1119732" y="1779301"/>
                      <a:pt x="1135579" y="1748180"/>
                      <a:pt x="1149494" y="1722665"/>
                    </a:cubicBezTo>
                    <a:cubicBezTo>
                      <a:pt x="1172491" y="1677626"/>
                      <a:pt x="1191624" y="1630849"/>
                      <a:pt x="1210949" y="1584071"/>
                    </a:cubicBezTo>
                    <a:close/>
                    <a:moveTo>
                      <a:pt x="1655827" y="544905"/>
                    </a:moveTo>
                    <a:cubicBezTo>
                      <a:pt x="1675733" y="449030"/>
                      <a:pt x="1560938" y="425254"/>
                      <a:pt x="1488660" y="424674"/>
                    </a:cubicBezTo>
                    <a:cubicBezTo>
                      <a:pt x="1425078" y="425641"/>
                      <a:pt x="1180415" y="390074"/>
                      <a:pt x="1200513" y="496581"/>
                    </a:cubicBezTo>
                    <a:cubicBezTo>
                      <a:pt x="1142536" y="569067"/>
                      <a:pt x="1076442" y="688911"/>
                      <a:pt x="1218873" y="705148"/>
                    </a:cubicBezTo>
                    <a:cubicBezTo>
                      <a:pt x="1282261" y="710174"/>
                      <a:pt x="1345263" y="697610"/>
                      <a:pt x="1408458" y="693550"/>
                    </a:cubicBezTo>
                    <a:cubicBezTo>
                      <a:pt x="1463730" y="687558"/>
                      <a:pt x="1521320" y="688138"/>
                      <a:pt x="1574853" y="673834"/>
                    </a:cubicBezTo>
                    <a:cubicBezTo>
                      <a:pt x="1624713" y="651798"/>
                      <a:pt x="1644618" y="594389"/>
                      <a:pt x="1655827" y="544905"/>
                    </a:cubicBezTo>
                    <a:close/>
                    <a:moveTo>
                      <a:pt x="1687328" y="973638"/>
                    </a:moveTo>
                    <a:cubicBezTo>
                      <a:pt x="1734676" y="896706"/>
                      <a:pt x="1761539" y="736269"/>
                      <a:pt x="1632057" y="731823"/>
                    </a:cubicBezTo>
                    <a:cubicBezTo>
                      <a:pt x="1516682" y="723512"/>
                      <a:pt x="1400148" y="723318"/>
                      <a:pt x="1284387" y="726411"/>
                    </a:cubicBezTo>
                    <a:cubicBezTo>
                      <a:pt x="1222738" y="735303"/>
                      <a:pt x="1054604" y="702829"/>
                      <a:pt x="1086685" y="810688"/>
                    </a:cubicBezTo>
                    <a:cubicBezTo>
                      <a:pt x="966286" y="989102"/>
                      <a:pt x="1062721" y="1030467"/>
                      <a:pt x="1240324" y="1023122"/>
                    </a:cubicBezTo>
                    <a:cubicBezTo>
                      <a:pt x="1318594" y="1022735"/>
                      <a:pt x="1397829" y="1009591"/>
                      <a:pt x="1476871" y="1015390"/>
                    </a:cubicBezTo>
                    <a:cubicBezTo>
                      <a:pt x="1515136" y="1019836"/>
                      <a:pt x="1565963" y="1020416"/>
                      <a:pt x="1605774" y="1009398"/>
                    </a:cubicBezTo>
                    <a:cubicBezTo>
                      <a:pt x="1636115" y="1005919"/>
                      <a:pt x="1668969" y="1001086"/>
                      <a:pt x="1687328" y="973638"/>
                    </a:cubicBezTo>
                    <a:close/>
                    <a:moveTo>
                      <a:pt x="1817390" y="1687485"/>
                    </a:moveTo>
                    <a:cubicBezTo>
                      <a:pt x="1837682" y="1627176"/>
                      <a:pt x="1882711" y="1498827"/>
                      <a:pt x="1823574" y="1452629"/>
                    </a:cubicBezTo>
                    <a:cubicBezTo>
                      <a:pt x="1734483" y="1391547"/>
                      <a:pt x="1619495" y="1424407"/>
                      <a:pt x="1520547" y="1436391"/>
                    </a:cubicBezTo>
                    <a:cubicBezTo>
                      <a:pt x="1476678" y="1446443"/>
                      <a:pt x="1388553" y="1441804"/>
                      <a:pt x="1397636" y="1507525"/>
                    </a:cubicBezTo>
                    <a:cubicBezTo>
                      <a:pt x="1335793" y="1528788"/>
                      <a:pt x="1320526" y="1610166"/>
                      <a:pt x="1309317" y="1667382"/>
                    </a:cubicBezTo>
                    <a:cubicBezTo>
                      <a:pt x="1278976" y="1772922"/>
                      <a:pt x="1411743" y="1789352"/>
                      <a:pt x="1486920" y="1791479"/>
                    </a:cubicBezTo>
                    <a:cubicBezTo>
                      <a:pt x="1558039" y="1794958"/>
                      <a:pt x="1630124" y="1795731"/>
                      <a:pt x="1700470" y="1782394"/>
                    </a:cubicBezTo>
                    <a:cubicBezTo>
                      <a:pt x="1757480" y="1779301"/>
                      <a:pt x="1798451" y="1739288"/>
                      <a:pt x="1817390" y="1687485"/>
                    </a:cubicBezTo>
                    <a:close/>
                    <a:moveTo>
                      <a:pt x="1849084" y="1216420"/>
                    </a:moveTo>
                    <a:cubicBezTo>
                      <a:pt x="1857588" y="1171188"/>
                      <a:pt x="1852176" y="1118224"/>
                      <a:pt x="1811399" y="1089810"/>
                    </a:cubicBezTo>
                    <a:cubicBezTo>
                      <a:pt x="1654088" y="1010171"/>
                      <a:pt x="1465856" y="1054823"/>
                      <a:pt x="1296949" y="1061782"/>
                    </a:cubicBezTo>
                    <a:cubicBezTo>
                      <a:pt x="1234913" y="1064101"/>
                      <a:pt x="1156644" y="1068547"/>
                      <a:pt x="1091516" y="1077052"/>
                    </a:cubicBezTo>
                    <a:cubicBezTo>
                      <a:pt x="1060402" y="1075699"/>
                      <a:pt x="1023683" y="1090969"/>
                      <a:pt x="1026582" y="1127309"/>
                    </a:cubicBezTo>
                    <a:cubicBezTo>
                      <a:pt x="1010928" y="1129436"/>
                      <a:pt x="1008416" y="1150892"/>
                      <a:pt x="1000492" y="1162296"/>
                    </a:cubicBezTo>
                    <a:cubicBezTo>
                      <a:pt x="908695" y="1318673"/>
                      <a:pt x="929567" y="1362552"/>
                      <a:pt x="1113354" y="1372217"/>
                    </a:cubicBezTo>
                    <a:cubicBezTo>
                      <a:pt x="1262549" y="1367385"/>
                      <a:pt x="1411937" y="1363712"/>
                      <a:pt x="1561324" y="1365065"/>
                    </a:cubicBezTo>
                    <a:cubicBezTo>
                      <a:pt x="1620848" y="1365258"/>
                      <a:pt x="1680178" y="1365645"/>
                      <a:pt x="1739701" y="1365838"/>
                    </a:cubicBezTo>
                    <a:cubicBezTo>
                      <a:pt x="1756514" y="1365645"/>
                      <a:pt x="1772361" y="1363519"/>
                      <a:pt x="1787049" y="1354434"/>
                    </a:cubicBezTo>
                    <a:cubicBezTo>
                      <a:pt x="1829565" y="1323893"/>
                      <a:pt x="1839035" y="1264937"/>
                      <a:pt x="1849084" y="1216420"/>
                    </a:cubicBezTo>
                    <a:close/>
                    <a:moveTo>
                      <a:pt x="2116166" y="629763"/>
                    </a:moveTo>
                    <a:cubicBezTo>
                      <a:pt x="2176655" y="541426"/>
                      <a:pt x="2152305" y="447096"/>
                      <a:pt x="2035191" y="442651"/>
                    </a:cubicBezTo>
                    <a:cubicBezTo>
                      <a:pt x="1988809" y="443424"/>
                      <a:pt x="1799224" y="419649"/>
                      <a:pt x="1823381" y="499480"/>
                    </a:cubicBezTo>
                    <a:cubicBezTo>
                      <a:pt x="1736995" y="618165"/>
                      <a:pt x="1795552" y="687365"/>
                      <a:pt x="1932185" y="680213"/>
                    </a:cubicBezTo>
                    <a:cubicBezTo>
                      <a:pt x="1994607" y="677893"/>
                      <a:pt x="2073263" y="684659"/>
                      <a:pt x="2116166" y="629763"/>
                    </a:cubicBezTo>
                    <a:close/>
                    <a:moveTo>
                      <a:pt x="2266520" y="852054"/>
                    </a:moveTo>
                    <a:cubicBezTo>
                      <a:pt x="2286232" y="754826"/>
                      <a:pt x="2173756" y="731630"/>
                      <a:pt x="2100512" y="727185"/>
                    </a:cubicBezTo>
                    <a:cubicBezTo>
                      <a:pt x="2023209" y="722159"/>
                      <a:pt x="1941268" y="714040"/>
                      <a:pt x="1866284" y="737816"/>
                    </a:cubicBezTo>
                    <a:cubicBezTo>
                      <a:pt x="1828019" y="682532"/>
                      <a:pt x="1798064" y="790586"/>
                      <a:pt x="1785696" y="817840"/>
                    </a:cubicBezTo>
                    <a:cubicBezTo>
                      <a:pt x="1742986" y="914296"/>
                      <a:pt x="1849278" y="989875"/>
                      <a:pt x="1937210" y="989102"/>
                    </a:cubicBezTo>
                    <a:cubicBezTo>
                      <a:pt x="2018764" y="990262"/>
                      <a:pt x="2092975" y="971705"/>
                      <a:pt x="2175882" y="972478"/>
                    </a:cubicBezTo>
                    <a:cubicBezTo>
                      <a:pt x="2234632" y="966679"/>
                      <a:pt x="2258017" y="902312"/>
                      <a:pt x="2266520" y="852054"/>
                    </a:cubicBezTo>
                    <a:close/>
                    <a:moveTo>
                      <a:pt x="2283720" y="1307269"/>
                    </a:moveTo>
                    <a:cubicBezTo>
                      <a:pt x="2324884" y="1258365"/>
                      <a:pt x="2378995" y="1067967"/>
                      <a:pt x="2305171" y="1033174"/>
                    </a:cubicBezTo>
                    <a:cubicBezTo>
                      <a:pt x="2241590" y="1002439"/>
                      <a:pt x="2166992" y="1010558"/>
                      <a:pt x="2098193" y="1004759"/>
                    </a:cubicBezTo>
                    <a:cubicBezTo>
                      <a:pt x="2043501" y="1005532"/>
                      <a:pt x="1976827" y="993161"/>
                      <a:pt x="1934891" y="1036073"/>
                    </a:cubicBezTo>
                    <a:cubicBezTo>
                      <a:pt x="1909767" y="1065068"/>
                      <a:pt x="1895853" y="1123637"/>
                      <a:pt x="1931025" y="1149345"/>
                    </a:cubicBezTo>
                    <a:cubicBezTo>
                      <a:pt x="1886576" y="1262811"/>
                      <a:pt x="1879812" y="1331625"/>
                      <a:pt x="2023789" y="1340323"/>
                    </a:cubicBezTo>
                    <a:cubicBezTo>
                      <a:pt x="2082926" y="1345349"/>
                      <a:pt x="2142256" y="1343415"/>
                      <a:pt x="2201586" y="1342256"/>
                    </a:cubicBezTo>
                    <a:cubicBezTo>
                      <a:pt x="2232507" y="1343029"/>
                      <a:pt x="2263621" y="1331431"/>
                      <a:pt x="2283720" y="1307269"/>
                    </a:cubicBezTo>
                    <a:close/>
                    <a:moveTo>
                      <a:pt x="2460937" y="1510231"/>
                    </a:moveTo>
                    <a:cubicBezTo>
                      <a:pt x="2466155" y="1479497"/>
                      <a:pt x="2458811" y="1444124"/>
                      <a:pt x="2428276" y="1429626"/>
                    </a:cubicBezTo>
                    <a:cubicBezTo>
                      <a:pt x="2303239" y="1381882"/>
                      <a:pt x="2160035" y="1392707"/>
                      <a:pt x="2030360" y="1416482"/>
                    </a:cubicBezTo>
                    <a:cubicBezTo>
                      <a:pt x="2003110" y="1422667"/>
                      <a:pt x="1987070" y="1452629"/>
                      <a:pt x="1992674" y="1479110"/>
                    </a:cubicBezTo>
                    <a:cubicBezTo>
                      <a:pt x="1958854" y="1536520"/>
                      <a:pt x="1943007" y="1604754"/>
                      <a:pt x="1929093" y="1669701"/>
                    </a:cubicBezTo>
                    <a:cubicBezTo>
                      <a:pt x="1914212" y="1737549"/>
                      <a:pt x="1989776" y="1767317"/>
                      <a:pt x="2044661" y="1773309"/>
                    </a:cubicBezTo>
                    <a:cubicBezTo>
                      <a:pt x="2140323" y="1785873"/>
                      <a:pt x="2237338" y="1777561"/>
                      <a:pt x="2333773" y="1776208"/>
                    </a:cubicBezTo>
                    <a:cubicBezTo>
                      <a:pt x="2402766" y="1777754"/>
                      <a:pt x="2433687" y="1706814"/>
                      <a:pt x="2441997" y="1648245"/>
                    </a:cubicBezTo>
                    <a:cubicBezTo>
                      <a:pt x="2450501" y="1602434"/>
                      <a:pt x="2456298" y="1556429"/>
                      <a:pt x="2460937" y="1510231"/>
                    </a:cubicBezTo>
                    <a:close/>
                    <a:moveTo>
                      <a:pt x="2521233" y="578925"/>
                    </a:moveTo>
                    <a:cubicBezTo>
                      <a:pt x="2526064" y="546258"/>
                      <a:pt x="2539785" y="501993"/>
                      <a:pt x="2509058" y="478024"/>
                    </a:cubicBezTo>
                    <a:cubicBezTo>
                      <a:pt x="2472918" y="442264"/>
                      <a:pt x="2199846" y="432793"/>
                      <a:pt x="2223617" y="514364"/>
                    </a:cubicBezTo>
                    <a:cubicBezTo>
                      <a:pt x="2131433" y="684659"/>
                      <a:pt x="2260722" y="687558"/>
                      <a:pt x="2395422" y="689491"/>
                    </a:cubicBezTo>
                    <a:cubicBezTo>
                      <a:pt x="2463835" y="697996"/>
                      <a:pt x="2510410" y="641167"/>
                      <a:pt x="2521233" y="578925"/>
                    </a:cubicBezTo>
                    <a:close/>
                    <a:moveTo>
                      <a:pt x="2848224" y="856887"/>
                    </a:moveTo>
                    <a:cubicBezTo>
                      <a:pt x="2860206" y="814168"/>
                      <a:pt x="2867936" y="757725"/>
                      <a:pt x="2819042" y="735496"/>
                    </a:cubicBezTo>
                    <a:cubicBezTo>
                      <a:pt x="2722027" y="694710"/>
                      <a:pt x="2611677" y="708435"/>
                      <a:pt x="2508671" y="705342"/>
                    </a:cubicBezTo>
                    <a:cubicBezTo>
                      <a:pt x="2462869" y="707661"/>
                      <a:pt x="2367787" y="708048"/>
                      <a:pt x="2384987" y="776861"/>
                    </a:cubicBezTo>
                    <a:cubicBezTo>
                      <a:pt x="2363922" y="817840"/>
                      <a:pt x="2327589" y="877956"/>
                      <a:pt x="2362569" y="920095"/>
                    </a:cubicBezTo>
                    <a:cubicBezTo>
                      <a:pt x="2380542" y="937878"/>
                      <a:pt x="2406438" y="945224"/>
                      <a:pt x="2430788" y="950443"/>
                    </a:cubicBezTo>
                    <a:cubicBezTo>
                      <a:pt x="2524518" y="967259"/>
                      <a:pt x="2618055" y="969772"/>
                      <a:pt x="2713910" y="976538"/>
                    </a:cubicBezTo>
                    <a:cubicBezTo>
                      <a:pt x="2786575" y="988136"/>
                      <a:pt x="2835276" y="921062"/>
                      <a:pt x="2848224" y="856887"/>
                    </a:cubicBezTo>
                    <a:close/>
                    <a:moveTo>
                      <a:pt x="2924754" y="1210814"/>
                    </a:moveTo>
                    <a:cubicBezTo>
                      <a:pt x="2934030" y="1170221"/>
                      <a:pt x="2943886" y="1122864"/>
                      <a:pt x="2920115" y="1085364"/>
                    </a:cubicBezTo>
                    <a:cubicBezTo>
                      <a:pt x="2875473" y="1020416"/>
                      <a:pt x="2785802" y="1026795"/>
                      <a:pt x="2716036" y="1017130"/>
                    </a:cubicBezTo>
                    <a:cubicBezTo>
                      <a:pt x="2658639" y="1017130"/>
                      <a:pt x="2510604" y="981757"/>
                      <a:pt x="2498235" y="1061009"/>
                    </a:cubicBezTo>
                    <a:cubicBezTo>
                      <a:pt x="2439872" y="1101214"/>
                      <a:pt x="2425570" y="1180080"/>
                      <a:pt x="2431175" y="1246574"/>
                    </a:cubicBezTo>
                    <a:cubicBezTo>
                      <a:pt x="2457265" y="1372603"/>
                      <a:pt x="2641439" y="1343609"/>
                      <a:pt x="2738647" y="1354240"/>
                    </a:cubicBezTo>
                    <a:cubicBezTo>
                      <a:pt x="2839527" y="1366998"/>
                      <a:pt x="2904848" y="1306689"/>
                      <a:pt x="2924754" y="1210814"/>
                    </a:cubicBezTo>
                    <a:close/>
                    <a:moveTo>
                      <a:pt x="2968816" y="656244"/>
                    </a:moveTo>
                    <a:cubicBezTo>
                      <a:pt x="3025247" y="618358"/>
                      <a:pt x="3087476" y="484210"/>
                      <a:pt x="3011913" y="438785"/>
                    </a:cubicBezTo>
                    <a:cubicBezTo>
                      <a:pt x="2938088" y="398579"/>
                      <a:pt x="2850543" y="409404"/>
                      <a:pt x="2769568" y="407471"/>
                    </a:cubicBezTo>
                    <a:cubicBezTo>
                      <a:pt x="2724346" y="411723"/>
                      <a:pt x="2642018" y="399159"/>
                      <a:pt x="2635448" y="461207"/>
                    </a:cubicBezTo>
                    <a:cubicBezTo>
                      <a:pt x="2617861" y="457728"/>
                      <a:pt x="2609744" y="482083"/>
                      <a:pt x="2601821" y="493875"/>
                    </a:cubicBezTo>
                    <a:cubicBezTo>
                      <a:pt x="2589646" y="520163"/>
                      <a:pt x="2571093" y="545678"/>
                      <a:pt x="2568581" y="574673"/>
                    </a:cubicBezTo>
                    <a:cubicBezTo>
                      <a:pt x="2572059" y="637108"/>
                      <a:pt x="2640279" y="670741"/>
                      <a:pt x="2696130" y="673834"/>
                    </a:cubicBezTo>
                    <a:cubicBezTo>
                      <a:pt x="2757007" y="677700"/>
                      <a:pt x="2818269" y="672675"/>
                      <a:pt x="2879338" y="671321"/>
                    </a:cubicBezTo>
                    <a:cubicBezTo>
                      <a:pt x="2909487" y="669582"/>
                      <a:pt x="2941760" y="672675"/>
                      <a:pt x="2968816" y="656244"/>
                    </a:cubicBezTo>
                    <a:close/>
                    <a:moveTo>
                      <a:pt x="3172316" y="1492641"/>
                    </a:moveTo>
                    <a:cubicBezTo>
                      <a:pt x="3173862" y="1467126"/>
                      <a:pt x="3171929" y="1438324"/>
                      <a:pt x="3152024" y="1419575"/>
                    </a:cubicBezTo>
                    <a:cubicBezTo>
                      <a:pt x="3060807" y="1355400"/>
                      <a:pt x="2928812" y="1380915"/>
                      <a:pt x="2822521" y="1373183"/>
                    </a:cubicBezTo>
                    <a:cubicBezTo>
                      <a:pt x="2775946" y="1375696"/>
                      <a:pt x="2685695" y="1356173"/>
                      <a:pt x="2691106" y="1428467"/>
                    </a:cubicBezTo>
                    <a:cubicBezTo>
                      <a:pt x="2663663" y="1412810"/>
                      <a:pt x="2644917" y="1514484"/>
                      <a:pt x="2639120" y="1534393"/>
                    </a:cubicBezTo>
                    <a:cubicBezTo>
                      <a:pt x="2631969" y="1574212"/>
                      <a:pt x="2620760" y="1613839"/>
                      <a:pt x="2618441" y="1654431"/>
                    </a:cubicBezTo>
                    <a:cubicBezTo>
                      <a:pt x="2635448" y="1756685"/>
                      <a:pt x="2774593" y="1743154"/>
                      <a:pt x="2853442" y="1748373"/>
                    </a:cubicBezTo>
                    <a:cubicBezTo>
                      <a:pt x="2909873" y="1748180"/>
                      <a:pt x="2966497" y="1747407"/>
                      <a:pt x="3022928" y="1745474"/>
                    </a:cubicBezTo>
                    <a:cubicBezTo>
                      <a:pt x="3075494" y="1747600"/>
                      <a:pt x="3124195" y="1728464"/>
                      <a:pt x="3140429" y="1674341"/>
                    </a:cubicBezTo>
                    <a:cubicBezTo>
                      <a:pt x="3162073" y="1616352"/>
                      <a:pt x="3167485" y="1553916"/>
                      <a:pt x="3172316" y="1492641"/>
                    </a:cubicBezTo>
                    <a:close/>
                    <a:moveTo>
                      <a:pt x="3486166" y="889167"/>
                    </a:moveTo>
                    <a:cubicBezTo>
                      <a:pt x="3496022" y="849928"/>
                      <a:pt x="3494669" y="800444"/>
                      <a:pt x="3458144" y="775315"/>
                    </a:cubicBezTo>
                    <a:cubicBezTo>
                      <a:pt x="3354364" y="715779"/>
                      <a:pt x="3226428" y="720999"/>
                      <a:pt x="3110474" y="726798"/>
                    </a:cubicBezTo>
                    <a:cubicBezTo>
                      <a:pt x="3072402" y="733563"/>
                      <a:pt x="3021189" y="723705"/>
                      <a:pt x="2993940" y="756372"/>
                    </a:cubicBezTo>
                    <a:cubicBezTo>
                      <a:pt x="2985243" y="753086"/>
                      <a:pt x="2978866" y="763911"/>
                      <a:pt x="2975967" y="770676"/>
                    </a:cubicBezTo>
                    <a:cubicBezTo>
                      <a:pt x="2960313" y="812428"/>
                      <a:pt x="2939441" y="856307"/>
                      <a:pt x="2938475" y="901538"/>
                    </a:cubicBezTo>
                    <a:cubicBezTo>
                      <a:pt x="2979252" y="1035493"/>
                      <a:pt x="3232032" y="999733"/>
                      <a:pt x="3343735" y="1008625"/>
                    </a:cubicBezTo>
                    <a:cubicBezTo>
                      <a:pt x="3418332" y="1019643"/>
                      <a:pt x="3475343" y="958754"/>
                      <a:pt x="3486166" y="889167"/>
                    </a:cubicBezTo>
                    <a:close/>
                    <a:moveTo>
                      <a:pt x="3469546" y="1263777"/>
                    </a:moveTo>
                    <a:cubicBezTo>
                      <a:pt x="3497375" y="1208107"/>
                      <a:pt x="3516894" y="1145286"/>
                      <a:pt x="3516894" y="1082658"/>
                    </a:cubicBezTo>
                    <a:cubicBezTo>
                      <a:pt x="3499694" y="996060"/>
                      <a:pt x="3377169" y="1015584"/>
                      <a:pt x="3310688" y="1008818"/>
                    </a:cubicBezTo>
                    <a:cubicBezTo>
                      <a:pt x="3234931" y="1014037"/>
                      <a:pt x="3138109" y="986589"/>
                      <a:pt x="3078973" y="1046125"/>
                    </a:cubicBezTo>
                    <a:cubicBezTo>
                      <a:pt x="3062739" y="1066227"/>
                      <a:pt x="3048825" y="1095802"/>
                      <a:pt x="3058681" y="1121511"/>
                    </a:cubicBezTo>
                    <a:cubicBezTo>
                      <a:pt x="3046699" y="1156304"/>
                      <a:pt x="3033751" y="1191484"/>
                      <a:pt x="3026987" y="1227437"/>
                    </a:cubicBezTo>
                    <a:cubicBezTo>
                      <a:pt x="3028919" y="1323119"/>
                      <a:pt x="3179080" y="1327566"/>
                      <a:pt x="3249812" y="1339356"/>
                    </a:cubicBezTo>
                    <a:cubicBezTo>
                      <a:pt x="3329627" y="1348441"/>
                      <a:pt x="3428768" y="1345542"/>
                      <a:pt x="3469546" y="1263777"/>
                    </a:cubicBezTo>
                    <a:close/>
                    <a:moveTo>
                      <a:pt x="3518246" y="651025"/>
                    </a:moveTo>
                    <a:cubicBezTo>
                      <a:pt x="3556511" y="607340"/>
                      <a:pt x="3572552" y="542392"/>
                      <a:pt x="3566561" y="485370"/>
                    </a:cubicBezTo>
                    <a:cubicBezTo>
                      <a:pt x="3558830" y="458694"/>
                      <a:pt x="3533321" y="441491"/>
                      <a:pt x="3508390" y="432213"/>
                    </a:cubicBezTo>
                    <a:cubicBezTo>
                      <a:pt x="3430314" y="404764"/>
                      <a:pt x="3345861" y="410757"/>
                      <a:pt x="3264500" y="407857"/>
                    </a:cubicBezTo>
                    <a:cubicBezTo>
                      <a:pt x="3231260" y="407277"/>
                      <a:pt x="3196860" y="404958"/>
                      <a:pt x="3164199" y="412497"/>
                    </a:cubicBezTo>
                    <a:cubicBezTo>
                      <a:pt x="3134244" y="419262"/>
                      <a:pt x="3121103" y="459468"/>
                      <a:pt x="3140235" y="483050"/>
                    </a:cubicBezTo>
                    <a:cubicBezTo>
                      <a:pt x="3130959" y="524415"/>
                      <a:pt x="3106995" y="566361"/>
                      <a:pt x="3110860" y="608886"/>
                    </a:cubicBezTo>
                    <a:cubicBezTo>
                      <a:pt x="3149898" y="695870"/>
                      <a:pt x="3282666" y="676154"/>
                      <a:pt x="3362095" y="685432"/>
                    </a:cubicBezTo>
                    <a:cubicBezTo>
                      <a:pt x="3415627" y="686012"/>
                      <a:pt x="3479015" y="695677"/>
                      <a:pt x="3518246" y="651025"/>
                    </a:cubicBezTo>
                    <a:close/>
                    <a:moveTo>
                      <a:pt x="4128939" y="879116"/>
                    </a:moveTo>
                    <a:cubicBezTo>
                      <a:pt x="4141887" y="838717"/>
                      <a:pt x="4160633" y="786333"/>
                      <a:pt x="4134737" y="748060"/>
                    </a:cubicBezTo>
                    <a:cubicBezTo>
                      <a:pt x="4100337" y="668808"/>
                      <a:pt x="3491770" y="652765"/>
                      <a:pt x="3627630" y="794839"/>
                    </a:cubicBezTo>
                    <a:cubicBezTo>
                      <a:pt x="3586853" y="886075"/>
                      <a:pt x="3617967" y="922414"/>
                      <a:pt x="3712277" y="936719"/>
                    </a:cubicBezTo>
                    <a:cubicBezTo>
                      <a:pt x="3798856" y="949089"/>
                      <a:pt x="3885628" y="962040"/>
                      <a:pt x="3973174" y="966679"/>
                    </a:cubicBezTo>
                    <a:cubicBezTo>
                      <a:pt x="4039461" y="975958"/>
                      <a:pt x="4107874" y="946576"/>
                      <a:pt x="4128939" y="879116"/>
                    </a:cubicBezTo>
                    <a:close/>
                    <a:moveTo>
                      <a:pt x="4015884" y="670548"/>
                    </a:moveTo>
                    <a:cubicBezTo>
                      <a:pt x="4112898" y="683693"/>
                      <a:pt x="4193100" y="553217"/>
                      <a:pt x="4151357" y="469713"/>
                    </a:cubicBezTo>
                    <a:cubicBezTo>
                      <a:pt x="4092027" y="388141"/>
                      <a:pt x="3912491" y="403218"/>
                      <a:pt x="3820114" y="404764"/>
                    </a:cubicBezTo>
                    <a:cubicBezTo>
                      <a:pt x="3787454" y="409790"/>
                      <a:pt x="3749382" y="404958"/>
                      <a:pt x="3721553" y="425061"/>
                    </a:cubicBezTo>
                    <a:cubicBezTo>
                      <a:pt x="3701068" y="439365"/>
                      <a:pt x="3698749" y="471838"/>
                      <a:pt x="3715755" y="489622"/>
                    </a:cubicBezTo>
                    <a:cubicBezTo>
                      <a:pt x="3701841" y="487689"/>
                      <a:pt x="3697009" y="508758"/>
                      <a:pt x="3691598" y="518617"/>
                    </a:cubicBezTo>
                    <a:cubicBezTo>
                      <a:pt x="3684447" y="538333"/>
                      <a:pt x="3675751" y="555150"/>
                      <a:pt x="3675171" y="577959"/>
                    </a:cubicBezTo>
                    <a:cubicBezTo>
                      <a:pt x="3681742" y="686978"/>
                      <a:pt x="3932203" y="651992"/>
                      <a:pt x="4015884" y="670548"/>
                    </a:cubicBezTo>
                    <a:close/>
                    <a:moveTo>
                      <a:pt x="4172229" y="1148186"/>
                    </a:moveTo>
                    <a:cubicBezTo>
                      <a:pt x="4186529" y="1092129"/>
                      <a:pt x="4167784" y="1043805"/>
                      <a:pt x="4112319" y="1022349"/>
                    </a:cubicBezTo>
                    <a:cubicBezTo>
                      <a:pt x="4037721" y="993741"/>
                      <a:pt x="3954814" y="1003599"/>
                      <a:pt x="3876545" y="1000120"/>
                    </a:cubicBezTo>
                    <a:cubicBezTo>
                      <a:pt x="3812964" y="1003793"/>
                      <a:pt x="3674978" y="981370"/>
                      <a:pt x="3660870" y="1066227"/>
                    </a:cubicBezTo>
                    <a:cubicBezTo>
                      <a:pt x="3631881" y="1086137"/>
                      <a:pt x="3620286" y="1124796"/>
                      <a:pt x="3608884" y="1156691"/>
                    </a:cubicBezTo>
                    <a:cubicBezTo>
                      <a:pt x="3562116" y="1272089"/>
                      <a:pt x="3679809" y="1330078"/>
                      <a:pt x="3778757" y="1323699"/>
                    </a:cubicBezTo>
                    <a:cubicBezTo>
                      <a:pt x="3876932" y="1321766"/>
                      <a:pt x="3974140" y="1305723"/>
                      <a:pt x="4072508" y="1307462"/>
                    </a:cubicBezTo>
                    <a:cubicBezTo>
                      <a:pt x="4144206" y="1295478"/>
                      <a:pt x="4161599" y="1208494"/>
                      <a:pt x="4172229" y="1148186"/>
                    </a:cubicBezTo>
                    <a:close/>
                    <a:moveTo>
                      <a:pt x="4660976" y="617778"/>
                    </a:moveTo>
                    <a:cubicBezTo>
                      <a:pt x="4679335" y="573706"/>
                      <a:pt x="4704459" y="512045"/>
                      <a:pt x="4660590" y="474738"/>
                    </a:cubicBezTo>
                    <a:cubicBezTo>
                      <a:pt x="4582707" y="416942"/>
                      <a:pt x="4475642" y="423128"/>
                      <a:pt x="4383072" y="418102"/>
                    </a:cubicBezTo>
                    <a:cubicBezTo>
                      <a:pt x="4336111" y="421968"/>
                      <a:pt x="4243927" y="404764"/>
                      <a:pt x="4247599" y="476091"/>
                    </a:cubicBezTo>
                    <a:cubicBezTo>
                      <a:pt x="4099950" y="734336"/>
                      <a:pt x="4371477" y="672481"/>
                      <a:pt x="4530527" y="715200"/>
                    </a:cubicBezTo>
                    <a:cubicBezTo>
                      <a:pt x="4595655" y="728537"/>
                      <a:pt x="4640684" y="672867"/>
                      <a:pt x="4660976" y="617778"/>
                    </a:cubicBezTo>
                    <a:close/>
                    <a:moveTo>
                      <a:pt x="4751807" y="1255659"/>
                    </a:moveTo>
                    <a:cubicBezTo>
                      <a:pt x="4793744" y="1213713"/>
                      <a:pt x="4816161" y="1150698"/>
                      <a:pt x="4810944" y="1091549"/>
                    </a:cubicBezTo>
                    <a:cubicBezTo>
                      <a:pt x="4792198" y="1002053"/>
                      <a:pt x="4679142" y="1001473"/>
                      <a:pt x="4606091" y="989488"/>
                    </a:cubicBezTo>
                    <a:cubicBezTo>
                      <a:pt x="4595848" y="988716"/>
                      <a:pt x="4584253" y="987749"/>
                      <a:pt x="4571305" y="986589"/>
                    </a:cubicBezTo>
                    <a:cubicBezTo>
                      <a:pt x="4636626" y="986589"/>
                      <a:pt x="4700980" y="963007"/>
                      <a:pt x="4730935" y="899219"/>
                    </a:cubicBezTo>
                    <a:cubicBezTo>
                      <a:pt x="4746396" y="863265"/>
                      <a:pt x="4771712" y="812622"/>
                      <a:pt x="4740598" y="778601"/>
                    </a:cubicBezTo>
                    <a:cubicBezTo>
                      <a:pt x="4642230" y="703409"/>
                      <a:pt x="4502312" y="719066"/>
                      <a:pt x="4384812" y="712300"/>
                    </a:cubicBezTo>
                    <a:cubicBezTo>
                      <a:pt x="4352924" y="712687"/>
                      <a:pt x="4320264" y="709787"/>
                      <a:pt x="4288956" y="716553"/>
                    </a:cubicBezTo>
                    <a:cubicBezTo>
                      <a:pt x="4259194" y="723125"/>
                      <a:pt x="4249918" y="765264"/>
                      <a:pt x="4272916" y="784400"/>
                    </a:cubicBezTo>
                    <a:cubicBezTo>
                      <a:pt x="4182085" y="972092"/>
                      <a:pt x="4384038" y="974025"/>
                      <a:pt x="4516999" y="982916"/>
                    </a:cubicBezTo>
                    <a:cubicBezTo>
                      <a:pt x="4402591" y="977118"/>
                      <a:pt x="4254363" y="985816"/>
                      <a:pt x="4259774" y="1103921"/>
                    </a:cubicBezTo>
                    <a:cubicBezTo>
                      <a:pt x="4207788" y="1309009"/>
                      <a:pt x="4467139" y="1277115"/>
                      <a:pt x="4596235" y="1285620"/>
                    </a:cubicBezTo>
                    <a:cubicBezTo>
                      <a:pt x="4648221" y="1283494"/>
                      <a:pt x="4710836" y="1295478"/>
                      <a:pt x="4751807" y="1255659"/>
                    </a:cubicBezTo>
                    <a:close/>
                    <a:moveTo>
                      <a:pt x="5231084" y="595162"/>
                    </a:moveTo>
                    <a:cubicBezTo>
                      <a:pt x="5247511" y="546452"/>
                      <a:pt x="5261812" y="485949"/>
                      <a:pt x="5232051" y="439558"/>
                    </a:cubicBezTo>
                    <a:cubicBezTo>
                      <a:pt x="5205382" y="404184"/>
                      <a:pt x="5158227" y="400125"/>
                      <a:pt x="5117449" y="393553"/>
                    </a:cubicBezTo>
                    <a:cubicBezTo>
                      <a:pt x="5015409" y="373064"/>
                      <a:pt x="4911244" y="376157"/>
                      <a:pt x="4808238" y="387561"/>
                    </a:cubicBezTo>
                    <a:cubicBezTo>
                      <a:pt x="4760503" y="388527"/>
                      <a:pt x="4731128" y="445550"/>
                      <a:pt x="4782341" y="467586"/>
                    </a:cubicBezTo>
                    <a:cubicBezTo>
                      <a:pt x="4765528" y="513978"/>
                      <a:pt x="4733254" y="576219"/>
                      <a:pt x="4784081" y="612752"/>
                    </a:cubicBezTo>
                    <a:cubicBezTo>
                      <a:pt x="4812489" y="635368"/>
                      <a:pt x="4849595" y="645420"/>
                      <a:pt x="4884961" y="650638"/>
                    </a:cubicBezTo>
                    <a:cubicBezTo>
                      <a:pt x="4956079" y="660110"/>
                      <a:pt x="5026812" y="675380"/>
                      <a:pt x="5098703" y="678473"/>
                    </a:cubicBezTo>
                    <a:cubicBezTo>
                      <a:pt x="5158999" y="688718"/>
                      <a:pt x="5213498" y="653345"/>
                      <a:pt x="5231084" y="595162"/>
                    </a:cubicBezTo>
                    <a:close/>
                    <a:moveTo>
                      <a:pt x="5348971" y="825186"/>
                    </a:moveTo>
                    <a:cubicBezTo>
                      <a:pt x="5351097" y="758305"/>
                      <a:pt x="5279785" y="726218"/>
                      <a:pt x="5224320" y="712687"/>
                    </a:cubicBezTo>
                    <a:cubicBezTo>
                      <a:pt x="5125179" y="691231"/>
                      <a:pt x="5022753" y="697996"/>
                      <a:pt x="4922840" y="708628"/>
                    </a:cubicBezTo>
                    <a:cubicBezTo>
                      <a:pt x="4899069" y="710561"/>
                      <a:pt x="4868921" y="707081"/>
                      <a:pt x="4847662" y="721772"/>
                    </a:cubicBezTo>
                    <a:cubicBezTo>
                      <a:pt x="4823505" y="735303"/>
                      <a:pt x="4820027" y="770869"/>
                      <a:pt x="4840898" y="789233"/>
                    </a:cubicBezTo>
                    <a:cubicBezTo>
                      <a:pt x="4838966" y="816488"/>
                      <a:pt x="4831622" y="843936"/>
                      <a:pt x="4835101" y="871191"/>
                    </a:cubicBezTo>
                    <a:cubicBezTo>
                      <a:pt x="4855779" y="949476"/>
                      <a:pt x="4959365" y="958174"/>
                      <a:pt x="5026812" y="968806"/>
                    </a:cubicBezTo>
                    <a:cubicBezTo>
                      <a:pt x="5096384" y="976344"/>
                      <a:pt x="5166730" y="976538"/>
                      <a:pt x="5236689" y="973831"/>
                    </a:cubicBezTo>
                    <a:cubicBezTo>
                      <a:pt x="5260846" y="974411"/>
                      <a:pt x="5286163" y="967839"/>
                      <a:pt x="5303170" y="949863"/>
                    </a:cubicBezTo>
                    <a:cubicBezTo>
                      <a:pt x="5336796" y="917582"/>
                      <a:pt x="5347618" y="870031"/>
                      <a:pt x="5348971" y="825186"/>
                    </a:cubicBezTo>
                    <a:close/>
                    <a:moveTo>
                      <a:pt x="5323268" y="1280594"/>
                    </a:moveTo>
                    <a:cubicBezTo>
                      <a:pt x="5374674" y="1237295"/>
                      <a:pt x="5426661" y="1100248"/>
                      <a:pt x="5351870" y="1058496"/>
                    </a:cubicBezTo>
                    <a:cubicBezTo>
                      <a:pt x="5246352" y="1011718"/>
                      <a:pt x="5122667" y="1014037"/>
                      <a:pt x="5008839" y="1006112"/>
                    </a:cubicBezTo>
                    <a:cubicBezTo>
                      <a:pt x="4952988" y="1001860"/>
                      <a:pt x="4837806" y="1036653"/>
                      <a:pt x="4898683" y="1107400"/>
                    </a:cubicBezTo>
                    <a:cubicBezTo>
                      <a:pt x="4820993" y="1277308"/>
                      <a:pt x="4970961" y="1299344"/>
                      <a:pt x="5103342" y="1306303"/>
                    </a:cubicBezTo>
                    <a:cubicBezTo>
                      <a:pt x="5175426" y="1304370"/>
                      <a:pt x="5259300" y="1319640"/>
                      <a:pt x="5323268" y="1280594"/>
                    </a:cubicBezTo>
                    <a:close/>
                    <a:moveTo>
                      <a:pt x="5764088" y="569067"/>
                    </a:moveTo>
                    <a:cubicBezTo>
                      <a:pt x="5766600" y="531181"/>
                      <a:pt x="5773751" y="486143"/>
                      <a:pt x="5747274" y="454635"/>
                    </a:cubicBezTo>
                    <a:cubicBezTo>
                      <a:pt x="5667073" y="392200"/>
                      <a:pt x="5554404" y="399932"/>
                      <a:pt x="5457968" y="398192"/>
                    </a:cubicBezTo>
                    <a:cubicBezTo>
                      <a:pt x="5415645" y="394713"/>
                      <a:pt x="5331192" y="401672"/>
                      <a:pt x="5343947" y="461981"/>
                    </a:cubicBezTo>
                    <a:cubicBezTo>
                      <a:pt x="5252343" y="680793"/>
                      <a:pt x="5408494" y="652185"/>
                      <a:pt x="5566772" y="681373"/>
                    </a:cubicBezTo>
                    <a:cubicBezTo>
                      <a:pt x="5659729" y="700122"/>
                      <a:pt x="5754425" y="678667"/>
                      <a:pt x="5764088" y="569067"/>
                    </a:cubicBezTo>
                    <a:close/>
                    <a:moveTo>
                      <a:pt x="5842550" y="1499213"/>
                    </a:moveTo>
                    <a:cubicBezTo>
                      <a:pt x="5846995" y="1407784"/>
                      <a:pt x="5815301" y="1354434"/>
                      <a:pt x="5719059" y="1356560"/>
                    </a:cubicBezTo>
                    <a:cubicBezTo>
                      <a:pt x="5045171" y="1363325"/>
                      <a:pt x="4368385" y="1321186"/>
                      <a:pt x="3696429" y="1382268"/>
                    </a:cubicBezTo>
                    <a:cubicBezTo>
                      <a:pt x="3634587" y="1392320"/>
                      <a:pt x="3511482" y="1371444"/>
                      <a:pt x="3489644" y="1448569"/>
                    </a:cubicBezTo>
                    <a:cubicBezTo>
                      <a:pt x="3490031" y="1438518"/>
                      <a:pt x="3490417" y="1428660"/>
                      <a:pt x="3490417" y="1418802"/>
                    </a:cubicBezTo>
                    <a:cubicBezTo>
                      <a:pt x="3492736" y="1415129"/>
                      <a:pt x="3491577" y="1409137"/>
                      <a:pt x="3486552" y="1407977"/>
                    </a:cubicBezTo>
                    <a:cubicBezTo>
                      <a:pt x="3450606" y="1390194"/>
                      <a:pt x="3430314" y="1557783"/>
                      <a:pt x="3423550" y="1584651"/>
                    </a:cubicBezTo>
                    <a:cubicBezTo>
                      <a:pt x="3404611" y="1670088"/>
                      <a:pt x="3505878" y="1705461"/>
                      <a:pt x="3574098" y="1708168"/>
                    </a:cubicBezTo>
                    <a:cubicBezTo>
                      <a:pt x="3925439" y="1709520"/>
                      <a:pt x="4276781" y="1671248"/>
                      <a:pt x="4628702" y="1665642"/>
                    </a:cubicBezTo>
                    <a:cubicBezTo>
                      <a:pt x="5002654" y="1654431"/>
                      <a:pt x="5377767" y="1660616"/>
                      <a:pt x="5751719" y="1662356"/>
                    </a:cubicBezTo>
                    <a:cubicBezTo>
                      <a:pt x="5778389" y="1658490"/>
                      <a:pt x="5793463" y="1638967"/>
                      <a:pt x="5796555" y="1617511"/>
                    </a:cubicBezTo>
                    <a:cubicBezTo>
                      <a:pt x="5812982" y="1608619"/>
                      <a:pt x="5827476" y="1592576"/>
                      <a:pt x="5833660" y="1577499"/>
                    </a:cubicBezTo>
                    <a:cubicBezTo>
                      <a:pt x="5844290" y="1552370"/>
                      <a:pt x="5842357" y="1525502"/>
                      <a:pt x="5842550" y="1499213"/>
                    </a:cubicBezTo>
                    <a:close/>
                    <a:moveTo>
                      <a:pt x="5806798" y="2649718"/>
                    </a:moveTo>
                    <a:cubicBezTo>
                      <a:pt x="6000828" y="2564860"/>
                      <a:pt x="5940338" y="2301203"/>
                      <a:pt x="5871539" y="2147145"/>
                    </a:cubicBezTo>
                    <a:cubicBezTo>
                      <a:pt x="5812402" y="2044505"/>
                      <a:pt x="5792303" y="1923307"/>
                      <a:pt x="5718479" y="1828785"/>
                    </a:cubicBezTo>
                    <a:cubicBezTo>
                      <a:pt x="5680021" y="1774661"/>
                      <a:pt x="5607742" y="1769056"/>
                      <a:pt x="5547640" y="1756685"/>
                    </a:cubicBezTo>
                    <a:cubicBezTo>
                      <a:pt x="5358828" y="1736582"/>
                      <a:pt x="5168856" y="1747020"/>
                      <a:pt x="4979270" y="1750499"/>
                    </a:cubicBezTo>
                    <a:cubicBezTo>
                      <a:pt x="4659430" y="1738129"/>
                      <a:pt x="4333985" y="1756878"/>
                      <a:pt x="4014144" y="1780267"/>
                    </a:cubicBezTo>
                    <a:cubicBezTo>
                      <a:pt x="3827844" y="1799984"/>
                      <a:pt x="3786294" y="2039285"/>
                      <a:pt x="3725611" y="2183098"/>
                    </a:cubicBezTo>
                    <a:cubicBezTo>
                      <a:pt x="3649468" y="2393599"/>
                      <a:pt x="3560763" y="2693017"/>
                      <a:pt x="3889107" y="2697463"/>
                    </a:cubicBezTo>
                    <a:cubicBezTo>
                      <a:pt x="4084876" y="2697849"/>
                      <a:pt x="4280646" y="2682192"/>
                      <a:pt x="4476415" y="2686251"/>
                    </a:cubicBezTo>
                    <a:cubicBezTo>
                      <a:pt x="4658270" y="2678133"/>
                      <a:pt x="4838966" y="2666728"/>
                      <a:pt x="5021207" y="2678326"/>
                    </a:cubicBezTo>
                    <a:cubicBezTo>
                      <a:pt x="5179098" y="2676200"/>
                      <a:pt x="5336796" y="2665182"/>
                      <a:pt x="5494301" y="2659576"/>
                    </a:cubicBezTo>
                    <a:cubicBezTo>
                      <a:pt x="5598273" y="2654164"/>
                      <a:pt x="5704758" y="2670787"/>
                      <a:pt x="5806798" y="2649718"/>
                    </a:cubicBezTo>
                    <a:close/>
                    <a:moveTo>
                      <a:pt x="5909417" y="859206"/>
                    </a:moveTo>
                    <a:cubicBezTo>
                      <a:pt x="5917920" y="817647"/>
                      <a:pt x="5914828" y="768163"/>
                      <a:pt x="5874824" y="744194"/>
                    </a:cubicBezTo>
                    <a:cubicBezTo>
                      <a:pt x="5769499" y="693357"/>
                      <a:pt x="5642529" y="717133"/>
                      <a:pt x="5529667" y="721965"/>
                    </a:cubicBezTo>
                    <a:cubicBezTo>
                      <a:pt x="5496233" y="722352"/>
                      <a:pt x="5436323" y="723898"/>
                      <a:pt x="5445600" y="772222"/>
                    </a:cubicBezTo>
                    <a:cubicBezTo>
                      <a:pt x="5438642" y="802957"/>
                      <a:pt x="5436323" y="834078"/>
                      <a:pt x="5430526" y="865005"/>
                    </a:cubicBezTo>
                    <a:cubicBezTo>
                      <a:pt x="5427434" y="880662"/>
                      <a:pt x="5429366" y="897092"/>
                      <a:pt x="5439416" y="910237"/>
                    </a:cubicBezTo>
                    <a:cubicBezTo>
                      <a:pt x="5468984" y="944837"/>
                      <a:pt x="5518845" y="949476"/>
                      <a:pt x="5561554" y="954115"/>
                    </a:cubicBezTo>
                    <a:cubicBezTo>
                      <a:pt x="5637698" y="959914"/>
                      <a:pt x="5714034" y="959914"/>
                      <a:pt x="5790177" y="967259"/>
                    </a:cubicBezTo>
                    <a:cubicBezTo>
                      <a:pt x="5857431" y="983303"/>
                      <a:pt x="5903813" y="920095"/>
                      <a:pt x="5909417" y="859206"/>
                    </a:cubicBezTo>
                    <a:close/>
                    <a:moveTo>
                      <a:pt x="6003147" y="1257591"/>
                    </a:moveTo>
                    <a:cubicBezTo>
                      <a:pt x="6035421" y="1209848"/>
                      <a:pt x="6047596" y="1146446"/>
                      <a:pt x="6039866" y="1089617"/>
                    </a:cubicBezTo>
                    <a:cubicBezTo>
                      <a:pt x="6030396" y="1057142"/>
                      <a:pt x="5996576" y="1040519"/>
                      <a:pt x="5966428" y="1032014"/>
                    </a:cubicBezTo>
                    <a:cubicBezTo>
                      <a:pt x="5855498" y="1009012"/>
                      <a:pt x="5740317" y="1011331"/>
                      <a:pt x="5627648" y="1006305"/>
                    </a:cubicBezTo>
                    <a:cubicBezTo>
                      <a:pt x="5580880" y="998767"/>
                      <a:pt x="5497973" y="1014037"/>
                      <a:pt x="5524256" y="1078792"/>
                    </a:cubicBezTo>
                    <a:cubicBezTo>
                      <a:pt x="5510341" y="1112812"/>
                      <a:pt x="5506669" y="1149925"/>
                      <a:pt x="5500871" y="1186072"/>
                    </a:cubicBezTo>
                    <a:cubicBezTo>
                      <a:pt x="5504543" y="1273056"/>
                      <a:pt x="5617405" y="1288133"/>
                      <a:pt x="5686012" y="1292579"/>
                    </a:cubicBezTo>
                    <a:cubicBezTo>
                      <a:pt x="5760609" y="1298184"/>
                      <a:pt x="5835786" y="1300697"/>
                      <a:pt x="5910770" y="1295864"/>
                    </a:cubicBezTo>
                    <a:cubicBezTo>
                      <a:pt x="5944976" y="1295285"/>
                      <a:pt x="5982468" y="1287746"/>
                      <a:pt x="6003147" y="1257591"/>
                    </a:cubicBezTo>
                    <a:close/>
                    <a:moveTo>
                      <a:pt x="6193505" y="612752"/>
                    </a:moveTo>
                    <a:cubicBezTo>
                      <a:pt x="6212831" y="556889"/>
                      <a:pt x="6237954" y="479377"/>
                      <a:pt x="6184035" y="435112"/>
                    </a:cubicBezTo>
                    <a:cubicBezTo>
                      <a:pt x="6097457" y="378283"/>
                      <a:pt x="5984787" y="400705"/>
                      <a:pt x="5886033" y="388721"/>
                    </a:cubicBezTo>
                    <a:cubicBezTo>
                      <a:pt x="5876177" y="388141"/>
                      <a:pt x="5869800" y="387561"/>
                      <a:pt x="5856078" y="386594"/>
                    </a:cubicBezTo>
                    <a:cubicBezTo>
                      <a:pt x="5818200" y="380602"/>
                      <a:pt x="5792883" y="428347"/>
                      <a:pt x="5818779" y="456375"/>
                    </a:cubicBezTo>
                    <a:cubicBezTo>
                      <a:pt x="5804479" y="506052"/>
                      <a:pt x="5772784" y="570614"/>
                      <a:pt x="5813755" y="615072"/>
                    </a:cubicBezTo>
                    <a:cubicBezTo>
                      <a:pt x="5887965" y="673834"/>
                      <a:pt x="5995417" y="663203"/>
                      <a:pt x="6085474" y="670162"/>
                    </a:cubicBezTo>
                    <a:cubicBezTo>
                      <a:pt x="6132436" y="674801"/>
                      <a:pt x="6179591" y="664363"/>
                      <a:pt x="6193505" y="612752"/>
                    </a:cubicBezTo>
                    <a:close/>
                    <a:moveTo>
                      <a:pt x="6425800" y="1580012"/>
                    </a:moveTo>
                    <a:cubicBezTo>
                      <a:pt x="6433144" y="1512550"/>
                      <a:pt x="6429665" y="1426147"/>
                      <a:pt x="6370722" y="1381688"/>
                    </a:cubicBezTo>
                    <a:cubicBezTo>
                      <a:pt x="6320668" y="1347088"/>
                      <a:pt x="5974738" y="1288519"/>
                      <a:pt x="5979570" y="1386135"/>
                    </a:cubicBezTo>
                    <a:cubicBezTo>
                      <a:pt x="5928549" y="1435039"/>
                      <a:pt x="5929516" y="1518543"/>
                      <a:pt x="5929323" y="1585037"/>
                    </a:cubicBezTo>
                    <a:cubicBezTo>
                      <a:pt x="5935700" y="1674147"/>
                      <a:pt x="6048563" y="1665256"/>
                      <a:pt x="6113883" y="1677240"/>
                    </a:cubicBezTo>
                    <a:cubicBezTo>
                      <a:pt x="6175725" y="1683039"/>
                      <a:pt x="6237954" y="1681299"/>
                      <a:pt x="6299603" y="1674341"/>
                    </a:cubicBezTo>
                    <a:cubicBezTo>
                      <a:pt x="6358354" y="1672987"/>
                      <a:pt x="6417297" y="1643220"/>
                      <a:pt x="6425800" y="1580012"/>
                    </a:cubicBezTo>
                    <a:close/>
                    <a:moveTo>
                      <a:pt x="6482038" y="914489"/>
                    </a:moveTo>
                    <a:cubicBezTo>
                      <a:pt x="6489962" y="855340"/>
                      <a:pt x="6502717" y="764104"/>
                      <a:pt x="6429279" y="743421"/>
                    </a:cubicBezTo>
                    <a:cubicBezTo>
                      <a:pt x="6336322" y="716940"/>
                      <a:pt x="6236601" y="726024"/>
                      <a:pt x="6140939" y="728731"/>
                    </a:cubicBezTo>
                    <a:cubicBezTo>
                      <a:pt x="6096683" y="734529"/>
                      <a:pt x="6006432" y="718872"/>
                      <a:pt x="6008751" y="785560"/>
                    </a:cubicBezTo>
                    <a:cubicBezTo>
                      <a:pt x="6010104" y="795805"/>
                      <a:pt x="6015515" y="805276"/>
                      <a:pt x="6023439" y="812235"/>
                    </a:cubicBezTo>
                    <a:cubicBezTo>
                      <a:pt x="6020540" y="846255"/>
                      <a:pt x="6006625" y="882788"/>
                      <a:pt x="6016095" y="916422"/>
                    </a:cubicBezTo>
                    <a:cubicBezTo>
                      <a:pt x="6069627" y="1008432"/>
                      <a:pt x="6238534" y="980983"/>
                      <a:pt x="6331104" y="993354"/>
                    </a:cubicBezTo>
                    <a:cubicBezTo>
                      <a:pt x="6392560" y="1000893"/>
                      <a:pt x="6471216" y="987556"/>
                      <a:pt x="6482038" y="914489"/>
                    </a:cubicBezTo>
                    <a:close/>
                    <a:moveTo>
                      <a:pt x="6531705" y="1217579"/>
                    </a:moveTo>
                    <a:cubicBezTo>
                      <a:pt x="6547745" y="1168095"/>
                      <a:pt x="6574995" y="1099474"/>
                      <a:pt x="6536923" y="1055016"/>
                    </a:cubicBezTo>
                    <a:cubicBezTo>
                      <a:pt x="6512572" y="1031241"/>
                      <a:pt x="6476434" y="1026795"/>
                      <a:pt x="6444353" y="1021963"/>
                    </a:cubicBezTo>
                    <a:cubicBezTo>
                      <a:pt x="6385023" y="1015777"/>
                      <a:pt x="6325693" y="1007465"/>
                      <a:pt x="6265783" y="1008238"/>
                    </a:cubicBezTo>
                    <a:cubicBezTo>
                      <a:pt x="6227325" y="1011138"/>
                      <a:pt x="6151955" y="996254"/>
                      <a:pt x="6149056" y="1051924"/>
                    </a:cubicBezTo>
                    <a:cubicBezTo>
                      <a:pt x="6133982" y="1061395"/>
                      <a:pt x="6139200" y="1083817"/>
                      <a:pt x="6135335" y="1099088"/>
                    </a:cubicBezTo>
                    <a:cubicBezTo>
                      <a:pt x="6133209" y="1133688"/>
                      <a:pt x="6118714" y="1169062"/>
                      <a:pt x="6130503" y="1203275"/>
                    </a:cubicBezTo>
                    <a:cubicBezTo>
                      <a:pt x="6169155" y="1291805"/>
                      <a:pt x="6359706" y="1270736"/>
                      <a:pt x="6444740" y="1281947"/>
                    </a:cubicBezTo>
                    <a:cubicBezTo>
                      <a:pt x="6486290" y="1286586"/>
                      <a:pt x="6518371" y="1254112"/>
                      <a:pt x="6531705" y="1217579"/>
                    </a:cubicBezTo>
                    <a:close/>
                    <a:moveTo>
                      <a:pt x="6559341" y="658564"/>
                    </a:moveTo>
                    <a:cubicBezTo>
                      <a:pt x="6690756" y="666682"/>
                      <a:pt x="6778688" y="668615"/>
                      <a:pt x="6766513" y="506052"/>
                    </a:cubicBezTo>
                    <a:cubicBezTo>
                      <a:pt x="6762261" y="403992"/>
                      <a:pt x="6665825" y="392394"/>
                      <a:pt x="6583884" y="389494"/>
                    </a:cubicBezTo>
                    <a:cubicBezTo>
                      <a:pt x="6538856" y="391814"/>
                      <a:pt x="6355841" y="358567"/>
                      <a:pt x="6366470" y="429893"/>
                    </a:cubicBezTo>
                    <a:cubicBezTo>
                      <a:pt x="6367050" y="432406"/>
                      <a:pt x="6367630" y="434726"/>
                      <a:pt x="6368403" y="436852"/>
                    </a:cubicBezTo>
                    <a:cubicBezTo>
                      <a:pt x="6362992" y="441298"/>
                      <a:pt x="6358160" y="446710"/>
                      <a:pt x="6353909" y="452316"/>
                    </a:cubicBezTo>
                    <a:cubicBezTo>
                      <a:pt x="6335356" y="442071"/>
                      <a:pt x="6320282" y="505279"/>
                      <a:pt x="6311971" y="521516"/>
                    </a:cubicBezTo>
                    <a:cubicBezTo>
                      <a:pt x="6269455" y="667262"/>
                      <a:pt x="6467157" y="653151"/>
                      <a:pt x="6559341" y="658564"/>
                    </a:cubicBezTo>
                    <a:close/>
                    <a:moveTo>
                      <a:pt x="6987792" y="1599534"/>
                    </a:moveTo>
                    <a:cubicBezTo>
                      <a:pt x="6996489" y="1542705"/>
                      <a:pt x="6995715" y="1483170"/>
                      <a:pt x="6987599" y="1426340"/>
                    </a:cubicBezTo>
                    <a:cubicBezTo>
                      <a:pt x="6984120" y="1401792"/>
                      <a:pt x="6974650" y="1378016"/>
                      <a:pt x="6954165" y="1362745"/>
                    </a:cubicBezTo>
                    <a:cubicBezTo>
                      <a:pt x="6868359" y="1311329"/>
                      <a:pt x="6760908" y="1328532"/>
                      <a:pt x="6665053" y="1324859"/>
                    </a:cubicBezTo>
                    <a:cubicBezTo>
                      <a:pt x="6614419" y="1328725"/>
                      <a:pt x="6517404" y="1320800"/>
                      <a:pt x="6521269" y="1394060"/>
                    </a:cubicBezTo>
                    <a:cubicBezTo>
                      <a:pt x="6510254" y="1494961"/>
                      <a:pt x="6481458" y="1643993"/>
                      <a:pt x="6607076" y="1681879"/>
                    </a:cubicBezTo>
                    <a:cubicBezTo>
                      <a:pt x="6684185" y="1713193"/>
                      <a:pt x="6767479" y="1691930"/>
                      <a:pt x="6847101" y="1683812"/>
                    </a:cubicBezTo>
                    <a:cubicBezTo>
                      <a:pt x="6901019" y="1675500"/>
                      <a:pt x="6974264" y="1662356"/>
                      <a:pt x="6987792" y="1599534"/>
                    </a:cubicBezTo>
                    <a:close/>
                    <a:moveTo>
                      <a:pt x="6972525" y="1219705"/>
                    </a:moveTo>
                    <a:cubicBezTo>
                      <a:pt x="7007697" y="1175634"/>
                      <a:pt x="7046156" y="1101408"/>
                      <a:pt x="7012336" y="1047864"/>
                    </a:cubicBezTo>
                    <a:cubicBezTo>
                      <a:pt x="6996489" y="1028341"/>
                      <a:pt x="6970012" y="1021189"/>
                      <a:pt x="6946435" y="1016357"/>
                    </a:cubicBezTo>
                    <a:cubicBezTo>
                      <a:pt x="6873770" y="1003019"/>
                      <a:pt x="6799173" y="998573"/>
                      <a:pt x="6725542" y="1003793"/>
                    </a:cubicBezTo>
                    <a:cubicBezTo>
                      <a:pt x="6686118" y="1010558"/>
                      <a:pt x="6603596" y="1003599"/>
                      <a:pt x="6614226" y="1063908"/>
                    </a:cubicBezTo>
                    <a:cubicBezTo>
                      <a:pt x="6618284" y="1078792"/>
                      <a:pt x="6632585" y="1091356"/>
                      <a:pt x="6648432" y="1091743"/>
                    </a:cubicBezTo>
                    <a:cubicBezTo>
                      <a:pt x="6597606" y="1212940"/>
                      <a:pt x="6732693" y="1249473"/>
                      <a:pt x="6826615" y="1250053"/>
                    </a:cubicBezTo>
                    <a:cubicBezTo>
                      <a:pt x="6874930" y="1249087"/>
                      <a:pt x="6933680" y="1252952"/>
                      <a:pt x="6972525" y="1219705"/>
                    </a:cubicBezTo>
                    <a:close/>
                    <a:moveTo>
                      <a:pt x="7022578" y="926087"/>
                    </a:moveTo>
                    <a:cubicBezTo>
                      <a:pt x="7037073" y="879116"/>
                      <a:pt x="7058911" y="797544"/>
                      <a:pt x="7009436" y="765457"/>
                    </a:cubicBezTo>
                    <a:cubicBezTo>
                      <a:pt x="6936579" y="730277"/>
                      <a:pt x="6849227" y="744388"/>
                      <a:pt x="6770377" y="735303"/>
                    </a:cubicBezTo>
                    <a:cubicBezTo>
                      <a:pt x="6720904" y="738202"/>
                      <a:pt x="6546779" y="714813"/>
                      <a:pt x="6568617" y="798704"/>
                    </a:cubicBezTo>
                    <a:cubicBezTo>
                      <a:pt x="6568424" y="798704"/>
                      <a:pt x="6568424" y="798704"/>
                      <a:pt x="6568424" y="798704"/>
                    </a:cubicBezTo>
                    <a:cubicBezTo>
                      <a:pt x="6556635" y="815521"/>
                      <a:pt x="6557408" y="838717"/>
                      <a:pt x="6552577" y="858240"/>
                    </a:cubicBezTo>
                    <a:cubicBezTo>
                      <a:pt x="6549678" y="875250"/>
                      <a:pt x="6544267" y="892260"/>
                      <a:pt x="6546392" y="909270"/>
                    </a:cubicBezTo>
                    <a:cubicBezTo>
                      <a:pt x="6569004" y="999153"/>
                      <a:pt x="6757043" y="986203"/>
                      <a:pt x="6831834" y="992195"/>
                    </a:cubicBezTo>
                    <a:cubicBezTo>
                      <a:pt x="6899280" y="990842"/>
                      <a:pt x="6994362" y="1005145"/>
                      <a:pt x="7022578" y="926087"/>
                    </a:cubicBezTo>
                    <a:close/>
                    <a:moveTo>
                      <a:pt x="7483497" y="1222798"/>
                    </a:moveTo>
                    <a:cubicBezTo>
                      <a:pt x="7536642" y="1171768"/>
                      <a:pt x="7608727" y="1016163"/>
                      <a:pt x="7496445" y="992968"/>
                    </a:cubicBezTo>
                    <a:cubicBezTo>
                      <a:pt x="7404261" y="974798"/>
                      <a:pt x="7309758" y="990842"/>
                      <a:pt x="7216415" y="990455"/>
                    </a:cubicBezTo>
                    <a:cubicBezTo>
                      <a:pt x="7165975" y="991035"/>
                      <a:pt x="7051567" y="995094"/>
                      <a:pt x="7094470" y="1073766"/>
                    </a:cubicBezTo>
                    <a:cubicBezTo>
                      <a:pt x="7061423" y="1212360"/>
                      <a:pt x="7167328" y="1240582"/>
                      <a:pt x="7280383" y="1253919"/>
                    </a:cubicBezTo>
                    <a:cubicBezTo>
                      <a:pt x="7347830" y="1259912"/>
                      <a:pt x="7425326" y="1262617"/>
                      <a:pt x="7483497" y="1222798"/>
                    </a:cubicBezTo>
                    <a:close/>
                    <a:moveTo>
                      <a:pt x="7561766" y="809722"/>
                    </a:moveTo>
                    <a:cubicBezTo>
                      <a:pt x="7570655" y="755019"/>
                      <a:pt x="7533163" y="722545"/>
                      <a:pt x="7481950" y="716166"/>
                    </a:cubicBezTo>
                    <a:cubicBezTo>
                      <a:pt x="7398850" y="704568"/>
                      <a:pt x="7314010" y="707661"/>
                      <a:pt x="7230136" y="708241"/>
                    </a:cubicBezTo>
                    <a:cubicBezTo>
                      <a:pt x="7188586" y="708821"/>
                      <a:pt x="7097175" y="713653"/>
                      <a:pt x="7128483" y="776669"/>
                    </a:cubicBezTo>
                    <a:cubicBezTo>
                      <a:pt x="7129063" y="813781"/>
                      <a:pt x="7108577" y="855147"/>
                      <a:pt x="7127131" y="889747"/>
                    </a:cubicBezTo>
                    <a:cubicBezTo>
                      <a:pt x="7134861" y="902505"/>
                      <a:pt x="7148388" y="912943"/>
                      <a:pt x="7162496" y="917969"/>
                    </a:cubicBezTo>
                    <a:cubicBezTo>
                      <a:pt x="7245790" y="946770"/>
                      <a:pt x="7335268" y="945996"/>
                      <a:pt x="7422234" y="949476"/>
                    </a:cubicBezTo>
                    <a:cubicBezTo>
                      <a:pt x="7511132" y="964746"/>
                      <a:pt x="7563311" y="892840"/>
                      <a:pt x="7561766" y="809722"/>
                    </a:cubicBezTo>
                    <a:close/>
                    <a:moveTo>
                      <a:pt x="7600224" y="1605526"/>
                    </a:moveTo>
                    <a:cubicBezTo>
                      <a:pt x="7635976" y="1578078"/>
                      <a:pt x="7636942" y="1525115"/>
                      <a:pt x="7619936" y="1486842"/>
                    </a:cubicBezTo>
                    <a:cubicBezTo>
                      <a:pt x="7584957" y="1415129"/>
                      <a:pt x="7451029" y="1427887"/>
                      <a:pt x="7382037" y="1425374"/>
                    </a:cubicBezTo>
                    <a:cubicBezTo>
                      <a:pt x="7335655" y="1433492"/>
                      <a:pt x="7098528" y="1419768"/>
                      <a:pt x="7140852" y="1503273"/>
                    </a:cubicBezTo>
                    <a:cubicBezTo>
                      <a:pt x="7142977" y="1530914"/>
                      <a:pt x="7133314" y="1559715"/>
                      <a:pt x="7140852" y="1586197"/>
                    </a:cubicBezTo>
                    <a:cubicBezTo>
                      <a:pt x="7163849" y="1631622"/>
                      <a:pt x="7225111" y="1630655"/>
                      <a:pt x="7269368" y="1637034"/>
                    </a:cubicBezTo>
                    <a:cubicBezTo>
                      <a:pt x="7324832" y="1642640"/>
                      <a:pt x="7380297" y="1635874"/>
                      <a:pt x="7435955" y="1634714"/>
                    </a:cubicBezTo>
                    <a:cubicBezTo>
                      <a:pt x="7491033" y="1631815"/>
                      <a:pt x="7551523" y="1633748"/>
                      <a:pt x="7600224" y="1605526"/>
                    </a:cubicBezTo>
                    <a:close/>
                    <a:moveTo>
                      <a:pt x="7669796" y="600574"/>
                    </a:moveTo>
                    <a:cubicBezTo>
                      <a:pt x="7676754" y="546452"/>
                      <a:pt x="7686417" y="470099"/>
                      <a:pt x="7624961" y="444584"/>
                    </a:cubicBezTo>
                    <a:cubicBezTo>
                      <a:pt x="7542247" y="419262"/>
                      <a:pt x="7451996" y="432986"/>
                      <a:pt x="7366382" y="431246"/>
                    </a:cubicBezTo>
                    <a:cubicBezTo>
                      <a:pt x="7331983" y="435692"/>
                      <a:pt x="7257965" y="429700"/>
                      <a:pt x="7245597" y="467006"/>
                    </a:cubicBezTo>
                    <a:cubicBezTo>
                      <a:pt x="7243085" y="459854"/>
                      <a:pt x="7239219" y="453089"/>
                      <a:pt x="7234195" y="446904"/>
                    </a:cubicBezTo>
                    <a:cubicBezTo>
                      <a:pt x="7180663" y="402832"/>
                      <a:pt x="7105485" y="401479"/>
                      <a:pt x="7039392" y="398579"/>
                    </a:cubicBezTo>
                    <a:cubicBezTo>
                      <a:pt x="6990498" y="402445"/>
                      <a:pt x="6820818" y="377703"/>
                      <a:pt x="6838791" y="459854"/>
                    </a:cubicBezTo>
                    <a:cubicBezTo>
                      <a:pt x="6826422" y="503732"/>
                      <a:pt x="6809609" y="554763"/>
                      <a:pt x="6823717" y="599608"/>
                    </a:cubicBezTo>
                    <a:cubicBezTo>
                      <a:pt x="6864687" y="674221"/>
                      <a:pt x="7005958" y="665329"/>
                      <a:pt x="7081908" y="679053"/>
                    </a:cubicBezTo>
                    <a:lnTo>
                      <a:pt x="7078429" y="678667"/>
                    </a:lnTo>
                    <a:cubicBezTo>
                      <a:pt x="7152640" y="692391"/>
                      <a:pt x="7228204" y="649672"/>
                      <a:pt x="7243665" y="573320"/>
                    </a:cubicBezTo>
                    <a:cubicBezTo>
                      <a:pt x="7246950" y="551477"/>
                      <a:pt x="7252168" y="525575"/>
                      <a:pt x="7251395" y="501413"/>
                    </a:cubicBezTo>
                    <a:cubicBezTo>
                      <a:pt x="7261058" y="512045"/>
                      <a:pt x="7276711" y="514750"/>
                      <a:pt x="7291206" y="511658"/>
                    </a:cubicBezTo>
                    <a:cubicBezTo>
                      <a:pt x="7250815" y="668422"/>
                      <a:pt x="7386868" y="671708"/>
                      <a:pt x="7502049" y="679633"/>
                    </a:cubicBezTo>
                    <a:cubicBezTo>
                      <a:pt x="7564664" y="686592"/>
                      <a:pt x="7658201" y="676540"/>
                      <a:pt x="7669796" y="600574"/>
                    </a:cubicBezTo>
                    <a:close/>
                    <a:moveTo>
                      <a:pt x="8101920" y="1384008"/>
                    </a:moveTo>
                    <a:cubicBezTo>
                      <a:pt x="8123564" y="1366031"/>
                      <a:pt x="8134000" y="1327758"/>
                      <a:pt x="8112355" y="1305916"/>
                    </a:cubicBezTo>
                    <a:cubicBezTo>
                      <a:pt x="8025969" y="1252952"/>
                      <a:pt x="7912721" y="1272862"/>
                      <a:pt x="7815319" y="1267643"/>
                    </a:cubicBezTo>
                    <a:cubicBezTo>
                      <a:pt x="7792708" y="1268417"/>
                      <a:pt x="7769324" y="1265517"/>
                      <a:pt x="7747486" y="1273442"/>
                    </a:cubicBezTo>
                    <a:cubicBezTo>
                      <a:pt x="7727967" y="1280594"/>
                      <a:pt x="7725454" y="1310362"/>
                      <a:pt x="7743234" y="1320800"/>
                    </a:cubicBezTo>
                    <a:cubicBezTo>
                      <a:pt x="7711154" y="1376083"/>
                      <a:pt x="7743041" y="1396572"/>
                      <a:pt x="7797926" y="1395026"/>
                    </a:cubicBezTo>
                    <a:cubicBezTo>
                      <a:pt x="7862280" y="1395026"/>
                      <a:pt x="7926442" y="1392899"/>
                      <a:pt x="7990797" y="1395220"/>
                    </a:cubicBezTo>
                    <a:cubicBezTo>
                      <a:pt x="8027322" y="1392513"/>
                      <a:pt x="8069452" y="1404305"/>
                      <a:pt x="8101920" y="1384008"/>
                    </a:cubicBezTo>
                    <a:close/>
                    <a:moveTo>
                      <a:pt x="8150040" y="580279"/>
                    </a:moveTo>
                    <a:cubicBezTo>
                      <a:pt x="8181734" y="514944"/>
                      <a:pt x="8203572" y="379056"/>
                      <a:pt x="8113128" y="351028"/>
                    </a:cubicBezTo>
                    <a:cubicBezTo>
                      <a:pt x="7996594" y="323966"/>
                      <a:pt x="7876195" y="352767"/>
                      <a:pt x="7760048" y="368811"/>
                    </a:cubicBezTo>
                    <a:cubicBezTo>
                      <a:pt x="7735504" y="371904"/>
                      <a:pt x="7720430" y="400512"/>
                      <a:pt x="7732605" y="422354"/>
                    </a:cubicBezTo>
                    <a:cubicBezTo>
                      <a:pt x="7658394" y="598449"/>
                      <a:pt x="7807782" y="611206"/>
                      <a:pt x="7942482" y="609466"/>
                    </a:cubicBezTo>
                    <a:cubicBezTo>
                      <a:pt x="7992536" y="609659"/>
                      <a:pt x="8042782" y="608693"/>
                      <a:pt x="8092837" y="605987"/>
                    </a:cubicBezTo>
                    <a:cubicBezTo>
                      <a:pt x="8114868" y="606180"/>
                      <a:pt x="8136512" y="598062"/>
                      <a:pt x="8150040" y="580279"/>
                    </a:cubicBezTo>
                    <a:close/>
                    <a:moveTo>
                      <a:pt x="8129748" y="1598761"/>
                    </a:moveTo>
                    <a:cubicBezTo>
                      <a:pt x="8162409" y="1578465"/>
                      <a:pt x="8168593" y="1534007"/>
                      <a:pt x="8166854" y="1498633"/>
                    </a:cubicBezTo>
                    <a:cubicBezTo>
                      <a:pt x="8155452" y="1423634"/>
                      <a:pt x="8063461" y="1420928"/>
                      <a:pt x="8003551" y="1419768"/>
                    </a:cubicBezTo>
                    <a:cubicBezTo>
                      <a:pt x="7951758" y="1425567"/>
                      <a:pt x="7704390" y="1406237"/>
                      <a:pt x="7721976" y="1485876"/>
                    </a:cubicBezTo>
                    <a:cubicBezTo>
                      <a:pt x="7677913" y="1586197"/>
                      <a:pt x="7754637" y="1625050"/>
                      <a:pt x="7844308" y="1625629"/>
                    </a:cubicBezTo>
                    <a:cubicBezTo>
                      <a:pt x="7939003" y="1626789"/>
                      <a:pt x="8039111" y="1626789"/>
                      <a:pt x="8129748" y="1598761"/>
                    </a:cubicBezTo>
                    <a:close/>
                    <a:moveTo>
                      <a:pt x="8174971" y="863845"/>
                    </a:moveTo>
                    <a:cubicBezTo>
                      <a:pt x="8273531" y="877956"/>
                      <a:pt x="8323585" y="704762"/>
                      <a:pt x="8226764" y="670548"/>
                    </a:cubicBezTo>
                    <a:cubicBezTo>
                      <a:pt x="8117187" y="639427"/>
                      <a:pt x="7999879" y="653345"/>
                      <a:pt x="7887211" y="641747"/>
                    </a:cubicBezTo>
                    <a:cubicBezTo>
                      <a:pt x="7831360" y="637688"/>
                      <a:pt x="7592300" y="624350"/>
                      <a:pt x="7651244" y="729117"/>
                    </a:cubicBezTo>
                    <a:cubicBezTo>
                      <a:pt x="7619743" y="834851"/>
                      <a:pt x="7656075" y="840263"/>
                      <a:pt x="7751931" y="851474"/>
                    </a:cubicBezTo>
                    <a:cubicBezTo>
                      <a:pt x="7892622" y="860366"/>
                      <a:pt x="8034086" y="853214"/>
                      <a:pt x="8174971" y="863845"/>
                    </a:cubicBezTo>
                    <a:close/>
                    <a:moveTo>
                      <a:pt x="8303873" y="1214680"/>
                    </a:moveTo>
                    <a:cubicBezTo>
                      <a:pt x="8487274" y="1244834"/>
                      <a:pt x="8511818" y="1038586"/>
                      <a:pt x="8352767" y="976924"/>
                    </a:cubicBezTo>
                    <a:cubicBezTo>
                      <a:pt x="8230435" y="929180"/>
                      <a:pt x="8094576" y="931499"/>
                      <a:pt x="7964900" y="929567"/>
                    </a:cubicBezTo>
                    <a:cubicBezTo>
                      <a:pt x="7904604" y="929760"/>
                      <a:pt x="7844308" y="929373"/>
                      <a:pt x="7784205" y="933432"/>
                    </a:cubicBezTo>
                    <a:cubicBezTo>
                      <a:pt x="7756762" y="934012"/>
                      <a:pt x="7719077" y="935945"/>
                      <a:pt x="7706515" y="965906"/>
                    </a:cubicBezTo>
                    <a:cubicBezTo>
                      <a:pt x="7694533" y="967066"/>
                      <a:pt x="7691248" y="982916"/>
                      <a:pt x="7688929" y="992775"/>
                    </a:cubicBezTo>
                    <a:cubicBezTo>
                      <a:pt x="7682165" y="1034527"/>
                      <a:pt x="7661293" y="1082658"/>
                      <a:pt x="7686223" y="1121704"/>
                    </a:cubicBezTo>
                    <a:cubicBezTo>
                      <a:pt x="7775701" y="1235556"/>
                      <a:pt x="8156031" y="1189745"/>
                      <a:pt x="8303873" y="1214680"/>
                    </a:cubicBezTo>
                    <a:close/>
                    <a:moveTo>
                      <a:pt x="8675506" y="1535553"/>
                    </a:moveTo>
                    <a:cubicBezTo>
                      <a:pt x="8710292" y="1496121"/>
                      <a:pt x="8707973" y="1426534"/>
                      <a:pt x="8663138" y="1395799"/>
                    </a:cubicBezTo>
                    <a:cubicBezTo>
                      <a:pt x="8604001" y="1364485"/>
                      <a:pt x="8530756" y="1378789"/>
                      <a:pt x="8466209" y="1380915"/>
                    </a:cubicBezTo>
                    <a:cubicBezTo>
                      <a:pt x="8420020" y="1384395"/>
                      <a:pt x="8373639" y="1387681"/>
                      <a:pt x="8327644" y="1393480"/>
                    </a:cubicBezTo>
                    <a:cubicBezTo>
                      <a:pt x="8301554" y="1396572"/>
                      <a:pt x="8249954" y="1399279"/>
                      <a:pt x="8263869" y="1438324"/>
                    </a:cubicBezTo>
                    <a:cubicBezTo>
                      <a:pt x="8260776" y="1499213"/>
                      <a:pt x="8270633" y="1561455"/>
                      <a:pt x="8337500" y="1582138"/>
                    </a:cubicBezTo>
                    <a:cubicBezTo>
                      <a:pt x="8381176" y="1599148"/>
                      <a:pt x="8429104" y="1593736"/>
                      <a:pt x="8474712" y="1589869"/>
                    </a:cubicBezTo>
                    <a:cubicBezTo>
                      <a:pt x="8542545" y="1584844"/>
                      <a:pt x="8621588" y="1581751"/>
                      <a:pt x="8675506" y="1535553"/>
                    </a:cubicBezTo>
                    <a:close/>
                    <a:moveTo>
                      <a:pt x="9417034" y="2522915"/>
                    </a:moveTo>
                    <a:cubicBezTo>
                      <a:pt x="9413169" y="2531420"/>
                      <a:pt x="9411429" y="2541665"/>
                      <a:pt x="9412976" y="2553456"/>
                    </a:cubicBezTo>
                    <a:cubicBezTo>
                      <a:pt x="9406018" y="2617437"/>
                      <a:pt x="9342823" y="2670787"/>
                      <a:pt x="9286585" y="2700555"/>
                    </a:cubicBezTo>
                    <a:cubicBezTo>
                      <a:pt x="9197301" y="2744627"/>
                      <a:pt x="9098739" y="2741921"/>
                      <a:pt x="9000372" y="2738828"/>
                    </a:cubicBezTo>
                    <a:cubicBezTo>
                      <a:pt x="8953217" y="2737475"/>
                      <a:pt x="8906062" y="2736122"/>
                      <a:pt x="8860260" y="2739988"/>
                    </a:cubicBezTo>
                    <a:cubicBezTo>
                      <a:pt x="8521287" y="2751393"/>
                      <a:pt x="8182121" y="2752939"/>
                      <a:pt x="7842955" y="2755645"/>
                    </a:cubicBezTo>
                    <a:cubicBezTo>
                      <a:pt x="7501083" y="2777101"/>
                      <a:pt x="7158245" y="2809382"/>
                      <a:pt x="6814054" y="2802036"/>
                    </a:cubicBezTo>
                    <a:cubicBezTo>
                      <a:pt x="6354682" y="2796431"/>
                      <a:pt x="5895309" y="2785992"/>
                      <a:pt x="5435744" y="2791212"/>
                    </a:cubicBezTo>
                    <a:cubicBezTo>
                      <a:pt x="5292154" y="2791598"/>
                      <a:pt x="5148564" y="2791212"/>
                      <a:pt x="5004974" y="2790825"/>
                    </a:cubicBezTo>
                    <a:cubicBezTo>
                      <a:pt x="4567439" y="2789859"/>
                      <a:pt x="4129712" y="2788892"/>
                      <a:pt x="3692564" y="2807642"/>
                    </a:cubicBezTo>
                    <a:cubicBezTo>
                      <a:pt x="3574291" y="2815760"/>
                      <a:pt x="3455824" y="2814021"/>
                      <a:pt x="3337358" y="2812281"/>
                    </a:cubicBezTo>
                    <a:cubicBezTo>
                      <a:pt x="3257929" y="2811121"/>
                      <a:pt x="3178500" y="2809962"/>
                      <a:pt x="3099265" y="2811701"/>
                    </a:cubicBezTo>
                    <a:cubicBezTo>
                      <a:pt x="2704054" y="2813054"/>
                      <a:pt x="2309230" y="2832577"/>
                      <a:pt x="1914212" y="2842242"/>
                    </a:cubicBezTo>
                    <a:cubicBezTo>
                      <a:pt x="1715157" y="2840116"/>
                      <a:pt x="1516296" y="2845141"/>
                      <a:pt x="1318014" y="2864085"/>
                    </a:cubicBezTo>
                    <a:cubicBezTo>
                      <a:pt x="1164181" y="2868337"/>
                      <a:pt x="1010542" y="2866598"/>
                      <a:pt x="856902" y="2864858"/>
                    </a:cubicBezTo>
                    <a:cubicBezTo>
                      <a:pt x="774188" y="2863891"/>
                      <a:pt x="691667" y="2862925"/>
                      <a:pt x="608953" y="2862925"/>
                    </a:cubicBezTo>
                    <a:cubicBezTo>
                      <a:pt x="601030" y="2862925"/>
                      <a:pt x="593106" y="2862925"/>
                      <a:pt x="585376" y="2862925"/>
                    </a:cubicBezTo>
                    <a:cubicBezTo>
                      <a:pt x="449130" y="2864278"/>
                      <a:pt x="313270" y="2862539"/>
                      <a:pt x="177217" y="2854226"/>
                    </a:cubicBezTo>
                    <a:cubicBezTo>
                      <a:pt x="133927" y="2851327"/>
                      <a:pt x="80202" y="2843982"/>
                      <a:pt x="43096" y="2816920"/>
                    </a:cubicBezTo>
                    <a:cubicBezTo>
                      <a:pt x="24157" y="2803583"/>
                      <a:pt x="7924" y="2786379"/>
                      <a:pt x="2319" y="2763377"/>
                    </a:cubicBezTo>
                    <a:cubicBezTo>
                      <a:pt x="1160" y="2754098"/>
                      <a:pt x="387" y="2745014"/>
                      <a:pt x="0" y="2735929"/>
                    </a:cubicBezTo>
                    <a:cubicBezTo>
                      <a:pt x="26283" y="2705194"/>
                      <a:pt x="35753" y="2647399"/>
                      <a:pt x="54499" y="2614731"/>
                    </a:cubicBezTo>
                    <a:cubicBezTo>
                      <a:pt x="118853" y="2453328"/>
                      <a:pt x="177797" y="2289799"/>
                      <a:pt x="243891" y="2129169"/>
                    </a:cubicBezTo>
                    <a:cubicBezTo>
                      <a:pt x="345737" y="1878075"/>
                      <a:pt x="458019" y="1631429"/>
                      <a:pt x="555035" y="1378402"/>
                    </a:cubicBezTo>
                    <a:cubicBezTo>
                      <a:pt x="668863" y="1109139"/>
                      <a:pt x="808588" y="851474"/>
                      <a:pt x="934205" y="587430"/>
                    </a:cubicBezTo>
                    <a:cubicBezTo>
                      <a:pt x="1003198" y="456955"/>
                      <a:pt x="1056923" y="310242"/>
                      <a:pt x="1122438" y="175901"/>
                    </a:cubicBezTo>
                    <a:cubicBezTo>
                      <a:pt x="1155484" y="106700"/>
                      <a:pt x="1188145" y="42139"/>
                      <a:pt x="1241097" y="0"/>
                    </a:cubicBezTo>
                    <a:cubicBezTo>
                      <a:pt x="1356085" y="42526"/>
                      <a:pt x="1505666" y="29961"/>
                      <a:pt x="1624906" y="48131"/>
                    </a:cubicBezTo>
                    <a:cubicBezTo>
                      <a:pt x="1951897" y="76546"/>
                      <a:pt x="2280048" y="74227"/>
                      <a:pt x="2608005" y="80992"/>
                    </a:cubicBezTo>
                    <a:cubicBezTo>
                      <a:pt x="2654001" y="81185"/>
                      <a:pt x="2700189" y="81379"/>
                      <a:pt x="2746184" y="81379"/>
                    </a:cubicBezTo>
                    <a:cubicBezTo>
                      <a:pt x="2731303" y="119651"/>
                      <a:pt x="2716423" y="157924"/>
                      <a:pt x="2703667" y="197743"/>
                    </a:cubicBezTo>
                    <a:cubicBezTo>
                      <a:pt x="2695164" y="293812"/>
                      <a:pt x="2832377" y="276608"/>
                      <a:pt x="2896345" y="282214"/>
                    </a:cubicBezTo>
                    <a:cubicBezTo>
                      <a:pt x="3019643" y="285500"/>
                      <a:pt x="3142941" y="279508"/>
                      <a:pt x="3266239" y="278155"/>
                    </a:cubicBezTo>
                    <a:cubicBezTo>
                      <a:pt x="3436499" y="280088"/>
                      <a:pt x="3606372" y="282601"/>
                      <a:pt x="3776438" y="275835"/>
                    </a:cubicBezTo>
                    <a:cubicBezTo>
                      <a:pt x="4362007" y="271389"/>
                      <a:pt x="4947769" y="260565"/>
                      <a:pt x="5533339" y="256312"/>
                    </a:cubicBezTo>
                    <a:cubicBezTo>
                      <a:pt x="5650066" y="250127"/>
                      <a:pt x="5766020" y="259791"/>
                      <a:pt x="5881974" y="269650"/>
                    </a:cubicBezTo>
                    <a:cubicBezTo>
                      <a:pt x="5978990" y="277769"/>
                      <a:pt x="6075811" y="286080"/>
                      <a:pt x="6173406" y="284920"/>
                    </a:cubicBezTo>
                    <a:cubicBezTo>
                      <a:pt x="6290134" y="283374"/>
                      <a:pt x="6406668" y="271969"/>
                      <a:pt x="6522815" y="260951"/>
                    </a:cubicBezTo>
                    <a:cubicBezTo>
                      <a:pt x="6520690" y="261145"/>
                      <a:pt x="6518563" y="261145"/>
                      <a:pt x="6516244" y="261338"/>
                    </a:cubicBezTo>
                    <a:cubicBezTo>
                      <a:pt x="6563399" y="256119"/>
                      <a:pt x="6615772" y="262884"/>
                      <a:pt x="6662540" y="251866"/>
                    </a:cubicBezTo>
                    <a:cubicBezTo>
                      <a:pt x="6744675" y="204702"/>
                      <a:pt x="6694428" y="110566"/>
                      <a:pt x="6658675" y="38659"/>
                    </a:cubicBezTo>
                    <a:cubicBezTo>
                      <a:pt x="6765739" y="33827"/>
                      <a:pt x="6872804" y="29382"/>
                      <a:pt x="6979868" y="26482"/>
                    </a:cubicBezTo>
                    <a:cubicBezTo>
                      <a:pt x="7099494" y="23196"/>
                      <a:pt x="7219121" y="23389"/>
                      <a:pt x="7338940" y="23389"/>
                    </a:cubicBezTo>
                    <a:cubicBezTo>
                      <a:pt x="7507847" y="23582"/>
                      <a:pt x="7676560" y="23776"/>
                      <a:pt x="7845467" y="14497"/>
                    </a:cubicBezTo>
                    <a:cubicBezTo>
                      <a:pt x="7902864" y="11791"/>
                      <a:pt x="7960455" y="10825"/>
                      <a:pt x="8018045" y="10438"/>
                    </a:cubicBezTo>
                    <a:cubicBezTo>
                      <a:pt x="8028288" y="10438"/>
                      <a:pt x="8038918" y="10825"/>
                      <a:pt x="8049354" y="10052"/>
                    </a:cubicBezTo>
                    <a:cubicBezTo>
                      <a:pt x="8057856" y="11212"/>
                      <a:pt x="8066940" y="10825"/>
                      <a:pt x="8076216" y="9472"/>
                    </a:cubicBezTo>
                    <a:cubicBezTo>
                      <a:pt x="8117766" y="38273"/>
                      <a:pt x="8139411" y="93169"/>
                      <a:pt x="8171299" y="133955"/>
                    </a:cubicBezTo>
                    <a:cubicBezTo>
                      <a:pt x="8310444" y="355667"/>
                      <a:pt x="8412870" y="596322"/>
                      <a:pt x="8531336" y="830212"/>
                    </a:cubicBezTo>
                    <a:cubicBezTo>
                      <a:pt x="8754162" y="1258752"/>
                      <a:pt x="8974862" y="1687291"/>
                      <a:pt x="9192082" y="2118731"/>
                    </a:cubicBezTo>
                    <a:cubicBezTo>
                      <a:pt x="9200199" y="2134968"/>
                      <a:pt x="9215467" y="2143473"/>
                      <a:pt x="9231700" y="2145019"/>
                    </a:cubicBezTo>
                    <a:cubicBezTo>
                      <a:pt x="9281561" y="2246887"/>
                      <a:pt x="9330262" y="2349334"/>
                      <a:pt x="9380315" y="2451395"/>
                    </a:cubicBezTo>
                    <a:cubicBezTo>
                      <a:pt x="9392104" y="2475751"/>
                      <a:pt x="9404085" y="2499526"/>
                      <a:pt x="9417034" y="25229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760291" y="1988254"/>
                <a:ext cx="3772379" cy="2130714"/>
              </a:xfrm>
              <a:custGeom>
                <a:avLst/>
                <a:gdLst/>
                <a:ahLst/>
                <a:cxnLst/>
                <a:rect l="l" t="t" r="r" b="b"/>
                <a:pathLst>
                  <a:path w="3772379" h="2130714" extrusionOk="0">
                    <a:moveTo>
                      <a:pt x="3772379" y="1582331"/>
                    </a:moveTo>
                    <a:cubicBezTo>
                      <a:pt x="3760977" y="1732716"/>
                      <a:pt x="3817988" y="2019762"/>
                      <a:pt x="3624731" y="2066540"/>
                    </a:cubicBezTo>
                    <a:cubicBezTo>
                      <a:pt x="3282086" y="2097081"/>
                      <a:pt x="2936542" y="2086450"/>
                      <a:pt x="2592931" y="2103847"/>
                    </a:cubicBezTo>
                    <a:cubicBezTo>
                      <a:pt x="2001758" y="2118924"/>
                      <a:pt x="1410584" y="2119890"/>
                      <a:pt x="819410" y="2130715"/>
                    </a:cubicBezTo>
                    <a:cubicBezTo>
                      <a:pt x="764332" y="2129555"/>
                      <a:pt x="713505" y="2129168"/>
                      <a:pt x="666930" y="2129168"/>
                    </a:cubicBezTo>
                    <a:cubicBezTo>
                      <a:pt x="623447" y="2129168"/>
                      <a:pt x="583637" y="2129555"/>
                      <a:pt x="546918" y="2129942"/>
                    </a:cubicBezTo>
                    <a:cubicBezTo>
                      <a:pt x="79815" y="2134194"/>
                      <a:pt x="127356" y="2138640"/>
                      <a:pt x="85420" y="1460553"/>
                    </a:cubicBezTo>
                    <a:cubicBezTo>
                      <a:pt x="81748" y="1138520"/>
                      <a:pt x="31694" y="821513"/>
                      <a:pt x="24930" y="499480"/>
                    </a:cubicBezTo>
                    <a:cubicBezTo>
                      <a:pt x="24350" y="348515"/>
                      <a:pt x="13141" y="199289"/>
                      <a:pt x="0" y="50064"/>
                    </a:cubicBezTo>
                    <a:cubicBezTo>
                      <a:pt x="68220" y="52577"/>
                      <a:pt x="137019" y="52190"/>
                      <a:pt x="205819" y="51610"/>
                    </a:cubicBezTo>
                    <a:cubicBezTo>
                      <a:pt x="254713" y="51224"/>
                      <a:pt x="303607" y="51030"/>
                      <a:pt x="352501" y="51804"/>
                    </a:cubicBezTo>
                    <a:cubicBezTo>
                      <a:pt x="1126109" y="48904"/>
                      <a:pt x="1898945" y="5412"/>
                      <a:pt x="2672746" y="9085"/>
                    </a:cubicBezTo>
                    <a:cubicBezTo>
                      <a:pt x="2961473" y="10825"/>
                      <a:pt x="3250971" y="18750"/>
                      <a:pt x="3539698" y="4059"/>
                    </a:cubicBezTo>
                    <a:cubicBezTo>
                      <a:pt x="3571392" y="967"/>
                      <a:pt x="3603666" y="1546"/>
                      <a:pt x="3635554" y="0"/>
                    </a:cubicBezTo>
                    <a:cubicBezTo>
                      <a:pt x="3637873" y="22616"/>
                      <a:pt x="3640965" y="45038"/>
                      <a:pt x="3644637" y="67461"/>
                    </a:cubicBezTo>
                    <a:cubicBezTo>
                      <a:pt x="3659904" y="192137"/>
                      <a:pt x="3673238" y="315654"/>
                      <a:pt x="3680776" y="441298"/>
                    </a:cubicBezTo>
                    <a:cubicBezTo>
                      <a:pt x="3703000" y="671321"/>
                      <a:pt x="3735274" y="908690"/>
                      <a:pt x="3754020" y="1140260"/>
                    </a:cubicBezTo>
                    <a:cubicBezTo>
                      <a:pt x="3764649" y="1286973"/>
                      <a:pt x="3769674" y="1434845"/>
                      <a:pt x="3772379" y="15823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4749313" y="252446"/>
                <a:ext cx="266894" cy="269262"/>
              </a:xfrm>
              <a:custGeom>
                <a:avLst/>
                <a:gdLst/>
                <a:ahLst/>
                <a:cxnLst/>
                <a:rect l="l" t="t" r="r" b="b"/>
                <a:pathLst>
                  <a:path w="266894" h="269262" extrusionOk="0">
                    <a:moveTo>
                      <a:pt x="266869" y="137821"/>
                    </a:moveTo>
                    <a:cubicBezTo>
                      <a:pt x="267642" y="175514"/>
                      <a:pt x="250636" y="217653"/>
                      <a:pt x="218941" y="239882"/>
                    </a:cubicBezTo>
                    <a:cubicBezTo>
                      <a:pt x="195364" y="256505"/>
                      <a:pt x="166569" y="269263"/>
                      <a:pt x="137194" y="269263"/>
                    </a:cubicBezTo>
                    <a:cubicBezTo>
                      <a:pt x="131976" y="269263"/>
                      <a:pt x="126565" y="268876"/>
                      <a:pt x="121153" y="267910"/>
                    </a:cubicBezTo>
                    <a:cubicBezTo>
                      <a:pt x="79410" y="260951"/>
                      <a:pt x="41918" y="241235"/>
                      <a:pt x="19500" y="203735"/>
                    </a:cubicBezTo>
                    <a:cubicBezTo>
                      <a:pt x="-1372" y="168169"/>
                      <a:pt x="-6203" y="124677"/>
                      <a:pt x="8484" y="85824"/>
                    </a:cubicBezTo>
                    <a:cubicBezTo>
                      <a:pt x="25298" y="41559"/>
                      <a:pt x="66268" y="7345"/>
                      <a:pt x="113423" y="1160"/>
                    </a:cubicBezTo>
                    <a:cubicBezTo>
                      <a:pt x="119607" y="387"/>
                      <a:pt x="125598" y="0"/>
                      <a:pt x="131589" y="0"/>
                    </a:cubicBezTo>
                    <a:cubicBezTo>
                      <a:pt x="158452" y="0"/>
                      <a:pt x="184542" y="7732"/>
                      <a:pt x="206573" y="23776"/>
                    </a:cubicBezTo>
                    <a:cubicBezTo>
                      <a:pt x="224546" y="36726"/>
                      <a:pt x="239813" y="55670"/>
                      <a:pt x="249283" y="76932"/>
                    </a:cubicBezTo>
                    <a:cubicBezTo>
                      <a:pt x="260105" y="95295"/>
                      <a:pt x="266289" y="116365"/>
                      <a:pt x="266869" y="1378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864264" y="5269281"/>
                <a:ext cx="3822626" cy="147778"/>
              </a:xfrm>
              <a:custGeom>
                <a:avLst/>
                <a:gdLst/>
                <a:ahLst/>
                <a:cxnLst/>
                <a:rect l="l" t="t" r="r" b="b"/>
                <a:pathLst>
                  <a:path w="3822626" h="147778" extrusionOk="0">
                    <a:moveTo>
                      <a:pt x="3776825" y="0"/>
                    </a:moveTo>
                    <a:cubicBezTo>
                      <a:pt x="3784555" y="34600"/>
                      <a:pt x="3812964" y="72679"/>
                      <a:pt x="3822626" y="103221"/>
                    </a:cubicBezTo>
                    <a:cubicBezTo>
                      <a:pt x="3678650" y="108053"/>
                      <a:pt x="3547428" y="130476"/>
                      <a:pt x="3400166" y="130089"/>
                    </a:cubicBezTo>
                    <a:cubicBezTo>
                      <a:pt x="3308176" y="131249"/>
                      <a:pt x="3215992" y="123130"/>
                      <a:pt x="3123615" y="115011"/>
                    </a:cubicBezTo>
                    <a:cubicBezTo>
                      <a:pt x="3013265" y="105347"/>
                      <a:pt x="2902529" y="95682"/>
                      <a:pt x="2791406" y="101674"/>
                    </a:cubicBezTo>
                    <a:cubicBezTo>
                      <a:pt x="2201006" y="105734"/>
                      <a:pt x="1610798" y="117524"/>
                      <a:pt x="1020397" y="125063"/>
                    </a:cubicBezTo>
                    <a:cubicBezTo>
                      <a:pt x="854776" y="132795"/>
                      <a:pt x="689348" y="131055"/>
                      <a:pt x="523727" y="132022"/>
                    </a:cubicBezTo>
                    <a:cubicBezTo>
                      <a:pt x="349409" y="133568"/>
                      <a:pt x="173931" y="157344"/>
                      <a:pt x="0" y="143426"/>
                    </a:cubicBezTo>
                    <a:cubicBezTo>
                      <a:pt x="4445" y="107087"/>
                      <a:pt x="14494" y="71907"/>
                      <a:pt x="25896" y="37113"/>
                    </a:cubicBezTo>
                    <a:cubicBezTo>
                      <a:pt x="1117606" y="39626"/>
                      <a:pt x="2209122" y="28608"/>
                      <a:pt x="3300639" y="21456"/>
                    </a:cubicBezTo>
                    <a:cubicBezTo>
                      <a:pt x="3459496" y="15851"/>
                      <a:pt x="3618160" y="7732"/>
                      <a:pt x="37768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1299847" y="5737940"/>
                <a:ext cx="366222" cy="109213"/>
              </a:xfrm>
              <a:custGeom>
                <a:avLst/>
                <a:gdLst/>
                <a:ahLst/>
                <a:cxnLst/>
                <a:rect l="l" t="t" r="r" b="b"/>
                <a:pathLst>
                  <a:path w="366222" h="109213" extrusionOk="0">
                    <a:moveTo>
                      <a:pt x="366222" y="14777"/>
                    </a:moveTo>
                    <a:cubicBezTo>
                      <a:pt x="360618" y="36040"/>
                      <a:pt x="353660" y="57882"/>
                      <a:pt x="340906" y="76052"/>
                    </a:cubicBezTo>
                    <a:cubicBezTo>
                      <a:pt x="234614" y="76052"/>
                      <a:pt x="130062" y="93063"/>
                      <a:pt x="25317" y="109106"/>
                    </a:cubicBezTo>
                    <a:cubicBezTo>
                      <a:pt x="16813" y="109300"/>
                      <a:pt x="8310" y="109493"/>
                      <a:pt x="0" y="107174"/>
                    </a:cubicBezTo>
                    <a:cubicBezTo>
                      <a:pt x="2512" y="73733"/>
                      <a:pt x="13141" y="41452"/>
                      <a:pt x="23384" y="9558"/>
                    </a:cubicBezTo>
                    <a:cubicBezTo>
                      <a:pt x="54305" y="21156"/>
                      <a:pt x="86579" y="-300"/>
                      <a:pt x="118660" y="1053"/>
                    </a:cubicBezTo>
                    <a:cubicBezTo>
                      <a:pt x="200408" y="3372"/>
                      <a:pt x="286794" y="-8612"/>
                      <a:pt x="366222" y="147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1932087" y="5747111"/>
                <a:ext cx="229880" cy="85502"/>
              </a:xfrm>
              <a:custGeom>
                <a:avLst/>
                <a:gdLst/>
                <a:ahLst/>
                <a:cxnLst/>
                <a:rect l="l" t="t" r="r" b="b"/>
                <a:pathLst>
                  <a:path w="229880" h="85502" extrusionOk="0">
                    <a:moveTo>
                      <a:pt x="229880" y="13530"/>
                    </a:moveTo>
                    <a:cubicBezTo>
                      <a:pt x="226402" y="32087"/>
                      <a:pt x="223696" y="57022"/>
                      <a:pt x="203211" y="64561"/>
                    </a:cubicBezTo>
                    <a:cubicBezTo>
                      <a:pt x="155863" y="77512"/>
                      <a:pt x="106389" y="80605"/>
                      <a:pt x="57495" y="84471"/>
                    </a:cubicBezTo>
                    <a:cubicBezTo>
                      <a:pt x="-16329" y="92396"/>
                      <a:pt x="-3768" y="53737"/>
                      <a:pt x="12273" y="0"/>
                    </a:cubicBezTo>
                    <a:cubicBezTo>
                      <a:pt x="83391" y="11404"/>
                      <a:pt x="159921" y="-8699"/>
                      <a:pt x="229880" y="135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332698" y="5751967"/>
                <a:ext cx="219068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219068" h="88450" extrusionOk="0">
                    <a:moveTo>
                      <a:pt x="219069" y="4422"/>
                    </a:moveTo>
                    <a:cubicBezTo>
                      <a:pt x="210372" y="27618"/>
                      <a:pt x="203802" y="52360"/>
                      <a:pt x="189500" y="72656"/>
                    </a:cubicBezTo>
                    <a:cubicBezTo>
                      <a:pt x="145438" y="80194"/>
                      <a:pt x="94805" y="80774"/>
                      <a:pt x="48230" y="87926"/>
                    </a:cubicBezTo>
                    <a:cubicBezTo>
                      <a:pt x="33735" y="88120"/>
                      <a:pt x="16535" y="90826"/>
                      <a:pt x="4167" y="81741"/>
                    </a:cubicBezTo>
                    <a:lnTo>
                      <a:pt x="4360" y="81741"/>
                    </a:lnTo>
                    <a:cubicBezTo>
                      <a:pt x="-5496" y="59125"/>
                      <a:pt x="4167" y="32257"/>
                      <a:pt x="6099" y="8481"/>
                    </a:cubicBezTo>
                    <a:cubicBezTo>
                      <a:pt x="26392" y="22012"/>
                      <a:pt x="51515" y="8288"/>
                      <a:pt x="73546" y="6355"/>
                    </a:cubicBezTo>
                    <a:cubicBezTo>
                      <a:pt x="121474" y="-1763"/>
                      <a:pt x="170755" y="-1763"/>
                      <a:pt x="219069" y="44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719247" y="5701493"/>
                <a:ext cx="328804" cy="113873"/>
              </a:xfrm>
              <a:custGeom>
                <a:avLst/>
                <a:gdLst/>
                <a:ahLst/>
                <a:cxnLst/>
                <a:rect l="l" t="t" r="r" b="b"/>
                <a:pathLst>
                  <a:path w="328804" h="113873" extrusionOk="0">
                    <a:moveTo>
                      <a:pt x="328804" y="34987"/>
                    </a:moveTo>
                    <a:cubicBezTo>
                      <a:pt x="320494" y="54896"/>
                      <a:pt x="313730" y="76353"/>
                      <a:pt x="300202" y="93363"/>
                    </a:cubicBezTo>
                    <a:cubicBezTo>
                      <a:pt x="230050" y="95296"/>
                      <a:pt x="160671" y="106313"/>
                      <a:pt x="90905" y="113272"/>
                    </a:cubicBezTo>
                    <a:cubicBezTo>
                      <a:pt x="267" y="119265"/>
                      <a:pt x="-18479" y="80412"/>
                      <a:pt x="16501" y="0"/>
                    </a:cubicBezTo>
                    <a:cubicBezTo>
                      <a:pt x="16887" y="193"/>
                      <a:pt x="17274" y="193"/>
                      <a:pt x="17854" y="193"/>
                    </a:cubicBezTo>
                    <a:cubicBezTo>
                      <a:pt x="17854" y="387"/>
                      <a:pt x="18047" y="387"/>
                      <a:pt x="18047" y="387"/>
                    </a:cubicBezTo>
                    <a:cubicBezTo>
                      <a:pt x="31575" y="45811"/>
                      <a:pt x="83754" y="32474"/>
                      <a:pt x="119314" y="29188"/>
                    </a:cubicBezTo>
                    <a:cubicBezTo>
                      <a:pt x="188500" y="29574"/>
                      <a:pt x="260391" y="19330"/>
                      <a:pt x="328804" y="349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3248888" y="5720050"/>
                <a:ext cx="333519" cy="103936"/>
              </a:xfrm>
              <a:custGeom>
                <a:avLst/>
                <a:gdLst/>
                <a:ahLst/>
                <a:cxnLst/>
                <a:rect l="l" t="t" r="r" b="b"/>
                <a:pathLst>
                  <a:path w="333519" h="103936" extrusionOk="0">
                    <a:moveTo>
                      <a:pt x="333519" y="17397"/>
                    </a:moveTo>
                    <a:cubicBezTo>
                      <a:pt x="325789" y="43298"/>
                      <a:pt x="322890" y="74226"/>
                      <a:pt x="302211" y="93362"/>
                    </a:cubicBezTo>
                    <a:cubicBezTo>
                      <a:pt x="262787" y="98001"/>
                      <a:pt x="220657" y="97228"/>
                      <a:pt x="180459" y="99934"/>
                    </a:cubicBezTo>
                    <a:cubicBezTo>
                      <a:pt x="125381" y="98195"/>
                      <a:pt x="62766" y="115398"/>
                      <a:pt x="11939" y="89496"/>
                    </a:cubicBezTo>
                    <a:cubicBezTo>
                      <a:pt x="-7000" y="65334"/>
                      <a:pt x="1503" y="28415"/>
                      <a:pt x="4596" y="0"/>
                    </a:cubicBezTo>
                    <a:cubicBezTo>
                      <a:pt x="110887" y="18169"/>
                      <a:pt x="227614" y="-16430"/>
                      <a:pt x="333519" y="173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3816468" y="5718503"/>
                <a:ext cx="348996" cy="86841"/>
              </a:xfrm>
              <a:custGeom>
                <a:avLst/>
                <a:gdLst/>
                <a:ahLst/>
                <a:cxnLst/>
                <a:rect l="l" t="t" r="r" b="b"/>
                <a:pathLst>
                  <a:path w="348996" h="86841" extrusionOk="0">
                    <a:moveTo>
                      <a:pt x="348996" y="23969"/>
                    </a:moveTo>
                    <a:cubicBezTo>
                      <a:pt x="333149" y="108633"/>
                      <a:pt x="279424" y="75773"/>
                      <a:pt x="215262" y="78672"/>
                    </a:cubicBezTo>
                    <a:cubicBezTo>
                      <a:pt x="174292" y="78286"/>
                      <a:pt x="136607" y="84084"/>
                      <a:pt x="95250" y="86597"/>
                    </a:cubicBezTo>
                    <a:lnTo>
                      <a:pt x="100468" y="86210"/>
                    </a:lnTo>
                    <a:cubicBezTo>
                      <a:pt x="44810" y="85051"/>
                      <a:pt x="-9882" y="101095"/>
                      <a:pt x="1520" y="23002"/>
                    </a:cubicBezTo>
                    <a:cubicBezTo>
                      <a:pt x="3259" y="21843"/>
                      <a:pt x="4419" y="20103"/>
                      <a:pt x="4419" y="17397"/>
                    </a:cubicBezTo>
                    <a:cubicBezTo>
                      <a:pt x="4419" y="11984"/>
                      <a:pt x="5579" y="4832"/>
                      <a:pt x="3066" y="0"/>
                    </a:cubicBezTo>
                    <a:cubicBezTo>
                      <a:pt x="23938" y="17976"/>
                      <a:pt x="53699" y="8699"/>
                      <a:pt x="78630" y="7152"/>
                    </a:cubicBezTo>
                    <a:cubicBezTo>
                      <a:pt x="168494" y="0"/>
                      <a:pt x="262031" y="-1353"/>
                      <a:pt x="348996" y="239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358388" y="5732807"/>
                <a:ext cx="315921" cy="104573"/>
              </a:xfrm>
              <a:custGeom>
                <a:avLst/>
                <a:gdLst/>
                <a:ahLst/>
                <a:cxnLst/>
                <a:rect l="l" t="t" r="r" b="b"/>
                <a:pathLst>
                  <a:path w="315921" h="104573" extrusionOk="0">
                    <a:moveTo>
                      <a:pt x="315922" y="37307"/>
                    </a:moveTo>
                    <a:cubicBezTo>
                      <a:pt x="306646" y="60309"/>
                      <a:pt x="298529" y="84084"/>
                      <a:pt x="284807" y="104574"/>
                    </a:cubicBezTo>
                    <a:cubicBezTo>
                      <a:pt x="196102" y="88530"/>
                      <a:pt x="104305" y="104574"/>
                      <a:pt x="16373" y="84664"/>
                    </a:cubicBezTo>
                    <a:cubicBezTo>
                      <a:pt x="-9910" y="73840"/>
                      <a:pt x="2266" y="22810"/>
                      <a:pt x="6710" y="0"/>
                    </a:cubicBezTo>
                    <a:cubicBezTo>
                      <a:pt x="101407" y="31895"/>
                      <a:pt x="213109" y="5606"/>
                      <a:pt x="315922" y="373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4902283" y="5685837"/>
                <a:ext cx="351025" cy="119117"/>
              </a:xfrm>
              <a:custGeom>
                <a:avLst/>
                <a:gdLst/>
                <a:ahLst/>
                <a:cxnLst/>
                <a:rect l="l" t="t" r="r" b="b"/>
                <a:pathLst>
                  <a:path w="351025" h="119117" extrusionOk="0">
                    <a:moveTo>
                      <a:pt x="351026" y="25900"/>
                    </a:moveTo>
                    <a:cubicBezTo>
                      <a:pt x="345808" y="57214"/>
                      <a:pt x="338657" y="89689"/>
                      <a:pt x="321457" y="116750"/>
                    </a:cubicBezTo>
                    <a:cubicBezTo>
                      <a:pt x="316626" y="117523"/>
                      <a:pt x="311601" y="118296"/>
                      <a:pt x="306577" y="118683"/>
                    </a:cubicBezTo>
                    <a:cubicBezTo>
                      <a:pt x="228114" y="121776"/>
                      <a:pt x="150425" y="107279"/>
                      <a:pt x="71769" y="108825"/>
                    </a:cubicBezTo>
                    <a:cubicBezTo>
                      <a:pt x="-7080" y="106505"/>
                      <a:pt x="-4374" y="73838"/>
                      <a:pt x="4129" y="6378"/>
                    </a:cubicBezTo>
                    <a:cubicBezTo>
                      <a:pt x="120277" y="-2514"/>
                      <a:pt x="238357" y="-6767"/>
                      <a:pt x="351026" y="25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5464524" y="5703500"/>
                <a:ext cx="309806" cy="107332"/>
              </a:xfrm>
              <a:custGeom>
                <a:avLst/>
                <a:gdLst/>
                <a:ahLst/>
                <a:cxnLst/>
                <a:rect l="l" t="t" r="r" b="b"/>
                <a:pathLst>
                  <a:path w="309806" h="107332" extrusionOk="0">
                    <a:moveTo>
                      <a:pt x="309806" y="28340"/>
                    </a:moveTo>
                    <a:cubicBezTo>
                      <a:pt x="302849" y="56175"/>
                      <a:pt x="309613" y="110298"/>
                      <a:pt x="269029" y="107205"/>
                    </a:cubicBezTo>
                    <a:cubicBezTo>
                      <a:pt x="187088" y="103340"/>
                      <a:pt x="104374" y="102953"/>
                      <a:pt x="22819" y="97541"/>
                    </a:cubicBezTo>
                    <a:cubicBezTo>
                      <a:pt x="16441" y="95608"/>
                      <a:pt x="7939" y="94061"/>
                      <a:pt x="5812" y="86909"/>
                    </a:cubicBezTo>
                    <a:cubicBezTo>
                      <a:pt x="-758" y="60234"/>
                      <a:pt x="-758" y="32013"/>
                      <a:pt x="981" y="4758"/>
                    </a:cubicBezTo>
                    <a:cubicBezTo>
                      <a:pt x="102248" y="892"/>
                      <a:pt x="211825" y="-11092"/>
                      <a:pt x="309806" y="283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5930569" y="5692408"/>
                <a:ext cx="300942" cy="111712"/>
              </a:xfrm>
              <a:custGeom>
                <a:avLst/>
                <a:gdLst/>
                <a:ahLst/>
                <a:cxnLst/>
                <a:rect l="l" t="t" r="r" b="b"/>
                <a:pathLst>
                  <a:path w="300942" h="111712" extrusionOk="0">
                    <a:moveTo>
                      <a:pt x="284580" y="22036"/>
                    </a:moveTo>
                    <a:cubicBezTo>
                      <a:pt x="321105" y="26289"/>
                      <a:pt x="286126" y="85824"/>
                      <a:pt x="278782" y="107087"/>
                    </a:cubicBezTo>
                    <a:cubicBezTo>
                      <a:pt x="263901" y="107473"/>
                      <a:pt x="249021" y="107473"/>
                      <a:pt x="234140" y="107667"/>
                    </a:cubicBezTo>
                    <a:cubicBezTo>
                      <a:pt x="215394" y="108053"/>
                      <a:pt x="196455" y="108826"/>
                      <a:pt x="177709" y="109986"/>
                    </a:cubicBezTo>
                    <a:cubicBezTo>
                      <a:pt x="129008" y="111919"/>
                      <a:pt x="80114" y="113465"/>
                      <a:pt x="31607" y="107473"/>
                    </a:cubicBezTo>
                    <a:cubicBezTo>
                      <a:pt x="21944" y="105154"/>
                      <a:pt x="14406" y="103414"/>
                      <a:pt x="7642" y="94909"/>
                    </a:cubicBezTo>
                    <a:lnTo>
                      <a:pt x="8222" y="95102"/>
                    </a:lnTo>
                    <a:cubicBezTo>
                      <a:pt x="8029" y="94716"/>
                      <a:pt x="7642" y="94329"/>
                      <a:pt x="7449" y="93749"/>
                    </a:cubicBezTo>
                    <a:cubicBezTo>
                      <a:pt x="-4532" y="64755"/>
                      <a:pt x="1072" y="30734"/>
                      <a:pt x="3004" y="0"/>
                    </a:cubicBezTo>
                    <a:cubicBezTo>
                      <a:pt x="95575" y="15851"/>
                      <a:pt x="192783" y="-386"/>
                      <a:pt x="284580" y="220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6459813" y="5674625"/>
                <a:ext cx="309693" cy="110638"/>
              </a:xfrm>
              <a:custGeom>
                <a:avLst/>
                <a:gdLst/>
                <a:ahLst/>
                <a:cxnLst/>
                <a:rect l="l" t="t" r="r" b="b"/>
                <a:pathLst>
                  <a:path w="309693" h="110638" extrusionOk="0">
                    <a:moveTo>
                      <a:pt x="309598" y="35373"/>
                    </a:moveTo>
                    <a:cubicBezTo>
                      <a:pt x="309984" y="58569"/>
                      <a:pt x="309404" y="82151"/>
                      <a:pt x="303993" y="104960"/>
                    </a:cubicBezTo>
                    <a:cubicBezTo>
                      <a:pt x="223792" y="111919"/>
                      <a:pt x="142817" y="111532"/>
                      <a:pt x="62229" y="108826"/>
                    </a:cubicBezTo>
                    <a:cubicBezTo>
                      <a:pt x="7730" y="108633"/>
                      <a:pt x="1159" y="88143"/>
                      <a:pt x="0" y="45618"/>
                    </a:cubicBezTo>
                    <a:cubicBezTo>
                      <a:pt x="12562" y="36920"/>
                      <a:pt x="23191" y="16817"/>
                      <a:pt x="11209" y="8118"/>
                    </a:cubicBezTo>
                    <a:cubicBezTo>
                      <a:pt x="12562" y="5025"/>
                      <a:pt x="14301" y="2319"/>
                      <a:pt x="16426" y="0"/>
                    </a:cubicBezTo>
                    <a:cubicBezTo>
                      <a:pt x="36719" y="19910"/>
                      <a:pt x="79815" y="9471"/>
                      <a:pt x="107064" y="13338"/>
                    </a:cubicBezTo>
                    <a:cubicBezTo>
                      <a:pt x="175477" y="17203"/>
                      <a:pt x="241185" y="15464"/>
                      <a:pt x="309598" y="353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6960349" y="5703295"/>
                <a:ext cx="302253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302253" h="103925" extrusionOk="0">
                    <a:moveTo>
                      <a:pt x="302254" y="18881"/>
                    </a:moveTo>
                    <a:cubicBezTo>
                      <a:pt x="290272" y="123455"/>
                      <a:pt x="253167" y="103159"/>
                      <a:pt x="166588" y="100839"/>
                    </a:cubicBezTo>
                    <a:cubicBezTo>
                      <a:pt x="118853" y="96006"/>
                      <a:pt x="67254" y="103932"/>
                      <a:pt x="22418" y="85762"/>
                    </a:cubicBezTo>
                    <a:cubicBezTo>
                      <a:pt x="6377" y="61793"/>
                      <a:pt x="7924" y="29706"/>
                      <a:pt x="0" y="2451"/>
                    </a:cubicBezTo>
                    <a:cubicBezTo>
                      <a:pt x="99527" y="3804"/>
                      <a:pt x="205046" y="-10887"/>
                      <a:pt x="302254" y="188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7443298" y="5729442"/>
                <a:ext cx="248191" cy="72872"/>
              </a:xfrm>
              <a:custGeom>
                <a:avLst/>
                <a:gdLst/>
                <a:ahLst/>
                <a:cxnLst/>
                <a:rect l="l" t="t" r="r" b="b"/>
                <a:pathLst>
                  <a:path w="248191" h="72872" extrusionOk="0">
                    <a:moveTo>
                      <a:pt x="247756" y="9164"/>
                    </a:moveTo>
                    <a:cubicBezTo>
                      <a:pt x="248915" y="29653"/>
                      <a:pt x="247370" y="50336"/>
                      <a:pt x="247562" y="70826"/>
                    </a:cubicBezTo>
                    <a:cubicBezTo>
                      <a:pt x="199442" y="75078"/>
                      <a:pt x="150934" y="71599"/>
                      <a:pt x="102813" y="70246"/>
                    </a:cubicBezTo>
                    <a:cubicBezTo>
                      <a:pt x="37685" y="69086"/>
                      <a:pt x="12755" y="76431"/>
                      <a:pt x="0" y="2785"/>
                    </a:cubicBezTo>
                    <a:cubicBezTo>
                      <a:pt x="82134" y="2398"/>
                      <a:pt x="166395" y="-6300"/>
                      <a:pt x="247756" y="91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7848555" y="5642196"/>
                <a:ext cx="337096" cy="104742"/>
              </a:xfrm>
              <a:custGeom>
                <a:avLst/>
                <a:gdLst/>
                <a:ahLst/>
                <a:cxnLst/>
                <a:rect l="l" t="t" r="r" b="b"/>
                <a:pathLst>
                  <a:path w="337096" h="104742" extrusionOk="0">
                    <a:moveTo>
                      <a:pt x="337044" y="10973"/>
                    </a:moveTo>
                    <a:cubicBezTo>
                      <a:pt x="337817" y="38034"/>
                      <a:pt x="329893" y="64709"/>
                      <a:pt x="324675" y="91191"/>
                    </a:cubicBezTo>
                    <a:cubicBezTo>
                      <a:pt x="251431" y="90805"/>
                      <a:pt x="178572" y="100856"/>
                      <a:pt x="105521" y="103756"/>
                    </a:cubicBezTo>
                    <a:cubicBezTo>
                      <a:pt x="36529" y="108781"/>
                      <a:pt x="-383" y="96604"/>
                      <a:pt x="3" y="20251"/>
                    </a:cubicBezTo>
                    <a:cubicBezTo>
                      <a:pt x="110160" y="28176"/>
                      <a:pt x="226887" y="-21115"/>
                      <a:pt x="337044" y="109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7779179" y="5946835"/>
                <a:ext cx="513290" cy="62052"/>
              </a:xfrm>
              <a:custGeom>
                <a:avLst/>
                <a:gdLst/>
                <a:ahLst/>
                <a:cxnLst/>
                <a:rect l="l" t="t" r="r" b="b"/>
                <a:pathLst>
                  <a:path w="513290" h="62052" extrusionOk="0">
                    <a:moveTo>
                      <a:pt x="513291" y="21988"/>
                    </a:moveTo>
                    <a:cubicBezTo>
                      <a:pt x="510392" y="33393"/>
                      <a:pt x="507880" y="44991"/>
                      <a:pt x="502275" y="55429"/>
                    </a:cubicBezTo>
                    <a:cubicBezTo>
                      <a:pt x="368155" y="48470"/>
                      <a:pt x="233841" y="53303"/>
                      <a:pt x="99721" y="60454"/>
                    </a:cubicBezTo>
                    <a:cubicBezTo>
                      <a:pt x="68413" y="61034"/>
                      <a:pt x="36912" y="63741"/>
                      <a:pt x="5797" y="60454"/>
                    </a:cubicBezTo>
                    <a:cubicBezTo>
                      <a:pt x="3672" y="47310"/>
                      <a:pt x="2319" y="34359"/>
                      <a:pt x="580" y="21022"/>
                    </a:cubicBezTo>
                    <a:cubicBezTo>
                      <a:pt x="386" y="19476"/>
                      <a:pt x="193" y="17736"/>
                      <a:pt x="0" y="16189"/>
                    </a:cubicBezTo>
                    <a:cubicBezTo>
                      <a:pt x="7150" y="15416"/>
                      <a:pt x="14108" y="12517"/>
                      <a:pt x="19132" y="7298"/>
                    </a:cubicBezTo>
                    <a:cubicBezTo>
                      <a:pt x="107644" y="-8746"/>
                      <a:pt x="197895" y="6524"/>
                      <a:pt x="287373" y="7491"/>
                    </a:cubicBezTo>
                    <a:cubicBezTo>
                      <a:pt x="362164" y="13676"/>
                      <a:pt x="440433" y="532"/>
                      <a:pt x="513291" y="219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7265308" y="6014223"/>
                <a:ext cx="313076" cy="71922"/>
              </a:xfrm>
              <a:custGeom>
                <a:avLst/>
                <a:gdLst/>
                <a:ahLst/>
                <a:cxnLst/>
                <a:rect l="l" t="t" r="r" b="b"/>
                <a:pathLst>
                  <a:path w="313076" h="71922" extrusionOk="0">
                    <a:moveTo>
                      <a:pt x="313077" y="10076"/>
                    </a:moveTo>
                    <a:cubicBezTo>
                      <a:pt x="310177" y="30952"/>
                      <a:pt x="308632" y="54534"/>
                      <a:pt x="293558" y="70771"/>
                    </a:cubicBezTo>
                    <a:cubicBezTo>
                      <a:pt x="276744" y="71158"/>
                      <a:pt x="259931" y="70385"/>
                      <a:pt x="243117" y="70385"/>
                    </a:cubicBezTo>
                    <a:cubicBezTo>
                      <a:pt x="223599" y="70385"/>
                      <a:pt x="204080" y="70771"/>
                      <a:pt x="184560" y="71158"/>
                    </a:cubicBezTo>
                    <a:cubicBezTo>
                      <a:pt x="126003" y="70964"/>
                      <a:pt x="64934" y="76377"/>
                      <a:pt x="7924" y="60913"/>
                    </a:cubicBezTo>
                    <a:cubicBezTo>
                      <a:pt x="7537" y="59366"/>
                      <a:pt x="7150" y="57820"/>
                      <a:pt x="6764" y="56467"/>
                    </a:cubicBezTo>
                    <a:cubicBezTo>
                      <a:pt x="3865" y="39264"/>
                      <a:pt x="1933" y="21674"/>
                      <a:pt x="0" y="4277"/>
                    </a:cubicBezTo>
                    <a:cubicBezTo>
                      <a:pt x="104938" y="605"/>
                      <a:pt x="208331" y="-5388"/>
                      <a:pt x="313077" y="10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6688822" y="6039694"/>
                <a:ext cx="369894" cy="91329"/>
              </a:xfrm>
              <a:custGeom>
                <a:avLst/>
                <a:gdLst/>
                <a:ahLst/>
                <a:cxnLst/>
                <a:rect l="l" t="t" r="r" b="b"/>
                <a:pathLst>
                  <a:path w="369894" h="91329" extrusionOk="0">
                    <a:moveTo>
                      <a:pt x="369894" y="13213"/>
                    </a:moveTo>
                    <a:cubicBezTo>
                      <a:pt x="366996" y="37762"/>
                      <a:pt x="365063" y="63857"/>
                      <a:pt x="351148" y="85119"/>
                    </a:cubicBezTo>
                    <a:cubicBezTo>
                      <a:pt x="345351" y="85893"/>
                      <a:pt x="339553" y="86473"/>
                      <a:pt x="333562" y="86860"/>
                    </a:cubicBezTo>
                    <a:cubicBezTo>
                      <a:pt x="291818" y="89179"/>
                      <a:pt x="250075" y="88019"/>
                      <a:pt x="208525" y="88986"/>
                    </a:cubicBezTo>
                    <a:cubicBezTo>
                      <a:pt x="144170" y="88599"/>
                      <a:pt x="76530" y="99037"/>
                      <a:pt x="14494" y="78741"/>
                    </a:cubicBezTo>
                    <a:cubicBezTo>
                      <a:pt x="2512" y="58638"/>
                      <a:pt x="5798" y="29063"/>
                      <a:pt x="0" y="5868"/>
                    </a:cubicBezTo>
                    <a:cubicBezTo>
                      <a:pt x="29762" y="14759"/>
                      <a:pt x="62036" y="1228"/>
                      <a:pt x="92764" y="1422"/>
                    </a:cubicBezTo>
                    <a:cubicBezTo>
                      <a:pt x="184754" y="-318"/>
                      <a:pt x="279257" y="-3411"/>
                      <a:pt x="369894" y="132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6160457" y="6037919"/>
                <a:ext cx="331049" cy="84620"/>
              </a:xfrm>
              <a:custGeom>
                <a:avLst/>
                <a:gdLst/>
                <a:ahLst/>
                <a:cxnLst/>
                <a:rect l="l" t="t" r="r" b="b"/>
                <a:pathLst>
                  <a:path w="331049" h="84620" extrusionOk="0">
                    <a:moveTo>
                      <a:pt x="331050" y="13636"/>
                    </a:moveTo>
                    <a:cubicBezTo>
                      <a:pt x="329697" y="35671"/>
                      <a:pt x="327765" y="57900"/>
                      <a:pt x="324285" y="79550"/>
                    </a:cubicBezTo>
                    <a:cubicBezTo>
                      <a:pt x="258772" y="79163"/>
                      <a:pt x="193064" y="80130"/>
                      <a:pt x="127550" y="84575"/>
                    </a:cubicBezTo>
                    <a:cubicBezTo>
                      <a:pt x="88125" y="84383"/>
                      <a:pt x="46189" y="86895"/>
                      <a:pt x="9277" y="71431"/>
                    </a:cubicBezTo>
                    <a:cubicBezTo>
                      <a:pt x="387" y="52102"/>
                      <a:pt x="1353" y="29679"/>
                      <a:pt x="0" y="8030"/>
                    </a:cubicBezTo>
                    <a:cubicBezTo>
                      <a:pt x="4445" y="7644"/>
                      <a:pt x="9083" y="7450"/>
                      <a:pt x="13528" y="7064"/>
                    </a:cubicBezTo>
                    <a:cubicBezTo>
                      <a:pt x="14108" y="6870"/>
                      <a:pt x="14688" y="6870"/>
                      <a:pt x="15074" y="6870"/>
                    </a:cubicBezTo>
                    <a:cubicBezTo>
                      <a:pt x="15461" y="6870"/>
                      <a:pt x="16041" y="6677"/>
                      <a:pt x="16620" y="6677"/>
                    </a:cubicBezTo>
                    <a:cubicBezTo>
                      <a:pt x="119433" y="878"/>
                      <a:pt x="227657" y="-7627"/>
                      <a:pt x="331050" y="136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5570830" y="6020907"/>
                <a:ext cx="350761" cy="79380"/>
              </a:xfrm>
              <a:custGeom>
                <a:avLst/>
                <a:gdLst/>
                <a:ahLst/>
                <a:cxnLst/>
                <a:rect l="l" t="t" r="r" b="b"/>
                <a:pathLst>
                  <a:path w="350761" h="79380" extrusionOk="0">
                    <a:moveTo>
                      <a:pt x="350762" y="14797"/>
                    </a:moveTo>
                    <a:cubicBezTo>
                      <a:pt x="345350" y="36060"/>
                      <a:pt x="342838" y="58869"/>
                      <a:pt x="331822" y="78199"/>
                    </a:cubicBezTo>
                    <a:cubicBezTo>
                      <a:pt x="259931" y="75299"/>
                      <a:pt x="187653" y="74332"/>
                      <a:pt x="115761" y="78972"/>
                    </a:cubicBezTo>
                    <a:cubicBezTo>
                      <a:pt x="80395" y="78972"/>
                      <a:pt x="43096" y="82065"/>
                      <a:pt x="9083" y="71240"/>
                    </a:cubicBezTo>
                    <a:cubicBezTo>
                      <a:pt x="8696" y="69693"/>
                      <a:pt x="8310" y="68340"/>
                      <a:pt x="7924" y="66794"/>
                    </a:cubicBezTo>
                    <a:cubicBezTo>
                      <a:pt x="3672" y="45338"/>
                      <a:pt x="1739" y="23496"/>
                      <a:pt x="0" y="1653"/>
                    </a:cubicBezTo>
                    <a:cubicBezTo>
                      <a:pt x="117114" y="5326"/>
                      <a:pt x="234614" y="-10718"/>
                      <a:pt x="350762" y="147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4973472" y="6014640"/>
                <a:ext cx="385354" cy="96954"/>
              </a:xfrm>
              <a:custGeom>
                <a:avLst/>
                <a:gdLst/>
                <a:ahLst/>
                <a:cxnLst/>
                <a:rect l="l" t="t" r="r" b="b"/>
                <a:pathLst>
                  <a:path w="385354" h="96954" extrusionOk="0">
                    <a:moveTo>
                      <a:pt x="385355" y="34015"/>
                    </a:moveTo>
                    <a:cubicBezTo>
                      <a:pt x="383616" y="54311"/>
                      <a:pt x="379170" y="74994"/>
                      <a:pt x="365642" y="90844"/>
                    </a:cubicBezTo>
                    <a:cubicBezTo>
                      <a:pt x="347863" y="91425"/>
                      <a:pt x="330276" y="91618"/>
                      <a:pt x="312690" y="92584"/>
                    </a:cubicBezTo>
                    <a:cubicBezTo>
                      <a:pt x="291432" y="93744"/>
                      <a:pt x="270367" y="95097"/>
                      <a:pt x="249302" y="95677"/>
                    </a:cubicBezTo>
                    <a:cubicBezTo>
                      <a:pt x="171033" y="96064"/>
                      <a:pt x="86193" y="104955"/>
                      <a:pt x="13721" y="69775"/>
                    </a:cubicBezTo>
                    <a:cubicBezTo>
                      <a:pt x="-773" y="54891"/>
                      <a:pt x="3092" y="30923"/>
                      <a:pt x="0" y="11206"/>
                    </a:cubicBezTo>
                    <a:cubicBezTo>
                      <a:pt x="125810" y="15458"/>
                      <a:pt x="268821" y="-28806"/>
                      <a:pt x="385355" y="340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4394667" y="6019273"/>
                <a:ext cx="382069" cy="106416"/>
              </a:xfrm>
              <a:custGeom>
                <a:avLst/>
                <a:gdLst/>
                <a:ahLst/>
                <a:cxnLst/>
                <a:rect l="l" t="t" r="r" b="b"/>
                <a:pathLst>
                  <a:path w="382069" h="106416" extrusionOk="0">
                    <a:moveTo>
                      <a:pt x="382069" y="31701"/>
                    </a:moveTo>
                    <a:cubicBezTo>
                      <a:pt x="356366" y="119265"/>
                      <a:pt x="291046" y="105347"/>
                      <a:pt x="217221" y="105927"/>
                    </a:cubicBezTo>
                    <a:cubicBezTo>
                      <a:pt x="150934" y="103414"/>
                      <a:pt x="85033" y="109213"/>
                      <a:pt x="20292" y="90270"/>
                    </a:cubicBezTo>
                    <a:cubicBezTo>
                      <a:pt x="-11016" y="73453"/>
                      <a:pt x="5025" y="29188"/>
                      <a:pt x="0" y="0"/>
                    </a:cubicBezTo>
                    <a:cubicBezTo>
                      <a:pt x="127936" y="4446"/>
                      <a:pt x="257998" y="-11211"/>
                      <a:pt x="382069" y="317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3750975" y="6003967"/>
                <a:ext cx="412749" cy="101516"/>
              </a:xfrm>
              <a:custGeom>
                <a:avLst/>
                <a:gdLst/>
                <a:ahLst/>
                <a:cxnLst/>
                <a:rect l="l" t="t" r="r" b="b"/>
                <a:pathLst>
                  <a:path w="412749" h="101516" extrusionOk="0">
                    <a:moveTo>
                      <a:pt x="412750" y="20333"/>
                    </a:moveTo>
                    <a:cubicBezTo>
                      <a:pt x="396903" y="121040"/>
                      <a:pt x="355352" y="100358"/>
                      <a:pt x="272638" y="98618"/>
                    </a:cubicBezTo>
                    <a:cubicBezTo>
                      <a:pt x="199394" y="96685"/>
                      <a:pt x="127116" y="91466"/>
                      <a:pt x="52325" y="91273"/>
                    </a:cubicBezTo>
                    <a:cubicBezTo>
                      <a:pt x="-5459" y="88760"/>
                      <a:pt x="-434" y="71170"/>
                      <a:pt x="532" y="21106"/>
                    </a:cubicBezTo>
                    <a:cubicBezTo>
                      <a:pt x="135233" y="-4216"/>
                      <a:pt x="278050" y="-9435"/>
                      <a:pt x="412750" y="203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3091396" y="6037443"/>
                <a:ext cx="411389" cy="103529"/>
              </a:xfrm>
              <a:custGeom>
                <a:avLst/>
                <a:gdLst/>
                <a:ahLst/>
                <a:cxnLst/>
                <a:rect l="l" t="t" r="r" b="b"/>
                <a:pathLst>
                  <a:path w="411389" h="103529" extrusionOk="0">
                    <a:moveTo>
                      <a:pt x="411389" y="33827"/>
                    </a:moveTo>
                    <a:cubicBezTo>
                      <a:pt x="407138" y="57409"/>
                      <a:pt x="400180" y="85824"/>
                      <a:pt x="379695" y="100128"/>
                    </a:cubicBezTo>
                    <a:cubicBezTo>
                      <a:pt x="331381" y="100708"/>
                      <a:pt x="282873" y="99548"/>
                      <a:pt x="234559" y="101288"/>
                    </a:cubicBezTo>
                    <a:cubicBezTo>
                      <a:pt x="160348" y="98775"/>
                      <a:pt x="74929" y="117525"/>
                      <a:pt x="8448" y="77512"/>
                    </a:cubicBezTo>
                    <a:cubicBezTo>
                      <a:pt x="-6819" y="56829"/>
                      <a:pt x="3230" y="25709"/>
                      <a:pt x="3423" y="0"/>
                    </a:cubicBezTo>
                    <a:cubicBezTo>
                      <a:pt x="18497" y="21456"/>
                      <a:pt x="45360" y="19136"/>
                      <a:pt x="68551" y="16624"/>
                    </a:cubicBezTo>
                    <a:cubicBezTo>
                      <a:pt x="180060" y="8892"/>
                      <a:pt x="303359" y="-6766"/>
                      <a:pt x="411389" y="338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2496719" y="6025139"/>
                <a:ext cx="376241" cy="93876"/>
              </a:xfrm>
              <a:custGeom>
                <a:avLst/>
                <a:gdLst/>
                <a:ahLst/>
                <a:cxnLst/>
                <a:rect l="l" t="t" r="r" b="b"/>
                <a:pathLst>
                  <a:path w="376241" h="93876" extrusionOk="0">
                    <a:moveTo>
                      <a:pt x="376242" y="10179"/>
                    </a:moveTo>
                    <a:cubicBezTo>
                      <a:pt x="368898" y="38400"/>
                      <a:pt x="364066" y="78605"/>
                      <a:pt x="336431" y="93876"/>
                    </a:cubicBezTo>
                    <a:cubicBezTo>
                      <a:pt x="264925" y="93296"/>
                      <a:pt x="193420" y="90203"/>
                      <a:pt x="122108" y="88464"/>
                    </a:cubicBezTo>
                    <a:cubicBezTo>
                      <a:pt x="82491" y="85564"/>
                      <a:pt x="39008" y="92136"/>
                      <a:pt x="2096" y="75320"/>
                    </a:cubicBezTo>
                    <a:cubicBezTo>
                      <a:pt x="-3895" y="50384"/>
                      <a:pt x="4415" y="25449"/>
                      <a:pt x="8859" y="514"/>
                    </a:cubicBezTo>
                    <a:cubicBezTo>
                      <a:pt x="126167" y="10951"/>
                      <a:pt x="256422" y="-12244"/>
                      <a:pt x="376242" y="101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1933812" y="6051810"/>
                <a:ext cx="349823" cy="92766"/>
              </a:xfrm>
              <a:custGeom>
                <a:avLst/>
                <a:gdLst/>
                <a:ahLst/>
                <a:cxnLst/>
                <a:rect l="l" t="t" r="r" b="b"/>
                <a:pathLst>
                  <a:path w="349823" h="92766" extrusionOk="0">
                    <a:moveTo>
                      <a:pt x="349521" y="12888"/>
                    </a:moveTo>
                    <a:cubicBezTo>
                      <a:pt x="350874" y="34924"/>
                      <a:pt x="347975" y="60439"/>
                      <a:pt x="335027" y="78802"/>
                    </a:cubicBezTo>
                    <a:cubicBezTo>
                      <a:pt x="269319" y="80735"/>
                      <a:pt x="203612" y="84215"/>
                      <a:pt x="138098" y="91946"/>
                    </a:cubicBezTo>
                    <a:cubicBezTo>
                      <a:pt x="100992" y="93879"/>
                      <a:pt x="61181" y="93879"/>
                      <a:pt x="28327" y="74743"/>
                    </a:cubicBezTo>
                    <a:cubicBezTo>
                      <a:pt x="17892" y="67784"/>
                      <a:pt x="6103" y="53867"/>
                      <a:pt x="1658" y="40529"/>
                    </a:cubicBezTo>
                    <a:cubicBezTo>
                      <a:pt x="1271" y="39756"/>
                      <a:pt x="1078" y="38790"/>
                      <a:pt x="885" y="38016"/>
                    </a:cubicBezTo>
                    <a:cubicBezTo>
                      <a:pt x="-1627" y="25839"/>
                      <a:pt x="1658" y="14434"/>
                      <a:pt x="5137" y="1290"/>
                    </a:cubicBezTo>
                    <a:cubicBezTo>
                      <a:pt x="15573" y="9989"/>
                      <a:pt x="29487" y="14627"/>
                      <a:pt x="43401" y="12308"/>
                    </a:cubicBezTo>
                    <a:cubicBezTo>
                      <a:pt x="143895" y="1483"/>
                      <a:pt x="250187" y="-9148"/>
                      <a:pt x="349521" y="128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1186742" y="6049235"/>
                <a:ext cx="554891" cy="135459"/>
              </a:xfrm>
              <a:custGeom>
                <a:avLst/>
                <a:gdLst/>
                <a:ahLst/>
                <a:cxnLst/>
                <a:rect l="l" t="t" r="r" b="b"/>
                <a:pathLst>
                  <a:path w="554891" h="135459" extrusionOk="0">
                    <a:moveTo>
                      <a:pt x="554891" y="1546"/>
                    </a:moveTo>
                    <a:cubicBezTo>
                      <a:pt x="550640" y="32474"/>
                      <a:pt x="544069" y="63981"/>
                      <a:pt x="531314" y="92396"/>
                    </a:cubicBezTo>
                    <a:cubicBezTo>
                      <a:pt x="481260" y="100708"/>
                      <a:pt x="438937" y="105734"/>
                      <a:pt x="384245" y="109019"/>
                    </a:cubicBezTo>
                    <a:cubicBezTo>
                      <a:pt x="296120" y="116558"/>
                      <a:pt x="214372" y="137434"/>
                      <a:pt x="124701" y="135308"/>
                    </a:cubicBezTo>
                    <a:cubicBezTo>
                      <a:pt x="1016" y="135501"/>
                      <a:pt x="-26233" y="141300"/>
                      <a:pt x="23434" y="8892"/>
                    </a:cubicBezTo>
                    <a:cubicBezTo>
                      <a:pt x="173595" y="16623"/>
                      <a:pt x="329747" y="0"/>
                      <a:pt x="482227" y="0"/>
                    </a:cubicBezTo>
                    <a:cubicBezTo>
                      <a:pt x="506577" y="193"/>
                      <a:pt x="530927" y="580"/>
                      <a:pt x="554891" y="15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1110262" y="6366074"/>
                <a:ext cx="747141" cy="143531"/>
              </a:xfrm>
              <a:custGeom>
                <a:avLst/>
                <a:gdLst/>
                <a:ahLst/>
                <a:cxnLst/>
                <a:rect l="l" t="t" r="r" b="b"/>
                <a:pathLst>
                  <a:path w="747141" h="143531" extrusionOk="0">
                    <a:moveTo>
                      <a:pt x="746746" y="23170"/>
                    </a:moveTo>
                    <a:cubicBezTo>
                      <a:pt x="749838" y="57384"/>
                      <a:pt x="734184" y="91404"/>
                      <a:pt x="722588" y="123298"/>
                    </a:cubicBezTo>
                    <a:cubicBezTo>
                      <a:pt x="520248" y="117500"/>
                      <a:pt x="317521" y="119239"/>
                      <a:pt x="116727" y="143208"/>
                    </a:cubicBezTo>
                    <a:cubicBezTo>
                      <a:pt x="77689" y="143788"/>
                      <a:pt x="37878" y="144754"/>
                      <a:pt x="0" y="134316"/>
                    </a:cubicBezTo>
                    <a:cubicBezTo>
                      <a:pt x="773" y="91984"/>
                      <a:pt x="19326" y="52745"/>
                      <a:pt x="26476" y="11379"/>
                    </a:cubicBezTo>
                    <a:cubicBezTo>
                      <a:pt x="66287" y="45786"/>
                      <a:pt x="139532" y="19691"/>
                      <a:pt x="189392" y="24910"/>
                    </a:cubicBezTo>
                    <a:cubicBezTo>
                      <a:pt x="374146" y="37474"/>
                      <a:pt x="567016" y="-35592"/>
                      <a:pt x="746746" y="231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2073226" y="6331754"/>
                <a:ext cx="281031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81031" h="147960" extrusionOk="0">
                    <a:moveTo>
                      <a:pt x="281032" y="4333"/>
                    </a:moveTo>
                    <a:cubicBezTo>
                      <a:pt x="273108" y="52078"/>
                      <a:pt x="269436" y="105041"/>
                      <a:pt x="240061" y="145247"/>
                    </a:cubicBezTo>
                    <a:cubicBezTo>
                      <a:pt x="205661" y="147567"/>
                      <a:pt x="170875" y="145054"/>
                      <a:pt x="136669" y="147180"/>
                    </a:cubicBezTo>
                    <a:cubicBezTo>
                      <a:pt x="91253" y="147373"/>
                      <a:pt x="45065" y="150852"/>
                      <a:pt x="229" y="141381"/>
                    </a:cubicBezTo>
                    <a:cubicBezTo>
                      <a:pt x="-544" y="118958"/>
                      <a:pt x="809" y="96536"/>
                      <a:pt x="1775" y="74113"/>
                    </a:cubicBezTo>
                    <a:cubicBezTo>
                      <a:pt x="2162" y="64448"/>
                      <a:pt x="2935" y="54397"/>
                      <a:pt x="2935" y="44539"/>
                    </a:cubicBezTo>
                    <a:cubicBezTo>
                      <a:pt x="18782" y="37773"/>
                      <a:pt x="22840" y="20377"/>
                      <a:pt x="31150" y="7233"/>
                    </a:cubicBezTo>
                    <a:cubicBezTo>
                      <a:pt x="114058" y="854"/>
                      <a:pt x="198511" y="-3785"/>
                      <a:pt x="281032" y="43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2593444" y="6325456"/>
                <a:ext cx="346189" cy="152423"/>
              </a:xfrm>
              <a:custGeom>
                <a:avLst/>
                <a:gdLst/>
                <a:ahLst/>
                <a:cxnLst/>
                <a:rect l="l" t="t" r="r" b="b"/>
                <a:pathLst>
                  <a:path w="346189" h="152423" extrusionOk="0">
                    <a:moveTo>
                      <a:pt x="346189" y="34407"/>
                    </a:moveTo>
                    <a:cubicBezTo>
                      <a:pt x="318360" y="168169"/>
                      <a:pt x="298455" y="153285"/>
                      <a:pt x="174964" y="150579"/>
                    </a:cubicBezTo>
                    <a:cubicBezTo>
                      <a:pt x="121431" y="145940"/>
                      <a:pt x="55724" y="161790"/>
                      <a:pt x="9535" y="129896"/>
                    </a:cubicBezTo>
                    <a:cubicBezTo>
                      <a:pt x="-6118" y="88143"/>
                      <a:pt x="-2446" y="38467"/>
                      <a:pt x="20165" y="0"/>
                    </a:cubicBezTo>
                    <a:cubicBezTo>
                      <a:pt x="44708" y="20876"/>
                      <a:pt x="80461" y="9472"/>
                      <a:pt x="110029" y="12371"/>
                    </a:cubicBezTo>
                    <a:cubicBezTo>
                      <a:pt x="188105" y="18750"/>
                      <a:pt x="271785" y="7925"/>
                      <a:pt x="346189" y="344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3183220" y="6322947"/>
                <a:ext cx="343335" cy="148764"/>
              </a:xfrm>
              <a:custGeom>
                <a:avLst/>
                <a:gdLst/>
                <a:ahLst/>
                <a:cxnLst/>
                <a:rect l="l" t="t" r="r" b="b"/>
                <a:pathLst>
                  <a:path w="343335" h="148764" extrusionOk="0">
                    <a:moveTo>
                      <a:pt x="343335" y="8115"/>
                    </a:moveTo>
                    <a:cubicBezTo>
                      <a:pt x="326329" y="62818"/>
                      <a:pt x="318792" y="154828"/>
                      <a:pt x="243035" y="148449"/>
                    </a:cubicBezTo>
                    <a:cubicBezTo>
                      <a:pt x="163220" y="147676"/>
                      <a:pt x="75674" y="154054"/>
                      <a:pt x="497" y="126220"/>
                    </a:cubicBezTo>
                    <a:cubicBezTo>
                      <a:pt x="-1435" y="98385"/>
                      <a:pt x="2623" y="70164"/>
                      <a:pt x="6488" y="42522"/>
                    </a:cubicBezTo>
                    <a:cubicBezTo>
                      <a:pt x="31225" y="44069"/>
                      <a:pt x="35477" y="12948"/>
                      <a:pt x="56929" y="7922"/>
                    </a:cubicBezTo>
                    <a:cubicBezTo>
                      <a:pt x="151045" y="190"/>
                      <a:pt x="249219" y="-5222"/>
                      <a:pt x="343335" y="81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761807" y="6327776"/>
                <a:ext cx="414672" cy="132950"/>
              </a:xfrm>
              <a:custGeom>
                <a:avLst/>
                <a:gdLst/>
                <a:ahLst/>
                <a:cxnLst/>
                <a:rect l="l" t="t" r="r" b="b"/>
                <a:pathLst>
                  <a:path w="414672" h="132950" extrusionOk="0">
                    <a:moveTo>
                      <a:pt x="414672" y="15464"/>
                    </a:moveTo>
                    <a:cubicBezTo>
                      <a:pt x="409648" y="47744"/>
                      <a:pt x="403657" y="80799"/>
                      <a:pt x="389549" y="110373"/>
                    </a:cubicBezTo>
                    <a:cubicBezTo>
                      <a:pt x="299685" y="108054"/>
                      <a:pt x="211173" y="121971"/>
                      <a:pt x="122081" y="131249"/>
                    </a:cubicBezTo>
                    <a:cubicBezTo>
                      <a:pt x="9992" y="140527"/>
                      <a:pt x="-20929" y="113852"/>
                      <a:pt x="13084" y="1547"/>
                    </a:cubicBezTo>
                    <a:cubicBezTo>
                      <a:pt x="14630" y="1547"/>
                      <a:pt x="16176" y="967"/>
                      <a:pt x="17336" y="0"/>
                    </a:cubicBezTo>
                    <a:cubicBezTo>
                      <a:pt x="30284" y="9858"/>
                      <a:pt x="46324" y="9858"/>
                      <a:pt x="61398" y="5993"/>
                    </a:cubicBezTo>
                    <a:cubicBezTo>
                      <a:pt x="113771" y="-3672"/>
                      <a:pt x="169429" y="1353"/>
                      <a:pt x="222575" y="1353"/>
                    </a:cubicBezTo>
                    <a:cubicBezTo>
                      <a:pt x="286350" y="4060"/>
                      <a:pt x="353023" y="-2706"/>
                      <a:pt x="414672" y="154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4402204" y="6305692"/>
                <a:ext cx="425165" cy="118495"/>
              </a:xfrm>
              <a:custGeom>
                <a:avLst/>
                <a:gdLst/>
                <a:ahLst/>
                <a:cxnLst/>
                <a:rect l="l" t="t" r="r" b="b"/>
                <a:pathLst>
                  <a:path w="425165" h="118495" extrusionOk="0">
                    <a:moveTo>
                      <a:pt x="425166" y="27110"/>
                    </a:moveTo>
                    <a:cubicBezTo>
                      <a:pt x="423426" y="58811"/>
                      <a:pt x="412991" y="93410"/>
                      <a:pt x="389027" y="115253"/>
                    </a:cubicBezTo>
                    <a:cubicBezTo>
                      <a:pt x="339940" y="122019"/>
                      <a:pt x="289113" y="115447"/>
                      <a:pt x="239446" y="117766"/>
                    </a:cubicBezTo>
                    <a:cubicBezTo>
                      <a:pt x="174705" y="117380"/>
                      <a:pt x="113635" y="122212"/>
                      <a:pt x="48701" y="111194"/>
                    </a:cubicBezTo>
                    <a:cubicBezTo>
                      <a:pt x="13335" y="108874"/>
                      <a:pt x="966" y="76787"/>
                      <a:pt x="0" y="45666"/>
                    </a:cubicBezTo>
                    <a:cubicBezTo>
                      <a:pt x="14108" y="42574"/>
                      <a:pt x="24351" y="30202"/>
                      <a:pt x="28216" y="16285"/>
                    </a:cubicBezTo>
                    <a:cubicBezTo>
                      <a:pt x="88512" y="-11163"/>
                      <a:pt x="155766" y="4301"/>
                      <a:pt x="219540" y="4687"/>
                    </a:cubicBezTo>
                    <a:cubicBezTo>
                      <a:pt x="287567" y="9519"/>
                      <a:pt x="361777" y="-1692"/>
                      <a:pt x="425166" y="27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5032222" y="6336187"/>
                <a:ext cx="358878" cy="97648"/>
              </a:xfrm>
              <a:custGeom>
                <a:avLst/>
                <a:gdLst/>
                <a:ahLst/>
                <a:cxnLst/>
                <a:rect l="l" t="t" r="r" b="b"/>
                <a:pathLst>
                  <a:path w="358878" h="97648" extrusionOk="0">
                    <a:moveTo>
                      <a:pt x="358878" y="25223"/>
                    </a:moveTo>
                    <a:cubicBezTo>
                      <a:pt x="353467" y="47839"/>
                      <a:pt x="346316" y="71228"/>
                      <a:pt x="331242" y="89398"/>
                    </a:cubicBezTo>
                    <a:cubicBezTo>
                      <a:pt x="288919" y="97323"/>
                      <a:pt x="244663" y="93070"/>
                      <a:pt x="201760" y="96936"/>
                    </a:cubicBezTo>
                    <a:cubicBezTo>
                      <a:pt x="140304" y="94423"/>
                      <a:pt x="69186" y="107954"/>
                      <a:pt x="14107" y="75287"/>
                    </a:cubicBezTo>
                    <a:cubicBezTo>
                      <a:pt x="193" y="55957"/>
                      <a:pt x="2899" y="31022"/>
                      <a:pt x="0" y="8019"/>
                    </a:cubicBezTo>
                    <a:cubicBezTo>
                      <a:pt x="64161" y="-7251"/>
                      <a:pt x="131415" y="3767"/>
                      <a:pt x="196736" y="4927"/>
                    </a:cubicBezTo>
                    <a:cubicBezTo>
                      <a:pt x="250654" y="9373"/>
                      <a:pt x="306892" y="8213"/>
                      <a:pt x="358878" y="252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5648133" y="6325263"/>
                <a:ext cx="405646" cy="105251"/>
              </a:xfrm>
              <a:custGeom>
                <a:avLst/>
                <a:gdLst/>
                <a:ahLst/>
                <a:cxnLst/>
                <a:rect l="l" t="t" r="r" b="b"/>
                <a:pathLst>
                  <a:path w="405646" h="105251" extrusionOk="0">
                    <a:moveTo>
                      <a:pt x="405647" y="21069"/>
                    </a:moveTo>
                    <a:cubicBezTo>
                      <a:pt x="401588" y="47937"/>
                      <a:pt x="394244" y="74806"/>
                      <a:pt x="380716" y="98388"/>
                    </a:cubicBezTo>
                    <a:cubicBezTo>
                      <a:pt x="330856" y="102834"/>
                      <a:pt x="280416" y="100321"/>
                      <a:pt x="230362" y="102254"/>
                    </a:cubicBezTo>
                    <a:cubicBezTo>
                      <a:pt x="159437" y="99354"/>
                      <a:pt x="79622" y="118491"/>
                      <a:pt x="14107" y="86017"/>
                    </a:cubicBezTo>
                    <a:cubicBezTo>
                      <a:pt x="773" y="61082"/>
                      <a:pt x="3865" y="28028"/>
                      <a:pt x="0" y="0"/>
                    </a:cubicBezTo>
                    <a:cubicBezTo>
                      <a:pt x="134507" y="8118"/>
                      <a:pt x="271720" y="-11212"/>
                      <a:pt x="405647" y="210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6273513" y="6309413"/>
                <a:ext cx="297229" cy="109986"/>
              </a:xfrm>
              <a:custGeom>
                <a:avLst/>
                <a:gdLst/>
                <a:ahLst/>
                <a:cxnLst/>
                <a:rect l="l" t="t" r="r" b="b"/>
                <a:pathLst>
                  <a:path w="297229" h="109986" extrusionOk="0">
                    <a:moveTo>
                      <a:pt x="297230" y="25902"/>
                    </a:moveTo>
                    <a:cubicBezTo>
                      <a:pt x="293558" y="55090"/>
                      <a:pt x="284668" y="83311"/>
                      <a:pt x="272106" y="109986"/>
                    </a:cubicBezTo>
                    <a:cubicBezTo>
                      <a:pt x="244470" y="108826"/>
                      <a:pt x="217028" y="107473"/>
                      <a:pt x="189585" y="107280"/>
                    </a:cubicBezTo>
                    <a:cubicBezTo>
                      <a:pt x="131802" y="105154"/>
                      <a:pt x="69573" y="111532"/>
                      <a:pt x="14881" y="90656"/>
                    </a:cubicBezTo>
                    <a:cubicBezTo>
                      <a:pt x="0" y="63981"/>
                      <a:pt x="5025" y="29574"/>
                      <a:pt x="0" y="0"/>
                    </a:cubicBezTo>
                    <a:cubicBezTo>
                      <a:pt x="98755" y="5799"/>
                      <a:pt x="199828" y="5026"/>
                      <a:pt x="297230" y="259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6784485" y="6305350"/>
                <a:ext cx="259157" cy="83901"/>
              </a:xfrm>
              <a:custGeom>
                <a:avLst/>
                <a:gdLst/>
                <a:ahLst/>
                <a:cxnLst/>
                <a:rect l="l" t="t" r="r" b="b"/>
                <a:pathLst>
                  <a:path w="259157" h="83901" extrusionOk="0">
                    <a:moveTo>
                      <a:pt x="259158" y="13147"/>
                    </a:moveTo>
                    <a:cubicBezTo>
                      <a:pt x="250655" y="34796"/>
                      <a:pt x="243311" y="57605"/>
                      <a:pt x="230363" y="77322"/>
                    </a:cubicBezTo>
                    <a:cubicBezTo>
                      <a:pt x="214709" y="79834"/>
                      <a:pt x="198668" y="81381"/>
                      <a:pt x="183015" y="82347"/>
                    </a:cubicBezTo>
                    <a:cubicBezTo>
                      <a:pt x="126970" y="83121"/>
                      <a:pt x="67447" y="90466"/>
                      <a:pt x="14881" y="64757"/>
                    </a:cubicBezTo>
                    <a:cubicBezTo>
                      <a:pt x="-193" y="51613"/>
                      <a:pt x="5991" y="28611"/>
                      <a:pt x="0" y="7735"/>
                    </a:cubicBezTo>
                    <a:cubicBezTo>
                      <a:pt x="85806" y="-3863"/>
                      <a:pt x="174125" y="-2703"/>
                      <a:pt x="259158" y="13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7227623" y="6301765"/>
                <a:ext cx="326991" cy="83236"/>
              </a:xfrm>
              <a:custGeom>
                <a:avLst/>
                <a:gdLst/>
                <a:ahLst/>
                <a:cxnLst/>
                <a:rect l="l" t="t" r="r" b="b"/>
                <a:pathLst>
                  <a:path w="326991" h="83236" extrusionOk="0">
                    <a:moveTo>
                      <a:pt x="0" y="14606"/>
                    </a:moveTo>
                    <a:cubicBezTo>
                      <a:pt x="106291" y="9001"/>
                      <a:pt x="217414" y="-4724"/>
                      <a:pt x="326991" y="1655"/>
                    </a:cubicBezTo>
                    <a:cubicBezTo>
                      <a:pt x="304380" y="70856"/>
                      <a:pt x="278097" y="77235"/>
                      <a:pt x="209491" y="82260"/>
                    </a:cubicBezTo>
                    <a:cubicBezTo>
                      <a:pt x="158857" y="85160"/>
                      <a:pt x="108031" y="81487"/>
                      <a:pt x="58171" y="72789"/>
                    </a:cubicBezTo>
                    <a:cubicBezTo>
                      <a:pt x="24930" y="70083"/>
                      <a:pt x="5605" y="46693"/>
                      <a:pt x="0" y="146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7816091" y="6250264"/>
                <a:ext cx="641736" cy="93169"/>
              </a:xfrm>
              <a:custGeom>
                <a:avLst/>
                <a:gdLst/>
                <a:ahLst/>
                <a:cxnLst/>
                <a:rect l="l" t="t" r="r" b="b"/>
                <a:pathLst>
                  <a:path w="641736" h="93169" extrusionOk="0">
                    <a:moveTo>
                      <a:pt x="237706" y="13144"/>
                    </a:moveTo>
                    <a:cubicBezTo>
                      <a:pt x="297809" y="14690"/>
                      <a:pt x="664225" y="10245"/>
                      <a:pt x="640647" y="92590"/>
                    </a:cubicBezTo>
                    <a:cubicBezTo>
                      <a:pt x="640454" y="92590"/>
                      <a:pt x="640261" y="92782"/>
                      <a:pt x="640261" y="92782"/>
                    </a:cubicBezTo>
                    <a:cubicBezTo>
                      <a:pt x="639488" y="92976"/>
                      <a:pt x="638328" y="93169"/>
                      <a:pt x="637555" y="93169"/>
                    </a:cubicBezTo>
                    <a:cubicBezTo>
                      <a:pt x="438694" y="67847"/>
                      <a:pt x="240992" y="91623"/>
                      <a:pt x="41744" y="66881"/>
                    </a:cubicBezTo>
                    <a:cubicBezTo>
                      <a:pt x="32081" y="64561"/>
                      <a:pt x="21645" y="61662"/>
                      <a:pt x="13721" y="55283"/>
                    </a:cubicBezTo>
                    <a:cubicBezTo>
                      <a:pt x="1546" y="39626"/>
                      <a:pt x="3672" y="20876"/>
                      <a:pt x="0" y="0"/>
                    </a:cubicBezTo>
                    <a:cubicBezTo>
                      <a:pt x="18553" y="21069"/>
                      <a:pt x="47928" y="15851"/>
                      <a:pt x="72858" y="13338"/>
                    </a:cubicBezTo>
                    <a:cubicBezTo>
                      <a:pt x="127743" y="10245"/>
                      <a:pt x="182628" y="12951"/>
                      <a:pt x="237706" y="131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8400501" y="6659635"/>
                <a:ext cx="323420" cy="71907"/>
              </a:xfrm>
              <a:custGeom>
                <a:avLst/>
                <a:gdLst/>
                <a:ahLst/>
                <a:cxnLst/>
                <a:rect l="l" t="t" r="r" b="b"/>
                <a:pathLst>
                  <a:path w="323420" h="71907" extrusionOk="0">
                    <a:moveTo>
                      <a:pt x="0" y="19555"/>
                    </a:moveTo>
                    <a:cubicBezTo>
                      <a:pt x="35559" y="20521"/>
                      <a:pt x="370087" y="-36501"/>
                      <a:pt x="317908" y="39851"/>
                    </a:cubicBezTo>
                    <a:cubicBezTo>
                      <a:pt x="242151" y="59181"/>
                      <a:pt x="162916" y="55122"/>
                      <a:pt x="86386" y="70972"/>
                    </a:cubicBezTo>
                    <a:cubicBezTo>
                      <a:pt x="45995" y="75225"/>
                      <a:pt x="6184" y="66140"/>
                      <a:pt x="0" y="195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848945" y="6713233"/>
                <a:ext cx="342837" cy="56102"/>
              </a:xfrm>
              <a:custGeom>
                <a:avLst/>
                <a:gdLst/>
                <a:ahLst/>
                <a:cxnLst/>
                <a:rect l="l" t="t" r="r" b="b"/>
                <a:pathLst>
                  <a:path w="342837" h="56102" extrusionOk="0">
                    <a:moveTo>
                      <a:pt x="342838" y="13122"/>
                    </a:moveTo>
                    <a:cubicBezTo>
                      <a:pt x="340905" y="21820"/>
                      <a:pt x="338586" y="30325"/>
                      <a:pt x="335880" y="38830"/>
                    </a:cubicBezTo>
                    <a:cubicBezTo>
                      <a:pt x="280609" y="37670"/>
                      <a:pt x="226304" y="46175"/>
                      <a:pt x="171226" y="51201"/>
                    </a:cubicBezTo>
                    <a:cubicBezTo>
                      <a:pt x="120399" y="52554"/>
                      <a:pt x="66287" y="63378"/>
                      <a:pt x="17006" y="47721"/>
                    </a:cubicBezTo>
                    <a:cubicBezTo>
                      <a:pt x="5411" y="42309"/>
                      <a:pt x="2705" y="28005"/>
                      <a:pt x="0" y="16794"/>
                    </a:cubicBezTo>
                    <a:cubicBezTo>
                      <a:pt x="63001" y="7516"/>
                      <a:pt x="119626" y="5389"/>
                      <a:pt x="185720" y="2683"/>
                    </a:cubicBezTo>
                    <a:cubicBezTo>
                      <a:pt x="237126" y="2297"/>
                      <a:pt x="294330" y="-7561"/>
                      <a:pt x="342838" y="13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7859960" y="6545157"/>
                <a:ext cx="309018" cy="32632"/>
              </a:xfrm>
              <a:custGeom>
                <a:avLst/>
                <a:gdLst/>
                <a:ahLst/>
                <a:cxnLst/>
                <a:rect l="l" t="t" r="r" b="b"/>
                <a:pathLst>
                  <a:path w="309018" h="32632" extrusionOk="0">
                    <a:moveTo>
                      <a:pt x="309019" y="22308"/>
                    </a:moveTo>
                    <a:cubicBezTo>
                      <a:pt x="210264" y="22114"/>
                      <a:pt x="111703" y="23854"/>
                      <a:pt x="12948" y="32359"/>
                    </a:cubicBezTo>
                    <a:cubicBezTo>
                      <a:pt x="8697" y="32553"/>
                      <a:pt x="4445" y="32745"/>
                      <a:pt x="0" y="32553"/>
                    </a:cubicBezTo>
                    <a:cubicBezTo>
                      <a:pt x="0" y="31779"/>
                      <a:pt x="193" y="31006"/>
                      <a:pt x="193" y="30040"/>
                    </a:cubicBezTo>
                    <a:cubicBezTo>
                      <a:pt x="773" y="21535"/>
                      <a:pt x="2126" y="13223"/>
                      <a:pt x="3672" y="4911"/>
                    </a:cubicBezTo>
                    <a:cubicBezTo>
                      <a:pt x="103972" y="-3014"/>
                      <a:pt x="211231" y="-3981"/>
                      <a:pt x="309019" y="223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7262989" y="6708616"/>
                <a:ext cx="402695" cy="86939"/>
              </a:xfrm>
              <a:custGeom>
                <a:avLst/>
                <a:gdLst/>
                <a:ahLst/>
                <a:cxnLst/>
                <a:rect l="l" t="t" r="r" b="b"/>
                <a:pathLst>
                  <a:path w="402695" h="86939" extrusionOk="0">
                    <a:moveTo>
                      <a:pt x="398882" y="18126"/>
                    </a:moveTo>
                    <a:cubicBezTo>
                      <a:pt x="405067" y="32043"/>
                      <a:pt x="403134" y="49633"/>
                      <a:pt x="397337" y="63357"/>
                    </a:cubicBezTo>
                    <a:cubicBezTo>
                      <a:pt x="301481" y="75341"/>
                      <a:pt x="203306" y="82687"/>
                      <a:pt x="106291" y="86939"/>
                    </a:cubicBezTo>
                    <a:cubicBezTo>
                      <a:pt x="75370" y="85393"/>
                      <a:pt x="40004" y="91385"/>
                      <a:pt x="12368" y="75341"/>
                    </a:cubicBezTo>
                    <a:cubicBezTo>
                      <a:pt x="2512" y="62584"/>
                      <a:pt x="3672" y="48086"/>
                      <a:pt x="0" y="31657"/>
                    </a:cubicBezTo>
                    <a:cubicBezTo>
                      <a:pt x="102040" y="4982"/>
                      <a:pt x="210070" y="-2944"/>
                      <a:pt x="316168" y="922"/>
                    </a:cubicBezTo>
                    <a:cubicBezTo>
                      <a:pt x="342838" y="3242"/>
                      <a:pt x="373180" y="8074"/>
                      <a:pt x="398882" y="181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6683604" y="6656380"/>
                <a:ext cx="301345" cy="160468"/>
              </a:xfrm>
              <a:custGeom>
                <a:avLst/>
                <a:gdLst/>
                <a:ahLst/>
                <a:cxnLst/>
                <a:rect l="l" t="t" r="r" b="b"/>
                <a:pathLst>
                  <a:path w="301345" h="160468" extrusionOk="0">
                    <a:moveTo>
                      <a:pt x="300708" y="11986"/>
                    </a:moveTo>
                    <a:cubicBezTo>
                      <a:pt x="302641" y="51805"/>
                      <a:pt x="299742" y="92010"/>
                      <a:pt x="297809" y="131637"/>
                    </a:cubicBezTo>
                    <a:cubicBezTo>
                      <a:pt x="242924" y="148840"/>
                      <a:pt x="184174" y="150387"/>
                      <a:pt x="127550" y="159664"/>
                    </a:cubicBezTo>
                    <a:cubicBezTo>
                      <a:pt x="4445" y="168363"/>
                      <a:pt x="15267" y="105734"/>
                      <a:pt x="0" y="6380"/>
                    </a:cubicBezTo>
                    <a:cubicBezTo>
                      <a:pt x="99334" y="3673"/>
                      <a:pt x="202920" y="-9277"/>
                      <a:pt x="300708" y="119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6084310" y="6644783"/>
                <a:ext cx="350226" cy="154574"/>
              </a:xfrm>
              <a:custGeom>
                <a:avLst/>
                <a:gdLst/>
                <a:ahLst/>
                <a:cxnLst/>
                <a:rect l="l" t="t" r="r" b="b"/>
                <a:pathLst>
                  <a:path w="350226" h="154574" extrusionOk="0">
                    <a:moveTo>
                      <a:pt x="229980" y="17397"/>
                    </a:moveTo>
                    <a:cubicBezTo>
                      <a:pt x="344775" y="27061"/>
                      <a:pt x="361588" y="21843"/>
                      <a:pt x="344581" y="147292"/>
                    </a:cubicBezTo>
                    <a:cubicBezTo>
                      <a:pt x="290662" y="152511"/>
                      <a:pt x="236357" y="155218"/>
                      <a:pt x="182245" y="154444"/>
                    </a:cubicBezTo>
                    <a:cubicBezTo>
                      <a:pt x="126394" y="152318"/>
                      <a:pt x="69576" y="154638"/>
                      <a:pt x="14691" y="143620"/>
                    </a:cubicBezTo>
                    <a:cubicBezTo>
                      <a:pt x="-3862" y="99548"/>
                      <a:pt x="-5214" y="44265"/>
                      <a:pt x="12758" y="0"/>
                    </a:cubicBezTo>
                    <a:cubicBezTo>
                      <a:pt x="21262" y="6185"/>
                      <a:pt x="32084" y="9085"/>
                      <a:pt x="42714" y="7538"/>
                    </a:cubicBezTo>
                    <a:cubicBezTo>
                      <a:pt x="104942" y="386"/>
                      <a:pt x="167751" y="11404"/>
                      <a:pt x="229980" y="173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586379" y="6647103"/>
                <a:ext cx="2262384" cy="193892"/>
              </a:xfrm>
              <a:custGeom>
                <a:avLst/>
                <a:gdLst/>
                <a:ahLst/>
                <a:cxnLst/>
                <a:rect l="l" t="t" r="r" b="b"/>
                <a:pathLst>
                  <a:path w="2262384" h="193892" extrusionOk="0">
                    <a:moveTo>
                      <a:pt x="2259263" y="35760"/>
                    </a:moveTo>
                    <a:cubicBezTo>
                      <a:pt x="2260809" y="68040"/>
                      <a:pt x="2264867" y="101288"/>
                      <a:pt x="2260229" y="133181"/>
                    </a:cubicBezTo>
                    <a:cubicBezTo>
                      <a:pt x="2222544" y="128156"/>
                      <a:pt x="2183700" y="130282"/>
                      <a:pt x="2145821" y="127576"/>
                    </a:cubicBezTo>
                    <a:cubicBezTo>
                      <a:pt x="1685096" y="126030"/>
                      <a:pt x="1223984" y="120037"/>
                      <a:pt x="763839" y="149418"/>
                    </a:cubicBezTo>
                    <a:cubicBezTo>
                      <a:pt x="603242" y="159857"/>
                      <a:pt x="439747" y="170295"/>
                      <a:pt x="278184" y="180153"/>
                    </a:cubicBezTo>
                    <a:cubicBezTo>
                      <a:pt x="196629" y="181893"/>
                      <a:pt x="89758" y="213593"/>
                      <a:pt x="10136" y="174354"/>
                    </a:cubicBezTo>
                    <a:cubicBezTo>
                      <a:pt x="-4165" y="129122"/>
                      <a:pt x="87" y="79638"/>
                      <a:pt x="2599" y="31508"/>
                    </a:cubicBezTo>
                    <a:cubicBezTo>
                      <a:pt x="5305" y="37500"/>
                      <a:pt x="15934" y="36533"/>
                      <a:pt x="15934" y="28608"/>
                    </a:cubicBezTo>
                    <a:cubicBezTo>
                      <a:pt x="15354" y="25128"/>
                      <a:pt x="16900" y="22036"/>
                      <a:pt x="19026" y="19523"/>
                    </a:cubicBezTo>
                    <a:cubicBezTo>
                      <a:pt x="28689" y="4059"/>
                      <a:pt x="49754" y="4445"/>
                      <a:pt x="66374" y="1933"/>
                    </a:cubicBezTo>
                    <a:cubicBezTo>
                      <a:pt x="147156" y="-1933"/>
                      <a:pt x="227744" y="1740"/>
                      <a:pt x="308719" y="0"/>
                    </a:cubicBezTo>
                    <a:cubicBezTo>
                      <a:pt x="505841" y="4445"/>
                      <a:pt x="702963" y="14110"/>
                      <a:pt x="899892" y="23002"/>
                    </a:cubicBezTo>
                    <a:cubicBezTo>
                      <a:pt x="1222825" y="28415"/>
                      <a:pt x="1545758" y="45618"/>
                      <a:pt x="1868690" y="41559"/>
                    </a:cubicBezTo>
                    <a:cubicBezTo>
                      <a:pt x="1998559" y="46585"/>
                      <a:pt x="2130554" y="22229"/>
                      <a:pt x="2259263" y="357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2780104" y="6661600"/>
                <a:ext cx="408251" cy="227953"/>
              </a:xfrm>
              <a:custGeom>
                <a:avLst/>
                <a:gdLst/>
                <a:ahLst/>
                <a:cxnLst/>
                <a:rect l="l" t="t" r="r" b="b"/>
                <a:pathLst>
                  <a:path w="408251" h="227953" extrusionOk="0">
                    <a:moveTo>
                      <a:pt x="408252" y="40399"/>
                    </a:moveTo>
                    <a:cubicBezTo>
                      <a:pt x="398009" y="99354"/>
                      <a:pt x="394144" y="155797"/>
                      <a:pt x="370180" y="213013"/>
                    </a:cubicBezTo>
                    <a:cubicBezTo>
                      <a:pt x="316069" y="217459"/>
                      <a:pt x="261763" y="218233"/>
                      <a:pt x="207651" y="222485"/>
                    </a:cubicBezTo>
                    <a:cubicBezTo>
                      <a:pt x="142137" y="220552"/>
                      <a:pt x="61162" y="243361"/>
                      <a:pt x="3571" y="207988"/>
                    </a:cubicBezTo>
                    <a:cubicBezTo>
                      <a:pt x="-2999" y="138401"/>
                      <a:pt x="-873" y="69007"/>
                      <a:pt x="13041" y="0"/>
                    </a:cubicBezTo>
                    <a:cubicBezTo>
                      <a:pt x="32367" y="48711"/>
                      <a:pt x="95949" y="26868"/>
                      <a:pt x="136726" y="31314"/>
                    </a:cubicBezTo>
                    <a:cubicBezTo>
                      <a:pt x="226784" y="34600"/>
                      <a:pt x="319547" y="21069"/>
                      <a:pt x="408252" y="403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2099820" y="6725802"/>
                <a:ext cx="366526" cy="185005"/>
              </a:xfrm>
              <a:custGeom>
                <a:avLst/>
                <a:gdLst/>
                <a:ahLst/>
                <a:cxnLst/>
                <a:rect l="l" t="t" r="r" b="b"/>
                <a:pathLst>
                  <a:path w="366526" h="185005" extrusionOk="0">
                    <a:moveTo>
                      <a:pt x="366527" y="8285"/>
                    </a:moveTo>
                    <a:cubicBezTo>
                      <a:pt x="352032" y="62988"/>
                      <a:pt x="349907" y="121557"/>
                      <a:pt x="328648" y="174134"/>
                    </a:cubicBezTo>
                    <a:cubicBezTo>
                      <a:pt x="266033" y="177033"/>
                      <a:pt x="203031" y="177806"/>
                      <a:pt x="140609" y="183606"/>
                    </a:cubicBezTo>
                    <a:cubicBezTo>
                      <a:pt x="94421" y="184186"/>
                      <a:pt x="45913" y="189598"/>
                      <a:pt x="1464" y="174327"/>
                    </a:cubicBezTo>
                    <a:cubicBezTo>
                      <a:pt x="-4140" y="119044"/>
                      <a:pt x="7841" y="63761"/>
                      <a:pt x="12286" y="8671"/>
                    </a:cubicBezTo>
                    <a:cubicBezTo>
                      <a:pt x="44367" y="31094"/>
                      <a:pt x="85917" y="11571"/>
                      <a:pt x="121477" y="9445"/>
                    </a:cubicBezTo>
                    <a:cubicBezTo>
                      <a:pt x="202451" y="-2347"/>
                      <a:pt x="285552" y="-3506"/>
                      <a:pt x="366527" y="82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1481408" y="6730510"/>
                <a:ext cx="386808" cy="195288"/>
              </a:xfrm>
              <a:custGeom>
                <a:avLst/>
                <a:gdLst/>
                <a:ahLst/>
                <a:cxnLst/>
                <a:rect l="l" t="t" r="r" b="b"/>
                <a:pathLst>
                  <a:path w="386808" h="195288" extrusionOk="0">
                    <a:moveTo>
                      <a:pt x="386809" y="10728"/>
                    </a:moveTo>
                    <a:cubicBezTo>
                      <a:pt x="375213" y="68911"/>
                      <a:pt x="365357" y="132119"/>
                      <a:pt x="331344" y="181797"/>
                    </a:cubicBezTo>
                    <a:cubicBezTo>
                      <a:pt x="317816" y="184116"/>
                      <a:pt x="304095" y="185082"/>
                      <a:pt x="290567" y="186629"/>
                    </a:cubicBezTo>
                    <a:cubicBezTo>
                      <a:pt x="278198" y="187982"/>
                      <a:pt x="265637" y="189142"/>
                      <a:pt x="253268" y="190108"/>
                    </a:cubicBezTo>
                    <a:cubicBezTo>
                      <a:pt x="169588" y="191268"/>
                      <a:pt x="81849" y="204412"/>
                      <a:pt x="101" y="183730"/>
                    </a:cubicBezTo>
                    <a:cubicBezTo>
                      <a:pt x="-1445" y="129413"/>
                      <a:pt x="14982" y="77416"/>
                      <a:pt x="30829" y="25999"/>
                    </a:cubicBezTo>
                    <a:cubicBezTo>
                      <a:pt x="48609" y="43589"/>
                      <a:pt x="73152" y="35664"/>
                      <a:pt x="94411" y="31024"/>
                    </a:cubicBezTo>
                    <a:cubicBezTo>
                      <a:pt x="189880" y="19427"/>
                      <a:pt x="291920" y="-18266"/>
                      <a:pt x="386809" y="107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972983" y="6778932"/>
                <a:ext cx="265022" cy="175688"/>
              </a:xfrm>
              <a:custGeom>
                <a:avLst/>
                <a:gdLst/>
                <a:ahLst/>
                <a:cxnLst/>
                <a:rect l="l" t="t" r="r" b="b"/>
                <a:pathLst>
                  <a:path w="265022" h="175688" extrusionOk="0">
                    <a:moveTo>
                      <a:pt x="265022" y="21649"/>
                    </a:moveTo>
                    <a:cubicBezTo>
                      <a:pt x="241831" y="70360"/>
                      <a:pt x="225404" y="121970"/>
                      <a:pt x="198735" y="168942"/>
                    </a:cubicBezTo>
                    <a:cubicBezTo>
                      <a:pt x="191198" y="170101"/>
                      <a:pt x="183468" y="170681"/>
                      <a:pt x="175931" y="171455"/>
                    </a:cubicBezTo>
                    <a:cubicBezTo>
                      <a:pt x="166461" y="172614"/>
                      <a:pt x="157185" y="173580"/>
                      <a:pt x="147908" y="174160"/>
                    </a:cubicBezTo>
                    <a:cubicBezTo>
                      <a:pt x="-31821" y="184405"/>
                      <a:pt x="-25443" y="144973"/>
                      <a:pt x="49540" y="0"/>
                    </a:cubicBezTo>
                    <a:cubicBezTo>
                      <a:pt x="66740" y="20682"/>
                      <a:pt x="94183" y="11984"/>
                      <a:pt x="117180" y="9471"/>
                    </a:cubicBezTo>
                    <a:cubicBezTo>
                      <a:pt x="162016" y="6765"/>
                      <a:pt x="218254" y="14497"/>
                      <a:pt x="265022" y="21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863039" y="7080104"/>
                <a:ext cx="2063021" cy="734786"/>
              </a:xfrm>
              <a:custGeom>
                <a:avLst/>
                <a:gdLst/>
                <a:ahLst/>
                <a:cxnLst/>
                <a:rect l="l" t="t" r="r" b="b"/>
                <a:pathLst>
                  <a:path w="2063021" h="734786" extrusionOk="0">
                    <a:moveTo>
                      <a:pt x="2051982" y="466024"/>
                    </a:moveTo>
                    <a:cubicBezTo>
                      <a:pt x="2064157" y="539477"/>
                      <a:pt x="2086768" y="679231"/>
                      <a:pt x="1985501" y="692761"/>
                    </a:cubicBezTo>
                    <a:cubicBezTo>
                      <a:pt x="1726923" y="687543"/>
                      <a:pt x="1469118" y="712285"/>
                      <a:pt x="1210733" y="711705"/>
                    </a:cubicBezTo>
                    <a:cubicBezTo>
                      <a:pt x="1081058" y="704939"/>
                      <a:pt x="950996" y="704939"/>
                      <a:pt x="821513" y="717310"/>
                    </a:cubicBezTo>
                    <a:cubicBezTo>
                      <a:pt x="656665" y="725622"/>
                      <a:pt x="491237" y="718083"/>
                      <a:pt x="326195" y="726782"/>
                    </a:cubicBezTo>
                    <a:cubicBezTo>
                      <a:pt x="248699" y="726202"/>
                      <a:pt x="44619" y="763122"/>
                      <a:pt x="5195" y="683096"/>
                    </a:cubicBezTo>
                    <a:cubicBezTo>
                      <a:pt x="-23021" y="503330"/>
                      <a:pt x="71482" y="326270"/>
                      <a:pt x="101824" y="150563"/>
                    </a:cubicBezTo>
                    <a:cubicBezTo>
                      <a:pt x="110134" y="147857"/>
                      <a:pt x="117477" y="142444"/>
                      <a:pt x="121536" y="134326"/>
                    </a:cubicBezTo>
                    <a:cubicBezTo>
                      <a:pt x="154776" y="62612"/>
                      <a:pt x="234398" y="32458"/>
                      <a:pt x="309188" y="29365"/>
                    </a:cubicBezTo>
                    <a:cubicBezTo>
                      <a:pt x="450459" y="27046"/>
                      <a:pt x="590957" y="12356"/>
                      <a:pt x="732228" y="8489"/>
                    </a:cubicBezTo>
                    <a:cubicBezTo>
                      <a:pt x="898236" y="-3109"/>
                      <a:pt x="1063278" y="3077"/>
                      <a:pt x="1229286" y="6170"/>
                    </a:cubicBezTo>
                    <a:cubicBezTo>
                      <a:pt x="1415199" y="3464"/>
                      <a:pt x="1598407" y="-9874"/>
                      <a:pt x="1783934" y="13902"/>
                    </a:cubicBezTo>
                    <a:cubicBezTo>
                      <a:pt x="1802680" y="17961"/>
                      <a:pt x="1834760" y="22793"/>
                      <a:pt x="1858531" y="33231"/>
                    </a:cubicBezTo>
                    <a:cubicBezTo>
                      <a:pt x="1902207" y="77690"/>
                      <a:pt x="1922692" y="140511"/>
                      <a:pt x="1943371" y="198307"/>
                    </a:cubicBezTo>
                    <a:cubicBezTo>
                      <a:pt x="1977384" y="288964"/>
                      <a:pt x="2030917" y="369376"/>
                      <a:pt x="2051982" y="4660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0" name="Google Shape;190;p13"/>
          <p:cNvSpPr/>
          <p:nvPr/>
        </p:nvSpPr>
        <p:spPr>
          <a:xfrm rot="10610126">
            <a:off x="7990087" y="8318468"/>
            <a:ext cx="1587299" cy="824673"/>
          </a:xfrm>
          <a:custGeom>
            <a:avLst/>
            <a:gdLst/>
            <a:ahLst/>
            <a:cxnLst/>
            <a:rect l="l" t="t" r="r" b="b"/>
            <a:pathLst>
              <a:path w="1587299" h="824673" extrusionOk="0">
                <a:moveTo>
                  <a:pt x="1561935" y="454269"/>
                </a:moveTo>
                <a:cubicBezTo>
                  <a:pt x="1552221" y="455538"/>
                  <a:pt x="1542158" y="456015"/>
                  <a:pt x="1532221" y="455380"/>
                </a:cubicBezTo>
                <a:cubicBezTo>
                  <a:pt x="1411716" y="445697"/>
                  <a:pt x="1290861" y="437888"/>
                  <a:pt x="1170102" y="428142"/>
                </a:cubicBezTo>
                <a:cubicBezTo>
                  <a:pt x="1038676" y="416682"/>
                  <a:pt x="907345" y="404682"/>
                  <a:pt x="775983" y="392937"/>
                </a:cubicBezTo>
                <a:cubicBezTo>
                  <a:pt x="648589" y="383000"/>
                  <a:pt x="520528" y="382778"/>
                  <a:pt x="392784" y="381889"/>
                </a:cubicBezTo>
                <a:cubicBezTo>
                  <a:pt x="365706" y="380715"/>
                  <a:pt x="338627" y="378429"/>
                  <a:pt x="311548" y="380429"/>
                </a:cubicBezTo>
                <a:cubicBezTo>
                  <a:pt x="283580" y="383572"/>
                  <a:pt x="255581" y="386143"/>
                  <a:pt x="227391" y="385476"/>
                </a:cubicBezTo>
                <a:cubicBezTo>
                  <a:pt x="238248" y="375381"/>
                  <a:pt x="250978" y="367699"/>
                  <a:pt x="262946" y="359032"/>
                </a:cubicBezTo>
                <a:cubicBezTo>
                  <a:pt x="283422" y="343128"/>
                  <a:pt x="304723" y="328430"/>
                  <a:pt x="327421" y="315795"/>
                </a:cubicBezTo>
                <a:cubicBezTo>
                  <a:pt x="375420" y="284145"/>
                  <a:pt x="421038" y="249193"/>
                  <a:pt x="469069" y="217512"/>
                </a:cubicBezTo>
                <a:cubicBezTo>
                  <a:pt x="505544" y="187893"/>
                  <a:pt x="547638" y="166084"/>
                  <a:pt x="586717" y="139862"/>
                </a:cubicBezTo>
                <a:cubicBezTo>
                  <a:pt x="610082" y="120752"/>
                  <a:pt x="579384" y="79229"/>
                  <a:pt x="568590" y="59610"/>
                </a:cubicBezTo>
                <a:cubicBezTo>
                  <a:pt x="560083" y="44848"/>
                  <a:pt x="552813" y="29420"/>
                  <a:pt x="543638" y="15071"/>
                </a:cubicBezTo>
                <a:cubicBezTo>
                  <a:pt x="540623" y="10532"/>
                  <a:pt x="537575" y="5357"/>
                  <a:pt x="532940" y="2437"/>
                </a:cubicBezTo>
                <a:cubicBezTo>
                  <a:pt x="533956" y="-230"/>
                  <a:pt x="530051" y="-421"/>
                  <a:pt x="528432" y="500"/>
                </a:cubicBezTo>
                <a:cubicBezTo>
                  <a:pt x="524432" y="-706"/>
                  <a:pt x="519861" y="1389"/>
                  <a:pt x="518464" y="5357"/>
                </a:cubicBezTo>
                <a:cubicBezTo>
                  <a:pt x="474434" y="31039"/>
                  <a:pt x="435831" y="64911"/>
                  <a:pt x="394594" y="94720"/>
                </a:cubicBezTo>
                <a:cubicBezTo>
                  <a:pt x="340881" y="136402"/>
                  <a:pt x="286628" y="177322"/>
                  <a:pt x="231994" y="217829"/>
                </a:cubicBezTo>
                <a:cubicBezTo>
                  <a:pt x="178725" y="259479"/>
                  <a:pt x="122028" y="296748"/>
                  <a:pt x="70410" y="340493"/>
                </a:cubicBezTo>
                <a:cubicBezTo>
                  <a:pt x="55807" y="355096"/>
                  <a:pt x="-3779" y="392746"/>
                  <a:pt x="189" y="411952"/>
                </a:cubicBezTo>
                <a:cubicBezTo>
                  <a:pt x="3046" y="424491"/>
                  <a:pt x="14379" y="432904"/>
                  <a:pt x="23776" y="440777"/>
                </a:cubicBezTo>
                <a:cubicBezTo>
                  <a:pt x="37331" y="451126"/>
                  <a:pt x="51585" y="460554"/>
                  <a:pt x="64759" y="471411"/>
                </a:cubicBezTo>
                <a:cubicBezTo>
                  <a:pt x="116314" y="512553"/>
                  <a:pt x="170218" y="550648"/>
                  <a:pt x="222820" y="590425"/>
                </a:cubicBezTo>
                <a:cubicBezTo>
                  <a:pt x="276025" y="628487"/>
                  <a:pt x="328659" y="667312"/>
                  <a:pt x="382594" y="704327"/>
                </a:cubicBezTo>
                <a:cubicBezTo>
                  <a:pt x="428625" y="738168"/>
                  <a:pt x="475767" y="770230"/>
                  <a:pt x="525480" y="798420"/>
                </a:cubicBezTo>
                <a:cubicBezTo>
                  <a:pt x="541480" y="808357"/>
                  <a:pt x="557924" y="818388"/>
                  <a:pt x="575733" y="824674"/>
                </a:cubicBezTo>
                <a:cubicBezTo>
                  <a:pt x="598304" y="824356"/>
                  <a:pt x="603891" y="788516"/>
                  <a:pt x="609224" y="771342"/>
                </a:cubicBezTo>
                <a:cubicBezTo>
                  <a:pt x="611605" y="761088"/>
                  <a:pt x="615446" y="751088"/>
                  <a:pt x="617161" y="740739"/>
                </a:cubicBezTo>
                <a:cubicBezTo>
                  <a:pt x="617954" y="723914"/>
                  <a:pt x="590272" y="717819"/>
                  <a:pt x="579035" y="708390"/>
                </a:cubicBezTo>
                <a:cubicBezTo>
                  <a:pt x="561670" y="696391"/>
                  <a:pt x="545353" y="679978"/>
                  <a:pt x="526750" y="669217"/>
                </a:cubicBezTo>
                <a:cubicBezTo>
                  <a:pt x="512877" y="660518"/>
                  <a:pt x="499735" y="651122"/>
                  <a:pt x="485925" y="642201"/>
                </a:cubicBezTo>
                <a:cubicBezTo>
                  <a:pt x="460307" y="626106"/>
                  <a:pt x="434307" y="612392"/>
                  <a:pt x="409546" y="594710"/>
                </a:cubicBezTo>
                <a:cubicBezTo>
                  <a:pt x="356150" y="560679"/>
                  <a:pt x="305167" y="522362"/>
                  <a:pt x="249137" y="492617"/>
                </a:cubicBezTo>
                <a:cubicBezTo>
                  <a:pt x="333452" y="500014"/>
                  <a:pt x="417990" y="504172"/>
                  <a:pt x="502623" y="509283"/>
                </a:cubicBezTo>
                <a:cubicBezTo>
                  <a:pt x="579225" y="515918"/>
                  <a:pt x="655922" y="522077"/>
                  <a:pt x="732460" y="529505"/>
                </a:cubicBezTo>
                <a:cubicBezTo>
                  <a:pt x="779888" y="531759"/>
                  <a:pt x="826871" y="538330"/>
                  <a:pt x="874044" y="543473"/>
                </a:cubicBezTo>
                <a:cubicBezTo>
                  <a:pt x="940964" y="550235"/>
                  <a:pt x="1008232" y="549854"/>
                  <a:pt x="1075342" y="553282"/>
                </a:cubicBezTo>
                <a:cubicBezTo>
                  <a:pt x="1217561" y="564965"/>
                  <a:pt x="1360447" y="562584"/>
                  <a:pt x="1503016" y="562806"/>
                </a:cubicBezTo>
                <a:cubicBezTo>
                  <a:pt x="1518190" y="562901"/>
                  <a:pt x="1533301" y="564235"/>
                  <a:pt x="1548412" y="565536"/>
                </a:cubicBezTo>
                <a:cubicBezTo>
                  <a:pt x="1555618" y="566552"/>
                  <a:pt x="1563681" y="566996"/>
                  <a:pt x="1568602" y="560616"/>
                </a:cubicBezTo>
                <a:cubicBezTo>
                  <a:pt x="1578792" y="547410"/>
                  <a:pt x="1577332" y="529410"/>
                  <a:pt x="1579871" y="513728"/>
                </a:cubicBezTo>
                <a:cubicBezTo>
                  <a:pt x="1581585" y="497284"/>
                  <a:pt x="1585046" y="481093"/>
                  <a:pt x="1587300" y="464745"/>
                </a:cubicBezTo>
                <a:cubicBezTo>
                  <a:pt x="1586601" y="451221"/>
                  <a:pt x="1571744" y="452173"/>
                  <a:pt x="1561935" y="45426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3"/>
          <p:cNvSpPr/>
          <p:nvPr/>
        </p:nvSpPr>
        <p:spPr>
          <a:xfrm rot="10610126">
            <a:off x="7990087" y="8318468"/>
            <a:ext cx="1587299" cy="824673"/>
          </a:xfrm>
          <a:custGeom>
            <a:avLst/>
            <a:gdLst/>
            <a:ahLst/>
            <a:cxnLst/>
            <a:rect l="l" t="t" r="r" b="b"/>
            <a:pathLst>
              <a:path w="1587299" h="824673" extrusionOk="0">
                <a:moveTo>
                  <a:pt x="575733" y="824674"/>
                </a:moveTo>
                <a:cubicBezTo>
                  <a:pt x="557924" y="818388"/>
                  <a:pt x="541480" y="808357"/>
                  <a:pt x="525480" y="798420"/>
                </a:cubicBezTo>
                <a:cubicBezTo>
                  <a:pt x="475767" y="770230"/>
                  <a:pt x="428625" y="738168"/>
                  <a:pt x="382594" y="704327"/>
                </a:cubicBezTo>
                <a:cubicBezTo>
                  <a:pt x="328659" y="667312"/>
                  <a:pt x="276025" y="628487"/>
                  <a:pt x="222820" y="590425"/>
                </a:cubicBezTo>
                <a:cubicBezTo>
                  <a:pt x="170218" y="550648"/>
                  <a:pt x="116314" y="512553"/>
                  <a:pt x="64759" y="471411"/>
                </a:cubicBezTo>
                <a:cubicBezTo>
                  <a:pt x="51585" y="460554"/>
                  <a:pt x="37331" y="451126"/>
                  <a:pt x="23776" y="440777"/>
                </a:cubicBezTo>
                <a:cubicBezTo>
                  <a:pt x="14379" y="432904"/>
                  <a:pt x="3046" y="424491"/>
                  <a:pt x="189" y="411952"/>
                </a:cubicBezTo>
                <a:cubicBezTo>
                  <a:pt x="-3779" y="392746"/>
                  <a:pt x="55807" y="355096"/>
                  <a:pt x="70410" y="340493"/>
                </a:cubicBezTo>
                <a:cubicBezTo>
                  <a:pt x="122028" y="296748"/>
                  <a:pt x="178725" y="259479"/>
                  <a:pt x="231994" y="217829"/>
                </a:cubicBezTo>
                <a:cubicBezTo>
                  <a:pt x="286628" y="177322"/>
                  <a:pt x="340881" y="136402"/>
                  <a:pt x="394594" y="94720"/>
                </a:cubicBezTo>
                <a:cubicBezTo>
                  <a:pt x="435831" y="64911"/>
                  <a:pt x="474434" y="31039"/>
                  <a:pt x="518464" y="5357"/>
                </a:cubicBezTo>
                <a:cubicBezTo>
                  <a:pt x="519861" y="1389"/>
                  <a:pt x="524432" y="-706"/>
                  <a:pt x="528432" y="500"/>
                </a:cubicBezTo>
                <a:cubicBezTo>
                  <a:pt x="530051" y="-421"/>
                  <a:pt x="533956" y="-230"/>
                  <a:pt x="532940" y="2437"/>
                </a:cubicBezTo>
                <a:cubicBezTo>
                  <a:pt x="537575" y="5357"/>
                  <a:pt x="540623" y="10532"/>
                  <a:pt x="543638" y="15071"/>
                </a:cubicBezTo>
                <a:cubicBezTo>
                  <a:pt x="552813" y="29420"/>
                  <a:pt x="560083" y="44848"/>
                  <a:pt x="568590" y="59610"/>
                </a:cubicBezTo>
                <a:cubicBezTo>
                  <a:pt x="579384" y="79229"/>
                  <a:pt x="610082" y="120752"/>
                  <a:pt x="586717" y="139862"/>
                </a:cubicBezTo>
                <a:cubicBezTo>
                  <a:pt x="547638" y="166084"/>
                  <a:pt x="505544" y="187893"/>
                  <a:pt x="469069" y="217512"/>
                </a:cubicBezTo>
                <a:cubicBezTo>
                  <a:pt x="421038" y="249193"/>
                  <a:pt x="375420" y="284145"/>
                  <a:pt x="327421" y="315795"/>
                </a:cubicBezTo>
                <a:cubicBezTo>
                  <a:pt x="304723" y="328430"/>
                  <a:pt x="283422" y="343128"/>
                  <a:pt x="262946" y="359032"/>
                </a:cubicBezTo>
                <a:cubicBezTo>
                  <a:pt x="250978" y="367699"/>
                  <a:pt x="238248" y="375381"/>
                  <a:pt x="227391" y="385476"/>
                </a:cubicBezTo>
                <a:cubicBezTo>
                  <a:pt x="255581" y="386143"/>
                  <a:pt x="283580" y="383572"/>
                  <a:pt x="311548" y="380429"/>
                </a:cubicBezTo>
                <a:cubicBezTo>
                  <a:pt x="338627" y="378429"/>
                  <a:pt x="365706" y="380715"/>
                  <a:pt x="392784" y="381889"/>
                </a:cubicBezTo>
                <a:cubicBezTo>
                  <a:pt x="520528" y="382778"/>
                  <a:pt x="648589" y="383000"/>
                  <a:pt x="775983" y="392937"/>
                </a:cubicBezTo>
                <a:cubicBezTo>
                  <a:pt x="907345" y="404682"/>
                  <a:pt x="1038676" y="416682"/>
                  <a:pt x="1170102" y="428142"/>
                </a:cubicBezTo>
                <a:cubicBezTo>
                  <a:pt x="1290861" y="437888"/>
                  <a:pt x="1411716" y="445697"/>
                  <a:pt x="1532221" y="455380"/>
                </a:cubicBezTo>
                <a:cubicBezTo>
                  <a:pt x="1542158" y="456015"/>
                  <a:pt x="1552221" y="455538"/>
                  <a:pt x="1561935" y="454269"/>
                </a:cubicBezTo>
                <a:cubicBezTo>
                  <a:pt x="1571744" y="452173"/>
                  <a:pt x="1586601" y="451221"/>
                  <a:pt x="1587300" y="464745"/>
                </a:cubicBezTo>
                <a:cubicBezTo>
                  <a:pt x="1585046" y="481093"/>
                  <a:pt x="1581585" y="497284"/>
                  <a:pt x="1579871" y="513728"/>
                </a:cubicBezTo>
                <a:cubicBezTo>
                  <a:pt x="1577332" y="529410"/>
                  <a:pt x="1578792" y="547410"/>
                  <a:pt x="1568602" y="560616"/>
                </a:cubicBezTo>
                <a:cubicBezTo>
                  <a:pt x="1563681" y="566996"/>
                  <a:pt x="1555618" y="566552"/>
                  <a:pt x="1548412" y="565536"/>
                </a:cubicBezTo>
                <a:cubicBezTo>
                  <a:pt x="1533301" y="564235"/>
                  <a:pt x="1518190" y="562901"/>
                  <a:pt x="1503016" y="562806"/>
                </a:cubicBezTo>
                <a:cubicBezTo>
                  <a:pt x="1360447" y="562584"/>
                  <a:pt x="1217561" y="564965"/>
                  <a:pt x="1075342" y="553282"/>
                </a:cubicBezTo>
                <a:cubicBezTo>
                  <a:pt x="1008232" y="549854"/>
                  <a:pt x="940964" y="550235"/>
                  <a:pt x="874044" y="543473"/>
                </a:cubicBezTo>
                <a:cubicBezTo>
                  <a:pt x="826871" y="538330"/>
                  <a:pt x="779888" y="531759"/>
                  <a:pt x="732460" y="529505"/>
                </a:cubicBezTo>
                <a:cubicBezTo>
                  <a:pt x="655922" y="522077"/>
                  <a:pt x="579225" y="515918"/>
                  <a:pt x="502623" y="509283"/>
                </a:cubicBezTo>
                <a:cubicBezTo>
                  <a:pt x="417990" y="504172"/>
                  <a:pt x="333452" y="500014"/>
                  <a:pt x="249137" y="492617"/>
                </a:cubicBezTo>
                <a:cubicBezTo>
                  <a:pt x="305167" y="522362"/>
                  <a:pt x="356150" y="560679"/>
                  <a:pt x="409546" y="594710"/>
                </a:cubicBezTo>
                <a:cubicBezTo>
                  <a:pt x="434307" y="612392"/>
                  <a:pt x="460307" y="626106"/>
                  <a:pt x="485925" y="642201"/>
                </a:cubicBezTo>
                <a:cubicBezTo>
                  <a:pt x="499735" y="651122"/>
                  <a:pt x="512877" y="660518"/>
                  <a:pt x="526750" y="669217"/>
                </a:cubicBezTo>
                <a:cubicBezTo>
                  <a:pt x="545353" y="679978"/>
                  <a:pt x="561670" y="696391"/>
                  <a:pt x="579035" y="708390"/>
                </a:cubicBezTo>
                <a:cubicBezTo>
                  <a:pt x="590272" y="717819"/>
                  <a:pt x="617954" y="723914"/>
                  <a:pt x="617161" y="740739"/>
                </a:cubicBezTo>
                <a:cubicBezTo>
                  <a:pt x="615446" y="751088"/>
                  <a:pt x="611605" y="761088"/>
                  <a:pt x="609224" y="771342"/>
                </a:cubicBezTo>
                <a:cubicBezTo>
                  <a:pt x="603891" y="788516"/>
                  <a:pt x="598304" y="824356"/>
                  <a:pt x="575733" y="824674"/>
                </a:cubicBezTo>
                <a:close/>
                <a:moveTo>
                  <a:pt x="577193" y="808103"/>
                </a:moveTo>
                <a:cubicBezTo>
                  <a:pt x="581701" y="803563"/>
                  <a:pt x="584273" y="797531"/>
                  <a:pt x="586526" y="791627"/>
                </a:cubicBezTo>
                <a:cubicBezTo>
                  <a:pt x="591955" y="774738"/>
                  <a:pt x="595923" y="757374"/>
                  <a:pt x="600844" y="740326"/>
                </a:cubicBezTo>
                <a:cubicBezTo>
                  <a:pt x="588876" y="732199"/>
                  <a:pt x="575289" y="726549"/>
                  <a:pt x="563860" y="717501"/>
                </a:cubicBezTo>
                <a:cubicBezTo>
                  <a:pt x="554368" y="710486"/>
                  <a:pt x="545448" y="702645"/>
                  <a:pt x="536242" y="695280"/>
                </a:cubicBezTo>
                <a:cubicBezTo>
                  <a:pt x="520306" y="683566"/>
                  <a:pt x="503798" y="674169"/>
                  <a:pt x="487735" y="662772"/>
                </a:cubicBezTo>
                <a:cubicBezTo>
                  <a:pt x="461100" y="644614"/>
                  <a:pt x="431165" y="629884"/>
                  <a:pt x="405070" y="611186"/>
                </a:cubicBezTo>
                <a:cubicBezTo>
                  <a:pt x="369547" y="588710"/>
                  <a:pt x="335706" y="563758"/>
                  <a:pt x="299770" y="541918"/>
                </a:cubicBezTo>
                <a:cubicBezTo>
                  <a:pt x="287485" y="534204"/>
                  <a:pt x="275676" y="525696"/>
                  <a:pt x="263009" y="518553"/>
                </a:cubicBezTo>
                <a:cubicBezTo>
                  <a:pt x="249422" y="510902"/>
                  <a:pt x="235391" y="504014"/>
                  <a:pt x="222185" y="495665"/>
                </a:cubicBezTo>
                <a:cubicBezTo>
                  <a:pt x="217074" y="492776"/>
                  <a:pt x="211264" y="487982"/>
                  <a:pt x="213391" y="481474"/>
                </a:cubicBezTo>
                <a:cubicBezTo>
                  <a:pt x="217899" y="469792"/>
                  <a:pt x="235550" y="476078"/>
                  <a:pt x="245105" y="475951"/>
                </a:cubicBezTo>
                <a:cubicBezTo>
                  <a:pt x="265930" y="477951"/>
                  <a:pt x="286787" y="479760"/>
                  <a:pt x="306564" y="481316"/>
                </a:cubicBezTo>
                <a:cubicBezTo>
                  <a:pt x="380689" y="485538"/>
                  <a:pt x="454720" y="490077"/>
                  <a:pt x="528750" y="495157"/>
                </a:cubicBezTo>
                <a:cubicBezTo>
                  <a:pt x="562527" y="498490"/>
                  <a:pt x="596399" y="501379"/>
                  <a:pt x="630272" y="503791"/>
                </a:cubicBezTo>
                <a:cubicBezTo>
                  <a:pt x="682271" y="508172"/>
                  <a:pt x="734111" y="514013"/>
                  <a:pt x="786237" y="517220"/>
                </a:cubicBezTo>
                <a:cubicBezTo>
                  <a:pt x="825982" y="520934"/>
                  <a:pt x="867124" y="527537"/>
                  <a:pt x="906679" y="529981"/>
                </a:cubicBezTo>
                <a:cubicBezTo>
                  <a:pt x="956551" y="533854"/>
                  <a:pt x="1006550" y="534204"/>
                  <a:pt x="1056485" y="536108"/>
                </a:cubicBezTo>
                <a:cubicBezTo>
                  <a:pt x="1095056" y="538045"/>
                  <a:pt x="1133468" y="541759"/>
                  <a:pt x="1171911" y="543060"/>
                </a:cubicBezTo>
                <a:cubicBezTo>
                  <a:pt x="1255116" y="546902"/>
                  <a:pt x="1338448" y="546648"/>
                  <a:pt x="1421747" y="546648"/>
                </a:cubicBezTo>
                <a:cubicBezTo>
                  <a:pt x="1466667" y="546806"/>
                  <a:pt x="1511682" y="545156"/>
                  <a:pt x="1556411" y="549981"/>
                </a:cubicBezTo>
                <a:cubicBezTo>
                  <a:pt x="1561427" y="542076"/>
                  <a:pt x="1561173" y="532108"/>
                  <a:pt x="1562538" y="523124"/>
                </a:cubicBezTo>
                <a:cubicBezTo>
                  <a:pt x="1564570" y="505125"/>
                  <a:pt x="1566792" y="487125"/>
                  <a:pt x="1570379" y="469348"/>
                </a:cubicBezTo>
                <a:cubicBezTo>
                  <a:pt x="1537142" y="474998"/>
                  <a:pt x="1503619" y="468364"/>
                  <a:pt x="1470318" y="466554"/>
                </a:cubicBezTo>
                <a:cubicBezTo>
                  <a:pt x="1400415" y="461665"/>
                  <a:pt x="1331654" y="456554"/>
                  <a:pt x="1261973" y="451253"/>
                </a:cubicBezTo>
                <a:cubicBezTo>
                  <a:pt x="1138293" y="442523"/>
                  <a:pt x="1014867" y="430396"/>
                  <a:pt x="891409" y="419317"/>
                </a:cubicBezTo>
                <a:cubicBezTo>
                  <a:pt x="842077" y="415476"/>
                  <a:pt x="792840" y="410396"/>
                  <a:pt x="743539" y="406206"/>
                </a:cubicBezTo>
                <a:cubicBezTo>
                  <a:pt x="696112" y="403793"/>
                  <a:pt x="648620" y="402270"/>
                  <a:pt x="601161" y="400714"/>
                </a:cubicBezTo>
                <a:cubicBezTo>
                  <a:pt x="529258" y="398651"/>
                  <a:pt x="457291" y="398460"/>
                  <a:pt x="385388" y="397730"/>
                </a:cubicBezTo>
                <a:cubicBezTo>
                  <a:pt x="362341" y="396302"/>
                  <a:pt x="339166" y="395095"/>
                  <a:pt x="316088" y="396238"/>
                </a:cubicBezTo>
                <a:cubicBezTo>
                  <a:pt x="288469" y="398936"/>
                  <a:pt x="260914" y="402397"/>
                  <a:pt x="233105" y="401571"/>
                </a:cubicBezTo>
                <a:cubicBezTo>
                  <a:pt x="227359" y="401603"/>
                  <a:pt x="221613" y="401635"/>
                  <a:pt x="215867" y="401698"/>
                </a:cubicBezTo>
                <a:cubicBezTo>
                  <a:pt x="212248" y="401857"/>
                  <a:pt x="208153" y="400682"/>
                  <a:pt x="206280" y="397349"/>
                </a:cubicBezTo>
                <a:cubicBezTo>
                  <a:pt x="195995" y="379254"/>
                  <a:pt x="244406" y="353985"/>
                  <a:pt x="256184" y="343922"/>
                </a:cubicBezTo>
                <a:cubicBezTo>
                  <a:pt x="268723" y="334716"/>
                  <a:pt x="280787" y="324779"/>
                  <a:pt x="294120" y="316716"/>
                </a:cubicBezTo>
                <a:cubicBezTo>
                  <a:pt x="347928" y="286050"/>
                  <a:pt x="396626" y="245543"/>
                  <a:pt x="448402" y="212083"/>
                </a:cubicBezTo>
                <a:cubicBezTo>
                  <a:pt x="464561" y="201544"/>
                  <a:pt x="479291" y="189036"/>
                  <a:pt x="495068" y="177957"/>
                </a:cubicBezTo>
                <a:cubicBezTo>
                  <a:pt x="511099" y="167322"/>
                  <a:pt x="528115" y="158116"/>
                  <a:pt x="544337" y="147767"/>
                </a:cubicBezTo>
                <a:cubicBezTo>
                  <a:pt x="554813" y="141196"/>
                  <a:pt x="565384" y="134720"/>
                  <a:pt x="575511" y="127894"/>
                </a:cubicBezTo>
                <a:cubicBezTo>
                  <a:pt x="576939" y="126910"/>
                  <a:pt x="578558" y="126117"/>
                  <a:pt x="578908" y="124275"/>
                </a:cubicBezTo>
                <a:cubicBezTo>
                  <a:pt x="578717" y="100657"/>
                  <a:pt x="561257" y="81514"/>
                  <a:pt x="551162" y="61261"/>
                </a:cubicBezTo>
                <a:cubicBezTo>
                  <a:pt x="545861" y="51801"/>
                  <a:pt x="540718" y="42245"/>
                  <a:pt x="535512" y="32722"/>
                </a:cubicBezTo>
                <a:cubicBezTo>
                  <a:pt x="531194" y="26055"/>
                  <a:pt x="528147" y="17547"/>
                  <a:pt x="520687" y="14087"/>
                </a:cubicBezTo>
                <a:cubicBezTo>
                  <a:pt x="518877" y="15865"/>
                  <a:pt x="517068" y="17674"/>
                  <a:pt x="515258" y="19484"/>
                </a:cubicBezTo>
                <a:cubicBezTo>
                  <a:pt x="514337" y="20404"/>
                  <a:pt x="512909" y="19008"/>
                  <a:pt x="513830" y="18055"/>
                </a:cubicBezTo>
                <a:cubicBezTo>
                  <a:pt x="515671" y="16214"/>
                  <a:pt x="517512" y="14373"/>
                  <a:pt x="519385" y="12532"/>
                </a:cubicBezTo>
                <a:cubicBezTo>
                  <a:pt x="519385" y="12500"/>
                  <a:pt x="519353" y="12500"/>
                  <a:pt x="519353" y="12468"/>
                </a:cubicBezTo>
                <a:cubicBezTo>
                  <a:pt x="471037" y="48690"/>
                  <a:pt x="424911" y="87959"/>
                  <a:pt x="376785" y="124466"/>
                </a:cubicBezTo>
                <a:cubicBezTo>
                  <a:pt x="337103" y="157957"/>
                  <a:pt x="294691" y="188052"/>
                  <a:pt x="253517" y="219702"/>
                </a:cubicBezTo>
                <a:cubicBezTo>
                  <a:pt x="193296" y="267034"/>
                  <a:pt x="129583" y="309764"/>
                  <a:pt x="71553" y="359667"/>
                </a:cubicBezTo>
                <a:cubicBezTo>
                  <a:pt x="53141" y="376270"/>
                  <a:pt x="30443" y="389191"/>
                  <a:pt x="16284" y="409857"/>
                </a:cubicBezTo>
                <a:cubicBezTo>
                  <a:pt x="23109" y="421984"/>
                  <a:pt x="35966" y="429539"/>
                  <a:pt x="46823" y="437729"/>
                </a:cubicBezTo>
                <a:cubicBezTo>
                  <a:pt x="67236" y="451697"/>
                  <a:pt x="85680" y="468205"/>
                  <a:pt x="105457" y="482966"/>
                </a:cubicBezTo>
                <a:cubicBezTo>
                  <a:pt x="171265" y="531886"/>
                  <a:pt x="237137" y="580710"/>
                  <a:pt x="303389" y="628964"/>
                </a:cubicBezTo>
                <a:cubicBezTo>
                  <a:pt x="393388" y="690423"/>
                  <a:pt x="479195" y="759627"/>
                  <a:pt x="577193" y="80810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/>
          <p:nvPr/>
        </p:nvSpPr>
        <p:spPr>
          <a:xfrm rot="10610126">
            <a:off x="8007116" y="8334987"/>
            <a:ext cx="1554095" cy="795539"/>
          </a:xfrm>
          <a:custGeom>
            <a:avLst/>
            <a:gdLst/>
            <a:ahLst/>
            <a:cxnLst/>
            <a:rect l="l" t="t" r="r" b="b"/>
            <a:pathLst>
              <a:path w="1554095" h="795539" extrusionOk="0">
                <a:moveTo>
                  <a:pt x="1554095" y="456816"/>
                </a:moveTo>
                <a:cubicBezTo>
                  <a:pt x="1550476" y="474594"/>
                  <a:pt x="1548254" y="492593"/>
                  <a:pt x="1546254" y="510593"/>
                </a:cubicBezTo>
                <a:cubicBezTo>
                  <a:pt x="1544921" y="519608"/>
                  <a:pt x="1545143" y="529545"/>
                  <a:pt x="1540159" y="537449"/>
                </a:cubicBezTo>
                <a:cubicBezTo>
                  <a:pt x="1495398" y="532624"/>
                  <a:pt x="1450415" y="534275"/>
                  <a:pt x="1405495" y="534116"/>
                </a:cubicBezTo>
                <a:cubicBezTo>
                  <a:pt x="1322195" y="534116"/>
                  <a:pt x="1238895" y="534370"/>
                  <a:pt x="1155659" y="530529"/>
                </a:cubicBezTo>
                <a:cubicBezTo>
                  <a:pt x="1117183" y="529227"/>
                  <a:pt x="1078803" y="525513"/>
                  <a:pt x="1040233" y="523577"/>
                </a:cubicBezTo>
                <a:cubicBezTo>
                  <a:pt x="990297" y="521672"/>
                  <a:pt x="940298" y="521291"/>
                  <a:pt x="890426" y="517450"/>
                </a:cubicBezTo>
                <a:cubicBezTo>
                  <a:pt x="850871" y="515005"/>
                  <a:pt x="809729" y="508402"/>
                  <a:pt x="769984" y="504688"/>
                </a:cubicBezTo>
                <a:cubicBezTo>
                  <a:pt x="717858" y="501482"/>
                  <a:pt x="666018" y="495641"/>
                  <a:pt x="614019" y="491260"/>
                </a:cubicBezTo>
                <a:cubicBezTo>
                  <a:pt x="580147" y="488879"/>
                  <a:pt x="546275" y="485958"/>
                  <a:pt x="512497" y="482625"/>
                </a:cubicBezTo>
                <a:cubicBezTo>
                  <a:pt x="438467" y="477546"/>
                  <a:pt x="364437" y="473006"/>
                  <a:pt x="290312" y="468784"/>
                </a:cubicBezTo>
                <a:cubicBezTo>
                  <a:pt x="270534" y="467229"/>
                  <a:pt x="249677" y="465419"/>
                  <a:pt x="228852" y="463419"/>
                </a:cubicBezTo>
                <a:cubicBezTo>
                  <a:pt x="219297" y="463546"/>
                  <a:pt x="201678" y="457261"/>
                  <a:pt x="197139" y="468943"/>
                </a:cubicBezTo>
                <a:cubicBezTo>
                  <a:pt x="195012" y="475419"/>
                  <a:pt x="200821" y="480244"/>
                  <a:pt x="205932" y="483133"/>
                </a:cubicBezTo>
                <a:cubicBezTo>
                  <a:pt x="219138" y="491482"/>
                  <a:pt x="233170" y="498339"/>
                  <a:pt x="246757" y="506021"/>
                </a:cubicBezTo>
                <a:cubicBezTo>
                  <a:pt x="259423" y="513132"/>
                  <a:pt x="271233" y="521640"/>
                  <a:pt x="283518" y="529386"/>
                </a:cubicBezTo>
                <a:cubicBezTo>
                  <a:pt x="319454" y="551227"/>
                  <a:pt x="353294" y="576179"/>
                  <a:pt x="388817" y="598655"/>
                </a:cubicBezTo>
                <a:cubicBezTo>
                  <a:pt x="414944" y="617353"/>
                  <a:pt x="444848" y="632082"/>
                  <a:pt x="471482" y="650241"/>
                </a:cubicBezTo>
                <a:cubicBezTo>
                  <a:pt x="487514" y="661637"/>
                  <a:pt x="504021" y="671034"/>
                  <a:pt x="519958" y="682748"/>
                </a:cubicBezTo>
                <a:cubicBezTo>
                  <a:pt x="529196" y="690113"/>
                  <a:pt x="538084" y="697954"/>
                  <a:pt x="547576" y="704970"/>
                </a:cubicBezTo>
                <a:cubicBezTo>
                  <a:pt x="559004" y="713985"/>
                  <a:pt x="572623" y="719636"/>
                  <a:pt x="584559" y="727795"/>
                </a:cubicBezTo>
                <a:cubicBezTo>
                  <a:pt x="579607" y="744842"/>
                  <a:pt x="575639" y="762175"/>
                  <a:pt x="570242" y="779064"/>
                </a:cubicBezTo>
                <a:cubicBezTo>
                  <a:pt x="567957" y="784968"/>
                  <a:pt x="565385" y="791000"/>
                  <a:pt x="560909" y="795539"/>
                </a:cubicBezTo>
                <a:cubicBezTo>
                  <a:pt x="462911" y="747064"/>
                  <a:pt x="377103" y="677828"/>
                  <a:pt x="287105" y="616432"/>
                </a:cubicBezTo>
                <a:cubicBezTo>
                  <a:pt x="220853" y="568179"/>
                  <a:pt x="154949" y="519355"/>
                  <a:pt x="89173" y="470435"/>
                </a:cubicBezTo>
                <a:cubicBezTo>
                  <a:pt x="69395" y="455642"/>
                  <a:pt x="50951" y="439134"/>
                  <a:pt x="30539" y="425198"/>
                </a:cubicBezTo>
                <a:cubicBezTo>
                  <a:pt x="19650" y="416976"/>
                  <a:pt x="6825" y="409452"/>
                  <a:pt x="0" y="397325"/>
                </a:cubicBezTo>
                <a:cubicBezTo>
                  <a:pt x="14158" y="376659"/>
                  <a:pt x="36856" y="363770"/>
                  <a:pt x="55269" y="347136"/>
                </a:cubicBezTo>
                <a:cubicBezTo>
                  <a:pt x="113299" y="297232"/>
                  <a:pt x="177012" y="254471"/>
                  <a:pt x="237201" y="207234"/>
                </a:cubicBezTo>
                <a:cubicBezTo>
                  <a:pt x="278375" y="175584"/>
                  <a:pt x="320755" y="145489"/>
                  <a:pt x="360469" y="111998"/>
                </a:cubicBezTo>
                <a:cubicBezTo>
                  <a:pt x="408595" y="75491"/>
                  <a:pt x="454689" y="36221"/>
                  <a:pt x="503037" y="0"/>
                </a:cubicBezTo>
                <a:cubicBezTo>
                  <a:pt x="503037" y="32"/>
                  <a:pt x="503069" y="32"/>
                  <a:pt x="503069" y="63"/>
                </a:cubicBezTo>
                <a:cubicBezTo>
                  <a:pt x="501196" y="1905"/>
                  <a:pt x="499355" y="3746"/>
                  <a:pt x="497514" y="5587"/>
                </a:cubicBezTo>
                <a:cubicBezTo>
                  <a:pt x="496593" y="6508"/>
                  <a:pt x="498022" y="7936"/>
                  <a:pt x="498942" y="7016"/>
                </a:cubicBezTo>
                <a:cubicBezTo>
                  <a:pt x="500752" y="5206"/>
                  <a:pt x="502561" y="3429"/>
                  <a:pt x="504371" y="1619"/>
                </a:cubicBezTo>
                <a:cubicBezTo>
                  <a:pt x="511831" y="5079"/>
                  <a:pt x="514878" y="13587"/>
                  <a:pt x="519196" y="20254"/>
                </a:cubicBezTo>
                <a:cubicBezTo>
                  <a:pt x="524402" y="29777"/>
                  <a:pt x="529545" y="39333"/>
                  <a:pt x="534846" y="48793"/>
                </a:cubicBezTo>
                <a:cubicBezTo>
                  <a:pt x="544941" y="69046"/>
                  <a:pt x="562401" y="88157"/>
                  <a:pt x="562592" y="111807"/>
                </a:cubicBezTo>
                <a:cubicBezTo>
                  <a:pt x="562242" y="113648"/>
                  <a:pt x="560592" y="114442"/>
                  <a:pt x="559195" y="115426"/>
                </a:cubicBezTo>
                <a:cubicBezTo>
                  <a:pt x="549068" y="122251"/>
                  <a:pt x="538497" y="128728"/>
                  <a:pt x="528021" y="135299"/>
                </a:cubicBezTo>
                <a:cubicBezTo>
                  <a:pt x="511799" y="145648"/>
                  <a:pt x="494815" y="154854"/>
                  <a:pt x="478752" y="165489"/>
                </a:cubicBezTo>
                <a:cubicBezTo>
                  <a:pt x="462975" y="176600"/>
                  <a:pt x="448277" y="189076"/>
                  <a:pt x="432086" y="199615"/>
                </a:cubicBezTo>
                <a:cubicBezTo>
                  <a:pt x="380278" y="233075"/>
                  <a:pt x="331581" y="273582"/>
                  <a:pt x="277804" y="304248"/>
                </a:cubicBezTo>
                <a:cubicBezTo>
                  <a:pt x="264439" y="312311"/>
                  <a:pt x="252408" y="322247"/>
                  <a:pt x="239868" y="331454"/>
                </a:cubicBezTo>
                <a:cubicBezTo>
                  <a:pt x="228059" y="341485"/>
                  <a:pt x="179647" y="366754"/>
                  <a:pt x="189964" y="384881"/>
                </a:cubicBezTo>
                <a:cubicBezTo>
                  <a:pt x="191837" y="388214"/>
                  <a:pt x="195964" y="389357"/>
                  <a:pt x="199551" y="389230"/>
                </a:cubicBezTo>
                <a:cubicBezTo>
                  <a:pt x="205297" y="389167"/>
                  <a:pt x="211043" y="389135"/>
                  <a:pt x="216789" y="389103"/>
                </a:cubicBezTo>
                <a:cubicBezTo>
                  <a:pt x="244598" y="389897"/>
                  <a:pt x="272153" y="386468"/>
                  <a:pt x="299772" y="383770"/>
                </a:cubicBezTo>
                <a:cubicBezTo>
                  <a:pt x="322851" y="382627"/>
                  <a:pt x="346025" y="383833"/>
                  <a:pt x="369072" y="385262"/>
                </a:cubicBezTo>
                <a:cubicBezTo>
                  <a:pt x="440975" y="385992"/>
                  <a:pt x="512942" y="386151"/>
                  <a:pt x="584845" y="388246"/>
                </a:cubicBezTo>
                <a:cubicBezTo>
                  <a:pt x="632305" y="389802"/>
                  <a:pt x="679796" y="391325"/>
                  <a:pt x="727223" y="393738"/>
                </a:cubicBezTo>
                <a:cubicBezTo>
                  <a:pt x="776556" y="397928"/>
                  <a:pt x="825761" y="403008"/>
                  <a:pt x="875093" y="406849"/>
                </a:cubicBezTo>
                <a:cubicBezTo>
                  <a:pt x="998583" y="417928"/>
                  <a:pt x="1122009" y="430086"/>
                  <a:pt x="1245657" y="438785"/>
                </a:cubicBezTo>
                <a:cubicBezTo>
                  <a:pt x="1315370" y="444086"/>
                  <a:pt x="1384130" y="449197"/>
                  <a:pt x="1454002" y="454086"/>
                </a:cubicBezTo>
                <a:cubicBezTo>
                  <a:pt x="1487303" y="455832"/>
                  <a:pt x="1520858" y="462467"/>
                  <a:pt x="1554095" y="456816"/>
                </a:cubicBezTo>
                <a:close/>
              </a:path>
            </a:pathLst>
          </a:custGeom>
          <a:solidFill>
            <a:srgbClr val="284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7968527" y="6617236"/>
            <a:ext cx="8580718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REZA OKKY SAKTIA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Poppins"/>
                <a:cs typeface="Poppins"/>
                <a:sym typeface="Poppins"/>
              </a:rPr>
              <a:t>JC Data Science and Machine Learning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Poppins"/>
                <a:cs typeface="Poppins"/>
                <a:sym typeface="Poppins"/>
              </a:rPr>
              <a:t>008-064</a:t>
            </a:r>
            <a:endParaRPr sz="3200" dirty="0"/>
          </a:p>
        </p:txBody>
      </p:sp>
      <p:sp>
        <p:nvSpPr>
          <p:cNvPr id="194" name="Google Shape;194;p13"/>
          <p:cNvSpPr txBox="1"/>
          <p:nvPr/>
        </p:nvSpPr>
        <p:spPr>
          <a:xfrm>
            <a:off x="7054097" y="2141339"/>
            <a:ext cx="99378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 smtClean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Analisis</a:t>
            </a:r>
            <a:r>
              <a:rPr lang="en-US" sz="8000" dirty="0" smtClean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 smtClean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youtube</a:t>
            </a:r>
            <a:r>
              <a:rPr lang="en-US" sz="8000" dirty="0" smtClean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 trending di us</a:t>
            </a:r>
            <a:endParaRPr sz="8000" dirty="0">
              <a:solidFill>
                <a:srgbClr val="883DF8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401" y="3528430"/>
            <a:ext cx="2494667" cy="1795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5" y="627865"/>
            <a:ext cx="155325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4. </a:t>
            </a:r>
            <a:r>
              <a:rPr lang="en-US" sz="4000" b="1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Jarak</a:t>
            </a: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/ lama video </a:t>
            </a:r>
            <a:r>
              <a:rPr lang="en-US" sz="4000" b="1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menjadi</a:t>
            </a: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trending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620" y="2553075"/>
            <a:ext cx="11104500" cy="6401095"/>
          </a:xfrm>
        </p:spPr>
        <p:txBody>
          <a:bodyPr/>
          <a:lstStyle/>
          <a:p>
            <a:pPr marL="552450" indent="-514350"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df2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df1</a:t>
            </a:r>
          </a:p>
          <a:p>
            <a:pPr marL="552450" indent="-514350">
              <a:buAutoNum type="arabicPeriod"/>
            </a:pPr>
            <a:r>
              <a:rPr lang="en-US" dirty="0" err="1" smtClean="0"/>
              <a:t>Kolom</a:t>
            </a:r>
            <a:r>
              <a:rPr lang="en-US" dirty="0" smtClean="0"/>
              <a:t> number of days di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/>
              <a:t> </a:t>
            </a:r>
            <a:r>
              <a:rPr lang="en-US" dirty="0" smtClean="0"/>
              <a:t>day to trending</a:t>
            </a:r>
          </a:p>
          <a:p>
            <a:pPr marL="552450" indent="-514350">
              <a:buAutoNum type="arabicPeriod"/>
            </a:pPr>
            <a:r>
              <a:rPr lang="en-US" dirty="0" err="1" smtClean="0"/>
              <a:t>Mengelompokkan</a:t>
            </a:r>
            <a:r>
              <a:rPr lang="en-US" dirty="0" smtClean="0"/>
              <a:t> data :</a:t>
            </a:r>
          </a:p>
          <a:p>
            <a:pPr marL="495300" lvl="1" indent="0">
              <a:buNone/>
            </a:pPr>
            <a:r>
              <a:rPr lang="en-US" sz="2000" dirty="0" smtClean="0"/>
              <a:t>- </a:t>
            </a:r>
            <a:r>
              <a:rPr lang="en-US" sz="2000" dirty="0"/>
              <a:t>&lt;7 =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7 </a:t>
            </a:r>
            <a:r>
              <a:rPr lang="en-US" sz="2000" dirty="0" err="1"/>
              <a:t>hari</a:t>
            </a:r>
            <a:endParaRPr lang="en-US" sz="2000" dirty="0"/>
          </a:p>
          <a:p>
            <a:pPr marL="495300" lvl="1" indent="0">
              <a:buNone/>
            </a:pPr>
            <a:r>
              <a:rPr lang="en-US" sz="2000" dirty="0"/>
              <a:t>- 7-13 = </a:t>
            </a:r>
            <a:r>
              <a:rPr lang="en-US" sz="2000" dirty="0" err="1"/>
              <a:t>antara</a:t>
            </a:r>
            <a:r>
              <a:rPr lang="en-US" sz="2000" dirty="0"/>
              <a:t> 7 </a:t>
            </a:r>
            <a:r>
              <a:rPr lang="en-US" sz="2000" dirty="0" err="1"/>
              <a:t>sampai</a:t>
            </a:r>
            <a:r>
              <a:rPr lang="en-US" sz="2000" dirty="0"/>
              <a:t> 13 </a:t>
            </a:r>
            <a:r>
              <a:rPr lang="en-US" sz="2000" dirty="0" err="1"/>
              <a:t>hari</a:t>
            </a:r>
            <a:endParaRPr lang="en-US" sz="2000" dirty="0"/>
          </a:p>
          <a:p>
            <a:pPr marL="495300" lvl="1" indent="0">
              <a:buNone/>
            </a:pPr>
            <a:r>
              <a:rPr lang="en-US" sz="2000" dirty="0"/>
              <a:t>- 14-49 = </a:t>
            </a:r>
            <a:r>
              <a:rPr lang="en-US" sz="2000" dirty="0" err="1"/>
              <a:t>antara</a:t>
            </a:r>
            <a:r>
              <a:rPr lang="en-US" sz="2000" dirty="0"/>
              <a:t> 14 </a:t>
            </a:r>
            <a:r>
              <a:rPr lang="en-US" sz="2000" dirty="0" err="1"/>
              <a:t>sampai</a:t>
            </a:r>
            <a:r>
              <a:rPr lang="en-US" sz="2000" dirty="0"/>
              <a:t> 49 </a:t>
            </a:r>
            <a:r>
              <a:rPr lang="en-US" sz="2000" dirty="0" err="1"/>
              <a:t>hari</a:t>
            </a:r>
            <a:endParaRPr lang="en-US" sz="2000" dirty="0"/>
          </a:p>
          <a:p>
            <a:pPr marL="495300" lvl="1" indent="0">
              <a:buNone/>
            </a:pPr>
            <a:r>
              <a:rPr lang="en-US" sz="2000" dirty="0"/>
              <a:t>- 50-99 = </a:t>
            </a:r>
            <a:r>
              <a:rPr lang="en-US" sz="2000" dirty="0" err="1"/>
              <a:t>antara</a:t>
            </a:r>
            <a:r>
              <a:rPr lang="en-US" sz="2000" dirty="0"/>
              <a:t> 50 </a:t>
            </a:r>
            <a:r>
              <a:rPr lang="en-US" sz="2000" dirty="0" err="1"/>
              <a:t>sampai</a:t>
            </a:r>
            <a:r>
              <a:rPr lang="en-US" sz="2000" dirty="0"/>
              <a:t> 99 </a:t>
            </a:r>
            <a:r>
              <a:rPr lang="en-US" sz="2000" dirty="0" err="1"/>
              <a:t>hari</a:t>
            </a:r>
            <a:endParaRPr lang="en-US" sz="2000" dirty="0"/>
          </a:p>
          <a:p>
            <a:pPr marL="495300" lvl="1" indent="0">
              <a:buNone/>
            </a:pPr>
            <a:r>
              <a:rPr lang="en-US" sz="2000" dirty="0"/>
              <a:t>- 100-499 = </a:t>
            </a:r>
            <a:r>
              <a:rPr lang="en-US" sz="2000" dirty="0" err="1"/>
              <a:t>antara</a:t>
            </a:r>
            <a:r>
              <a:rPr lang="en-US" sz="2000" dirty="0"/>
              <a:t> 100 </a:t>
            </a:r>
            <a:r>
              <a:rPr lang="en-US" sz="2000" dirty="0" err="1"/>
              <a:t>sampai</a:t>
            </a:r>
            <a:r>
              <a:rPr lang="en-US" sz="2000" dirty="0"/>
              <a:t> 499 </a:t>
            </a:r>
            <a:r>
              <a:rPr lang="en-US" sz="2000" dirty="0" err="1"/>
              <a:t>hari</a:t>
            </a:r>
            <a:endParaRPr lang="en-US" sz="2000" dirty="0"/>
          </a:p>
          <a:p>
            <a:pPr marL="495300" lvl="1" indent="0">
              <a:buNone/>
            </a:pPr>
            <a:r>
              <a:rPr lang="en-US" sz="2000" dirty="0" smtClean="0"/>
              <a:t>- 500-999 </a:t>
            </a:r>
            <a:r>
              <a:rPr lang="en-US" sz="2000" dirty="0"/>
              <a:t>= </a:t>
            </a:r>
            <a:r>
              <a:rPr lang="en-US" sz="2000" dirty="0" err="1"/>
              <a:t>antara</a:t>
            </a:r>
            <a:r>
              <a:rPr lang="en-US" sz="2000" dirty="0"/>
              <a:t> 500 </a:t>
            </a:r>
            <a:r>
              <a:rPr lang="en-US" sz="2000" dirty="0" err="1"/>
              <a:t>sampai</a:t>
            </a:r>
            <a:r>
              <a:rPr lang="en-US" sz="2000" dirty="0"/>
              <a:t> 999 </a:t>
            </a:r>
            <a:r>
              <a:rPr lang="en-US" sz="2000" dirty="0" err="1" smtClean="0"/>
              <a:t>hari</a:t>
            </a:r>
            <a:endParaRPr lang="en-US" sz="2000" dirty="0"/>
          </a:p>
          <a:p>
            <a:pPr marL="495300" lvl="1" indent="0">
              <a:buNone/>
            </a:pPr>
            <a:r>
              <a:rPr lang="en-US" sz="2000" dirty="0" smtClean="0"/>
              <a:t>- 1000 </a:t>
            </a:r>
            <a:r>
              <a:rPr lang="en-US" sz="2000" dirty="0"/>
              <a:t>=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1000 </a:t>
            </a:r>
            <a:r>
              <a:rPr lang="en-US" sz="2000" dirty="0" err="1" smtClean="0"/>
              <a:t>hari</a:t>
            </a:r>
            <a:endParaRPr lang="en-US" sz="2000" dirty="0" smtClean="0"/>
          </a:p>
          <a:p>
            <a:pPr marL="38100" indent="0">
              <a:buNone/>
            </a:pPr>
            <a:r>
              <a:rPr lang="en-US" sz="2800" dirty="0" smtClean="0"/>
              <a:t>3.  </a:t>
            </a:r>
            <a:r>
              <a:rPr lang="en-US" sz="2800" dirty="0" err="1" smtClean="0"/>
              <a:t>Menghitung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kolom</a:t>
            </a:r>
            <a:r>
              <a:rPr lang="en-US" sz="2800" dirty="0" smtClean="0"/>
              <a:t> day class </a:t>
            </a:r>
            <a:r>
              <a:rPr lang="en-US" sz="2800" dirty="0" err="1" smtClean="0"/>
              <a:t>tren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77"/>
          <a:stretch/>
        </p:blipFill>
        <p:spPr>
          <a:xfrm>
            <a:off x="13481384" y="2050742"/>
            <a:ext cx="1747520" cy="2522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1"/>
          <a:stretch/>
        </p:blipFill>
        <p:spPr>
          <a:xfrm>
            <a:off x="8209280" y="4421656"/>
            <a:ext cx="2881534" cy="2663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562" y="6046270"/>
            <a:ext cx="3442342" cy="330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0139" y="8900159"/>
            <a:ext cx="11722800" cy="13868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Dari </a:t>
            </a:r>
            <a:r>
              <a:rPr lang="en-US" sz="2000" dirty="0" err="1" smtClean="0"/>
              <a:t>visualisasi</a:t>
            </a:r>
            <a:r>
              <a:rPr lang="en-US" sz="2000" dirty="0" smtClean="0"/>
              <a:t> data </a:t>
            </a:r>
            <a:r>
              <a:rPr lang="en-US" sz="2000" dirty="0" err="1" smtClean="0"/>
              <a:t>diatas</a:t>
            </a:r>
            <a:r>
              <a:rPr lang="en-US" sz="2000" dirty="0" smtClean="0"/>
              <a:t>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25000 video </a:t>
            </a:r>
            <a:r>
              <a:rPr lang="en-US" sz="2000" dirty="0" err="1" smtClean="0"/>
              <a:t>mendapat</a:t>
            </a:r>
            <a:r>
              <a:rPr lang="en-US" sz="2000" dirty="0" smtClean="0"/>
              <a:t> trending </a:t>
            </a:r>
            <a:r>
              <a:rPr lang="en-US" sz="2000" dirty="0" err="1" smtClean="0"/>
              <a:t>kurang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7 </a:t>
            </a:r>
            <a:r>
              <a:rPr lang="en-US" sz="2000" dirty="0" err="1" smtClean="0"/>
              <a:t>hari</a:t>
            </a:r>
            <a:r>
              <a:rPr lang="en-US" sz="2000" dirty="0" smtClean="0"/>
              <a:t>,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video yang trending </a:t>
            </a:r>
            <a:r>
              <a:rPr lang="en-US" sz="2000" dirty="0" err="1" smtClean="0"/>
              <a:t>membutuhkan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1000 </a:t>
            </a:r>
            <a:r>
              <a:rPr lang="en-US" sz="2000" dirty="0" err="1" smtClean="0"/>
              <a:t>hari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54" y="426336"/>
            <a:ext cx="13425851" cy="847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75" y="576955"/>
            <a:ext cx="155325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5. Channel 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 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Youtube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yang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mempunyai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banyak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video trending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/>
            </a:r>
            <a:br>
              <a:rPr lang="en-US" sz="36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</a:br>
            <a:endParaRPr lang="en-US" sz="36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2" y="1148455"/>
            <a:ext cx="13474238" cy="8788025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4142720" y="2291455"/>
            <a:ext cx="4043745" cy="5815800"/>
          </a:xfrm>
        </p:spPr>
        <p:txBody>
          <a:bodyPr/>
          <a:lstStyle/>
          <a:p>
            <a:pPr marL="495300" lvl="1" indent="0">
              <a:buNone/>
            </a:pPr>
            <a:r>
              <a:rPr lang="en-US" dirty="0" err="1" smtClean="0"/>
              <a:t>Dikarenakan</a:t>
            </a:r>
            <a:r>
              <a:rPr lang="en-US" dirty="0" smtClean="0"/>
              <a:t> data channel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20 channel </a:t>
            </a:r>
            <a:r>
              <a:rPr lang="en-US" dirty="0" err="1" smtClean="0"/>
              <a:t>dngn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video trending </a:t>
            </a:r>
            <a:r>
              <a:rPr lang="en-US" dirty="0" err="1" smtClean="0"/>
              <a:t>terbanyak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/>
          </a:p>
          <a:p>
            <a:pPr marL="4953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9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720" y="448955"/>
            <a:ext cx="146100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6. 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Kategori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video yang 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mempunyai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video trending paling 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banyak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/>
            </a:r>
            <a:br>
              <a:rPr lang="en-US" sz="32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</a:br>
            <a:endParaRPr lang="en-US" sz="32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0" y="1320800"/>
            <a:ext cx="15097760" cy="871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3" descr="Story 12">
            <a:extLst>
              <a:ext uri="{FF2B5EF4-FFF2-40B4-BE49-F238E27FC236}">
                <a16:creationId xmlns="" xmlns:a16="http://schemas.microsoft.com/office/drawing/2014/main" id="{8ADA4514-9931-4A81-AEDB-45E703C8C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764" y="0"/>
            <a:ext cx="13720472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455" y="509847"/>
            <a:ext cx="15532500" cy="94779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Perbandingan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likes </a:t>
            </a:r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dan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dislikes </a:t>
            </a:r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berdasar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kategori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4" name="slide4" descr="Story 13">
            <a:extLst>
              <a:ext uri="{FF2B5EF4-FFF2-40B4-BE49-F238E27FC236}">
                <a16:creationId xmlns="" xmlns:a16="http://schemas.microsoft.com/office/drawing/2014/main" id="{56000086-96ED-473F-AAC1-889744422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t="7954" r="7041" b="20534"/>
          <a:stretch/>
        </p:blipFill>
        <p:spPr>
          <a:xfrm>
            <a:off x="1646731" y="1374515"/>
            <a:ext cx="14755224" cy="825716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5616784" y="0"/>
            <a:ext cx="15532500" cy="94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kiest Guy"/>
              <a:buNone/>
              <a:defRPr sz="75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EXTRA (Tableau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)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673" y="260463"/>
            <a:ext cx="15532500" cy="94779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Banyak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View </a:t>
            </a:r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Tiap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Channel </a:t>
            </a:r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Youtube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5616784" y="0"/>
            <a:ext cx="15532500" cy="94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kiest Guy"/>
              <a:buNone/>
              <a:defRPr sz="75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EXTRA (Tableau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)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6" name="slide6" descr="Story 15">
            <a:extLst>
              <a:ext uri="{FF2B5EF4-FFF2-40B4-BE49-F238E27FC236}">
                <a16:creationId xmlns="" xmlns:a16="http://schemas.microsoft.com/office/drawing/2014/main" id="{FF893184-56BE-4FB3-9E08-65BA52DC4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0"/>
          <a:stretch/>
        </p:blipFill>
        <p:spPr>
          <a:xfrm>
            <a:off x="1813455" y="1208257"/>
            <a:ext cx="14479492" cy="89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673" y="260463"/>
            <a:ext cx="15532500" cy="94779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Banyak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View </a:t>
            </a:r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Tiap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Channel </a:t>
            </a:r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Youtube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5620285" y="0"/>
            <a:ext cx="15532500" cy="94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kiest Guy"/>
              <a:buNone/>
              <a:defRPr sz="75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EXTRA (Tableau)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6" name="slide6" descr="Story 15">
            <a:extLst>
              <a:ext uri="{FF2B5EF4-FFF2-40B4-BE49-F238E27FC236}">
                <a16:creationId xmlns="" xmlns:a16="http://schemas.microsoft.com/office/drawing/2014/main" id="{FF893184-56BE-4FB3-9E08-65BA52DC4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0"/>
          <a:stretch/>
        </p:blipFill>
        <p:spPr>
          <a:xfrm>
            <a:off x="1813455" y="1208257"/>
            <a:ext cx="14479492" cy="89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47" y="260462"/>
            <a:ext cx="15532500" cy="94779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Presentase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Jam Posting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5620285" y="0"/>
            <a:ext cx="15532500" cy="94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kiest Guy"/>
              <a:buNone/>
              <a:defRPr sz="75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EXTRA (Tableau)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09" y="1216167"/>
            <a:ext cx="6457453" cy="48415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082" y="1216167"/>
            <a:ext cx="6688009" cy="4453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09" y="6057679"/>
            <a:ext cx="6457453" cy="4229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082" y="5589932"/>
            <a:ext cx="6688009" cy="449473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1236921" y="2849020"/>
            <a:ext cx="4097641" cy="94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kiest Guy"/>
              <a:buNone/>
              <a:defRPr sz="75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Pukul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14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12225" y="7615907"/>
            <a:ext cx="4097641" cy="94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kiest Guy"/>
              <a:buNone/>
              <a:defRPr sz="75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Pukul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17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236922" y="6889505"/>
            <a:ext cx="4097641" cy="94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kiest Guy"/>
              <a:buNone/>
              <a:defRPr sz="75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Pukul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16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512225" y="2720815"/>
            <a:ext cx="4097641" cy="94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kiest Guy"/>
              <a:buNone/>
              <a:defRPr sz="75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Pukul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15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7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2"/>
          <p:cNvSpPr txBox="1"/>
          <p:nvPr/>
        </p:nvSpPr>
        <p:spPr>
          <a:xfrm>
            <a:off x="2353669" y="820570"/>
            <a:ext cx="128049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 err="1" smtClean="0">
                <a:solidFill>
                  <a:schemeClr val="bg2">
                    <a:lumMod val="50000"/>
                  </a:schemeClr>
                </a:solidFill>
                <a:latin typeface="Luckiest Guy"/>
                <a:ea typeface="Luckiest Guy"/>
                <a:cs typeface="Luckiest Guy"/>
                <a:sym typeface="Luckiest Guy"/>
              </a:rPr>
              <a:t>kesimpulan</a:t>
            </a:r>
            <a:endParaRPr dirty="0">
              <a:solidFill>
                <a:schemeClr val="bg2">
                  <a:lumMod val="50000"/>
                </a:schemeClr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579" name="Google Shape;579;p22"/>
          <p:cNvSpPr/>
          <p:nvPr/>
        </p:nvSpPr>
        <p:spPr>
          <a:xfrm>
            <a:off x="13493679" y="25157"/>
            <a:ext cx="2413877" cy="2218187"/>
          </a:xfrm>
          <a:custGeom>
            <a:avLst/>
            <a:gdLst/>
            <a:ahLst/>
            <a:cxnLst/>
            <a:rect l="l" t="t" r="r" b="b"/>
            <a:pathLst>
              <a:path w="2823248" h="2594371" extrusionOk="0">
                <a:moveTo>
                  <a:pt x="2822940" y="1168673"/>
                </a:moveTo>
                <a:cubicBezTo>
                  <a:pt x="2822037" y="1140548"/>
                  <a:pt x="2815148" y="1113214"/>
                  <a:pt x="2808485" y="1086048"/>
                </a:cubicBezTo>
                <a:cubicBezTo>
                  <a:pt x="2806057" y="1067806"/>
                  <a:pt x="2803742" y="1049564"/>
                  <a:pt x="2799112" y="1031718"/>
                </a:cubicBezTo>
                <a:cubicBezTo>
                  <a:pt x="2796119" y="1018220"/>
                  <a:pt x="2796401" y="1004157"/>
                  <a:pt x="2792844" y="990829"/>
                </a:cubicBezTo>
                <a:cubicBezTo>
                  <a:pt x="2791658" y="986932"/>
                  <a:pt x="2789061" y="983769"/>
                  <a:pt x="2785673" y="981905"/>
                </a:cubicBezTo>
                <a:cubicBezTo>
                  <a:pt x="2764385" y="879739"/>
                  <a:pt x="2717519" y="785875"/>
                  <a:pt x="2666926" y="695400"/>
                </a:cubicBezTo>
                <a:cubicBezTo>
                  <a:pt x="2638694" y="644289"/>
                  <a:pt x="2613397" y="590975"/>
                  <a:pt x="2575452" y="546132"/>
                </a:cubicBezTo>
                <a:cubicBezTo>
                  <a:pt x="2499281" y="454979"/>
                  <a:pt x="2415768" y="368344"/>
                  <a:pt x="2321866" y="295320"/>
                </a:cubicBezTo>
                <a:cubicBezTo>
                  <a:pt x="2242815" y="238504"/>
                  <a:pt x="2154955" y="192702"/>
                  <a:pt x="2067546" y="150119"/>
                </a:cubicBezTo>
                <a:cubicBezTo>
                  <a:pt x="1992391" y="115386"/>
                  <a:pt x="1912662" y="91835"/>
                  <a:pt x="1832368" y="72181"/>
                </a:cubicBezTo>
                <a:cubicBezTo>
                  <a:pt x="1717856" y="42813"/>
                  <a:pt x="1601820" y="18189"/>
                  <a:pt x="1483694" y="9831"/>
                </a:cubicBezTo>
                <a:cubicBezTo>
                  <a:pt x="1392898" y="3110"/>
                  <a:pt x="1301820" y="-1295"/>
                  <a:pt x="1210797" y="343"/>
                </a:cubicBezTo>
                <a:cubicBezTo>
                  <a:pt x="1119380" y="4127"/>
                  <a:pt x="1028753" y="18359"/>
                  <a:pt x="939199" y="36601"/>
                </a:cubicBezTo>
                <a:cubicBezTo>
                  <a:pt x="629769" y="95449"/>
                  <a:pt x="342021" y="277134"/>
                  <a:pt x="173133" y="545342"/>
                </a:cubicBezTo>
                <a:cubicBezTo>
                  <a:pt x="77763" y="697546"/>
                  <a:pt x="14409" y="830548"/>
                  <a:pt x="2947" y="1012855"/>
                </a:cubicBezTo>
                <a:cubicBezTo>
                  <a:pt x="-5297" y="1106210"/>
                  <a:pt x="4076" y="1200809"/>
                  <a:pt x="27058" y="1291510"/>
                </a:cubicBezTo>
                <a:cubicBezTo>
                  <a:pt x="38181" y="1330874"/>
                  <a:pt x="56928" y="1367245"/>
                  <a:pt x="73416" y="1404463"/>
                </a:cubicBezTo>
                <a:cubicBezTo>
                  <a:pt x="90694" y="1444900"/>
                  <a:pt x="103907" y="1487145"/>
                  <a:pt x="124912" y="1525944"/>
                </a:cubicBezTo>
                <a:cubicBezTo>
                  <a:pt x="160203" y="1590666"/>
                  <a:pt x="202608" y="1651435"/>
                  <a:pt x="248063" y="1709437"/>
                </a:cubicBezTo>
                <a:cubicBezTo>
                  <a:pt x="354444" y="1831087"/>
                  <a:pt x="490582" y="1923765"/>
                  <a:pt x="631802" y="2000573"/>
                </a:cubicBezTo>
                <a:cubicBezTo>
                  <a:pt x="766302" y="2074614"/>
                  <a:pt x="910684" y="2130808"/>
                  <a:pt x="1061559" y="2159668"/>
                </a:cubicBezTo>
                <a:cubicBezTo>
                  <a:pt x="1055348" y="2204510"/>
                  <a:pt x="1029431" y="2244270"/>
                  <a:pt x="1005772" y="2282052"/>
                </a:cubicBezTo>
                <a:cubicBezTo>
                  <a:pt x="967658" y="2349768"/>
                  <a:pt x="917516" y="2409463"/>
                  <a:pt x="867319" y="2468482"/>
                </a:cubicBezTo>
                <a:cubicBezTo>
                  <a:pt x="834851" y="2498075"/>
                  <a:pt x="802101" y="2527669"/>
                  <a:pt x="766020" y="2552914"/>
                </a:cubicBezTo>
                <a:cubicBezTo>
                  <a:pt x="755856" y="2558787"/>
                  <a:pt x="753371" y="2573359"/>
                  <a:pt x="761898" y="2581717"/>
                </a:cubicBezTo>
                <a:cubicBezTo>
                  <a:pt x="778160" y="2595384"/>
                  <a:pt x="801706" y="2593521"/>
                  <a:pt x="821695" y="2594142"/>
                </a:cubicBezTo>
                <a:cubicBezTo>
                  <a:pt x="858849" y="2595893"/>
                  <a:pt x="895212" y="2587308"/>
                  <a:pt x="931237" y="2578950"/>
                </a:cubicBezTo>
                <a:cubicBezTo>
                  <a:pt x="985783" y="2566525"/>
                  <a:pt x="1039877" y="2550147"/>
                  <a:pt x="1090470" y="2526144"/>
                </a:cubicBezTo>
                <a:cubicBezTo>
                  <a:pt x="1155631" y="2497115"/>
                  <a:pt x="1211757" y="2452725"/>
                  <a:pt x="1268844" y="2410593"/>
                </a:cubicBezTo>
                <a:cubicBezTo>
                  <a:pt x="1335191" y="2363887"/>
                  <a:pt x="1401933" y="2315317"/>
                  <a:pt x="1446992" y="2246359"/>
                </a:cubicBezTo>
                <a:cubicBezTo>
                  <a:pt x="1506958" y="2239977"/>
                  <a:pt x="1572910" y="2246642"/>
                  <a:pt x="1634796" y="2236476"/>
                </a:cubicBezTo>
                <a:cubicBezTo>
                  <a:pt x="1775508" y="2215128"/>
                  <a:pt x="1912605" y="2174013"/>
                  <a:pt x="2042419" y="2115785"/>
                </a:cubicBezTo>
                <a:cubicBezTo>
                  <a:pt x="2148235" y="2071112"/>
                  <a:pt x="2249421" y="2015765"/>
                  <a:pt x="2339653" y="1944323"/>
                </a:cubicBezTo>
                <a:cubicBezTo>
                  <a:pt x="2444057" y="1861528"/>
                  <a:pt x="2533216" y="1761113"/>
                  <a:pt x="2610066" y="1652565"/>
                </a:cubicBezTo>
                <a:cubicBezTo>
                  <a:pt x="2633781" y="1616645"/>
                  <a:pt x="2658682" y="1581461"/>
                  <a:pt x="2683019" y="1545937"/>
                </a:cubicBezTo>
                <a:cubicBezTo>
                  <a:pt x="2708993" y="1500925"/>
                  <a:pt x="2735193" y="1455744"/>
                  <a:pt x="2756424" y="1408247"/>
                </a:cubicBezTo>
                <a:cubicBezTo>
                  <a:pt x="2780591" y="1358887"/>
                  <a:pt x="2798829" y="1306815"/>
                  <a:pt x="2810461" y="1252993"/>
                </a:cubicBezTo>
                <a:cubicBezTo>
                  <a:pt x="2817463" y="1225432"/>
                  <a:pt x="2824860" y="1197420"/>
                  <a:pt x="2822940" y="1168673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2"/>
          <p:cNvSpPr/>
          <p:nvPr/>
        </p:nvSpPr>
        <p:spPr>
          <a:xfrm>
            <a:off x="13431382" y="25157"/>
            <a:ext cx="2413877" cy="2218187"/>
          </a:xfrm>
          <a:custGeom>
            <a:avLst/>
            <a:gdLst/>
            <a:ahLst/>
            <a:cxnLst/>
            <a:rect l="l" t="t" r="r" b="b"/>
            <a:pathLst>
              <a:path w="2823248" h="2594371" extrusionOk="0">
                <a:moveTo>
                  <a:pt x="821695" y="2594142"/>
                </a:moveTo>
                <a:cubicBezTo>
                  <a:pt x="801706" y="2593521"/>
                  <a:pt x="778160" y="2595384"/>
                  <a:pt x="761898" y="2581717"/>
                </a:cubicBezTo>
                <a:cubicBezTo>
                  <a:pt x="753371" y="2573359"/>
                  <a:pt x="755856" y="2558787"/>
                  <a:pt x="766020" y="2552914"/>
                </a:cubicBezTo>
                <a:cubicBezTo>
                  <a:pt x="802101" y="2527669"/>
                  <a:pt x="834851" y="2498075"/>
                  <a:pt x="867319" y="2468482"/>
                </a:cubicBezTo>
                <a:cubicBezTo>
                  <a:pt x="917516" y="2409463"/>
                  <a:pt x="967658" y="2349768"/>
                  <a:pt x="1005772" y="2282052"/>
                </a:cubicBezTo>
                <a:cubicBezTo>
                  <a:pt x="1029431" y="2244270"/>
                  <a:pt x="1055348" y="2204510"/>
                  <a:pt x="1061559" y="2159668"/>
                </a:cubicBezTo>
                <a:cubicBezTo>
                  <a:pt x="910684" y="2130808"/>
                  <a:pt x="766302" y="2074614"/>
                  <a:pt x="631802" y="2000573"/>
                </a:cubicBezTo>
                <a:cubicBezTo>
                  <a:pt x="490582" y="1923765"/>
                  <a:pt x="354444" y="1831087"/>
                  <a:pt x="248063" y="1709437"/>
                </a:cubicBezTo>
                <a:cubicBezTo>
                  <a:pt x="202608" y="1651435"/>
                  <a:pt x="160203" y="1590666"/>
                  <a:pt x="124912" y="1525944"/>
                </a:cubicBezTo>
                <a:cubicBezTo>
                  <a:pt x="103907" y="1487145"/>
                  <a:pt x="90694" y="1444900"/>
                  <a:pt x="73416" y="1404463"/>
                </a:cubicBezTo>
                <a:cubicBezTo>
                  <a:pt x="56928" y="1367245"/>
                  <a:pt x="38181" y="1330874"/>
                  <a:pt x="27058" y="1291510"/>
                </a:cubicBezTo>
                <a:cubicBezTo>
                  <a:pt x="4076" y="1200809"/>
                  <a:pt x="-5297" y="1106210"/>
                  <a:pt x="2947" y="1012855"/>
                </a:cubicBezTo>
                <a:cubicBezTo>
                  <a:pt x="14409" y="830548"/>
                  <a:pt x="77763" y="697546"/>
                  <a:pt x="173133" y="545342"/>
                </a:cubicBezTo>
                <a:cubicBezTo>
                  <a:pt x="342021" y="277134"/>
                  <a:pt x="629769" y="95449"/>
                  <a:pt x="939199" y="36601"/>
                </a:cubicBezTo>
                <a:cubicBezTo>
                  <a:pt x="1028753" y="18359"/>
                  <a:pt x="1119380" y="4127"/>
                  <a:pt x="1210797" y="343"/>
                </a:cubicBezTo>
                <a:cubicBezTo>
                  <a:pt x="1301820" y="-1295"/>
                  <a:pt x="1392898" y="3110"/>
                  <a:pt x="1483694" y="9831"/>
                </a:cubicBezTo>
                <a:cubicBezTo>
                  <a:pt x="1601820" y="18189"/>
                  <a:pt x="1717856" y="42813"/>
                  <a:pt x="1832368" y="72181"/>
                </a:cubicBezTo>
                <a:cubicBezTo>
                  <a:pt x="1912662" y="91835"/>
                  <a:pt x="1992391" y="115386"/>
                  <a:pt x="2067546" y="150119"/>
                </a:cubicBezTo>
                <a:cubicBezTo>
                  <a:pt x="2154955" y="192702"/>
                  <a:pt x="2242815" y="238504"/>
                  <a:pt x="2321866" y="295320"/>
                </a:cubicBezTo>
                <a:cubicBezTo>
                  <a:pt x="2415768" y="368344"/>
                  <a:pt x="2499281" y="454979"/>
                  <a:pt x="2575452" y="546132"/>
                </a:cubicBezTo>
                <a:cubicBezTo>
                  <a:pt x="2613397" y="590975"/>
                  <a:pt x="2638694" y="644289"/>
                  <a:pt x="2666926" y="695400"/>
                </a:cubicBezTo>
                <a:cubicBezTo>
                  <a:pt x="2717519" y="785875"/>
                  <a:pt x="2764385" y="879739"/>
                  <a:pt x="2785673" y="981905"/>
                </a:cubicBezTo>
                <a:cubicBezTo>
                  <a:pt x="2789061" y="983769"/>
                  <a:pt x="2791658" y="986932"/>
                  <a:pt x="2792844" y="990829"/>
                </a:cubicBezTo>
                <a:cubicBezTo>
                  <a:pt x="2796401" y="1004157"/>
                  <a:pt x="2796119" y="1018220"/>
                  <a:pt x="2799112" y="1031718"/>
                </a:cubicBezTo>
                <a:cubicBezTo>
                  <a:pt x="2803742" y="1049564"/>
                  <a:pt x="2806057" y="1067806"/>
                  <a:pt x="2808485" y="1086048"/>
                </a:cubicBezTo>
                <a:cubicBezTo>
                  <a:pt x="2815148" y="1113214"/>
                  <a:pt x="2822037" y="1140548"/>
                  <a:pt x="2822940" y="1168673"/>
                </a:cubicBezTo>
                <a:cubicBezTo>
                  <a:pt x="2824860" y="1197420"/>
                  <a:pt x="2817463" y="1225432"/>
                  <a:pt x="2810461" y="1252993"/>
                </a:cubicBezTo>
                <a:cubicBezTo>
                  <a:pt x="2798829" y="1306815"/>
                  <a:pt x="2780591" y="1358887"/>
                  <a:pt x="2756424" y="1408247"/>
                </a:cubicBezTo>
                <a:cubicBezTo>
                  <a:pt x="2735193" y="1455744"/>
                  <a:pt x="2708993" y="1500925"/>
                  <a:pt x="2683019" y="1545937"/>
                </a:cubicBezTo>
                <a:cubicBezTo>
                  <a:pt x="2658682" y="1581461"/>
                  <a:pt x="2633781" y="1616645"/>
                  <a:pt x="2610066" y="1652565"/>
                </a:cubicBezTo>
                <a:cubicBezTo>
                  <a:pt x="2533216" y="1761113"/>
                  <a:pt x="2444057" y="1861528"/>
                  <a:pt x="2339653" y="1944323"/>
                </a:cubicBezTo>
                <a:cubicBezTo>
                  <a:pt x="2249421" y="2015765"/>
                  <a:pt x="2148235" y="2071112"/>
                  <a:pt x="2042419" y="2115785"/>
                </a:cubicBezTo>
                <a:cubicBezTo>
                  <a:pt x="1912605" y="2174013"/>
                  <a:pt x="1775508" y="2215128"/>
                  <a:pt x="1634796" y="2236476"/>
                </a:cubicBezTo>
                <a:cubicBezTo>
                  <a:pt x="1572910" y="2246642"/>
                  <a:pt x="1506958" y="2239977"/>
                  <a:pt x="1446992" y="2246359"/>
                </a:cubicBezTo>
                <a:cubicBezTo>
                  <a:pt x="1401933" y="2315317"/>
                  <a:pt x="1335191" y="2363887"/>
                  <a:pt x="1268844" y="2410593"/>
                </a:cubicBezTo>
                <a:cubicBezTo>
                  <a:pt x="1211757" y="2452725"/>
                  <a:pt x="1155631" y="2497115"/>
                  <a:pt x="1090470" y="2526144"/>
                </a:cubicBezTo>
                <a:cubicBezTo>
                  <a:pt x="1039877" y="2550147"/>
                  <a:pt x="985783" y="2566525"/>
                  <a:pt x="931237" y="2578950"/>
                </a:cubicBezTo>
                <a:cubicBezTo>
                  <a:pt x="895212" y="2587308"/>
                  <a:pt x="858849" y="2595893"/>
                  <a:pt x="821695" y="2594142"/>
                </a:cubicBezTo>
                <a:close/>
                <a:moveTo>
                  <a:pt x="825083" y="2563193"/>
                </a:moveTo>
                <a:cubicBezTo>
                  <a:pt x="871441" y="2564209"/>
                  <a:pt x="916443" y="2550485"/>
                  <a:pt x="961108" y="2539981"/>
                </a:cubicBezTo>
                <a:cubicBezTo>
                  <a:pt x="1011644" y="2526088"/>
                  <a:pt x="1060769" y="2508071"/>
                  <a:pt x="1107071" y="2483504"/>
                </a:cubicBezTo>
                <a:cubicBezTo>
                  <a:pt x="1148403" y="2461930"/>
                  <a:pt x="1185557" y="2433127"/>
                  <a:pt x="1223050" y="2406188"/>
                </a:cubicBezTo>
                <a:cubicBezTo>
                  <a:pt x="1266980" y="2373093"/>
                  <a:pt x="1312491" y="2341918"/>
                  <a:pt x="1354671" y="2306563"/>
                </a:cubicBezTo>
                <a:cubicBezTo>
                  <a:pt x="1380532" y="2283069"/>
                  <a:pt x="1402441" y="2255621"/>
                  <a:pt x="1422655" y="2227214"/>
                </a:cubicBezTo>
                <a:cubicBezTo>
                  <a:pt x="1440555" y="2206430"/>
                  <a:pt x="1481605" y="2214676"/>
                  <a:pt x="1506902" y="2212699"/>
                </a:cubicBezTo>
                <a:cubicBezTo>
                  <a:pt x="1535247" y="2213095"/>
                  <a:pt x="1565908" y="2211683"/>
                  <a:pt x="1592503" y="2209819"/>
                </a:cubicBezTo>
                <a:cubicBezTo>
                  <a:pt x="1750098" y="2193554"/>
                  <a:pt x="1903176" y="2144927"/>
                  <a:pt x="2047106" y="2079697"/>
                </a:cubicBezTo>
                <a:cubicBezTo>
                  <a:pt x="2154277" y="2034177"/>
                  <a:pt x="2255576" y="1974820"/>
                  <a:pt x="2345130" y="1900101"/>
                </a:cubicBezTo>
                <a:cubicBezTo>
                  <a:pt x="2452358" y="1809513"/>
                  <a:pt x="2543211" y="1699948"/>
                  <a:pt x="2619721" y="1583042"/>
                </a:cubicBezTo>
                <a:cubicBezTo>
                  <a:pt x="2649648" y="1543226"/>
                  <a:pt x="2674097" y="1500247"/>
                  <a:pt x="2697813" y="1456535"/>
                </a:cubicBezTo>
                <a:cubicBezTo>
                  <a:pt x="2731410" y="1394410"/>
                  <a:pt x="2760715" y="1329293"/>
                  <a:pt x="2776864" y="1260843"/>
                </a:cubicBezTo>
                <a:cubicBezTo>
                  <a:pt x="2789512" y="1213516"/>
                  <a:pt x="2781890" y="1163591"/>
                  <a:pt x="2780591" y="1115247"/>
                </a:cubicBezTo>
                <a:cubicBezTo>
                  <a:pt x="2778445" y="1086669"/>
                  <a:pt x="2773420" y="1058488"/>
                  <a:pt x="2767491" y="1030475"/>
                </a:cubicBezTo>
                <a:cubicBezTo>
                  <a:pt x="2748010" y="910350"/>
                  <a:pt x="2692674" y="800164"/>
                  <a:pt x="2633103" y="695739"/>
                </a:cubicBezTo>
                <a:cubicBezTo>
                  <a:pt x="2615599" y="664451"/>
                  <a:pt x="2599450" y="632429"/>
                  <a:pt x="2579970" y="602270"/>
                </a:cubicBezTo>
                <a:cubicBezTo>
                  <a:pt x="2550212" y="560308"/>
                  <a:pt x="2516559" y="521226"/>
                  <a:pt x="2480421" y="484686"/>
                </a:cubicBezTo>
                <a:cubicBezTo>
                  <a:pt x="2418027" y="418778"/>
                  <a:pt x="2353656" y="353773"/>
                  <a:pt x="2278727" y="301984"/>
                </a:cubicBezTo>
                <a:cubicBezTo>
                  <a:pt x="2186745" y="244491"/>
                  <a:pt x="2091431" y="190161"/>
                  <a:pt x="1989907" y="151305"/>
                </a:cubicBezTo>
                <a:cubicBezTo>
                  <a:pt x="1894706" y="115724"/>
                  <a:pt x="1791431" y="93755"/>
                  <a:pt x="1693407" y="71108"/>
                </a:cubicBezTo>
                <a:cubicBezTo>
                  <a:pt x="1535304" y="37674"/>
                  <a:pt x="1372853" y="30388"/>
                  <a:pt x="1211814" y="31236"/>
                </a:cubicBezTo>
                <a:cubicBezTo>
                  <a:pt x="999052" y="44056"/>
                  <a:pt x="784258" y="89858"/>
                  <a:pt x="595551" y="191798"/>
                </a:cubicBezTo>
                <a:cubicBezTo>
                  <a:pt x="419435" y="291197"/>
                  <a:pt x="266922" y="435551"/>
                  <a:pt x="168616" y="613001"/>
                </a:cubicBezTo>
                <a:cubicBezTo>
                  <a:pt x="124856" y="686025"/>
                  <a:pt x="86741" y="763341"/>
                  <a:pt x="62010" y="844950"/>
                </a:cubicBezTo>
                <a:cubicBezTo>
                  <a:pt x="48740" y="892955"/>
                  <a:pt x="41795" y="942202"/>
                  <a:pt x="36036" y="991563"/>
                </a:cubicBezTo>
                <a:cubicBezTo>
                  <a:pt x="24855" y="1090002"/>
                  <a:pt x="32535" y="1190699"/>
                  <a:pt x="57831" y="1286427"/>
                </a:cubicBezTo>
                <a:cubicBezTo>
                  <a:pt x="70197" y="1328897"/>
                  <a:pt x="92049" y="1367640"/>
                  <a:pt x="108594" y="1408473"/>
                </a:cubicBezTo>
                <a:cubicBezTo>
                  <a:pt x="131857" y="1473421"/>
                  <a:pt x="161558" y="1535150"/>
                  <a:pt x="200801" y="1591739"/>
                </a:cubicBezTo>
                <a:cubicBezTo>
                  <a:pt x="232309" y="1636808"/>
                  <a:pt x="262857" y="1683231"/>
                  <a:pt x="301366" y="1722765"/>
                </a:cubicBezTo>
                <a:cubicBezTo>
                  <a:pt x="403399" y="1824649"/>
                  <a:pt x="522767" y="1907556"/>
                  <a:pt x="649588" y="1974989"/>
                </a:cubicBezTo>
                <a:cubicBezTo>
                  <a:pt x="779346" y="2045811"/>
                  <a:pt x="918476" y="2101214"/>
                  <a:pt x="1064044" y="2128097"/>
                </a:cubicBezTo>
                <a:cubicBezTo>
                  <a:pt x="1131633" y="2138545"/>
                  <a:pt x="1058567" y="2255847"/>
                  <a:pt x="1038917" y="2287418"/>
                </a:cubicBezTo>
                <a:cubicBezTo>
                  <a:pt x="1014354" y="2328420"/>
                  <a:pt x="989848" y="2369534"/>
                  <a:pt x="958397" y="2405793"/>
                </a:cubicBezTo>
                <a:cubicBezTo>
                  <a:pt x="935303" y="2434483"/>
                  <a:pt x="913620" y="2464415"/>
                  <a:pt x="888324" y="2491298"/>
                </a:cubicBezTo>
                <a:cubicBezTo>
                  <a:pt x="861277" y="2515922"/>
                  <a:pt x="834004" y="2540545"/>
                  <a:pt x="804868" y="2562797"/>
                </a:cubicBezTo>
                <a:cubicBezTo>
                  <a:pt x="811644" y="2563080"/>
                  <a:pt x="818363" y="2563136"/>
                  <a:pt x="825083" y="2563193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2"/>
          <p:cNvSpPr/>
          <p:nvPr/>
        </p:nvSpPr>
        <p:spPr>
          <a:xfrm>
            <a:off x="13431851" y="40640"/>
            <a:ext cx="2353785" cy="2164925"/>
          </a:xfrm>
          <a:custGeom>
            <a:avLst/>
            <a:gdLst/>
            <a:ahLst/>
            <a:cxnLst/>
            <a:rect l="l" t="t" r="r" b="b"/>
            <a:pathLst>
              <a:path w="2752965" h="2532076" extrusionOk="0">
                <a:moveTo>
                  <a:pt x="2749476" y="1084082"/>
                </a:moveTo>
                <a:cubicBezTo>
                  <a:pt x="2750831" y="1132426"/>
                  <a:pt x="2758398" y="1182408"/>
                  <a:pt x="2745806" y="1229679"/>
                </a:cubicBezTo>
                <a:cubicBezTo>
                  <a:pt x="2729657" y="1298128"/>
                  <a:pt x="2700351" y="1363246"/>
                  <a:pt x="2666754" y="1425370"/>
                </a:cubicBezTo>
                <a:cubicBezTo>
                  <a:pt x="2643039" y="1469083"/>
                  <a:pt x="2618533" y="1512005"/>
                  <a:pt x="2588663" y="1551878"/>
                </a:cubicBezTo>
                <a:cubicBezTo>
                  <a:pt x="2512152" y="1668784"/>
                  <a:pt x="2421300" y="1778349"/>
                  <a:pt x="2314072" y="1868937"/>
                </a:cubicBezTo>
                <a:cubicBezTo>
                  <a:pt x="2224574" y="1943656"/>
                  <a:pt x="2123275" y="2003012"/>
                  <a:pt x="2016047" y="2048532"/>
                </a:cubicBezTo>
                <a:cubicBezTo>
                  <a:pt x="1872174" y="2113706"/>
                  <a:pt x="1719040" y="2162389"/>
                  <a:pt x="1561445" y="2178654"/>
                </a:cubicBezTo>
                <a:cubicBezTo>
                  <a:pt x="1534850" y="2180518"/>
                  <a:pt x="1504133" y="2181930"/>
                  <a:pt x="1475843" y="2181535"/>
                </a:cubicBezTo>
                <a:cubicBezTo>
                  <a:pt x="1450547" y="2183512"/>
                  <a:pt x="1409497" y="2175322"/>
                  <a:pt x="1391597" y="2196049"/>
                </a:cubicBezTo>
                <a:cubicBezTo>
                  <a:pt x="1371439" y="2224513"/>
                  <a:pt x="1349474" y="2251961"/>
                  <a:pt x="1323613" y="2275455"/>
                </a:cubicBezTo>
                <a:cubicBezTo>
                  <a:pt x="1281433" y="2310810"/>
                  <a:pt x="1235922" y="2341985"/>
                  <a:pt x="1191992" y="2375023"/>
                </a:cubicBezTo>
                <a:cubicBezTo>
                  <a:pt x="1154499" y="2401963"/>
                  <a:pt x="1117345" y="2430709"/>
                  <a:pt x="1076012" y="2452340"/>
                </a:cubicBezTo>
                <a:cubicBezTo>
                  <a:pt x="1029711" y="2476907"/>
                  <a:pt x="980586" y="2494923"/>
                  <a:pt x="930049" y="2508816"/>
                </a:cubicBezTo>
                <a:cubicBezTo>
                  <a:pt x="885385" y="2519321"/>
                  <a:pt x="840382" y="2532988"/>
                  <a:pt x="794024" y="2532028"/>
                </a:cubicBezTo>
                <a:cubicBezTo>
                  <a:pt x="787305" y="2531972"/>
                  <a:pt x="780585" y="2531915"/>
                  <a:pt x="773923" y="2531633"/>
                </a:cubicBezTo>
                <a:cubicBezTo>
                  <a:pt x="803002" y="2509381"/>
                  <a:pt x="830275" y="2484757"/>
                  <a:pt x="857378" y="2460134"/>
                </a:cubicBezTo>
                <a:cubicBezTo>
                  <a:pt x="882675" y="2433307"/>
                  <a:pt x="904358" y="2403375"/>
                  <a:pt x="927452" y="2374628"/>
                </a:cubicBezTo>
                <a:cubicBezTo>
                  <a:pt x="958903" y="2338370"/>
                  <a:pt x="983409" y="2297312"/>
                  <a:pt x="1007971" y="2256253"/>
                </a:cubicBezTo>
                <a:cubicBezTo>
                  <a:pt x="1027621" y="2224683"/>
                  <a:pt x="1100688" y="2107381"/>
                  <a:pt x="1033099" y="2096933"/>
                </a:cubicBezTo>
                <a:cubicBezTo>
                  <a:pt x="887531" y="2070050"/>
                  <a:pt x="748344" y="2014590"/>
                  <a:pt x="618643" y="1943825"/>
                </a:cubicBezTo>
                <a:cubicBezTo>
                  <a:pt x="491822" y="1876448"/>
                  <a:pt x="372397" y="1793484"/>
                  <a:pt x="270421" y="1691601"/>
                </a:cubicBezTo>
                <a:cubicBezTo>
                  <a:pt x="231912" y="1652123"/>
                  <a:pt x="201307" y="1605643"/>
                  <a:pt x="169800" y="1560575"/>
                </a:cubicBezTo>
                <a:cubicBezTo>
                  <a:pt x="130556" y="1503985"/>
                  <a:pt x="100855" y="1442257"/>
                  <a:pt x="77592" y="1377309"/>
                </a:cubicBezTo>
                <a:cubicBezTo>
                  <a:pt x="61047" y="1336419"/>
                  <a:pt x="39195" y="1297733"/>
                  <a:pt x="26829" y="1255263"/>
                </a:cubicBezTo>
                <a:cubicBezTo>
                  <a:pt x="1476" y="1159535"/>
                  <a:pt x="-6146" y="1058837"/>
                  <a:pt x="4977" y="960399"/>
                </a:cubicBezTo>
                <a:cubicBezTo>
                  <a:pt x="10737" y="911095"/>
                  <a:pt x="17682" y="861790"/>
                  <a:pt x="30951" y="813785"/>
                </a:cubicBezTo>
                <a:cubicBezTo>
                  <a:pt x="55683" y="732233"/>
                  <a:pt x="93797" y="654860"/>
                  <a:pt x="137558" y="581836"/>
                </a:cubicBezTo>
                <a:cubicBezTo>
                  <a:pt x="235921" y="404387"/>
                  <a:pt x="388434" y="260033"/>
                  <a:pt x="564493" y="160634"/>
                </a:cubicBezTo>
                <a:cubicBezTo>
                  <a:pt x="753200" y="58694"/>
                  <a:pt x="967994" y="12948"/>
                  <a:pt x="1180755" y="71"/>
                </a:cubicBezTo>
                <a:cubicBezTo>
                  <a:pt x="1341795" y="-832"/>
                  <a:pt x="1504246" y="6566"/>
                  <a:pt x="1662349" y="39944"/>
                </a:cubicBezTo>
                <a:cubicBezTo>
                  <a:pt x="1760372" y="62591"/>
                  <a:pt x="1863648" y="84560"/>
                  <a:pt x="1958848" y="120140"/>
                </a:cubicBezTo>
                <a:cubicBezTo>
                  <a:pt x="2060373" y="159053"/>
                  <a:pt x="2155630" y="213327"/>
                  <a:pt x="2247669" y="270876"/>
                </a:cubicBezTo>
                <a:cubicBezTo>
                  <a:pt x="2322598" y="322665"/>
                  <a:pt x="2386969" y="387670"/>
                  <a:pt x="2449363" y="453578"/>
                </a:cubicBezTo>
                <a:cubicBezTo>
                  <a:pt x="2485501" y="490118"/>
                  <a:pt x="2519154" y="529200"/>
                  <a:pt x="2548911" y="571162"/>
                </a:cubicBezTo>
                <a:cubicBezTo>
                  <a:pt x="2568392" y="601321"/>
                  <a:pt x="2584541" y="633286"/>
                  <a:pt x="2602045" y="664574"/>
                </a:cubicBezTo>
                <a:cubicBezTo>
                  <a:pt x="2661616" y="768999"/>
                  <a:pt x="2716952" y="879185"/>
                  <a:pt x="2736433" y="999311"/>
                </a:cubicBezTo>
                <a:cubicBezTo>
                  <a:pt x="2742362" y="1027323"/>
                  <a:pt x="2747330" y="1055505"/>
                  <a:pt x="2749476" y="1084082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880" y="2558975"/>
            <a:ext cx="17231360" cy="7212719"/>
          </a:xfrm>
        </p:spPr>
        <p:txBody>
          <a:bodyPr>
            <a:normAutofit/>
          </a:bodyPr>
          <a:lstStyle/>
          <a:p>
            <a:pPr marL="552450" indent="-51435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bg2"/>
                </a:solidFill>
              </a:rPr>
              <a:t>'likes</a:t>
            </a:r>
            <a:r>
              <a:rPr lang="en-US" sz="2400" dirty="0">
                <a:solidFill>
                  <a:schemeClr val="bg2"/>
                </a:solidFill>
              </a:rPr>
              <a:t>' </a:t>
            </a:r>
            <a:r>
              <a:rPr lang="en-US" sz="2400" dirty="0" err="1">
                <a:solidFill>
                  <a:schemeClr val="bg2"/>
                </a:solidFill>
              </a:rPr>
              <a:t>mempunyai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korelasi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positif</a:t>
            </a:r>
            <a:r>
              <a:rPr lang="en-US" sz="2400" dirty="0">
                <a:solidFill>
                  <a:schemeClr val="bg2"/>
                </a:solidFill>
              </a:rPr>
              <a:t> paling </a:t>
            </a:r>
            <a:r>
              <a:rPr lang="en-US" sz="2400" dirty="0" err="1">
                <a:solidFill>
                  <a:schemeClr val="bg2"/>
                </a:solidFill>
              </a:rPr>
              <a:t>kuat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dengan</a:t>
            </a:r>
            <a:r>
              <a:rPr lang="en-US" sz="2400" dirty="0">
                <a:solidFill>
                  <a:schemeClr val="bg2"/>
                </a:solidFill>
              </a:rPr>
              <a:t> 'views' </a:t>
            </a:r>
            <a:r>
              <a:rPr lang="en-US" sz="2400" dirty="0" err="1">
                <a:solidFill>
                  <a:schemeClr val="bg2"/>
                </a:solidFill>
              </a:rPr>
              <a:t>dengan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nilai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korelasi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0.85,  </a:t>
            </a:r>
            <a:r>
              <a:rPr lang="en-US" sz="2400" dirty="0" err="1" smtClean="0">
                <a:solidFill>
                  <a:schemeClr val="bg2"/>
                </a:solidFill>
              </a:rPr>
              <a:t>disusul</a:t>
            </a:r>
            <a:r>
              <a:rPr lang="en-US" sz="2400" dirty="0" smtClean="0">
                <a:solidFill>
                  <a:schemeClr val="bg2"/>
                </a:solidFill>
              </a:rPr>
              <a:t> 'dislikes</a:t>
            </a:r>
            <a:r>
              <a:rPr lang="en-US" sz="2400" dirty="0">
                <a:solidFill>
                  <a:schemeClr val="bg2"/>
                </a:solidFill>
              </a:rPr>
              <a:t>' </a:t>
            </a:r>
            <a:r>
              <a:rPr lang="en-US" sz="2400" dirty="0" err="1" smtClean="0">
                <a:solidFill>
                  <a:schemeClr val="bg2"/>
                </a:solidFill>
              </a:rPr>
              <a:t>dengan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nilai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korelasi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0.47.'dayToTrending</a:t>
            </a:r>
            <a:r>
              <a:rPr lang="en-US" sz="2400" dirty="0">
                <a:solidFill>
                  <a:schemeClr val="bg2"/>
                </a:solidFill>
              </a:rPr>
              <a:t>', '</a:t>
            </a:r>
            <a:r>
              <a:rPr lang="en-US" sz="2400" dirty="0" err="1">
                <a:solidFill>
                  <a:schemeClr val="bg2"/>
                </a:solidFill>
              </a:rPr>
              <a:t>title_length</a:t>
            </a:r>
            <a:r>
              <a:rPr lang="en-US" sz="2400" dirty="0">
                <a:solidFill>
                  <a:schemeClr val="bg2"/>
                </a:solidFill>
              </a:rPr>
              <a:t>' '</a:t>
            </a:r>
            <a:r>
              <a:rPr lang="en-US" sz="2400" dirty="0" err="1">
                <a:solidFill>
                  <a:schemeClr val="bg2"/>
                </a:solidFill>
              </a:rPr>
              <a:t>tags_length</a:t>
            </a:r>
            <a:r>
              <a:rPr lang="en-US" sz="2400" dirty="0">
                <a:solidFill>
                  <a:schemeClr val="bg2"/>
                </a:solidFill>
              </a:rPr>
              <a:t>' </a:t>
            </a:r>
            <a:r>
              <a:rPr lang="en-US" sz="2400" dirty="0" err="1">
                <a:solidFill>
                  <a:schemeClr val="bg2"/>
                </a:solidFill>
              </a:rPr>
              <a:t>dengan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korelasi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negatif</a:t>
            </a:r>
            <a:r>
              <a:rPr lang="en-US" sz="2400" dirty="0">
                <a:solidFill>
                  <a:schemeClr val="bg2"/>
                </a:solidFill>
              </a:rPr>
              <a:t> yang </a:t>
            </a:r>
            <a:r>
              <a:rPr lang="en-US" sz="2400" dirty="0" err="1">
                <a:solidFill>
                  <a:schemeClr val="bg2"/>
                </a:solidFill>
              </a:rPr>
              <a:t>rendah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pada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 'views</a:t>
            </a:r>
            <a:r>
              <a:rPr lang="en-US" sz="2400" dirty="0">
                <a:solidFill>
                  <a:schemeClr val="bg2"/>
                </a:solidFill>
              </a:rPr>
              <a:t>' </a:t>
            </a:r>
            <a:r>
              <a:rPr lang="en-US" sz="2400" dirty="0" err="1">
                <a:solidFill>
                  <a:schemeClr val="bg2"/>
                </a:solidFill>
              </a:rPr>
              <a:t>nilai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korelasi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masing-masing</a:t>
            </a:r>
            <a:r>
              <a:rPr lang="en-US" sz="2400" dirty="0">
                <a:solidFill>
                  <a:schemeClr val="bg2"/>
                </a:solidFill>
              </a:rPr>
              <a:t> -0.014, </a:t>
            </a:r>
            <a:r>
              <a:rPr lang="en-US" sz="2400" dirty="0" smtClean="0">
                <a:solidFill>
                  <a:schemeClr val="bg2"/>
                </a:solidFill>
              </a:rPr>
              <a:t>-0.036</a:t>
            </a:r>
            <a:r>
              <a:rPr lang="en-US" sz="2400" dirty="0">
                <a:solidFill>
                  <a:schemeClr val="bg2"/>
                </a:solidFill>
              </a:rPr>
              <a:t>, </a:t>
            </a:r>
            <a:r>
              <a:rPr lang="en-US" sz="2400" dirty="0" smtClean="0">
                <a:solidFill>
                  <a:schemeClr val="bg2"/>
                </a:solidFill>
              </a:rPr>
              <a:t>-0.016</a:t>
            </a:r>
          </a:p>
          <a:p>
            <a:pPr marL="552450" indent="-514350">
              <a:buClrTx/>
              <a:buFont typeface="+mj-lt"/>
              <a:buAutoNum type="arabicPeriod"/>
            </a:pPr>
            <a:r>
              <a:rPr lang="en-US" sz="2400" dirty="0" err="1" smtClean="0">
                <a:solidFill>
                  <a:schemeClr val="bg2"/>
                </a:solidFill>
              </a:rPr>
              <a:t>Untuk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Uji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Hipotesis</a:t>
            </a:r>
            <a:r>
              <a:rPr lang="en-US" sz="2400" dirty="0">
                <a:solidFill>
                  <a:schemeClr val="bg2"/>
                </a:solidFill>
              </a:rPr>
              <a:t>  </a:t>
            </a:r>
            <a:r>
              <a:rPr lang="en-US" sz="2400" dirty="0" err="1">
                <a:solidFill>
                  <a:schemeClr val="bg2"/>
                </a:solidFill>
              </a:rPr>
              <a:t>antara</a:t>
            </a:r>
            <a:r>
              <a:rPr lang="en-US" sz="2400" dirty="0">
                <a:solidFill>
                  <a:schemeClr val="bg2"/>
                </a:solidFill>
              </a:rPr>
              <a:t> variable Likes </a:t>
            </a:r>
            <a:r>
              <a:rPr lang="en-US" sz="2400" dirty="0" err="1">
                <a:solidFill>
                  <a:schemeClr val="bg2"/>
                </a:solidFill>
              </a:rPr>
              <a:t>dan</a:t>
            </a:r>
            <a:r>
              <a:rPr lang="en-US" sz="2400" dirty="0">
                <a:solidFill>
                  <a:schemeClr val="bg2"/>
                </a:solidFill>
              </a:rPr>
              <a:t> Comment Count </a:t>
            </a:r>
            <a:r>
              <a:rPr lang="en-US" sz="2400" dirty="0" err="1">
                <a:solidFill>
                  <a:schemeClr val="bg2"/>
                </a:solidFill>
              </a:rPr>
              <a:t>terhadap</a:t>
            </a:r>
            <a:r>
              <a:rPr lang="en-US" sz="2400" dirty="0">
                <a:solidFill>
                  <a:schemeClr val="bg2"/>
                </a:solidFill>
              </a:rPr>
              <a:t> Views </a:t>
            </a:r>
            <a:r>
              <a:rPr lang="en-US" sz="2400" dirty="0" err="1">
                <a:solidFill>
                  <a:schemeClr val="bg2"/>
                </a:solidFill>
              </a:rPr>
              <a:t>dengan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hasil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keduanya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menolak</a:t>
            </a:r>
            <a:r>
              <a:rPr lang="en-US" sz="2400" dirty="0">
                <a:solidFill>
                  <a:schemeClr val="bg2"/>
                </a:solidFill>
              </a:rPr>
              <a:t> H0 yang </a:t>
            </a:r>
            <a:r>
              <a:rPr lang="en-US" sz="2400" dirty="0" err="1" smtClean="0">
                <a:solidFill>
                  <a:schemeClr val="bg2"/>
                </a:solidFill>
              </a:rPr>
              <a:t>berarti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kedua</a:t>
            </a:r>
            <a:r>
              <a:rPr lang="en-US" sz="2400" dirty="0">
                <a:solidFill>
                  <a:schemeClr val="bg2"/>
                </a:solidFill>
              </a:rPr>
              <a:t> variable </a:t>
            </a:r>
            <a:r>
              <a:rPr lang="en-US" sz="2400" dirty="0" err="1">
                <a:solidFill>
                  <a:schemeClr val="bg2"/>
                </a:solidFill>
              </a:rPr>
              <a:t>tersebut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memiliki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pengaruh</a:t>
            </a:r>
            <a:r>
              <a:rPr lang="en-US" sz="2400" dirty="0">
                <a:solidFill>
                  <a:schemeClr val="bg2"/>
                </a:solidFill>
              </a:rPr>
              <a:t> yang </a:t>
            </a:r>
            <a:r>
              <a:rPr lang="en-US" sz="2400" dirty="0" err="1">
                <a:solidFill>
                  <a:schemeClr val="bg2"/>
                </a:solidFill>
              </a:rPr>
              <a:t>cukup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kuat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terhadap</a:t>
            </a:r>
            <a:r>
              <a:rPr lang="en-US" sz="2400" dirty="0">
                <a:solidFill>
                  <a:schemeClr val="bg2"/>
                </a:solidFill>
              </a:rPr>
              <a:t> variable </a:t>
            </a:r>
            <a:r>
              <a:rPr lang="en-US" sz="2400" dirty="0" smtClean="0">
                <a:solidFill>
                  <a:schemeClr val="bg2"/>
                </a:solidFill>
              </a:rPr>
              <a:t>views</a:t>
            </a:r>
          </a:p>
          <a:p>
            <a:pPr marL="552450" indent="-51435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bg2"/>
                </a:solidFill>
              </a:rPr>
              <a:t>Lama </a:t>
            </a:r>
            <a:r>
              <a:rPr lang="en-US" sz="2400" dirty="0">
                <a:solidFill>
                  <a:schemeClr val="bg2"/>
                </a:solidFill>
              </a:rPr>
              <a:t>video </a:t>
            </a:r>
            <a:r>
              <a:rPr lang="en-US" sz="2400" dirty="0" err="1">
                <a:solidFill>
                  <a:schemeClr val="bg2"/>
                </a:solidFill>
              </a:rPr>
              <a:t>untuk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menjadi</a:t>
            </a:r>
            <a:r>
              <a:rPr lang="en-US" sz="2400" dirty="0">
                <a:solidFill>
                  <a:schemeClr val="bg2"/>
                </a:solidFill>
              </a:rPr>
              <a:t> trending paling </a:t>
            </a:r>
            <a:r>
              <a:rPr lang="en-US" sz="2400" dirty="0" err="1">
                <a:solidFill>
                  <a:schemeClr val="bg2"/>
                </a:solidFill>
              </a:rPr>
              <a:t>banyak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kurang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dari</a:t>
            </a:r>
            <a:r>
              <a:rPr lang="en-US" sz="2400" dirty="0">
                <a:solidFill>
                  <a:schemeClr val="bg2"/>
                </a:solidFill>
              </a:rPr>
              <a:t> 7 </a:t>
            </a:r>
            <a:r>
              <a:rPr lang="en-US" sz="2400" dirty="0" err="1">
                <a:solidFill>
                  <a:schemeClr val="bg2"/>
                </a:solidFill>
              </a:rPr>
              <a:t>hari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dihitung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dari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dipublishnya</a:t>
            </a:r>
            <a:r>
              <a:rPr lang="en-US" sz="2400" dirty="0">
                <a:solidFill>
                  <a:schemeClr val="bg2"/>
                </a:solidFill>
              </a:rPr>
              <a:t> video </a:t>
            </a:r>
            <a:r>
              <a:rPr lang="en-US" sz="2400" dirty="0" err="1">
                <a:solidFill>
                  <a:schemeClr val="bg2"/>
                </a:solidFill>
              </a:rPr>
              <a:t>tersebut</a:t>
            </a:r>
            <a:r>
              <a:rPr lang="en-US" sz="2400" dirty="0">
                <a:solidFill>
                  <a:schemeClr val="bg2"/>
                </a:solidFill>
              </a:rPr>
              <a:t>, </a:t>
            </a:r>
            <a:r>
              <a:rPr lang="en-US" sz="2400" dirty="0" err="1">
                <a:solidFill>
                  <a:schemeClr val="bg2"/>
                </a:solidFill>
              </a:rPr>
              <a:t>dengan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jumlah</a:t>
            </a:r>
            <a:r>
              <a:rPr lang="en-US" sz="2400" dirty="0">
                <a:solidFill>
                  <a:schemeClr val="bg2"/>
                </a:solidFill>
              </a:rPr>
              <a:t> video </a:t>
            </a:r>
            <a:r>
              <a:rPr lang="en-US" sz="2400" dirty="0" err="1">
                <a:solidFill>
                  <a:schemeClr val="bg2"/>
                </a:solidFill>
              </a:rPr>
              <a:t>lebih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dari</a:t>
            </a:r>
            <a:r>
              <a:rPr lang="en-US" sz="2400" dirty="0">
                <a:solidFill>
                  <a:schemeClr val="bg2"/>
                </a:solidFill>
              </a:rPr>
              <a:t> 25000 video. </a:t>
            </a:r>
            <a:r>
              <a:rPr lang="en-US" sz="2400" dirty="0" err="1">
                <a:solidFill>
                  <a:schemeClr val="bg2"/>
                </a:solidFill>
              </a:rPr>
              <a:t>Tapi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ada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juga</a:t>
            </a:r>
            <a:r>
              <a:rPr lang="en-US" sz="2400" dirty="0">
                <a:solidFill>
                  <a:schemeClr val="bg2"/>
                </a:solidFill>
              </a:rPr>
              <a:t> video </a:t>
            </a:r>
            <a:r>
              <a:rPr lang="en-US" sz="2400" dirty="0" err="1">
                <a:solidFill>
                  <a:schemeClr val="bg2"/>
                </a:solidFill>
              </a:rPr>
              <a:t>menjadi</a:t>
            </a:r>
            <a:r>
              <a:rPr lang="en-US" sz="2400" dirty="0">
                <a:solidFill>
                  <a:schemeClr val="bg2"/>
                </a:solidFill>
              </a:rPr>
              <a:t> trending </a:t>
            </a:r>
            <a:r>
              <a:rPr lang="en-US" sz="2400" dirty="0" err="1">
                <a:solidFill>
                  <a:schemeClr val="bg2"/>
                </a:solidFill>
              </a:rPr>
              <a:t>lebih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dari</a:t>
            </a:r>
            <a:r>
              <a:rPr lang="en-US" sz="2400" dirty="0">
                <a:solidFill>
                  <a:schemeClr val="bg2"/>
                </a:solidFill>
              </a:rPr>
              <a:t> 1000 </a:t>
            </a:r>
            <a:r>
              <a:rPr lang="en-US" sz="2400" dirty="0" err="1">
                <a:solidFill>
                  <a:schemeClr val="bg2"/>
                </a:solidFill>
              </a:rPr>
              <a:t>hari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setelah</a:t>
            </a:r>
            <a:r>
              <a:rPr lang="en-US" sz="2400" dirty="0">
                <a:solidFill>
                  <a:schemeClr val="bg2"/>
                </a:solidFill>
              </a:rPr>
              <a:t> video </a:t>
            </a:r>
            <a:r>
              <a:rPr lang="en-US" sz="2400" dirty="0" err="1">
                <a:solidFill>
                  <a:schemeClr val="bg2"/>
                </a:solidFill>
              </a:rPr>
              <a:t>tersebut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dipublish</a:t>
            </a:r>
            <a:r>
              <a:rPr lang="en-US" sz="2400" dirty="0" smtClean="0">
                <a:solidFill>
                  <a:schemeClr val="bg2"/>
                </a:solidFill>
              </a:rPr>
              <a:t>.</a:t>
            </a:r>
            <a:endParaRPr lang="en-US" sz="2400" dirty="0">
              <a:solidFill>
                <a:schemeClr val="bg2"/>
              </a:solidFill>
            </a:endParaRPr>
          </a:p>
          <a:p>
            <a:pPr marL="552450" indent="-51435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Channel </a:t>
            </a:r>
            <a:r>
              <a:rPr lang="en-US" sz="2400" dirty="0" err="1">
                <a:solidFill>
                  <a:schemeClr val="bg2"/>
                </a:solidFill>
              </a:rPr>
              <a:t>Youtube</a:t>
            </a:r>
            <a:r>
              <a:rPr lang="en-US" sz="2400" dirty="0">
                <a:solidFill>
                  <a:schemeClr val="bg2"/>
                </a:solidFill>
              </a:rPr>
              <a:t> yang </a:t>
            </a:r>
            <a:r>
              <a:rPr lang="en-US" sz="2400" dirty="0" err="1">
                <a:solidFill>
                  <a:schemeClr val="bg2"/>
                </a:solidFill>
              </a:rPr>
              <a:t>mempunyai</a:t>
            </a:r>
            <a:r>
              <a:rPr lang="en-US" sz="2400" dirty="0">
                <a:solidFill>
                  <a:schemeClr val="bg2"/>
                </a:solidFill>
              </a:rPr>
              <a:t> video trending </a:t>
            </a:r>
            <a:r>
              <a:rPr lang="en-US" sz="2400" dirty="0" err="1">
                <a:solidFill>
                  <a:schemeClr val="bg2"/>
                </a:solidFill>
              </a:rPr>
              <a:t>terbanyak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adalah</a:t>
            </a:r>
            <a:r>
              <a:rPr lang="en-US" sz="2400" dirty="0">
                <a:solidFill>
                  <a:schemeClr val="bg2"/>
                </a:solidFill>
              </a:rPr>
              <a:t> ESPN </a:t>
            </a:r>
            <a:r>
              <a:rPr lang="en-US" sz="2400" dirty="0" err="1">
                <a:solidFill>
                  <a:schemeClr val="bg2"/>
                </a:solidFill>
              </a:rPr>
              <a:t>dengan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jumlah</a:t>
            </a:r>
            <a:r>
              <a:rPr lang="en-US" sz="2400" dirty="0">
                <a:solidFill>
                  <a:schemeClr val="bg2"/>
                </a:solidFill>
              </a:rPr>
              <a:t> video </a:t>
            </a:r>
            <a:r>
              <a:rPr lang="en-US" sz="2400" dirty="0" err="1">
                <a:solidFill>
                  <a:schemeClr val="bg2"/>
                </a:solidFill>
              </a:rPr>
              <a:t>mencapai</a:t>
            </a:r>
            <a:r>
              <a:rPr lang="en-US" sz="2400" dirty="0">
                <a:solidFill>
                  <a:schemeClr val="bg2"/>
                </a:solidFill>
              </a:rPr>
              <a:t> 200 </a:t>
            </a:r>
            <a:r>
              <a:rPr lang="en-US" sz="2400" dirty="0" err="1" smtClean="0">
                <a:solidFill>
                  <a:schemeClr val="bg2"/>
                </a:solidFill>
              </a:rPr>
              <a:t>lebih</a:t>
            </a:r>
            <a:r>
              <a:rPr lang="en-US" sz="2400" dirty="0" smtClean="0">
                <a:solidFill>
                  <a:schemeClr val="bg2"/>
                </a:solidFill>
              </a:rPr>
              <a:t>, </a:t>
            </a:r>
            <a:r>
              <a:rPr lang="en-US" sz="2400" dirty="0" err="1" smtClean="0">
                <a:solidFill>
                  <a:schemeClr val="bg2"/>
                </a:solidFill>
              </a:rPr>
              <a:t>disusul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The Tonight Show Starring Jimmy </a:t>
            </a:r>
            <a:r>
              <a:rPr lang="en-US" sz="2400" dirty="0" smtClean="0">
                <a:solidFill>
                  <a:schemeClr val="bg2"/>
                </a:solidFill>
              </a:rPr>
              <a:t>Fallon, </a:t>
            </a:r>
            <a:r>
              <a:rPr lang="en-US" sz="2400" dirty="0" err="1" smtClean="0">
                <a:solidFill>
                  <a:schemeClr val="bg2"/>
                </a:solidFill>
              </a:rPr>
              <a:t>dan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untuk</a:t>
            </a:r>
            <a:r>
              <a:rPr lang="en-US" sz="2400" dirty="0" smtClean="0">
                <a:solidFill>
                  <a:schemeClr val="bg2"/>
                </a:solidFill>
              </a:rPr>
              <a:t> views </a:t>
            </a:r>
            <a:r>
              <a:rPr lang="en-US" sz="2400" dirty="0" err="1" smtClean="0">
                <a:solidFill>
                  <a:schemeClr val="bg2"/>
                </a:solidFill>
              </a:rPr>
              <a:t>terbanyak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terdapat</a:t>
            </a:r>
            <a:r>
              <a:rPr lang="en-US" sz="2400" dirty="0" smtClean="0">
                <a:solidFill>
                  <a:schemeClr val="bg2"/>
                </a:solidFill>
              </a:rPr>
              <a:t> di channel </a:t>
            </a:r>
            <a:r>
              <a:rPr lang="en-US" sz="2400" dirty="0" err="1" smtClean="0">
                <a:solidFill>
                  <a:schemeClr val="bg2"/>
                </a:solidFill>
              </a:rPr>
              <a:t>ChildishGambinoVEVO</a:t>
            </a:r>
            <a:r>
              <a:rPr lang="en-US" sz="2400" dirty="0" smtClean="0">
                <a:solidFill>
                  <a:schemeClr val="bg2"/>
                </a:solidFill>
              </a:rPr>
              <a:t>, </a:t>
            </a:r>
            <a:r>
              <a:rPr lang="en-US" sz="2400" dirty="0" err="1" smtClean="0">
                <a:solidFill>
                  <a:schemeClr val="bg2"/>
                </a:solidFill>
              </a:rPr>
              <a:t>diikuti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ibighit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dan</a:t>
            </a:r>
            <a:r>
              <a:rPr lang="en-US" sz="2400" dirty="0" smtClean="0">
                <a:solidFill>
                  <a:schemeClr val="bg2"/>
                </a:solidFill>
              </a:rPr>
              <a:t> Dude Perfect</a:t>
            </a:r>
          </a:p>
          <a:p>
            <a:pPr marL="552450" indent="-514350">
              <a:buClrTx/>
              <a:buFont typeface="+mj-lt"/>
              <a:buAutoNum type="arabicPeriod"/>
            </a:pPr>
            <a:r>
              <a:rPr lang="en-US" sz="2400" dirty="0" err="1" smtClean="0">
                <a:solidFill>
                  <a:schemeClr val="bg2"/>
                </a:solidFill>
              </a:rPr>
              <a:t>Untuk</a:t>
            </a:r>
            <a:r>
              <a:rPr lang="en-US" sz="2400" dirty="0" smtClean="0">
                <a:solidFill>
                  <a:schemeClr val="bg2"/>
                </a:solidFill>
              </a:rPr>
              <a:t> video yang trending, jam posting/publish time </a:t>
            </a:r>
            <a:r>
              <a:rPr lang="en-US" sz="2400" dirty="0" err="1" smtClean="0">
                <a:solidFill>
                  <a:schemeClr val="bg2"/>
                </a:solidFill>
              </a:rPr>
              <a:t>berdasar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analisa</a:t>
            </a:r>
            <a:r>
              <a:rPr lang="en-US" sz="2400" dirty="0" smtClean="0">
                <a:solidFill>
                  <a:schemeClr val="bg2"/>
                </a:solidFill>
              </a:rPr>
              <a:t> paling </a:t>
            </a:r>
            <a:r>
              <a:rPr lang="en-US" sz="2400" dirty="0" err="1" smtClean="0">
                <a:solidFill>
                  <a:schemeClr val="bg2"/>
                </a:solidFill>
              </a:rPr>
              <a:t>banyak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dilakukan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pada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pukul</a:t>
            </a:r>
            <a:r>
              <a:rPr lang="en-US" sz="2400" dirty="0" smtClean="0">
                <a:solidFill>
                  <a:schemeClr val="bg2"/>
                </a:solidFill>
              </a:rPr>
              <a:t> 14-17 </a:t>
            </a:r>
            <a:endParaRPr lang="en-US" sz="2400" dirty="0">
              <a:solidFill>
                <a:schemeClr val="bg2"/>
              </a:solidFill>
            </a:endParaRPr>
          </a:p>
          <a:p>
            <a:pPr marL="552450" indent="-514350">
              <a:buClr>
                <a:srgbClr val="F2D925"/>
              </a:buClr>
              <a:buFont typeface="+mj-lt"/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  <a:p>
            <a:pPr marL="552450" indent="-514350">
              <a:buClr>
                <a:srgbClr val="F2D925"/>
              </a:buClr>
              <a:buFont typeface="+mj-lt"/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/>
          <p:nvPr/>
        </p:nvSpPr>
        <p:spPr>
          <a:xfrm rot="5491664">
            <a:off x="10337937" y="-5082247"/>
            <a:ext cx="9358437" cy="10453752"/>
          </a:xfrm>
          <a:custGeom>
            <a:avLst/>
            <a:gdLst/>
            <a:ahLst/>
            <a:cxnLst/>
            <a:rect l="l" t="t" r="r" b="b"/>
            <a:pathLst>
              <a:path w="9358437" h="10453752" extrusionOk="0">
                <a:moveTo>
                  <a:pt x="9323454" y="7495211"/>
                </a:moveTo>
                <a:cubicBezTo>
                  <a:pt x="9291446" y="7170105"/>
                  <a:pt x="9159651" y="6871760"/>
                  <a:pt x="9019906" y="6580522"/>
                </a:cubicBezTo>
                <a:cubicBezTo>
                  <a:pt x="8837902" y="6128928"/>
                  <a:pt x="8677865" y="5670851"/>
                  <a:pt x="8607783" y="5186223"/>
                </a:cubicBezTo>
                <a:cubicBezTo>
                  <a:pt x="8537074" y="4699504"/>
                  <a:pt x="8563224" y="4210694"/>
                  <a:pt x="8703805" y="3736728"/>
                </a:cubicBezTo>
                <a:cubicBezTo>
                  <a:pt x="8828488" y="3293914"/>
                  <a:pt x="8987270" y="2853400"/>
                  <a:pt x="8973045" y="2386542"/>
                </a:cubicBezTo>
                <a:cubicBezTo>
                  <a:pt x="8973045" y="2178307"/>
                  <a:pt x="8896478" y="1976762"/>
                  <a:pt x="8802129" y="1793824"/>
                </a:cubicBezTo>
                <a:cubicBezTo>
                  <a:pt x="8705688" y="1616322"/>
                  <a:pt x="8569709" y="1462027"/>
                  <a:pt x="8422851" y="1324458"/>
                </a:cubicBezTo>
                <a:cubicBezTo>
                  <a:pt x="8292729" y="1205496"/>
                  <a:pt x="8154030" y="1088625"/>
                  <a:pt x="8068677" y="931403"/>
                </a:cubicBezTo>
                <a:cubicBezTo>
                  <a:pt x="7922655" y="566363"/>
                  <a:pt x="7912405" y="496951"/>
                  <a:pt x="7566598" y="272827"/>
                </a:cubicBezTo>
                <a:cubicBezTo>
                  <a:pt x="7513462" y="231848"/>
                  <a:pt x="7446727" y="183135"/>
                  <a:pt x="7384804" y="152610"/>
                </a:cubicBezTo>
                <a:cubicBezTo>
                  <a:pt x="7362838" y="140066"/>
                  <a:pt x="7341082" y="126058"/>
                  <a:pt x="7316395" y="119368"/>
                </a:cubicBezTo>
                <a:cubicBezTo>
                  <a:pt x="7284179" y="110169"/>
                  <a:pt x="7249661" y="131494"/>
                  <a:pt x="7242967" y="164109"/>
                </a:cubicBezTo>
                <a:cubicBezTo>
                  <a:pt x="6565161" y="-21128"/>
                  <a:pt x="5818529" y="-87822"/>
                  <a:pt x="5150555" y="169127"/>
                </a:cubicBezTo>
                <a:cubicBezTo>
                  <a:pt x="4822530" y="298961"/>
                  <a:pt x="4535927" y="517859"/>
                  <a:pt x="4280495" y="758082"/>
                </a:cubicBezTo>
                <a:cubicBezTo>
                  <a:pt x="3965859" y="1081098"/>
                  <a:pt x="3735530" y="1484607"/>
                  <a:pt x="3589091" y="1909650"/>
                </a:cubicBezTo>
                <a:cubicBezTo>
                  <a:pt x="3485955" y="2214685"/>
                  <a:pt x="3599341" y="2473307"/>
                  <a:pt x="3321525" y="2708931"/>
                </a:cubicBezTo>
                <a:cubicBezTo>
                  <a:pt x="3108769" y="2878488"/>
                  <a:pt x="2861286" y="2979888"/>
                  <a:pt x="2617987" y="3102195"/>
                </a:cubicBezTo>
                <a:cubicBezTo>
                  <a:pt x="2366948" y="3215721"/>
                  <a:pt x="2123231" y="3341164"/>
                  <a:pt x="1876585" y="3464307"/>
                </a:cubicBezTo>
                <a:cubicBezTo>
                  <a:pt x="1578685" y="3615466"/>
                  <a:pt x="1284132" y="3779588"/>
                  <a:pt x="1020541" y="3985941"/>
                </a:cubicBezTo>
                <a:cubicBezTo>
                  <a:pt x="784983" y="4180796"/>
                  <a:pt x="574110" y="4407849"/>
                  <a:pt x="391479" y="4652671"/>
                </a:cubicBezTo>
                <a:cubicBezTo>
                  <a:pt x="82909" y="5083777"/>
                  <a:pt x="-23573" y="5633845"/>
                  <a:pt x="4251" y="6156525"/>
                </a:cubicBezTo>
                <a:cubicBezTo>
                  <a:pt x="35212" y="6515292"/>
                  <a:pt x="138766" y="6878659"/>
                  <a:pt x="338133" y="7180976"/>
                </a:cubicBezTo>
                <a:cubicBezTo>
                  <a:pt x="610092" y="7593475"/>
                  <a:pt x="1017194" y="7885549"/>
                  <a:pt x="1465508" y="8081449"/>
                </a:cubicBezTo>
                <a:cubicBezTo>
                  <a:pt x="1872819" y="8254978"/>
                  <a:pt x="2318623" y="8316864"/>
                  <a:pt x="2756896" y="8356587"/>
                </a:cubicBezTo>
                <a:cubicBezTo>
                  <a:pt x="3130526" y="8390039"/>
                  <a:pt x="3510641" y="8379794"/>
                  <a:pt x="3876322" y="8473458"/>
                </a:cubicBezTo>
                <a:cubicBezTo>
                  <a:pt x="4154347" y="8556250"/>
                  <a:pt x="4446390" y="8643016"/>
                  <a:pt x="4670024" y="8835988"/>
                </a:cubicBezTo>
                <a:cubicBezTo>
                  <a:pt x="4968342" y="9110290"/>
                  <a:pt x="5166245" y="9471358"/>
                  <a:pt x="5429418" y="9776184"/>
                </a:cubicBezTo>
                <a:cubicBezTo>
                  <a:pt x="5826896" y="10206872"/>
                  <a:pt x="6407843" y="10455250"/>
                  <a:pt x="6993392" y="10451695"/>
                </a:cubicBezTo>
                <a:cubicBezTo>
                  <a:pt x="7219536" y="10463822"/>
                  <a:pt x="7442752" y="10420961"/>
                  <a:pt x="7659483" y="10359704"/>
                </a:cubicBezTo>
                <a:cubicBezTo>
                  <a:pt x="7802784" y="10321025"/>
                  <a:pt x="7947760" y="10280465"/>
                  <a:pt x="8078927" y="10209381"/>
                </a:cubicBezTo>
                <a:cubicBezTo>
                  <a:pt x="8331849" y="10068885"/>
                  <a:pt x="8519919" y="9842460"/>
                  <a:pt x="8712173" y="9631507"/>
                </a:cubicBezTo>
                <a:cubicBezTo>
                  <a:pt x="8875977" y="9444805"/>
                  <a:pt x="9039361" y="9253295"/>
                  <a:pt x="9142287" y="9024989"/>
                </a:cubicBezTo>
                <a:cubicBezTo>
                  <a:pt x="9362993" y="8550606"/>
                  <a:pt x="9396883" y="8007856"/>
                  <a:pt x="9323454" y="7495211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 rot="-1320090">
            <a:off x="4138892" y="-4458955"/>
            <a:ext cx="9358437" cy="10453752"/>
          </a:xfrm>
          <a:custGeom>
            <a:avLst/>
            <a:gdLst/>
            <a:ahLst/>
            <a:cxnLst/>
            <a:rect l="l" t="t" r="r" b="b"/>
            <a:pathLst>
              <a:path w="9358437" h="10453752" extrusionOk="0">
                <a:moveTo>
                  <a:pt x="9323454" y="7495211"/>
                </a:moveTo>
                <a:cubicBezTo>
                  <a:pt x="9291446" y="7170105"/>
                  <a:pt x="9159651" y="6871760"/>
                  <a:pt x="9019906" y="6580522"/>
                </a:cubicBezTo>
                <a:cubicBezTo>
                  <a:pt x="8837902" y="6128928"/>
                  <a:pt x="8677865" y="5670851"/>
                  <a:pt x="8607783" y="5186223"/>
                </a:cubicBezTo>
                <a:cubicBezTo>
                  <a:pt x="8537074" y="4699504"/>
                  <a:pt x="8563224" y="4210694"/>
                  <a:pt x="8703805" y="3736728"/>
                </a:cubicBezTo>
                <a:cubicBezTo>
                  <a:pt x="8828488" y="3293914"/>
                  <a:pt x="8987270" y="2853400"/>
                  <a:pt x="8973045" y="2386542"/>
                </a:cubicBezTo>
                <a:cubicBezTo>
                  <a:pt x="8973045" y="2178307"/>
                  <a:pt x="8896478" y="1976762"/>
                  <a:pt x="8802129" y="1793824"/>
                </a:cubicBezTo>
                <a:cubicBezTo>
                  <a:pt x="8705688" y="1616322"/>
                  <a:pt x="8569709" y="1462027"/>
                  <a:pt x="8422851" y="1324458"/>
                </a:cubicBezTo>
                <a:cubicBezTo>
                  <a:pt x="8292729" y="1205496"/>
                  <a:pt x="8154030" y="1088625"/>
                  <a:pt x="8068677" y="931403"/>
                </a:cubicBezTo>
                <a:cubicBezTo>
                  <a:pt x="7922655" y="566363"/>
                  <a:pt x="7912405" y="496951"/>
                  <a:pt x="7566598" y="272827"/>
                </a:cubicBezTo>
                <a:cubicBezTo>
                  <a:pt x="7513462" y="231848"/>
                  <a:pt x="7446727" y="183135"/>
                  <a:pt x="7384804" y="152610"/>
                </a:cubicBezTo>
                <a:cubicBezTo>
                  <a:pt x="7362838" y="140066"/>
                  <a:pt x="7341082" y="126058"/>
                  <a:pt x="7316395" y="119368"/>
                </a:cubicBezTo>
                <a:cubicBezTo>
                  <a:pt x="7284179" y="110169"/>
                  <a:pt x="7249661" y="131494"/>
                  <a:pt x="7242967" y="164109"/>
                </a:cubicBezTo>
                <a:cubicBezTo>
                  <a:pt x="6565161" y="-21128"/>
                  <a:pt x="5818529" y="-87822"/>
                  <a:pt x="5150555" y="169127"/>
                </a:cubicBezTo>
                <a:cubicBezTo>
                  <a:pt x="4822530" y="298961"/>
                  <a:pt x="4535927" y="517859"/>
                  <a:pt x="4280495" y="758082"/>
                </a:cubicBezTo>
                <a:cubicBezTo>
                  <a:pt x="3965859" y="1081098"/>
                  <a:pt x="3735530" y="1484607"/>
                  <a:pt x="3589091" y="1909650"/>
                </a:cubicBezTo>
                <a:cubicBezTo>
                  <a:pt x="3485955" y="2214685"/>
                  <a:pt x="3599341" y="2473307"/>
                  <a:pt x="3321525" y="2708931"/>
                </a:cubicBezTo>
                <a:cubicBezTo>
                  <a:pt x="3108769" y="2878488"/>
                  <a:pt x="2861286" y="2979888"/>
                  <a:pt x="2617987" y="3102195"/>
                </a:cubicBezTo>
                <a:cubicBezTo>
                  <a:pt x="2366948" y="3215721"/>
                  <a:pt x="2123231" y="3341164"/>
                  <a:pt x="1876585" y="3464307"/>
                </a:cubicBezTo>
                <a:cubicBezTo>
                  <a:pt x="1578685" y="3615466"/>
                  <a:pt x="1284132" y="3779588"/>
                  <a:pt x="1020541" y="3985941"/>
                </a:cubicBezTo>
                <a:cubicBezTo>
                  <a:pt x="784983" y="4180796"/>
                  <a:pt x="574110" y="4407849"/>
                  <a:pt x="391479" y="4652671"/>
                </a:cubicBezTo>
                <a:cubicBezTo>
                  <a:pt x="82909" y="5083777"/>
                  <a:pt x="-23573" y="5633845"/>
                  <a:pt x="4251" y="6156525"/>
                </a:cubicBezTo>
                <a:cubicBezTo>
                  <a:pt x="35212" y="6515292"/>
                  <a:pt x="138766" y="6878659"/>
                  <a:pt x="338133" y="7180976"/>
                </a:cubicBezTo>
                <a:cubicBezTo>
                  <a:pt x="610092" y="7593475"/>
                  <a:pt x="1017194" y="7885549"/>
                  <a:pt x="1465508" y="8081449"/>
                </a:cubicBezTo>
                <a:cubicBezTo>
                  <a:pt x="1872819" y="8254978"/>
                  <a:pt x="2318623" y="8316864"/>
                  <a:pt x="2756896" y="8356587"/>
                </a:cubicBezTo>
                <a:cubicBezTo>
                  <a:pt x="3130526" y="8390039"/>
                  <a:pt x="3510641" y="8379794"/>
                  <a:pt x="3876322" y="8473458"/>
                </a:cubicBezTo>
                <a:cubicBezTo>
                  <a:pt x="4154347" y="8556250"/>
                  <a:pt x="4446390" y="8643016"/>
                  <a:pt x="4670024" y="8835988"/>
                </a:cubicBezTo>
                <a:cubicBezTo>
                  <a:pt x="4968342" y="9110290"/>
                  <a:pt x="5166245" y="9471358"/>
                  <a:pt x="5429418" y="9776184"/>
                </a:cubicBezTo>
                <a:cubicBezTo>
                  <a:pt x="5826896" y="10206872"/>
                  <a:pt x="6407843" y="10455250"/>
                  <a:pt x="6993392" y="10451695"/>
                </a:cubicBezTo>
                <a:cubicBezTo>
                  <a:pt x="7219536" y="10463822"/>
                  <a:pt x="7442752" y="10420961"/>
                  <a:pt x="7659483" y="10359704"/>
                </a:cubicBezTo>
                <a:cubicBezTo>
                  <a:pt x="7802784" y="10321025"/>
                  <a:pt x="7947760" y="10280465"/>
                  <a:pt x="8078927" y="10209381"/>
                </a:cubicBezTo>
                <a:cubicBezTo>
                  <a:pt x="8331849" y="10068885"/>
                  <a:pt x="8519919" y="9842460"/>
                  <a:pt x="8712173" y="9631507"/>
                </a:cubicBezTo>
                <a:cubicBezTo>
                  <a:pt x="8875977" y="9444805"/>
                  <a:pt x="9039361" y="9253295"/>
                  <a:pt x="9142287" y="9024989"/>
                </a:cubicBezTo>
                <a:cubicBezTo>
                  <a:pt x="9362993" y="8550606"/>
                  <a:pt x="9396883" y="8007856"/>
                  <a:pt x="9323454" y="7495211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 rot="5494514">
            <a:off x="-917507" y="-5041276"/>
            <a:ext cx="9361975" cy="10457704"/>
          </a:xfrm>
          <a:custGeom>
            <a:avLst/>
            <a:gdLst/>
            <a:ahLst/>
            <a:cxnLst/>
            <a:rect l="l" t="t" r="r" b="b"/>
            <a:pathLst>
              <a:path w="9358437" h="10453752" extrusionOk="0">
                <a:moveTo>
                  <a:pt x="9323454" y="7495211"/>
                </a:moveTo>
                <a:cubicBezTo>
                  <a:pt x="9291446" y="7170105"/>
                  <a:pt x="9159651" y="6871760"/>
                  <a:pt x="9019906" y="6580522"/>
                </a:cubicBezTo>
                <a:cubicBezTo>
                  <a:pt x="8837902" y="6128928"/>
                  <a:pt x="8677865" y="5670851"/>
                  <a:pt x="8607783" y="5186223"/>
                </a:cubicBezTo>
                <a:cubicBezTo>
                  <a:pt x="8537074" y="4699504"/>
                  <a:pt x="8563224" y="4210694"/>
                  <a:pt x="8703805" y="3736728"/>
                </a:cubicBezTo>
                <a:cubicBezTo>
                  <a:pt x="8828488" y="3293914"/>
                  <a:pt x="8987270" y="2853400"/>
                  <a:pt x="8973045" y="2386542"/>
                </a:cubicBezTo>
                <a:cubicBezTo>
                  <a:pt x="8973045" y="2178307"/>
                  <a:pt x="8896478" y="1976762"/>
                  <a:pt x="8802129" y="1793824"/>
                </a:cubicBezTo>
                <a:cubicBezTo>
                  <a:pt x="8705688" y="1616322"/>
                  <a:pt x="8569709" y="1462027"/>
                  <a:pt x="8422851" y="1324458"/>
                </a:cubicBezTo>
                <a:cubicBezTo>
                  <a:pt x="8292729" y="1205496"/>
                  <a:pt x="8154030" y="1088625"/>
                  <a:pt x="8068677" y="931403"/>
                </a:cubicBezTo>
                <a:cubicBezTo>
                  <a:pt x="7922655" y="566363"/>
                  <a:pt x="7912405" y="496951"/>
                  <a:pt x="7566598" y="272827"/>
                </a:cubicBezTo>
                <a:cubicBezTo>
                  <a:pt x="7513462" y="231848"/>
                  <a:pt x="7446727" y="183135"/>
                  <a:pt x="7384804" y="152610"/>
                </a:cubicBezTo>
                <a:cubicBezTo>
                  <a:pt x="7362838" y="140066"/>
                  <a:pt x="7341082" y="126058"/>
                  <a:pt x="7316395" y="119368"/>
                </a:cubicBezTo>
                <a:cubicBezTo>
                  <a:pt x="7284179" y="110169"/>
                  <a:pt x="7249661" y="131494"/>
                  <a:pt x="7242967" y="164109"/>
                </a:cubicBezTo>
                <a:cubicBezTo>
                  <a:pt x="6565161" y="-21128"/>
                  <a:pt x="5818529" y="-87822"/>
                  <a:pt x="5150555" y="169127"/>
                </a:cubicBezTo>
                <a:cubicBezTo>
                  <a:pt x="4822530" y="298961"/>
                  <a:pt x="4535927" y="517859"/>
                  <a:pt x="4280495" y="758082"/>
                </a:cubicBezTo>
                <a:cubicBezTo>
                  <a:pt x="3965859" y="1081098"/>
                  <a:pt x="3735530" y="1484607"/>
                  <a:pt x="3589091" y="1909650"/>
                </a:cubicBezTo>
                <a:cubicBezTo>
                  <a:pt x="3485955" y="2214685"/>
                  <a:pt x="3599341" y="2473307"/>
                  <a:pt x="3321525" y="2708931"/>
                </a:cubicBezTo>
                <a:cubicBezTo>
                  <a:pt x="3108769" y="2878488"/>
                  <a:pt x="2861286" y="2979888"/>
                  <a:pt x="2617987" y="3102195"/>
                </a:cubicBezTo>
                <a:cubicBezTo>
                  <a:pt x="2366948" y="3215721"/>
                  <a:pt x="2123231" y="3341164"/>
                  <a:pt x="1876585" y="3464307"/>
                </a:cubicBezTo>
                <a:cubicBezTo>
                  <a:pt x="1578685" y="3615466"/>
                  <a:pt x="1284132" y="3779588"/>
                  <a:pt x="1020541" y="3985941"/>
                </a:cubicBezTo>
                <a:cubicBezTo>
                  <a:pt x="784983" y="4180796"/>
                  <a:pt x="574110" y="4407849"/>
                  <a:pt x="391479" y="4652671"/>
                </a:cubicBezTo>
                <a:cubicBezTo>
                  <a:pt x="82909" y="5083777"/>
                  <a:pt x="-23573" y="5633845"/>
                  <a:pt x="4251" y="6156525"/>
                </a:cubicBezTo>
                <a:cubicBezTo>
                  <a:pt x="35212" y="6515292"/>
                  <a:pt x="138766" y="6878659"/>
                  <a:pt x="338133" y="7180976"/>
                </a:cubicBezTo>
                <a:cubicBezTo>
                  <a:pt x="610092" y="7593475"/>
                  <a:pt x="1017194" y="7885549"/>
                  <a:pt x="1465508" y="8081449"/>
                </a:cubicBezTo>
                <a:cubicBezTo>
                  <a:pt x="1872819" y="8254978"/>
                  <a:pt x="2318623" y="8316864"/>
                  <a:pt x="2756896" y="8356587"/>
                </a:cubicBezTo>
                <a:cubicBezTo>
                  <a:pt x="3130526" y="8390039"/>
                  <a:pt x="3510641" y="8379794"/>
                  <a:pt x="3876322" y="8473458"/>
                </a:cubicBezTo>
                <a:cubicBezTo>
                  <a:pt x="4154347" y="8556250"/>
                  <a:pt x="4446390" y="8643016"/>
                  <a:pt x="4670024" y="8835988"/>
                </a:cubicBezTo>
                <a:cubicBezTo>
                  <a:pt x="4968342" y="9110290"/>
                  <a:pt x="5166245" y="9471358"/>
                  <a:pt x="5429418" y="9776184"/>
                </a:cubicBezTo>
                <a:cubicBezTo>
                  <a:pt x="5826896" y="10206872"/>
                  <a:pt x="6407843" y="10455250"/>
                  <a:pt x="6993392" y="10451695"/>
                </a:cubicBezTo>
                <a:cubicBezTo>
                  <a:pt x="7219536" y="10463822"/>
                  <a:pt x="7442752" y="10420961"/>
                  <a:pt x="7659483" y="10359704"/>
                </a:cubicBezTo>
                <a:cubicBezTo>
                  <a:pt x="7802784" y="10321025"/>
                  <a:pt x="7947760" y="10280465"/>
                  <a:pt x="8078927" y="10209381"/>
                </a:cubicBezTo>
                <a:cubicBezTo>
                  <a:pt x="8331849" y="10068885"/>
                  <a:pt x="8519919" y="9842460"/>
                  <a:pt x="8712173" y="9631507"/>
                </a:cubicBezTo>
                <a:cubicBezTo>
                  <a:pt x="8875977" y="9444805"/>
                  <a:pt x="9039361" y="9253295"/>
                  <a:pt x="9142287" y="9024989"/>
                </a:cubicBezTo>
                <a:cubicBezTo>
                  <a:pt x="9362993" y="8550606"/>
                  <a:pt x="9396883" y="8007856"/>
                  <a:pt x="9323454" y="7495211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14"/>
          <p:cNvGrpSpPr/>
          <p:nvPr/>
        </p:nvGrpSpPr>
        <p:grpSpPr>
          <a:xfrm>
            <a:off x="71947" y="-3131863"/>
            <a:ext cx="18287996" cy="4406470"/>
            <a:chOff x="0" y="0"/>
            <a:chExt cx="4816592" cy="1160552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0"/>
              <a:ext cx="4816592" cy="1160552"/>
            </a:xfrm>
            <a:custGeom>
              <a:avLst/>
              <a:gdLst/>
              <a:ahLst/>
              <a:cxnLst/>
              <a:rect l="l" t="t" r="r" b="b"/>
              <a:pathLst>
                <a:path w="4816592" h="1160552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160552"/>
                  </a:lnTo>
                  <a:lnTo>
                    <a:pt x="0" y="1160552"/>
                  </a:lnTo>
                  <a:close/>
                </a:path>
              </a:pathLst>
            </a:custGeom>
            <a:solidFill>
              <a:srgbClr val="F2D925"/>
            </a:solidFill>
            <a:ln>
              <a:noFill/>
            </a:ln>
          </p:spPr>
        </p:sp>
        <p:sp>
          <p:nvSpPr>
            <p:cNvPr id="204" name="Google Shape;204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4"/>
          <p:cNvSpPr txBox="1"/>
          <p:nvPr/>
        </p:nvSpPr>
        <p:spPr>
          <a:xfrm>
            <a:off x="1594048" y="1136407"/>
            <a:ext cx="93861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 err="1" smtClean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Latar</a:t>
            </a:r>
            <a:r>
              <a:rPr lang="en-US" sz="9000" dirty="0" smtClean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 </a:t>
            </a:r>
            <a:r>
              <a:rPr lang="en-US" sz="9000" dirty="0" err="1" smtClean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belakang</a:t>
            </a:r>
            <a:endParaRPr dirty="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14961713" y="-218723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14961713" y="-218723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15019565" y="-2141479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-3235623" y="-3862527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-3235623" y="-3862527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-3177771" y="-3816772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1594051" y="5420192"/>
            <a:ext cx="681938" cy="686296"/>
          </a:xfrm>
          <a:custGeom>
            <a:avLst/>
            <a:gdLst/>
            <a:ahLst/>
            <a:cxnLst/>
            <a:rect l="l" t="t" r="r" b="b"/>
            <a:pathLst>
              <a:path w="681938" h="686296" extrusionOk="0">
                <a:moveTo>
                  <a:pt x="681896" y="341805"/>
                </a:moveTo>
                <a:cubicBezTo>
                  <a:pt x="679617" y="330152"/>
                  <a:pt x="665856" y="325155"/>
                  <a:pt x="657245" y="318498"/>
                </a:cubicBezTo>
                <a:cubicBezTo>
                  <a:pt x="636892" y="303990"/>
                  <a:pt x="615015" y="291637"/>
                  <a:pt x="594456" y="277321"/>
                </a:cubicBezTo>
                <a:cubicBezTo>
                  <a:pt x="580874" y="268152"/>
                  <a:pt x="567443" y="258915"/>
                  <a:pt x="553875" y="249595"/>
                </a:cubicBezTo>
                <a:cubicBezTo>
                  <a:pt x="494574" y="212179"/>
                  <a:pt x="429945" y="184274"/>
                  <a:pt x="366250" y="155327"/>
                </a:cubicBezTo>
                <a:cubicBezTo>
                  <a:pt x="312127" y="131801"/>
                  <a:pt x="259748" y="104583"/>
                  <a:pt x="206587" y="79011"/>
                </a:cubicBezTo>
                <a:cubicBezTo>
                  <a:pt x="168175" y="61895"/>
                  <a:pt x="130092" y="44066"/>
                  <a:pt x="91474" y="27444"/>
                </a:cubicBezTo>
                <a:cubicBezTo>
                  <a:pt x="71396" y="18906"/>
                  <a:pt x="50288" y="13114"/>
                  <a:pt x="29523" y="6539"/>
                </a:cubicBezTo>
                <a:cubicBezTo>
                  <a:pt x="25280" y="5098"/>
                  <a:pt x="21174" y="3904"/>
                  <a:pt x="16999" y="2120"/>
                </a:cubicBezTo>
                <a:cubicBezTo>
                  <a:pt x="15282" y="1379"/>
                  <a:pt x="13552" y="418"/>
                  <a:pt x="11711" y="75"/>
                </a:cubicBezTo>
                <a:cubicBezTo>
                  <a:pt x="9129" y="-378"/>
                  <a:pt x="6822" y="1296"/>
                  <a:pt x="5531" y="3369"/>
                </a:cubicBezTo>
                <a:cubicBezTo>
                  <a:pt x="3664" y="6965"/>
                  <a:pt x="3732" y="11234"/>
                  <a:pt x="3416" y="15214"/>
                </a:cubicBezTo>
                <a:cubicBezTo>
                  <a:pt x="3664" y="18440"/>
                  <a:pt x="1521" y="24204"/>
                  <a:pt x="4666" y="27114"/>
                </a:cubicBezTo>
                <a:cubicBezTo>
                  <a:pt x="4282" y="69760"/>
                  <a:pt x="-470" y="112187"/>
                  <a:pt x="38" y="154833"/>
                </a:cubicBezTo>
                <a:cubicBezTo>
                  <a:pt x="1507" y="266396"/>
                  <a:pt x="8525" y="377725"/>
                  <a:pt x="14156" y="489220"/>
                </a:cubicBezTo>
                <a:cubicBezTo>
                  <a:pt x="15584" y="532552"/>
                  <a:pt x="17754" y="575870"/>
                  <a:pt x="18482" y="619216"/>
                </a:cubicBezTo>
                <a:cubicBezTo>
                  <a:pt x="18386" y="636620"/>
                  <a:pt x="18647" y="653997"/>
                  <a:pt x="19278" y="671388"/>
                </a:cubicBezTo>
                <a:cubicBezTo>
                  <a:pt x="19608" y="676480"/>
                  <a:pt x="17974" y="683741"/>
                  <a:pt x="24126" y="685855"/>
                </a:cubicBezTo>
                <a:cubicBezTo>
                  <a:pt x="28026" y="687131"/>
                  <a:pt x="32009" y="685402"/>
                  <a:pt x="35566" y="683727"/>
                </a:cubicBezTo>
                <a:cubicBezTo>
                  <a:pt x="45413" y="678951"/>
                  <a:pt x="55287" y="674243"/>
                  <a:pt x="65106" y="669398"/>
                </a:cubicBezTo>
                <a:cubicBezTo>
                  <a:pt x="83907" y="659597"/>
                  <a:pt x="103065" y="650470"/>
                  <a:pt x="122512" y="641973"/>
                </a:cubicBezTo>
                <a:cubicBezTo>
                  <a:pt x="143098" y="632791"/>
                  <a:pt x="164206" y="624830"/>
                  <a:pt x="184655" y="615346"/>
                </a:cubicBezTo>
                <a:cubicBezTo>
                  <a:pt x="214566" y="601414"/>
                  <a:pt x="243859" y="586192"/>
                  <a:pt x="273180" y="570984"/>
                </a:cubicBezTo>
                <a:cubicBezTo>
                  <a:pt x="324707" y="543175"/>
                  <a:pt x="376097" y="515010"/>
                  <a:pt x="427377" y="486721"/>
                </a:cubicBezTo>
                <a:cubicBezTo>
                  <a:pt x="479440" y="460121"/>
                  <a:pt x="531668" y="433795"/>
                  <a:pt x="581987" y="403983"/>
                </a:cubicBezTo>
                <a:cubicBezTo>
                  <a:pt x="606226" y="389680"/>
                  <a:pt x="631289" y="376709"/>
                  <a:pt x="654169" y="360225"/>
                </a:cubicBezTo>
                <a:cubicBezTo>
                  <a:pt x="659250" y="356848"/>
                  <a:pt x="665073" y="354556"/>
                  <a:pt x="670745" y="352360"/>
                </a:cubicBezTo>
                <a:cubicBezTo>
                  <a:pt x="675867" y="350589"/>
                  <a:pt x="682528" y="348434"/>
                  <a:pt x="681896" y="34180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4"/>
          <p:cNvSpPr/>
          <p:nvPr/>
        </p:nvSpPr>
        <p:spPr>
          <a:xfrm>
            <a:off x="1594051" y="5420192"/>
            <a:ext cx="681938" cy="686296"/>
          </a:xfrm>
          <a:custGeom>
            <a:avLst/>
            <a:gdLst/>
            <a:ahLst/>
            <a:cxnLst/>
            <a:rect l="l" t="t" r="r" b="b"/>
            <a:pathLst>
              <a:path w="681938" h="686296" extrusionOk="0">
                <a:moveTo>
                  <a:pt x="24126" y="685855"/>
                </a:moveTo>
                <a:cubicBezTo>
                  <a:pt x="17974" y="683741"/>
                  <a:pt x="19608" y="676480"/>
                  <a:pt x="19278" y="671388"/>
                </a:cubicBezTo>
                <a:cubicBezTo>
                  <a:pt x="18647" y="653997"/>
                  <a:pt x="18386" y="636620"/>
                  <a:pt x="18482" y="619216"/>
                </a:cubicBezTo>
                <a:cubicBezTo>
                  <a:pt x="17754" y="575870"/>
                  <a:pt x="15584" y="532552"/>
                  <a:pt x="14156" y="489220"/>
                </a:cubicBezTo>
                <a:cubicBezTo>
                  <a:pt x="8525" y="377725"/>
                  <a:pt x="1507" y="266396"/>
                  <a:pt x="38" y="154833"/>
                </a:cubicBezTo>
                <a:cubicBezTo>
                  <a:pt x="-470" y="112187"/>
                  <a:pt x="4282" y="69760"/>
                  <a:pt x="4666" y="27114"/>
                </a:cubicBezTo>
                <a:cubicBezTo>
                  <a:pt x="1521" y="24204"/>
                  <a:pt x="3664" y="18440"/>
                  <a:pt x="3416" y="15214"/>
                </a:cubicBezTo>
                <a:cubicBezTo>
                  <a:pt x="3732" y="11234"/>
                  <a:pt x="3664" y="6965"/>
                  <a:pt x="5531" y="3369"/>
                </a:cubicBezTo>
                <a:cubicBezTo>
                  <a:pt x="6822" y="1296"/>
                  <a:pt x="9129" y="-378"/>
                  <a:pt x="11711" y="75"/>
                </a:cubicBezTo>
                <a:cubicBezTo>
                  <a:pt x="13552" y="418"/>
                  <a:pt x="15282" y="1379"/>
                  <a:pt x="16999" y="2120"/>
                </a:cubicBezTo>
                <a:cubicBezTo>
                  <a:pt x="21174" y="3904"/>
                  <a:pt x="25280" y="5098"/>
                  <a:pt x="29523" y="6539"/>
                </a:cubicBezTo>
                <a:cubicBezTo>
                  <a:pt x="50288" y="13114"/>
                  <a:pt x="71396" y="18906"/>
                  <a:pt x="91474" y="27444"/>
                </a:cubicBezTo>
                <a:cubicBezTo>
                  <a:pt x="130092" y="44066"/>
                  <a:pt x="168175" y="61895"/>
                  <a:pt x="206587" y="79011"/>
                </a:cubicBezTo>
                <a:cubicBezTo>
                  <a:pt x="259748" y="104583"/>
                  <a:pt x="312127" y="131801"/>
                  <a:pt x="366250" y="155327"/>
                </a:cubicBezTo>
                <a:cubicBezTo>
                  <a:pt x="429945" y="184274"/>
                  <a:pt x="494574" y="212179"/>
                  <a:pt x="553875" y="249595"/>
                </a:cubicBezTo>
                <a:cubicBezTo>
                  <a:pt x="567443" y="258915"/>
                  <a:pt x="580874" y="268152"/>
                  <a:pt x="594456" y="277321"/>
                </a:cubicBezTo>
                <a:cubicBezTo>
                  <a:pt x="615015" y="291637"/>
                  <a:pt x="636892" y="303990"/>
                  <a:pt x="657245" y="318498"/>
                </a:cubicBezTo>
                <a:cubicBezTo>
                  <a:pt x="665856" y="325155"/>
                  <a:pt x="679617" y="330152"/>
                  <a:pt x="681896" y="341805"/>
                </a:cubicBezTo>
                <a:cubicBezTo>
                  <a:pt x="682528" y="348434"/>
                  <a:pt x="675867" y="350589"/>
                  <a:pt x="670745" y="352360"/>
                </a:cubicBezTo>
                <a:cubicBezTo>
                  <a:pt x="665073" y="354556"/>
                  <a:pt x="659250" y="356848"/>
                  <a:pt x="654169" y="360225"/>
                </a:cubicBezTo>
                <a:cubicBezTo>
                  <a:pt x="631289" y="376709"/>
                  <a:pt x="606226" y="389680"/>
                  <a:pt x="581987" y="403983"/>
                </a:cubicBezTo>
                <a:cubicBezTo>
                  <a:pt x="531668" y="433795"/>
                  <a:pt x="479440" y="460121"/>
                  <a:pt x="427377" y="486721"/>
                </a:cubicBezTo>
                <a:cubicBezTo>
                  <a:pt x="376097" y="515010"/>
                  <a:pt x="324707" y="543175"/>
                  <a:pt x="273180" y="570984"/>
                </a:cubicBezTo>
                <a:cubicBezTo>
                  <a:pt x="243859" y="586192"/>
                  <a:pt x="214566" y="601414"/>
                  <a:pt x="184655" y="615346"/>
                </a:cubicBezTo>
                <a:cubicBezTo>
                  <a:pt x="164206" y="624830"/>
                  <a:pt x="143098" y="632791"/>
                  <a:pt x="122512" y="641973"/>
                </a:cubicBezTo>
                <a:cubicBezTo>
                  <a:pt x="103065" y="650470"/>
                  <a:pt x="83907" y="659597"/>
                  <a:pt x="65106" y="669398"/>
                </a:cubicBezTo>
                <a:cubicBezTo>
                  <a:pt x="55287" y="674243"/>
                  <a:pt x="45413" y="678951"/>
                  <a:pt x="35566" y="683727"/>
                </a:cubicBezTo>
                <a:cubicBezTo>
                  <a:pt x="32009" y="685402"/>
                  <a:pt x="28026" y="687131"/>
                  <a:pt x="24126" y="685855"/>
                </a:cubicBezTo>
                <a:close/>
                <a:moveTo>
                  <a:pt x="18235" y="355929"/>
                </a:moveTo>
                <a:cubicBezTo>
                  <a:pt x="23659" y="461960"/>
                  <a:pt x="29221" y="568005"/>
                  <a:pt x="30196" y="674174"/>
                </a:cubicBezTo>
                <a:cubicBezTo>
                  <a:pt x="71918" y="653846"/>
                  <a:pt x="112788" y="632791"/>
                  <a:pt x="156021" y="615991"/>
                </a:cubicBezTo>
                <a:cubicBezTo>
                  <a:pt x="199212" y="597612"/>
                  <a:pt x="240687" y="575623"/>
                  <a:pt x="282079" y="553895"/>
                </a:cubicBezTo>
                <a:cubicBezTo>
                  <a:pt x="326945" y="528846"/>
                  <a:pt x="372471" y="505045"/>
                  <a:pt x="417173" y="479721"/>
                </a:cubicBezTo>
                <a:cubicBezTo>
                  <a:pt x="455997" y="459846"/>
                  <a:pt x="494794" y="439917"/>
                  <a:pt x="533316" y="419438"/>
                </a:cubicBezTo>
                <a:cubicBezTo>
                  <a:pt x="564449" y="401292"/>
                  <a:pt x="595830" y="383517"/>
                  <a:pt x="626922" y="365317"/>
                </a:cubicBezTo>
                <a:cubicBezTo>
                  <a:pt x="641108" y="356327"/>
                  <a:pt x="653523" y="345991"/>
                  <a:pt x="669742" y="341064"/>
                </a:cubicBezTo>
                <a:cubicBezTo>
                  <a:pt x="642509" y="319226"/>
                  <a:pt x="611362" y="303002"/>
                  <a:pt x="583017" y="282743"/>
                </a:cubicBezTo>
                <a:cubicBezTo>
                  <a:pt x="560906" y="267933"/>
                  <a:pt x="539551" y="251901"/>
                  <a:pt x="515723" y="239822"/>
                </a:cubicBezTo>
                <a:cubicBezTo>
                  <a:pt x="454377" y="205124"/>
                  <a:pt x="389102" y="178111"/>
                  <a:pt x="325078" y="148862"/>
                </a:cubicBezTo>
                <a:cubicBezTo>
                  <a:pt x="260051" y="117636"/>
                  <a:pt x="195971" y="84927"/>
                  <a:pt x="129708" y="56419"/>
                </a:cubicBezTo>
                <a:cubicBezTo>
                  <a:pt x="110838" y="47566"/>
                  <a:pt x="91790" y="38891"/>
                  <a:pt x="72234" y="31616"/>
                </a:cubicBezTo>
                <a:cubicBezTo>
                  <a:pt x="53200" y="24712"/>
                  <a:pt x="33520" y="19785"/>
                  <a:pt x="14499" y="12881"/>
                </a:cubicBezTo>
                <a:cubicBezTo>
                  <a:pt x="13620" y="17602"/>
                  <a:pt x="15103" y="22653"/>
                  <a:pt x="12563" y="26648"/>
                </a:cubicBezTo>
                <a:cubicBezTo>
                  <a:pt x="13552" y="66974"/>
                  <a:pt x="9747" y="107204"/>
                  <a:pt x="10242" y="147517"/>
                </a:cubicBezTo>
                <a:cubicBezTo>
                  <a:pt x="10063" y="176794"/>
                  <a:pt x="12178" y="206016"/>
                  <a:pt x="12700" y="235279"/>
                </a:cubicBezTo>
                <a:cubicBezTo>
                  <a:pt x="13730" y="275564"/>
                  <a:pt x="15625" y="315822"/>
                  <a:pt x="18235" y="3559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1604248" y="5433072"/>
            <a:ext cx="659558" cy="661279"/>
          </a:xfrm>
          <a:custGeom>
            <a:avLst/>
            <a:gdLst/>
            <a:ahLst/>
            <a:cxnLst/>
            <a:rect l="l" t="t" r="r" b="b"/>
            <a:pathLst>
              <a:path w="659558" h="661279" extrusionOk="0">
                <a:moveTo>
                  <a:pt x="659559" y="328169"/>
                </a:moveTo>
                <a:cubicBezTo>
                  <a:pt x="643340" y="333110"/>
                  <a:pt x="630925" y="343432"/>
                  <a:pt x="616738" y="352423"/>
                </a:cubicBezTo>
                <a:cubicBezTo>
                  <a:pt x="585632" y="370637"/>
                  <a:pt x="554252" y="388398"/>
                  <a:pt x="523132" y="406543"/>
                </a:cubicBezTo>
                <a:cubicBezTo>
                  <a:pt x="484610" y="427008"/>
                  <a:pt x="445814" y="446938"/>
                  <a:pt x="406990" y="466827"/>
                </a:cubicBezTo>
                <a:cubicBezTo>
                  <a:pt x="362288" y="492165"/>
                  <a:pt x="316748" y="515965"/>
                  <a:pt x="271895" y="541001"/>
                </a:cubicBezTo>
                <a:cubicBezTo>
                  <a:pt x="230489" y="562742"/>
                  <a:pt x="189028" y="584717"/>
                  <a:pt x="145837" y="603096"/>
                </a:cubicBezTo>
                <a:cubicBezTo>
                  <a:pt x="102591" y="619883"/>
                  <a:pt x="61734" y="640952"/>
                  <a:pt x="20013" y="661280"/>
                </a:cubicBezTo>
                <a:cubicBezTo>
                  <a:pt x="19038" y="555111"/>
                  <a:pt x="13476" y="449066"/>
                  <a:pt x="8051" y="343020"/>
                </a:cubicBezTo>
                <a:cubicBezTo>
                  <a:pt x="5428" y="302928"/>
                  <a:pt x="3533" y="262656"/>
                  <a:pt x="2503" y="222371"/>
                </a:cubicBezTo>
                <a:cubicBezTo>
                  <a:pt x="1995" y="193108"/>
                  <a:pt x="-134" y="163899"/>
                  <a:pt x="44" y="134609"/>
                </a:cubicBezTo>
                <a:cubicBezTo>
                  <a:pt x="-450" y="94323"/>
                  <a:pt x="3368" y="54093"/>
                  <a:pt x="2365" y="13767"/>
                </a:cubicBezTo>
                <a:cubicBezTo>
                  <a:pt x="4906" y="9786"/>
                  <a:pt x="3437" y="4722"/>
                  <a:pt x="4302" y="0"/>
                </a:cubicBezTo>
                <a:cubicBezTo>
                  <a:pt x="23322" y="6904"/>
                  <a:pt x="43002" y="11832"/>
                  <a:pt x="62037" y="18749"/>
                </a:cubicBezTo>
                <a:cubicBezTo>
                  <a:pt x="81593" y="26024"/>
                  <a:pt x="100627" y="34685"/>
                  <a:pt x="119510" y="43552"/>
                </a:cubicBezTo>
                <a:cubicBezTo>
                  <a:pt x="185774" y="72060"/>
                  <a:pt x="249853" y="104769"/>
                  <a:pt x="314908" y="135967"/>
                </a:cubicBezTo>
                <a:cubicBezTo>
                  <a:pt x="378932" y="165217"/>
                  <a:pt x="444207" y="192229"/>
                  <a:pt x="505553" y="226928"/>
                </a:cubicBezTo>
                <a:cubicBezTo>
                  <a:pt x="529367" y="239007"/>
                  <a:pt x="550722" y="255038"/>
                  <a:pt x="572847" y="269862"/>
                </a:cubicBezTo>
                <a:cubicBezTo>
                  <a:pt x="601178" y="290108"/>
                  <a:pt x="632326" y="306332"/>
                  <a:pt x="659559" y="328169"/>
                </a:cubicBezTo>
                <a:close/>
              </a:path>
            </a:pathLst>
          </a:custGeom>
          <a:solidFill>
            <a:srgbClr val="E03E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2627430" y="5417284"/>
            <a:ext cx="14330534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dirty="0" err="1"/>
              <a:t>Youtube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video platform yang paling </a:t>
            </a:r>
            <a:r>
              <a:rPr lang="en-US" sz="2800" dirty="0" err="1"/>
              <a:t>populer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paling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. </a:t>
            </a:r>
            <a:r>
              <a:rPr lang="en-US" sz="2800" dirty="0" err="1"/>
              <a:t>Youtube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daftar</a:t>
            </a:r>
            <a:r>
              <a:rPr lang="en-US" sz="2800" dirty="0"/>
              <a:t> video trending yang </a:t>
            </a:r>
            <a:r>
              <a:rPr lang="en-US" sz="2800" dirty="0" err="1"/>
              <a:t>terus</a:t>
            </a:r>
            <a:r>
              <a:rPr lang="en-US" sz="2800" dirty="0"/>
              <a:t> </a:t>
            </a:r>
            <a:r>
              <a:rPr lang="en-US" sz="2800" dirty="0" err="1" smtClean="0"/>
              <a:t>diperbaharui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Client yang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youtuber</a:t>
            </a:r>
            <a:r>
              <a:rPr lang="en-US" sz="2800" dirty="0"/>
              <a:t> </a:t>
            </a:r>
            <a:r>
              <a:rPr lang="en-US" sz="2800" dirty="0" err="1"/>
              <a:t>membutuhkan</a:t>
            </a:r>
            <a:r>
              <a:rPr lang="en-US" sz="2800" dirty="0"/>
              <a:t> </a:t>
            </a:r>
            <a:r>
              <a:rPr lang="en-US" sz="2800" dirty="0" err="1"/>
              <a:t>bantuan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faktor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mempengaruhi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youtube</a:t>
            </a:r>
            <a:r>
              <a:rPr lang="en-US" sz="2800" dirty="0"/>
              <a:t> trending,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membantu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client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video </a:t>
            </a:r>
            <a:r>
              <a:rPr lang="en-US" sz="2800" dirty="0" err="1"/>
              <a:t>youtubenya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trending.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endParaRPr lang="en-US" sz="2800" dirty="0"/>
          </a:p>
        </p:txBody>
      </p:sp>
      <p:sp>
        <p:nvSpPr>
          <p:cNvPr id="268" name="Google Shape;268;p14"/>
          <p:cNvSpPr/>
          <p:nvPr/>
        </p:nvSpPr>
        <p:spPr>
          <a:xfrm>
            <a:off x="16283275" y="7740693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3264014" y="2623971"/>
                </a:moveTo>
                <a:cubicBezTo>
                  <a:pt x="3252808" y="2510155"/>
                  <a:pt x="3206669" y="2405709"/>
                  <a:pt x="3157746" y="2303751"/>
                </a:cubicBezTo>
                <a:cubicBezTo>
                  <a:pt x="3094029" y="2145653"/>
                  <a:pt x="3038002" y="1985287"/>
                  <a:pt x="3013467" y="1815625"/>
                </a:cubicBezTo>
                <a:cubicBezTo>
                  <a:pt x="2988713" y="1645232"/>
                  <a:pt x="2997867" y="1474106"/>
                  <a:pt x="3047083" y="1308177"/>
                </a:cubicBezTo>
                <a:cubicBezTo>
                  <a:pt x="3090733" y="1153154"/>
                  <a:pt x="3146320" y="998936"/>
                  <a:pt x="3141340" y="835496"/>
                </a:cubicBezTo>
                <a:cubicBezTo>
                  <a:pt x="3141340" y="762595"/>
                  <a:pt x="3114535" y="692037"/>
                  <a:pt x="3081505" y="627993"/>
                </a:cubicBezTo>
                <a:cubicBezTo>
                  <a:pt x="3047742" y="565852"/>
                  <a:pt x="3000138" y="511836"/>
                  <a:pt x="2948725" y="463674"/>
                </a:cubicBezTo>
                <a:cubicBezTo>
                  <a:pt x="2903171" y="422028"/>
                  <a:pt x="2854614" y="381113"/>
                  <a:pt x="2824733" y="326071"/>
                </a:cubicBezTo>
                <a:cubicBezTo>
                  <a:pt x="2773613" y="198276"/>
                  <a:pt x="2770025" y="173976"/>
                  <a:pt x="2648963" y="95513"/>
                </a:cubicBezTo>
                <a:cubicBezTo>
                  <a:pt x="2630360" y="81167"/>
                  <a:pt x="2606997" y="64113"/>
                  <a:pt x="2585319" y="53427"/>
                </a:cubicBezTo>
                <a:cubicBezTo>
                  <a:pt x="2577629" y="49035"/>
                  <a:pt x="2570012" y="44131"/>
                  <a:pt x="2561370" y="41789"/>
                </a:cubicBezTo>
                <a:cubicBezTo>
                  <a:pt x="2550092" y="38569"/>
                  <a:pt x="2538007" y="46034"/>
                  <a:pt x="2535664" y="57452"/>
                </a:cubicBezTo>
                <a:cubicBezTo>
                  <a:pt x="2298373" y="-7397"/>
                  <a:pt x="2036987" y="-30745"/>
                  <a:pt x="1803139" y="59209"/>
                </a:cubicBezTo>
                <a:cubicBezTo>
                  <a:pt x="1688302" y="104662"/>
                  <a:pt x="1587966" y="181295"/>
                  <a:pt x="1498543" y="265394"/>
                </a:cubicBezTo>
                <a:cubicBezTo>
                  <a:pt x="1388393" y="378478"/>
                  <a:pt x="1307758" y="519740"/>
                  <a:pt x="1256492" y="668542"/>
                </a:cubicBezTo>
                <a:cubicBezTo>
                  <a:pt x="1220385" y="775331"/>
                  <a:pt x="1260080" y="865871"/>
                  <a:pt x="1162820" y="948360"/>
                </a:cubicBezTo>
                <a:cubicBezTo>
                  <a:pt x="1088338" y="1007719"/>
                  <a:pt x="1001697" y="1043218"/>
                  <a:pt x="916522" y="1086036"/>
                </a:cubicBezTo>
                <a:cubicBezTo>
                  <a:pt x="828636" y="1125780"/>
                  <a:pt x="743314" y="1169696"/>
                  <a:pt x="656967" y="1212806"/>
                </a:cubicBezTo>
                <a:cubicBezTo>
                  <a:pt x="552676" y="1265725"/>
                  <a:pt x="449557" y="1323182"/>
                  <a:pt x="357277" y="1395423"/>
                </a:cubicBezTo>
                <a:cubicBezTo>
                  <a:pt x="274812" y="1463639"/>
                  <a:pt x="200988" y="1543127"/>
                  <a:pt x="137051" y="1628836"/>
                </a:cubicBezTo>
                <a:cubicBezTo>
                  <a:pt x="29025" y="1779761"/>
                  <a:pt x="-8253" y="1972332"/>
                  <a:pt x="1488" y="2155315"/>
                </a:cubicBezTo>
                <a:cubicBezTo>
                  <a:pt x="12327" y="2280914"/>
                  <a:pt x="48580" y="2408124"/>
                  <a:pt x="118376" y="2513961"/>
                </a:cubicBezTo>
                <a:cubicBezTo>
                  <a:pt x="213585" y="2658371"/>
                  <a:pt x="356106" y="2760622"/>
                  <a:pt x="513054" y="2829204"/>
                </a:cubicBezTo>
                <a:cubicBezTo>
                  <a:pt x="655648" y="2889955"/>
                  <a:pt x="811718" y="2911620"/>
                  <a:pt x="965151" y="2925526"/>
                </a:cubicBezTo>
                <a:cubicBezTo>
                  <a:pt x="1095954" y="2937237"/>
                  <a:pt x="1229027" y="2933651"/>
                  <a:pt x="1357047" y="2966441"/>
                </a:cubicBezTo>
                <a:cubicBezTo>
                  <a:pt x="1454380" y="2995426"/>
                  <a:pt x="1556620" y="3025801"/>
                  <a:pt x="1634911" y="3093358"/>
                </a:cubicBezTo>
                <a:cubicBezTo>
                  <a:pt x="1739349" y="3189388"/>
                  <a:pt x="1808632" y="3315792"/>
                  <a:pt x="1900765" y="3422508"/>
                </a:cubicBezTo>
                <a:cubicBezTo>
                  <a:pt x="2039917" y="3573286"/>
                  <a:pt x="2243298" y="3660239"/>
                  <a:pt x="2448291" y="3658995"/>
                </a:cubicBezTo>
                <a:cubicBezTo>
                  <a:pt x="2527461" y="3663240"/>
                  <a:pt x="2605606" y="3648236"/>
                  <a:pt x="2681480" y="3626790"/>
                </a:cubicBezTo>
                <a:cubicBezTo>
                  <a:pt x="2731648" y="3613249"/>
                  <a:pt x="2782402" y="3599050"/>
                  <a:pt x="2828322" y="3574164"/>
                </a:cubicBezTo>
                <a:cubicBezTo>
                  <a:pt x="2916866" y="3524978"/>
                  <a:pt x="2982707" y="3445710"/>
                  <a:pt x="3050013" y="3371858"/>
                </a:cubicBezTo>
                <a:cubicBezTo>
                  <a:pt x="3107358" y="3306497"/>
                  <a:pt x="3164557" y="3239452"/>
                  <a:pt x="3200590" y="3159525"/>
                </a:cubicBezTo>
                <a:cubicBezTo>
                  <a:pt x="3277856" y="2993450"/>
                  <a:pt x="3289720" y="2803440"/>
                  <a:pt x="3264014" y="2623971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4"/>
          <p:cNvSpPr/>
          <p:nvPr/>
        </p:nvSpPr>
        <p:spPr>
          <a:xfrm>
            <a:off x="16283275" y="7740693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2448291" y="3658995"/>
                </a:moveTo>
                <a:cubicBezTo>
                  <a:pt x="2243298" y="3660239"/>
                  <a:pt x="2039917" y="3573286"/>
                  <a:pt x="1900765" y="3422508"/>
                </a:cubicBezTo>
                <a:cubicBezTo>
                  <a:pt x="1808632" y="3315792"/>
                  <a:pt x="1739349" y="3189388"/>
                  <a:pt x="1634911" y="3093358"/>
                </a:cubicBezTo>
                <a:cubicBezTo>
                  <a:pt x="1556620" y="3025801"/>
                  <a:pt x="1454380" y="2995426"/>
                  <a:pt x="1357047" y="2966441"/>
                </a:cubicBezTo>
                <a:cubicBezTo>
                  <a:pt x="1229027" y="2933651"/>
                  <a:pt x="1095954" y="2937237"/>
                  <a:pt x="965151" y="2925526"/>
                </a:cubicBezTo>
                <a:cubicBezTo>
                  <a:pt x="811718" y="2911620"/>
                  <a:pt x="655648" y="2889955"/>
                  <a:pt x="513054" y="2829204"/>
                </a:cubicBezTo>
                <a:cubicBezTo>
                  <a:pt x="356106" y="2760622"/>
                  <a:pt x="213585" y="2658371"/>
                  <a:pt x="118376" y="2513961"/>
                </a:cubicBezTo>
                <a:cubicBezTo>
                  <a:pt x="48580" y="2408124"/>
                  <a:pt x="12327" y="2280914"/>
                  <a:pt x="1488" y="2155315"/>
                </a:cubicBezTo>
                <a:cubicBezTo>
                  <a:pt x="-8253" y="1972332"/>
                  <a:pt x="29025" y="1779761"/>
                  <a:pt x="137051" y="1628836"/>
                </a:cubicBezTo>
                <a:cubicBezTo>
                  <a:pt x="200988" y="1543127"/>
                  <a:pt x="274812" y="1463639"/>
                  <a:pt x="357277" y="1395423"/>
                </a:cubicBezTo>
                <a:cubicBezTo>
                  <a:pt x="449557" y="1323182"/>
                  <a:pt x="552676" y="1265725"/>
                  <a:pt x="656967" y="1212806"/>
                </a:cubicBezTo>
                <a:cubicBezTo>
                  <a:pt x="743314" y="1169696"/>
                  <a:pt x="828636" y="1125780"/>
                  <a:pt x="916522" y="1086036"/>
                </a:cubicBezTo>
                <a:cubicBezTo>
                  <a:pt x="1001697" y="1043218"/>
                  <a:pt x="1088338" y="1007719"/>
                  <a:pt x="1162820" y="948360"/>
                </a:cubicBezTo>
                <a:cubicBezTo>
                  <a:pt x="1260080" y="865871"/>
                  <a:pt x="1220385" y="775331"/>
                  <a:pt x="1256492" y="668542"/>
                </a:cubicBezTo>
                <a:cubicBezTo>
                  <a:pt x="1307758" y="519740"/>
                  <a:pt x="1388393" y="378478"/>
                  <a:pt x="1498543" y="265394"/>
                </a:cubicBezTo>
                <a:cubicBezTo>
                  <a:pt x="1587966" y="181295"/>
                  <a:pt x="1688302" y="104662"/>
                  <a:pt x="1803139" y="59209"/>
                </a:cubicBezTo>
                <a:cubicBezTo>
                  <a:pt x="2036987" y="-30745"/>
                  <a:pt x="2298373" y="-7397"/>
                  <a:pt x="2535664" y="57452"/>
                </a:cubicBezTo>
                <a:cubicBezTo>
                  <a:pt x="2538007" y="46034"/>
                  <a:pt x="2550092" y="38569"/>
                  <a:pt x="2561370" y="41789"/>
                </a:cubicBezTo>
                <a:cubicBezTo>
                  <a:pt x="2570012" y="44131"/>
                  <a:pt x="2577629" y="49035"/>
                  <a:pt x="2585319" y="53427"/>
                </a:cubicBezTo>
                <a:cubicBezTo>
                  <a:pt x="2606997" y="64113"/>
                  <a:pt x="2630360" y="81167"/>
                  <a:pt x="2648963" y="95513"/>
                </a:cubicBezTo>
                <a:cubicBezTo>
                  <a:pt x="2770025" y="173976"/>
                  <a:pt x="2773613" y="198276"/>
                  <a:pt x="2824733" y="326071"/>
                </a:cubicBezTo>
                <a:cubicBezTo>
                  <a:pt x="2854614" y="381113"/>
                  <a:pt x="2903171" y="422028"/>
                  <a:pt x="2948725" y="463674"/>
                </a:cubicBezTo>
                <a:cubicBezTo>
                  <a:pt x="3000138" y="511836"/>
                  <a:pt x="3047742" y="565852"/>
                  <a:pt x="3081505" y="627993"/>
                </a:cubicBezTo>
                <a:cubicBezTo>
                  <a:pt x="3114535" y="692037"/>
                  <a:pt x="3141340" y="762595"/>
                  <a:pt x="3141340" y="835496"/>
                </a:cubicBezTo>
                <a:cubicBezTo>
                  <a:pt x="3146320" y="998936"/>
                  <a:pt x="3090733" y="1153154"/>
                  <a:pt x="3047083" y="1308177"/>
                </a:cubicBezTo>
                <a:cubicBezTo>
                  <a:pt x="2997867" y="1474106"/>
                  <a:pt x="2988713" y="1645232"/>
                  <a:pt x="3013467" y="1815625"/>
                </a:cubicBezTo>
                <a:cubicBezTo>
                  <a:pt x="3038002" y="1985287"/>
                  <a:pt x="3094029" y="2145653"/>
                  <a:pt x="3157746" y="2303751"/>
                </a:cubicBezTo>
                <a:cubicBezTo>
                  <a:pt x="3206669" y="2405709"/>
                  <a:pt x="3252808" y="2510155"/>
                  <a:pt x="3264014" y="2623971"/>
                </a:cubicBezTo>
                <a:cubicBezTo>
                  <a:pt x="3289720" y="2803440"/>
                  <a:pt x="3277856" y="2993450"/>
                  <a:pt x="3200590" y="3159525"/>
                </a:cubicBezTo>
                <a:cubicBezTo>
                  <a:pt x="3164557" y="3239452"/>
                  <a:pt x="3107358" y="3306497"/>
                  <a:pt x="3050013" y="3371858"/>
                </a:cubicBezTo>
                <a:cubicBezTo>
                  <a:pt x="2982707" y="3445710"/>
                  <a:pt x="2916866" y="3524978"/>
                  <a:pt x="2828322" y="3574164"/>
                </a:cubicBezTo>
                <a:cubicBezTo>
                  <a:pt x="2782402" y="3599050"/>
                  <a:pt x="2731648" y="3613249"/>
                  <a:pt x="2681480" y="3626790"/>
                </a:cubicBezTo>
                <a:cubicBezTo>
                  <a:pt x="2605606" y="3648236"/>
                  <a:pt x="2527461" y="3663240"/>
                  <a:pt x="2448291" y="3658995"/>
                </a:cubicBezTo>
                <a:close/>
                <a:moveTo>
                  <a:pt x="2418923" y="3616397"/>
                </a:moveTo>
                <a:cubicBezTo>
                  <a:pt x="2505270" y="3623204"/>
                  <a:pt x="2591031" y="3610468"/>
                  <a:pt x="2673790" y="3585802"/>
                </a:cubicBezTo>
                <a:cubicBezTo>
                  <a:pt x="2790971" y="3559086"/>
                  <a:pt x="2868603" y="3510267"/>
                  <a:pt x="2948652" y="3420971"/>
                </a:cubicBezTo>
                <a:cubicBezTo>
                  <a:pt x="3113656" y="3248381"/>
                  <a:pt x="3205863" y="3130541"/>
                  <a:pt x="3230471" y="2884612"/>
                </a:cubicBezTo>
                <a:cubicBezTo>
                  <a:pt x="3241969" y="2750961"/>
                  <a:pt x="3230471" y="2613358"/>
                  <a:pt x="3190996" y="2484977"/>
                </a:cubicBezTo>
                <a:cubicBezTo>
                  <a:pt x="3165729" y="2411710"/>
                  <a:pt x="3127279" y="2344007"/>
                  <a:pt x="3099375" y="2271838"/>
                </a:cubicBezTo>
                <a:cubicBezTo>
                  <a:pt x="3072497" y="2200768"/>
                  <a:pt x="3049134" y="2128233"/>
                  <a:pt x="3025039" y="2056138"/>
                </a:cubicBezTo>
                <a:cubicBezTo>
                  <a:pt x="2963006" y="1851124"/>
                  <a:pt x="2937227" y="1629568"/>
                  <a:pt x="2978386" y="1417967"/>
                </a:cubicBezTo>
                <a:cubicBezTo>
                  <a:pt x="3006290" y="1266603"/>
                  <a:pt x="3068689" y="1123438"/>
                  <a:pt x="3091099" y="971049"/>
                </a:cubicBezTo>
                <a:cubicBezTo>
                  <a:pt x="3098276" y="913080"/>
                  <a:pt x="3102378" y="858991"/>
                  <a:pt x="3097764" y="801900"/>
                </a:cubicBezTo>
                <a:cubicBezTo>
                  <a:pt x="3079015" y="669128"/>
                  <a:pt x="2995084" y="556776"/>
                  <a:pt x="2895554" y="471213"/>
                </a:cubicBezTo>
                <a:cubicBezTo>
                  <a:pt x="2858642" y="439594"/>
                  <a:pt x="2825099" y="403436"/>
                  <a:pt x="2797928" y="363034"/>
                </a:cubicBezTo>
                <a:cubicBezTo>
                  <a:pt x="2770025" y="318020"/>
                  <a:pt x="2760797" y="264003"/>
                  <a:pt x="2732234" y="219282"/>
                </a:cubicBezTo>
                <a:cubicBezTo>
                  <a:pt x="2708358" y="183564"/>
                  <a:pt x="2668151" y="160582"/>
                  <a:pt x="2634608" y="135769"/>
                </a:cubicBezTo>
                <a:cubicBezTo>
                  <a:pt x="2612856" y="120984"/>
                  <a:pt x="2592130" y="102759"/>
                  <a:pt x="2567888" y="91707"/>
                </a:cubicBezTo>
                <a:cubicBezTo>
                  <a:pt x="2422951" y="48230"/>
                  <a:pt x="2270689" y="30151"/>
                  <a:pt x="2119673" y="32786"/>
                </a:cubicBezTo>
                <a:cubicBezTo>
                  <a:pt x="2001613" y="35934"/>
                  <a:pt x="1884140" y="60014"/>
                  <a:pt x="1776700" y="109639"/>
                </a:cubicBezTo>
                <a:cubicBezTo>
                  <a:pt x="1623779" y="189127"/>
                  <a:pt x="1487777" y="306529"/>
                  <a:pt x="1399965" y="455916"/>
                </a:cubicBezTo>
                <a:cubicBezTo>
                  <a:pt x="1356827" y="530719"/>
                  <a:pt x="1315228" y="608158"/>
                  <a:pt x="1291719" y="691598"/>
                </a:cubicBezTo>
                <a:cubicBezTo>
                  <a:pt x="1277877" y="737124"/>
                  <a:pt x="1276705" y="785212"/>
                  <a:pt x="1272457" y="831397"/>
                </a:cubicBezTo>
                <a:cubicBezTo>
                  <a:pt x="1261472" y="929110"/>
                  <a:pt x="1181203" y="997253"/>
                  <a:pt x="1098737" y="1039778"/>
                </a:cubicBezTo>
                <a:cubicBezTo>
                  <a:pt x="896894" y="1148616"/>
                  <a:pt x="681648" y="1232569"/>
                  <a:pt x="487348" y="1355314"/>
                </a:cubicBezTo>
                <a:cubicBezTo>
                  <a:pt x="403124" y="1405451"/>
                  <a:pt x="328934" y="1469861"/>
                  <a:pt x="263167" y="1542249"/>
                </a:cubicBezTo>
                <a:cubicBezTo>
                  <a:pt x="199230" y="1610904"/>
                  <a:pt x="139102" y="1685342"/>
                  <a:pt x="103801" y="1773100"/>
                </a:cubicBezTo>
                <a:cubicBezTo>
                  <a:pt x="11741" y="1997364"/>
                  <a:pt x="18552" y="2267300"/>
                  <a:pt x="143789" y="2477511"/>
                </a:cubicBezTo>
                <a:cubicBezTo>
                  <a:pt x="243612" y="2633705"/>
                  <a:pt x="395068" y="2738006"/>
                  <a:pt x="565053" y="2805856"/>
                </a:cubicBezTo>
                <a:cubicBezTo>
                  <a:pt x="716216" y="2859945"/>
                  <a:pt x="879903" y="2878829"/>
                  <a:pt x="1038975" y="2889296"/>
                </a:cubicBezTo>
                <a:cubicBezTo>
                  <a:pt x="1164578" y="2896103"/>
                  <a:pt x="1292305" y="2900128"/>
                  <a:pt x="1413001" y="2939214"/>
                </a:cubicBezTo>
                <a:cubicBezTo>
                  <a:pt x="1492903" y="2966441"/>
                  <a:pt x="1575296" y="2993230"/>
                  <a:pt x="1642675" y="3045783"/>
                </a:cubicBezTo>
                <a:cubicBezTo>
                  <a:pt x="1760368" y="3142032"/>
                  <a:pt x="1832947" y="3279781"/>
                  <a:pt x="1931012" y="3393889"/>
                </a:cubicBezTo>
                <a:cubicBezTo>
                  <a:pt x="2055589" y="3528419"/>
                  <a:pt x="2235242" y="3611493"/>
                  <a:pt x="2418923" y="3616397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16324490" y="7773289"/>
            <a:ext cx="3193493" cy="3585667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/>
          <p:cNvSpPr/>
          <p:nvPr/>
        </p:nvSpPr>
        <p:spPr>
          <a:xfrm rot="-1937347">
            <a:off x="-2703884" y="8662823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"/>
          <p:cNvSpPr/>
          <p:nvPr/>
        </p:nvSpPr>
        <p:spPr>
          <a:xfrm rot="-1937347">
            <a:off x="-2703884" y="8662823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/>
          <p:cNvSpPr/>
          <p:nvPr/>
        </p:nvSpPr>
        <p:spPr>
          <a:xfrm rot="-1937347">
            <a:off x="-2649315" y="8709667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16157830" y="381394"/>
            <a:ext cx="1279597" cy="1160216"/>
          </a:xfrm>
          <a:custGeom>
            <a:avLst/>
            <a:gdLst/>
            <a:ahLst/>
            <a:cxnLst/>
            <a:rect l="l" t="t" r="r" b="b"/>
            <a:pathLst>
              <a:path w="1279597" h="1160216" extrusionOk="0">
                <a:moveTo>
                  <a:pt x="1238373" y="549605"/>
                </a:moveTo>
                <a:cubicBezTo>
                  <a:pt x="1194562" y="539786"/>
                  <a:pt x="1149473" y="537920"/>
                  <a:pt x="1104971" y="533087"/>
                </a:cubicBezTo>
                <a:cubicBezTo>
                  <a:pt x="1020959" y="524112"/>
                  <a:pt x="936410" y="519331"/>
                  <a:pt x="851937" y="523038"/>
                </a:cubicBezTo>
                <a:cubicBezTo>
                  <a:pt x="882926" y="492764"/>
                  <a:pt x="915170" y="463717"/>
                  <a:pt x="947336" y="434644"/>
                </a:cubicBezTo>
                <a:cubicBezTo>
                  <a:pt x="963561" y="418766"/>
                  <a:pt x="980859" y="404038"/>
                  <a:pt x="997775" y="388875"/>
                </a:cubicBezTo>
                <a:cubicBezTo>
                  <a:pt x="1013820" y="373814"/>
                  <a:pt x="1029685" y="358575"/>
                  <a:pt x="1046396" y="344230"/>
                </a:cubicBezTo>
                <a:cubicBezTo>
                  <a:pt x="1061494" y="330346"/>
                  <a:pt x="1076285" y="316129"/>
                  <a:pt x="1092637" y="303702"/>
                </a:cubicBezTo>
                <a:cubicBezTo>
                  <a:pt x="1114491" y="285804"/>
                  <a:pt x="1133760" y="264223"/>
                  <a:pt x="1148807" y="240315"/>
                </a:cubicBezTo>
                <a:cubicBezTo>
                  <a:pt x="1158838" y="222647"/>
                  <a:pt x="1170891" y="201757"/>
                  <a:pt x="1163803" y="180968"/>
                </a:cubicBezTo>
                <a:cubicBezTo>
                  <a:pt x="1158404" y="166445"/>
                  <a:pt x="1144892" y="154325"/>
                  <a:pt x="1129282" y="152228"/>
                </a:cubicBezTo>
                <a:cubicBezTo>
                  <a:pt x="1101542" y="149083"/>
                  <a:pt x="1075261" y="162098"/>
                  <a:pt x="1052051" y="175880"/>
                </a:cubicBezTo>
                <a:cubicBezTo>
                  <a:pt x="1018579" y="197180"/>
                  <a:pt x="988792" y="223465"/>
                  <a:pt x="958238" y="248600"/>
                </a:cubicBezTo>
                <a:cubicBezTo>
                  <a:pt x="920876" y="280281"/>
                  <a:pt x="885204" y="313930"/>
                  <a:pt x="849454" y="347426"/>
                </a:cubicBezTo>
                <a:cubicBezTo>
                  <a:pt x="830390" y="366195"/>
                  <a:pt x="813654" y="387187"/>
                  <a:pt x="794026" y="405444"/>
                </a:cubicBezTo>
                <a:cubicBezTo>
                  <a:pt x="784481" y="414828"/>
                  <a:pt x="775627" y="424902"/>
                  <a:pt x="766491" y="434670"/>
                </a:cubicBezTo>
                <a:cubicBezTo>
                  <a:pt x="755564" y="446534"/>
                  <a:pt x="742795" y="456302"/>
                  <a:pt x="730742" y="466913"/>
                </a:cubicBezTo>
                <a:cubicBezTo>
                  <a:pt x="737856" y="362513"/>
                  <a:pt x="762627" y="259927"/>
                  <a:pt x="772966" y="155885"/>
                </a:cubicBezTo>
                <a:cubicBezTo>
                  <a:pt x="777674" y="116022"/>
                  <a:pt x="781999" y="75903"/>
                  <a:pt x="778570" y="35759"/>
                </a:cubicBezTo>
                <a:cubicBezTo>
                  <a:pt x="778263" y="6737"/>
                  <a:pt x="747069" y="-6047"/>
                  <a:pt x="722297" y="2723"/>
                </a:cubicBezTo>
                <a:cubicBezTo>
                  <a:pt x="698319" y="10087"/>
                  <a:pt x="679076" y="28932"/>
                  <a:pt x="667663" y="50870"/>
                </a:cubicBezTo>
                <a:cubicBezTo>
                  <a:pt x="635828" y="114718"/>
                  <a:pt x="625618" y="186543"/>
                  <a:pt x="610980" y="255683"/>
                </a:cubicBezTo>
                <a:cubicBezTo>
                  <a:pt x="605197" y="281789"/>
                  <a:pt x="602024" y="308331"/>
                  <a:pt x="597981" y="334744"/>
                </a:cubicBezTo>
                <a:cubicBezTo>
                  <a:pt x="589945" y="383096"/>
                  <a:pt x="581552" y="431678"/>
                  <a:pt x="578635" y="480670"/>
                </a:cubicBezTo>
                <a:cubicBezTo>
                  <a:pt x="564381" y="458245"/>
                  <a:pt x="551023" y="435130"/>
                  <a:pt x="537383" y="412245"/>
                </a:cubicBezTo>
                <a:cubicBezTo>
                  <a:pt x="522899" y="386420"/>
                  <a:pt x="510795" y="359265"/>
                  <a:pt x="495339" y="333977"/>
                </a:cubicBezTo>
                <a:cubicBezTo>
                  <a:pt x="471335" y="295546"/>
                  <a:pt x="448586" y="256322"/>
                  <a:pt x="421076" y="220243"/>
                </a:cubicBezTo>
                <a:cubicBezTo>
                  <a:pt x="412273" y="206896"/>
                  <a:pt x="404955" y="192628"/>
                  <a:pt x="395230" y="179895"/>
                </a:cubicBezTo>
                <a:cubicBezTo>
                  <a:pt x="385455" y="166931"/>
                  <a:pt x="374938" y="154530"/>
                  <a:pt x="364548" y="142077"/>
                </a:cubicBezTo>
                <a:cubicBezTo>
                  <a:pt x="338983" y="112340"/>
                  <a:pt x="309964" y="83088"/>
                  <a:pt x="272552" y="68948"/>
                </a:cubicBezTo>
                <a:cubicBezTo>
                  <a:pt x="258247" y="63144"/>
                  <a:pt x="242330" y="60024"/>
                  <a:pt x="227078" y="63655"/>
                </a:cubicBezTo>
                <a:cubicBezTo>
                  <a:pt x="204303" y="69562"/>
                  <a:pt x="209165" y="99657"/>
                  <a:pt x="212415" y="117454"/>
                </a:cubicBezTo>
                <a:cubicBezTo>
                  <a:pt x="222523" y="170766"/>
                  <a:pt x="245247" y="220652"/>
                  <a:pt x="275111" y="265706"/>
                </a:cubicBezTo>
                <a:cubicBezTo>
                  <a:pt x="287112" y="285344"/>
                  <a:pt x="297323" y="306055"/>
                  <a:pt x="309632" y="325539"/>
                </a:cubicBezTo>
                <a:cubicBezTo>
                  <a:pt x="326265" y="351185"/>
                  <a:pt x="344920" y="375553"/>
                  <a:pt x="363448" y="399870"/>
                </a:cubicBezTo>
                <a:cubicBezTo>
                  <a:pt x="389754" y="432011"/>
                  <a:pt x="413783" y="465916"/>
                  <a:pt x="442675" y="495883"/>
                </a:cubicBezTo>
                <a:cubicBezTo>
                  <a:pt x="455956" y="511302"/>
                  <a:pt x="468265" y="527487"/>
                  <a:pt x="481699" y="542753"/>
                </a:cubicBezTo>
                <a:cubicBezTo>
                  <a:pt x="489351" y="551779"/>
                  <a:pt x="497437" y="560958"/>
                  <a:pt x="501276" y="572337"/>
                </a:cubicBezTo>
                <a:cubicBezTo>
                  <a:pt x="459462" y="565433"/>
                  <a:pt x="417212" y="568833"/>
                  <a:pt x="375066" y="569447"/>
                </a:cubicBezTo>
                <a:cubicBezTo>
                  <a:pt x="321070" y="571365"/>
                  <a:pt x="266999" y="571109"/>
                  <a:pt x="213080" y="574740"/>
                </a:cubicBezTo>
                <a:cubicBezTo>
                  <a:pt x="186390" y="576172"/>
                  <a:pt x="159623" y="576377"/>
                  <a:pt x="132881" y="577297"/>
                </a:cubicBezTo>
                <a:cubicBezTo>
                  <a:pt x="92014" y="578397"/>
                  <a:pt x="48357" y="578857"/>
                  <a:pt x="11917" y="599645"/>
                </a:cubicBezTo>
                <a:cubicBezTo>
                  <a:pt x="-23602" y="626749"/>
                  <a:pt x="29036" y="663927"/>
                  <a:pt x="55829" y="671240"/>
                </a:cubicBezTo>
                <a:cubicBezTo>
                  <a:pt x="81522" y="679064"/>
                  <a:pt x="108622" y="680598"/>
                  <a:pt x="135261" y="682439"/>
                </a:cubicBezTo>
                <a:cubicBezTo>
                  <a:pt x="176051" y="684203"/>
                  <a:pt x="216970" y="683360"/>
                  <a:pt x="257735" y="681672"/>
                </a:cubicBezTo>
                <a:cubicBezTo>
                  <a:pt x="298884" y="679703"/>
                  <a:pt x="340058" y="678143"/>
                  <a:pt x="381130" y="675075"/>
                </a:cubicBezTo>
                <a:cubicBezTo>
                  <a:pt x="416726" y="672058"/>
                  <a:pt x="452399" y="668811"/>
                  <a:pt x="488148" y="670524"/>
                </a:cubicBezTo>
                <a:cubicBezTo>
                  <a:pt x="473127" y="680573"/>
                  <a:pt x="460076" y="693025"/>
                  <a:pt x="446948" y="705298"/>
                </a:cubicBezTo>
                <a:cubicBezTo>
                  <a:pt x="388347" y="749176"/>
                  <a:pt x="329720" y="793258"/>
                  <a:pt x="275802" y="842939"/>
                </a:cubicBezTo>
                <a:cubicBezTo>
                  <a:pt x="232733" y="878635"/>
                  <a:pt x="192020" y="918446"/>
                  <a:pt x="163333" y="966901"/>
                </a:cubicBezTo>
                <a:cubicBezTo>
                  <a:pt x="148414" y="990757"/>
                  <a:pt x="133649" y="1017963"/>
                  <a:pt x="139841" y="1047010"/>
                </a:cubicBezTo>
                <a:cubicBezTo>
                  <a:pt x="143424" y="1069844"/>
                  <a:pt x="165252" y="1064398"/>
                  <a:pt x="181451" y="1059769"/>
                </a:cubicBezTo>
                <a:cubicBezTo>
                  <a:pt x="206427" y="1051383"/>
                  <a:pt x="230584" y="1040132"/>
                  <a:pt x="253052" y="1026350"/>
                </a:cubicBezTo>
                <a:cubicBezTo>
                  <a:pt x="316413" y="986257"/>
                  <a:pt x="375705" y="939695"/>
                  <a:pt x="428267" y="886203"/>
                </a:cubicBezTo>
                <a:cubicBezTo>
                  <a:pt x="458796" y="859125"/>
                  <a:pt x="485359" y="828058"/>
                  <a:pt x="515376" y="800443"/>
                </a:cubicBezTo>
                <a:cubicBezTo>
                  <a:pt x="548822" y="767049"/>
                  <a:pt x="586209" y="737286"/>
                  <a:pt x="621652" y="705861"/>
                </a:cubicBezTo>
                <a:cubicBezTo>
                  <a:pt x="621524" y="776791"/>
                  <a:pt x="621600" y="847746"/>
                  <a:pt x="623955" y="918651"/>
                </a:cubicBezTo>
                <a:cubicBezTo>
                  <a:pt x="624262" y="973293"/>
                  <a:pt x="633679" y="1027322"/>
                  <a:pt x="647114" y="1080148"/>
                </a:cubicBezTo>
                <a:cubicBezTo>
                  <a:pt x="653946" y="1101422"/>
                  <a:pt x="665666" y="1152536"/>
                  <a:pt x="687930" y="1159849"/>
                </a:cubicBezTo>
                <a:cubicBezTo>
                  <a:pt x="718740" y="1168670"/>
                  <a:pt x="744919" y="1016301"/>
                  <a:pt x="751444" y="990706"/>
                </a:cubicBezTo>
                <a:cubicBezTo>
                  <a:pt x="762013" y="939004"/>
                  <a:pt x="770714" y="886919"/>
                  <a:pt x="774501" y="834246"/>
                </a:cubicBezTo>
                <a:cubicBezTo>
                  <a:pt x="777981" y="788604"/>
                  <a:pt x="780105" y="743116"/>
                  <a:pt x="784737" y="697474"/>
                </a:cubicBezTo>
                <a:cubicBezTo>
                  <a:pt x="800194" y="713302"/>
                  <a:pt x="817262" y="727390"/>
                  <a:pt x="833077" y="742834"/>
                </a:cubicBezTo>
                <a:cubicBezTo>
                  <a:pt x="847075" y="757000"/>
                  <a:pt x="860791" y="771447"/>
                  <a:pt x="875249" y="785178"/>
                </a:cubicBezTo>
                <a:cubicBezTo>
                  <a:pt x="892676" y="802923"/>
                  <a:pt x="908235" y="822407"/>
                  <a:pt x="926557" y="839309"/>
                </a:cubicBezTo>
                <a:cubicBezTo>
                  <a:pt x="938457" y="851071"/>
                  <a:pt x="947746" y="863676"/>
                  <a:pt x="959364" y="876384"/>
                </a:cubicBezTo>
                <a:cubicBezTo>
                  <a:pt x="973208" y="891036"/>
                  <a:pt x="987999" y="904741"/>
                  <a:pt x="1002893" y="918293"/>
                </a:cubicBezTo>
                <a:cubicBezTo>
                  <a:pt x="1029404" y="939260"/>
                  <a:pt x="1071858" y="974341"/>
                  <a:pt x="1107428" y="961071"/>
                </a:cubicBezTo>
                <a:cubicBezTo>
                  <a:pt x="1134835" y="948030"/>
                  <a:pt x="1124599" y="920824"/>
                  <a:pt x="1113672" y="899781"/>
                </a:cubicBezTo>
                <a:cubicBezTo>
                  <a:pt x="1103359" y="879555"/>
                  <a:pt x="1093328" y="858690"/>
                  <a:pt x="1080789" y="839436"/>
                </a:cubicBezTo>
                <a:cubicBezTo>
                  <a:pt x="1070655" y="824555"/>
                  <a:pt x="1059344" y="810517"/>
                  <a:pt x="1048955" y="795789"/>
                </a:cubicBezTo>
                <a:cubicBezTo>
                  <a:pt x="1024798" y="763316"/>
                  <a:pt x="994704" y="735828"/>
                  <a:pt x="963919" y="709773"/>
                </a:cubicBezTo>
                <a:cubicBezTo>
                  <a:pt x="953785" y="700594"/>
                  <a:pt x="944470" y="690596"/>
                  <a:pt x="934234" y="681544"/>
                </a:cubicBezTo>
                <a:cubicBezTo>
                  <a:pt x="923614" y="671853"/>
                  <a:pt x="910845" y="664873"/>
                  <a:pt x="900251" y="655182"/>
                </a:cubicBezTo>
                <a:cubicBezTo>
                  <a:pt x="942295" y="654901"/>
                  <a:pt x="984135" y="660935"/>
                  <a:pt x="1026179" y="658736"/>
                </a:cubicBezTo>
                <a:cubicBezTo>
                  <a:pt x="1058960" y="657432"/>
                  <a:pt x="1091844" y="658864"/>
                  <a:pt x="1124394" y="654108"/>
                </a:cubicBezTo>
                <a:cubicBezTo>
                  <a:pt x="1144534" y="652165"/>
                  <a:pt x="1164929" y="652037"/>
                  <a:pt x="1184761" y="647537"/>
                </a:cubicBezTo>
                <a:cubicBezTo>
                  <a:pt x="1203775" y="643420"/>
                  <a:pt x="1221918" y="636158"/>
                  <a:pt x="1240445" y="630303"/>
                </a:cubicBezTo>
                <a:cubicBezTo>
                  <a:pt x="1250323" y="627030"/>
                  <a:pt x="1260636" y="623578"/>
                  <a:pt x="1268057" y="615933"/>
                </a:cubicBezTo>
                <a:cubicBezTo>
                  <a:pt x="1295873" y="590593"/>
                  <a:pt x="1268415" y="555256"/>
                  <a:pt x="1238373" y="549605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16157830" y="381394"/>
            <a:ext cx="1279597" cy="1160216"/>
          </a:xfrm>
          <a:custGeom>
            <a:avLst/>
            <a:gdLst/>
            <a:ahLst/>
            <a:cxnLst/>
            <a:rect l="l" t="t" r="r" b="b"/>
            <a:pathLst>
              <a:path w="1279597" h="1160216" extrusionOk="0">
                <a:moveTo>
                  <a:pt x="687930" y="1159849"/>
                </a:moveTo>
                <a:cubicBezTo>
                  <a:pt x="665666" y="1152536"/>
                  <a:pt x="653946" y="1101422"/>
                  <a:pt x="647114" y="1080148"/>
                </a:cubicBezTo>
                <a:cubicBezTo>
                  <a:pt x="633679" y="1027322"/>
                  <a:pt x="624262" y="973293"/>
                  <a:pt x="623955" y="918651"/>
                </a:cubicBezTo>
                <a:cubicBezTo>
                  <a:pt x="621600" y="847746"/>
                  <a:pt x="621524" y="776791"/>
                  <a:pt x="621652" y="705861"/>
                </a:cubicBezTo>
                <a:cubicBezTo>
                  <a:pt x="586209" y="737286"/>
                  <a:pt x="548822" y="767049"/>
                  <a:pt x="515376" y="800443"/>
                </a:cubicBezTo>
                <a:cubicBezTo>
                  <a:pt x="485359" y="828058"/>
                  <a:pt x="458796" y="859125"/>
                  <a:pt x="428267" y="886203"/>
                </a:cubicBezTo>
                <a:cubicBezTo>
                  <a:pt x="375705" y="939695"/>
                  <a:pt x="316413" y="986257"/>
                  <a:pt x="253052" y="1026350"/>
                </a:cubicBezTo>
                <a:cubicBezTo>
                  <a:pt x="230584" y="1040132"/>
                  <a:pt x="206427" y="1051383"/>
                  <a:pt x="181451" y="1059769"/>
                </a:cubicBezTo>
                <a:cubicBezTo>
                  <a:pt x="165252" y="1064398"/>
                  <a:pt x="143424" y="1069844"/>
                  <a:pt x="139841" y="1047010"/>
                </a:cubicBezTo>
                <a:cubicBezTo>
                  <a:pt x="133649" y="1017963"/>
                  <a:pt x="148414" y="990757"/>
                  <a:pt x="163333" y="966901"/>
                </a:cubicBezTo>
                <a:cubicBezTo>
                  <a:pt x="192020" y="918446"/>
                  <a:pt x="232733" y="878635"/>
                  <a:pt x="275802" y="842939"/>
                </a:cubicBezTo>
                <a:cubicBezTo>
                  <a:pt x="329720" y="793258"/>
                  <a:pt x="388347" y="749176"/>
                  <a:pt x="446948" y="705298"/>
                </a:cubicBezTo>
                <a:cubicBezTo>
                  <a:pt x="460076" y="693025"/>
                  <a:pt x="473127" y="680573"/>
                  <a:pt x="488148" y="670524"/>
                </a:cubicBezTo>
                <a:cubicBezTo>
                  <a:pt x="452399" y="668811"/>
                  <a:pt x="416726" y="672058"/>
                  <a:pt x="381130" y="675075"/>
                </a:cubicBezTo>
                <a:cubicBezTo>
                  <a:pt x="340058" y="678143"/>
                  <a:pt x="298884" y="679703"/>
                  <a:pt x="257735" y="681672"/>
                </a:cubicBezTo>
                <a:cubicBezTo>
                  <a:pt x="216970" y="683360"/>
                  <a:pt x="176051" y="684203"/>
                  <a:pt x="135261" y="682439"/>
                </a:cubicBezTo>
                <a:cubicBezTo>
                  <a:pt x="108622" y="680598"/>
                  <a:pt x="81522" y="679064"/>
                  <a:pt x="55829" y="671240"/>
                </a:cubicBezTo>
                <a:cubicBezTo>
                  <a:pt x="29036" y="663927"/>
                  <a:pt x="-23602" y="626749"/>
                  <a:pt x="11917" y="599645"/>
                </a:cubicBezTo>
                <a:cubicBezTo>
                  <a:pt x="48357" y="578857"/>
                  <a:pt x="92014" y="578397"/>
                  <a:pt x="132881" y="577297"/>
                </a:cubicBezTo>
                <a:cubicBezTo>
                  <a:pt x="159623" y="576377"/>
                  <a:pt x="186390" y="576172"/>
                  <a:pt x="213080" y="574740"/>
                </a:cubicBezTo>
                <a:cubicBezTo>
                  <a:pt x="266999" y="571109"/>
                  <a:pt x="321070" y="571365"/>
                  <a:pt x="375066" y="569447"/>
                </a:cubicBezTo>
                <a:cubicBezTo>
                  <a:pt x="417212" y="568833"/>
                  <a:pt x="459462" y="565433"/>
                  <a:pt x="501276" y="572337"/>
                </a:cubicBezTo>
                <a:cubicBezTo>
                  <a:pt x="497437" y="560958"/>
                  <a:pt x="489351" y="551779"/>
                  <a:pt x="481699" y="542753"/>
                </a:cubicBezTo>
                <a:cubicBezTo>
                  <a:pt x="468265" y="527487"/>
                  <a:pt x="455956" y="511302"/>
                  <a:pt x="442675" y="495883"/>
                </a:cubicBezTo>
                <a:cubicBezTo>
                  <a:pt x="413783" y="465916"/>
                  <a:pt x="389754" y="432011"/>
                  <a:pt x="363448" y="399870"/>
                </a:cubicBezTo>
                <a:cubicBezTo>
                  <a:pt x="344920" y="375553"/>
                  <a:pt x="326265" y="351185"/>
                  <a:pt x="309632" y="325539"/>
                </a:cubicBezTo>
                <a:cubicBezTo>
                  <a:pt x="297323" y="306055"/>
                  <a:pt x="287112" y="285344"/>
                  <a:pt x="275111" y="265706"/>
                </a:cubicBezTo>
                <a:cubicBezTo>
                  <a:pt x="245247" y="220652"/>
                  <a:pt x="222523" y="170766"/>
                  <a:pt x="212415" y="117454"/>
                </a:cubicBezTo>
                <a:cubicBezTo>
                  <a:pt x="209165" y="99657"/>
                  <a:pt x="204303" y="69562"/>
                  <a:pt x="227078" y="63655"/>
                </a:cubicBezTo>
                <a:cubicBezTo>
                  <a:pt x="242330" y="60024"/>
                  <a:pt x="258247" y="63144"/>
                  <a:pt x="272552" y="68948"/>
                </a:cubicBezTo>
                <a:cubicBezTo>
                  <a:pt x="309964" y="83088"/>
                  <a:pt x="338983" y="112340"/>
                  <a:pt x="364548" y="142077"/>
                </a:cubicBezTo>
                <a:cubicBezTo>
                  <a:pt x="374938" y="154530"/>
                  <a:pt x="385455" y="166931"/>
                  <a:pt x="395230" y="179895"/>
                </a:cubicBezTo>
                <a:cubicBezTo>
                  <a:pt x="404955" y="192628"/>
                  <a:pt x="412273" y="206896"/>
                  <a:pt x="421076" y="220243"/>
                </a:cubicBezTo>
                <a:cubicBezTo>
                  <a:pt x="448586" y="256322"/>
                  <a:pt x="471335" y="295546"/>
                  <a:pt x="495339" y="333977"/>
                </a:cubicBezTo>
                <a:cubicBezTo>
                  <a:pt x="510795" y="359265"/>
                  <a:pt x="522899" y="386420"/>
                  <a:pt x="537383" y="412245"/>
                </a:cubicBezTo>
                <a:cubicBezTo>
                  <a:pt x="551023" y="435130"/>
                  <a:pt x="564381" y="458245"/>
                  <a:pt x="578635" y="480670"/>
                </a:cubicBezTo>
                <a:cubicBezTo>
                  <a:pt x="581552" y="431678"/>
                  <a:pt x="589945" y="383096"/>
                  <a:pt x="597981" y="334744"/>
                </a:cubicBezTo>
                <a:cubicBezTo>
                  <a:pt x="602024" y="308331"/>
                  <a:pt x="605197" y="281789"/>
                  <a:pt x="610980" y="255683"/>
                </a:cubicBezTo>
                <a:cubicBezTo>
                  <a:pt x="625618" y="186543"/>
                  <a:pt x="635828" y="114718"/>
                  <a:pt x="667663" y="50870"/>
                </a:cubicBezTo>
                <a:cubicBezTo>
                  <a:pt x="679076" y="28932"/>
                  <a:pt x="698319" y="10087"/>
                  <a:pt x="722297" y="2723"/>
                </a:cubicBezTo>
                <a:cubicBezTo>
                  <a:pt x="747069" y="-6047"/>
                  <a:pt x="778263" y="6737"/>
                  <a:pt x="778570" y="35759"/>
                </a:cubicBezTo>
                <a:cubicBezTo>
                  <a:pt x="781999" y="75903"/>
                  <a:pt x="777674" y="116022"/>
                  <a:pt x="772966" y="155885"/>
                </a:cubicBezTo>
                <a:cubicBezTo>
                  <a:pt x="762627" y="259927"/>
                  <a:pt x="737856" y="362513"/>
                  <a:pt x="730742" y="466913"/>
                </a:cubicBezTo>
                <a:cubicBezTo>
                  <a:pt x="742795" y="456302"/>
                  <a:pt x="755564" y="446534"/>
                  <a:pt x="766491" y="434670"/>
                </a:cubicBezTo>
                <a:cubicBezTo>
                  <a:pt x="775627" y="424902"/>
                  <a:pt x="784481" y="414828"/>
                  <a:pt x="794026" y="405444"/>
                </a:cubicBezTo>
                <a:cubicBezTo>
                  <a:pt x="813654" y="387187"/>
                  <a:pt x="830390" y="366195"/>
                  <a:pt x="849454" y="347426"/>
                </a:cubicBezTo>
                <a:cubicBezTo>
                  <a:pt x="885204" y="313930"/>
                  <a:pt x="920876" y="280281"/>
                  <a:pt x="958238" y="248600"/>
                </a:cubicBezTo>
                <a:cubicBezTo>
                  <a:pt x="988792" y="223465"/>
                  <a:pt x="1018579" y="197180"/>
                  <a:pt x="1052051" y="175880"/>
                </a:cubicBezTo>
                <a:cubicBezTo>
                  <a:pt x="1075261" y="162098"/>
                  <a:pt x="1101542" y="149083"/>
                  <a:pt x="1129282" y="152228"/>
                </a:cubicBezTo>
                <a:cubicBezTo>
                  <a:pt x="1144892" y="154325"/>
                  <a:pt x="1158404" y="166445"/>
                  <a:pt x="1163803" y="180968"/>
                </a:cubicBezTo>
                <a:cubicBezTo>
                  <a:pt x="1170891" y="201757"/>
                  <a:pt x="1158838" y="222647"/>
                  <a:pt x="1148807" y="240315"/>
                </a:cubicBezTo>
                <a:cubicBezTo>
                  <a:pt x="1133760" y="264223"/>
                  <a:pt x="1114491" y="285804"/>
                  <a:pt x="1092637" y="303702"/>
                </a:cubicBezTo>
                <a:cubicBezTo>
                  <a:pt x="1076285" y="316129"/>
                  <a:pt x="1061494" y="330346"/>
                  <a:pt x="1046396" y="344230"/>
                </a:cubicBezTo>
                <a:cubicBezTo>
                  <a:pt x="1029685" y="358575"/>
                  <a:pt x="1013820" y="373814"/>
                  <a:pt x="997775" y="388875"/>
                </a:cubicBezTo>
                <a:cubicBezTo>
                  <a:pt x="980859" y="404038"/>
                  <a:pt x="963561" y="418766"/>
                  <a:pt x="947336" y="434644"/>
                </a:cubicBezTo>
                <a:cubicBezTo>
                  <a:pt x="915170" y="463717"/>
                  <a:pt x="882926" y="492764"/>
                  <a:pt x="851937" y="523038"/>
                </a:cubicBezTo>
                <a:cubicBezTo>
                  <a:pt x="936410" y="519331"/>
                  <a:pt x="1020959" y="524112"/>
                  <a:pt x="1104971" y="533087"/>
                </a:cubicBezTo>
                <a:cubicBezTo>
                  <a:pt x="1149473" y="537920"/>
                  <a:pt x="1194562" y="539786"/>
                  <a:pt x="1238373" y="549605"/>
                </a:cubicBezTo>
                <a:cubicBezTo>
                  <a:pt x="1268415" y="555256"/>
                  <a:pt x="1295873" y="590593"/>
                  <a:pt x="1268057" y="615933"/>
                </a:cubicBezTo>
                <a:cubicBezTo>
                  <a:pt x="1260636" y="623578"/>
                  <a:pt x="1250323" y="627030"/>
                  <a:pt x="1240445" y="630303"/>
                </a:cubicBezTo>
                <a:cubicBezTo>
                  <a:pt x="1221918" y="636158"/>
                  <a:pt x="1203775" y="643420"/>
                  <a:pt x="1184761" y="647537"/>
                </a:cubicBezTo>
                <a:cubicBezTo>
                  <a:pt x="1164929" y="652037"/>
                  <a:pt x="1144534" y="652165"/>
                  <a:pt x="1124394" y="654108"/>
                </a:cubicBezTo>
                <a:cubicBezTo>
                  <a:pt x="1091844" y="658864"/>
                  <a:pt x="1058960" y="657432"/>
                  <a:pt x="1026179" y="658736"/>
                </a:cubicBezTo>
                <a:cubicBezTo>
                  <a:pt x="984135" y="660935"/>
                  <a:pt x="942295" y="654901"/>
                  <a:pt x="900251" y="655182"/>
                </a:cubicBezTo>
                <a:cubicBezTo>
                  <a:pt x="910845" y="664873"/>
                  <a:pt x="923614" y="671853"/>
                  <a:pt x="934234" y="681544"/>
                </a:cubicBezTo>
                <a:cubicBezTo>
                  <a:pt x="944470" y="690596"/>
                  <a:pt x="953785" y="700594"/>
                  <a:pt x="963919" y="709773"/>
                </a:cubicBezTo>
                <a:cubicBezTo>
                  <a:pt x="994704" y="735828"/>
                  <a:pt x="1024798" y="763316"/>
                  <a:pt x="1048955" y="795789"/>
                </a:cubicBezTo>
                <a:cubicBezTo>
                  <a:pt x="1059344" y="810517"/>
                  <a:pt x="1070655" y="824555"/>
                  <a:pt x="1080789" y="839436"/>
                </a:cubicBezTo>
                <a:cubicBezTo>
                  <a:pt x="1093328" y="858690"/>
                  <a:pt x="1103359" y="879555"/>
                  <a:pt x="1113672" y="899781"/>
                </a:cubicBezTo>
                <a:cubicBezTo>
                  <a:pt x="1124599" y="920824"/>
                  <a:pt x="1134835" y="948030"/>
                  <a:pt x="1107428" y="961071"/>
                </a:cubicBezTo>
                <a:cubicBezTo>
                  <a:pt x="1071858" y="974341"/>
                  <a:pt x="1029404" y="939260"/>
                  <a:pt x="1002893" y="918293"/>
                </a:cubicBezTo>
                <a:cubicBezTo>
                  <a:pt x="987999" y="904741"/>
                  <a:pt x="973208" y="891036"/>
                  <a:pt x="959364" y="876384"/>
                </a:cubicBezTo>
                <a:cubicBezTo>
                  <a:pt x="947746" y="863676"/>
                  <a:pt x="938457" y="851071"/>
                  <a:pt x="926557" y="839309"/>
                </a:cubicBezTo>
                <a:cubicBezTo>
                  <a:pt x="908235" y="822407"/>
                  <a:pt x="892676" y="802923"/>
                  <a:pt x="875249" y="785178"/>
                </a:cubicBezTo>
                <a:cubicBezTo>
                  <a:pt x="860791" y="771447"/>
                  <a:pt x="847075" y="757000"/>
                  <a:pt x="833077" y="742834"/>
                </a:cubicBezTo>
                <a:cubicBezTo>
                  <a:pt x="817262" y="727390"/>
                  <a:pt x="800194" y="713302"/>
                  <a:pt x="784737" y="697474"/>
                </a:cubicBezTo>
                <a:cubicBezTo>
                  <a:pt x="780105" y="743116"/>
                  <a:pt x="777981" y="788604"/>
                  <a:pt x="774501" y="834246"/>
                </a:cubicBezTo>
                <a:cubicBezTo>
                  <a:pt x="770714" y="886919"/>
                  <a:pt x="762013" y="939004"/>
                  <a:pt x="751444" y="990706"/>
                </a:cubicBezTo>
                <a:cubicBezTo>
                  <a:pt x="744919" y="1016301"/>
                  <a:pt x="718740" y="1168670"/>
                  <a:pt x="687930" y="1159849"/>
                </a:cubicBezTo>
                <a:close/>
                <a:moveTo>
                  <a:pt x="690335" y="1146604"/>
                </a:moveTo>
                <a:cubicBezTo>
                  <a:pt x="696810" y="1138473"/>
                  <a:pt x="701621" y="1129268"/>
                  <a:pt x="704973" y="1119449"/>
                </a:cubicBezTo>
                <a:cubicBezTo>
                  <a:pt x="712087" y="1099019"/>
                  <a:pt x="718075" y="1078231"/>
                  <a:pt x="722937" y="1057161"/>
                </a:cubicBezTo>
                <a:cubicBezTo>
                  <a:pt x="740134" y="985413"/>
                  <a:pt x="754950" y="912744"/>
                  <a:pt x="760810" y="839104"/>
                </a:cubicBezTo>
                <a:cubicBezTo>
                  <a:pt x="765161" y="788220"/>
                  <a:pt x="766543" y="737107"/>
                  <a:pt x="772863" y="686428"/>
                </a:cubicBezTo>
                <a:cubicBezTo>
                  <a:pt x="773836" y="680189"/>
                  <a:pt x="780566" y="675510"/>
                  <a:pt x="786093" y="680036"/>
                </a:cubicBezTo>
                <a:cubicBezTo>
                  <a:pt x="792721" y="686607"/>
                  <a:pt x="799119" y="693434"/>
                  <a:pt x="805977" y="699775"/>
                </a:cubicBezTo>
                <a:cubicBezTo>
                  <a:pt x="824197" y="716651"/>
                  <a:pt x="842878" y="733016"/>
                  <a:pt x="859742" y="751272"/>
                </a:cubicBezTo>
                <a:cubicBezTo>
                  <a:pt x="872434" y="764441"/>
                  <a:pt x="886151" y="776561"/>
                  <a:pt x="898280" y="790266"/>
                </a:cubicBezTo>
                <a:cubicBezTo>
                  <a:pt x="911101" y="805633"/>
                  <a:pt x="925355" y="819594"/>
                  <a:pt x="939532" y="833709"/>
                </a:cubicBezTo>
                <a:cubicBezTo>
                  <a:pt x="949153" y="843579"/>
                  <a:pt x="957649" y="854522"/>
                  <a:pt x="966708" y="864904"/>
                </a:cubicBezTo>
                <a:cubicBezTo>
                  <a:pt x="984621" y="883569"/>
                  <a:pt x="1003123" y="901903"/>
                  <a:pt x="1023416" y="918012"/>
                </a:cubicBezTo>
                <a:cubicBezTo>
                  <a:pt x="1044374" y="932228"/>
                  <a:pt x="1079074" y="960687"/>
                  <a:pt x="1104997" y="947289"/>
                </a:cubicBezTo>
                <a:cubicBezTo>
                  <a:pt x="1110192" y="943556"/>
                  <a:pt x="1113518" y="937675"/>
                  <a:pt x="1111420" y="931282"/>
                </a:cubicBezTo>
                <a:cubicBezTo>
                  <a:pt x="1109782" y="922461"/>
                  <a:pt x="1106123" y="914253"/>
                  <a:pt x="1102156" y="906250"/>
                </a:cubicBezTo>
                <a:cubicBezTo>
                  <a:pt x="1091665" y="885615"/>
                  <a:pt x="1081582" y="864674"/>
                  <a:pt x="1068838" y="845292"/>
                </a:cubicBezTo>
                <a:cubicBezTo>
                  <a:pt x="1053305" y="824401"/>
                  <a:pt x="1038693" y="802744"/>
                  <a:pt x="1021701" y="783030"/>
                </a:cubicBezTo>
                <a:cubicBezTo>
                  <a:pt x="1003251" y="762804"/>
                  <a:pt x="983470" y="743269"/>
                  <a:pt x="962435" y="725984"/>
                </a:cubicBezTo>
                <a:cubicBezTo>
                  <a:pt x="949409" y="715092"/>
                  <a:pt x="937894" y="702562"/>
                  <a:pt x="925278" y="691209"/>
                </a:cubicBezTo>
                <a:cubicBezTo>
                  <a:pt x="915426" y="682618"/>
                  <a:pt x="904268" y="675766"/>
                  <a:pt x="894186" y="667481"/>
                </a:cubicBezTo>
                <a:cubicBezTo>
                  <a:pt x="887149" y="661856"/>
                  <a:pt x="873279" y="648074"/>
                  <a:pt x="887532" y="642474"/>
                </a:cubicBezTo>
                <a:cubicBezTo>
                  <a:pt x="903091" y="641068"/>
                  <a:pt x="918880" y="642576"/>
                  <a:pt x="934516" y="642806"/>
                </a:cubicBezTo>
                <a:cubicBezTo>
                  <a:pt x="967501" y="644468"/>
                  <a:pt x="1000410" y="647409"/>
                  <a:pt x="1033447" y="645210"/>
                </a:cubicBezTo>
                <a:cubicBezTo>
                  <a:pt x="1060189" y="644289"/>
                  <a:pt x="1087058" y="645568"/>
                  <a:pt x="1113646" y="641988"/>
                </a:cubicBezTo>
                <a:cubicBezTo>
                  <a:pt x="1134963" y="639278"/>
                  <a:pt x="1156561" y="639508"/>
                  <a:pt x="1177724" y="635519"/>
                </a:cubicBezTo>
                <a:cubicBezTo>
                  <a:pt x="1199348" y="631121"/>
                  <a:pt x="1219871" y="622836"/>
                  <a:pt x="1240855" y="616239"/>
                </a:cubicBezTo>
                <a:cubicBezTo>
                  <a:pt x="1268876" y="607699"/>
                  <a:pt x="1276195" y="584866"/>
                  <a:pt x="1249427" y="567734"/>
                </a:cubicBezTo>
                <a:cubicBezTo>
                  <a:pt x="1231182" y="559015"/>
                  <a:pt x="1210351" y="557992"/>
                  <a:pt x="1190596" y="555000"/>
                </a:cubicBezTo>
                <a:cubicBezTo>
                  <a:pt x="1177724" y="553466"/>
                  <a:pt x="1164827" y="551906"/>
                  <a:pt x="1151904" y="550654"/>
                </a:cubicBezTo>
                <a:cubicBezTo>
                  <a:pt x="1105995" y="546614"/>
                  <a:pt x="1059958" y="541858"/>
                  <a:pt x="1014050" y="538150"/>
                </a:cubicBezTo>
                <a:cubicBezTo>
                  <a:pt x="968218" y="535849"/>
                  <a:pt x="922309" y="533982"/>
                  <a:pt x="876426" y="535414"/>
                </a:cubicBezTo>
                <a:cubicBezTo>
                  <a:pt x="865986" y="534903"/>
                  <a:pt x="839705" y="540451"/>
                  <a:pt x="834305" y="530147"/>
                </a:cubicBezTo>
                <a:cubicBezTo>
                  <a:pt x="831618" y="524061"/>
                  <a:pt x="837581" y="519433"/>
                  <a:pt x="841138" y="515265"/>
                </a:cubicBezTo>
                <a:cubicBezTo>
                  <a:pt x="849378" y="506444"/>
                  <a:pt x="858309" y="498338"/>
                  <a:pt x="867265" y="490284"/>
                </a:cubicBezTo>
                <a:cubicBezTo>
                  <a:pt x="877143" y="481488"/>
                  <a:pt x="886714" y="472334"/>
                  <a:pt x="896131" y="463052"/>
                </a:cubicBezTo>
                <a:cubicBezTo>
                  <a:pt x="914684" y="445563"/>
                  <a:pt x="934183" y="429684"/>
                  <a:pt x="952250" y="411760"/>
                </a:cubicBezTo>
                <a:cubicBezTo>
                  <a:pt x="970444" y="394960"/>
                  <a:pt x="989637" y="379312"/>
                  <a:pt x="1007166" y="361797"/>
                </a:cubicBezTo>
                <a:cubicBezTo>
                  <a:pt x="1025233" y="345176"/>
                  <a:pt x="1043658" y="328991"/>
                  <a:pt x="1061596" y="312243"/>
                </a:cubicBezTo>
                <a:cubicBezTo>
                  <a:pt x="1083911" y="293807"/>
                  <a:pt x="1106584" y="275781"/>
                  <a:pt x="1124164" y="252487"/>
                </a:cubicBezTo>
                <a:cubicBezTo>
                  <a:pt x="1137573" y="234332"/>
                  <a:pt x="1151827" y="214925"/>
                  <a:pt x="1152774" y="191861"/>
                </a:cubicBezTo>
                <a:cubicBezTo>
                  <a:pt x="1146504" y="156192"/>
                  <a:pt x="1108042" y="162431"/>
                  <a:pt x="1083194" y="174269"/>
                </a:cubicBezTo>
                <a:cubicBezTo>
                  <a:pt x="1053714" y="187514"/>
                  <a:pt x="1028508" y="208021"/>
                  <a:pt x="1003558" y="228119"/>
                </a:cubicBezTo>
                <a:cubicBezTo>
                  <a:pt x="975793" y="250850"/>
                  <a:pt x="947823" y="274809"/>
                  <a:pt x="921132" y="298589"/>
                </a:cubicBezTo>
                <a:cubicBezTo>
                  <a:pt x="910589" y="307794"/>
                  <a:pt x="900379" y="317433"/>
                  <a:pt x="890424" y="327278"/>
                </a:cubicBezTo>
                <a:cubicBezTo>
                  <a:pt x="871155" y="345662"/>
                  <a:pt x="850760" y="362870"/>
                  <a:pt x="833717" y="383454"/>
                </a:cubicBezTo>
                <a:cubicBezTo>
                  <a:pt x="820282" y="398975"/>
                  <a:pt x="804851" y="412552"/>
                  <a:pt x="790904" y="427587"/>
                </a:cubicBezTo>
                <a:cubicBezTo>
                  <a:pt x="776472" y="444131"/>
                  <a:pt x="760836" y="459472"/>
                  <a:pt x="743588" y="473075"/>
                </a:cubicBezTo>
                <a:cubicBezTo>
                  <a:pt x="737779" y="477729"/>
                  <a:pt x="733071" y="483815"/>
                  <a:pt x="726827" y="487803"/>
                </a:cubicBezTo>
                <a:cubicBezTo>
                  <a:pt x="723039" y="489977"/>
                  <a:pt x="717921" y="487778"/>
                  <a:pt x="716744" y="483610"/>
                </a:cubicBezTo>
                <a:cubicBezTo>
                  <a:pt x="716105" y="480133"/>
                  <a:pt x="717103" y="476246"/>
                  <a:pt x="717154" y="472820"/>
                </a:cubicBezTo>
                <a:cubicBezTo>
                  <a:pt x="718152" y="454665"/>
                  <a:pt x="719764" y="436588"/>
                  <a:pt x="722016" y="418561"/>
                </a:cubicBezTo>
                <a:cubicBezTo>
                  <a:pt x="728874" y="360058"/>
                  <a:pt x="738777" y="301913"/>
                  <a:pt x="747862" y="243716"/>
                </a:cubicBezTo>
                <a:cubicBezTo>
                  <a:pt x="752724" y="217610"/>
                  <a:pt x="756102" y="191324"/>
                  <a:pt x="758763" y="164911"/>
                </a:cubicBezTo>
                <a:cubicBezTo>
                  <a:pt x="761834" y="133205"/>
                  <a:pt x="766850" y="101575"/>
                  <a:pt x="766466" y="69613"/>
                </a:cubicBezTo>
                <a:cubicBezTo>
                  <a:pt x="765980" y="55243"/>
                  <a:pt x="767438" y="39799"/>
                  <a:pt x="763139" y="25991"/>
                </a:cubicBezTo>
                <a:cubicBezTo>
                  <a:pt x="748911" y="2697"/>
                  <a:pt x="715797" y="15559"/>
                  <a:pt x="699855" y="30568"/>
                </a:cubicBezTo>
                <a:cubicBezTo>
                  <a:pt x="668507" y="58260"/>
                  <a:pt x="654893" y="120599"/>
                  <a:pt x="644145" y="160564"/>
                </a:cubicBezTo>
                <a:cubicBezTo>
                  <a:pt x="633679" y="208993"/>
                  <a:pt x="622547" y="257370"/>
                  <a:pt x="614845" y="306311"/>
                </a:cubicBezTo>
                <a:cubicBezTo>
                  <a:pt x="611697" y="332443"/>
                  <a:pt x="605683" y="358089"/>
                  <a:pt x="602075" y="384144"/>
                </a:cubicBezTo>
                <a:cubicBezTo>
                  <a:pt x="598262" y="408896"/>
                  <a:pt x="593784" y="433570"/>
                  <a:pt x="590815" y="458475"/>
                </a:cubicBezTo>
                <a:cubicBezTo>
                  <a:pt x="589817" y="466351"/>
                  <a:pt x="588819" y="474226"/>
                  <a:pt x="588205" y="482127"/>
                </a:cubicBezTo>
                <a:cubicBezTo>
                  <a:pt x="587668" y="485400"/>
                  <a:pt x="588999" y="489849"/>
                  <a:pt x="585288" y="491537"/>
                </a:cubicBezTo>
                <a:cubicBezTo>
                  <a:pt x="585032" y="496727"/>
                  <a:pt x="578763" y="499463"/>
                  <a:pt x="574719" y="496318"/>
                </a:cubicBezTo>
                <a:cubicBezTo>
                  <a:pt x="563357" y="485323"/>
                  <a:pt x="557472" y="469905"/>
                  <a:pt x="548694" y="456890"/>
                </a:cubicBezTo>
                <a:cubicBezTo>
                  <a:pt x="534415" y="433545"/>
                  <a:pt x="520212" y="410123"/>
                  <a:pt x="508441" y="385372"/>
                </a:cubicBezTo>
                <a:cubicBezTo>
                  <a:pt x="486331" y="341955"/>
                  <a:pt x="459590" y="300967"/>
                  <a:pt x="433436" y="259953"/>
                </a:cubicBezTo>
                <a:cubicBezTo>
                  <a:pt x="418082" y="239293"/>
                  <a:pt x="403547" y="218172"/>
                  <a:pt x="390522" y="195952"/>
                </a:cubicBezTo>
                <a:cubicBezTo>
                  <a:pt x="365751" y="162635"/>
                  <a:pt x="339419" y="129650"/>
                  <a:pt x="306842" y="103595"/>
                </a:cubicBezTo>
                <a:cubicBezTo>
                  <a:pt x="286396" y="88176"/>
                  <a:pt x="251977" y="67951"/>
                  <a:pt x="226489" y="78128"/>
                </a:cubicBezTo>
                <a:cubicBezTo>
                  <a:pt x="219657" y="90478"/>
                  <a:pt x="223930" y="105155"/>
                  <a:pt x="226029" y="118246"/>
                </a:cubicBezTo>
                <a:cubicBezTo>
                  <a:pt x="232733" y="150029"/>
                  <a:pt x="243405" y="180866"/>
                  <a:pt x="257761" y="209990"/>
                </a:cubicBezTo>
                <a:cubicBezTo>
                  <a:pt x="267997" y="230599"/>
                  <a:pt x="281303" y="249444"/>
                  <a:pt x="292691" y="269414"/>
                </a:cubicBezTo>
                <a:cubicBezTo>
                  <a:pt x="309913" y="300915"/>
                  <a:pt x="328005" y="331880"/>
                  <a:pt x="350294" y="360135"/>
                </a:cubicBezTo>
                <a:cubicBezTo>
                  <a:pt x="366390" y="383045"/>
                  <a:pt x="384457" y="404396"/>
                  <a:pt x="401679" y="426436"/>
                </a:cubicBezTo>
                <a:cubicBezTo>
                  <a:pt x="411173" y="438914"/>
                  <a:pt x="420437" y="451648"/>
                  <a:pt x="431031" y="463282"/>
                </a:cubicBezTo>
                <a:cubicBezTo>
                  <a:pt x="449533" y="482843"/>
                  <a:pt x="466601" y="503631"/>
                  <a:pt x="483567" y="524521"/>
                </a:cubicBezTo>
                <a:cubicBezTo>
                  <a:pt x="493701" y="537229"/>
                  <a:pt x="521748" y="564359"/>
                  <a:pt x="513559" y="581414"/>
                </a:cubicBezTo>
                <a:cubicBezTo>
                  <a:pt x="505856" y="590849"/>
                  <a:pt x="475174" y="580621"/>
                  <a:pt x="462712" y="581260"/>
                </a:cubicBezTo>
                <a:cubicBezTo>
                  <a:pt x="395486" y="581005"/>
                  <a:pt x="328287" y="584738"/>
                  <a:pt x="261062" y="585377"/>
                </a:cubicBezTo>
                <a:cubicBezTo>
                  <a:pt x="220476" y="587423"/>
                  <a:pt x="179916" y="589622"/>
                  <a:pt x="139253" y="590286"/>
                </a:cubicBezTo>
                <a:cubicBezTo>
                  <a:pt x="103171" y="591284"/>
                  <a:pt x="68266" y="591258"/>
                  <a:pt x="34308" y="603557"/>
                </a:cubicBezTo>
                <a:cubicBezTo>
                  <a:pt x="26503" y="606881"/>
                  <a:pt x="15653" y="609591"/>
                  <a:pt x="13350" y="618796"/>
                </a:cubicBezTo>
                <a:cubicBezTo>
                  <a:pt x="14194" y="635954"/>
                  <a:pt x="40398" y="651270"/>
                  <a:pt x="54882" y="656997"/>
                </a:cubicBezTo>
                <a:cubicBezTo>
                  <a:pt x="103017" y="671879"/>
                  <a:pt x="154249" y="669833"/>
                  <a:pt x="204073" y="670012"/>
                </a:cubicBezTo>
                <a:cubicBezTo>
                  <a:pt x="258400" y="669194"/>
                  <a:pt x="312677" y="665921"/>
                  <a:pt x="366928" y="662904"/>
                </a:cubicBezTo>
                <a:cubicBezTo>
                  <a:pt x="406260" y="659938"/>
                  <a:pt x="445592" y="655489"/>
                  <a:pt x="485103" y="657176"/>
                </a:cubicBezTo>
                <a:cubicBezTo>
                  <a:pt x="493548" y="658276"/>
                  <a:pt x="510642" y="655489"/>
                  <a:pt x="510667" y="667711"/>
                </a:cubicBezTo>
                <a:cubicBezTo>
                  <a:pt x="510437" y="669322"/>
                  <a:pt x="509567" y="671035"/>
                  <a:pt x="508415" y="672186"/>
                </a:cubicBezTo>
                <a:cubicBezTo>
                  <a:pt x="502351" y="677095"/>
                  <a:pt x="495595" y="681186"/>
                  <a:pt x="489402" y="685942"/>
                </a:cubicBezTo>
                <a:cubicBezTo>
                  <a:pt x="474022" y="696656"/>
                  <a:pt x="461816" y="711051"/>
                  <a:pt x="446871" y="722302"/>
                </a:cubicBezTo>
                <a:cubicBezTo>
                  <a:pt x="414295" y="745366"/>
                  <a:pt x="383229" y="770475"/>
                  <a:pt x="351702" y="794945"/>
                </a:cubicBezTo>
                <a:cubicBezTo>
                  <a:pt x="329131" y="813483"/>
                  <a:pt x="306996" y="832507"/>
                  <a:pt x="285398" y="852119"/>
                </a:cubicBezTo>
                <a:cubicBezTo>
                  <a:pt x="253948" y="878302"/>
                  <a:pt x="223879" y="906378"/>
                  <a:pt x="198520" y="938570"/>
                </a:cubicBezTo>
                <a:cubicBezTo>
                  <a:pt x="189486" y="950459"/>
                  <a:pt x="181349" y="963014"/>
                  <a:pt x="173518" y="975697"/>
                </a:cubicBezTo>
                <a:cubicBezTo>
                  <a:pt x="160442" y="997354"/>
                  <a:pt x="145522" y="1022924"/>
                  <a:pt x="154300" y="1048851"/>
                </a:cubicBezTo>
                <a:cubicBezTo>
                  <a:pt x="157396" y="1053019"/>
                  <a:pt x="164459" y="1049542"/>
                  <a:pt x="168861" y="1049439"/>
                </a:cubicBezTo>
                <a:cubicBezTo>
                  <a:pt x="180632" y="1046908"/>
                  <a:pt x="191713" y="1042152"/>
                  <a:pt x="202742" y="1037473"/>
                </a:cubicBezTo>
                <a:cubicBezTo>
                  <a:pt x="229074" y="1026682"/>
                  <a:pt x="252975" y="1011341"/>
                  <a:pt x="276416" y="995411"/>
                </a:cubicBezTo>
                <a:cubicBezTo>
                  <a:pt x="309683" y="971989"/>
                  <a:pt x="342413" y="947800"/>
                  <a:pt x="372890" y="920824"/>
                </a:cubicBezTo>
                <a:cubicBezTo>
                  <a:pt x="388398" y="907656"/>
                  <a:pt x="402319" y="892826"/>
                  <a:pt x="417008" y="878762"/>
                </a:cubicBezTo>
                <a:cubicBezTo>
                  <a:pt x="426885" y="869660"/>
                  <a:pt x="436994" y="860787"/>
                  <a:pt x="446385" y="851173"/>
                </a:cubicBezTo>
                <a:cubicBezTo>
                  <a:pt x="486126" y="808548"/>
                  <a:pt x="528862" y="768915"/>
                  <a:pt x="572647" y="730510"/>
                </a:cubicBezTo>
                <a:cubicBezTo>
                  <a:pt x="585442" y="719234"/>
                  <a:pt x="599132" y="709006"/>
                  <a:pt x="611569" y="697321"/>
                </a:cubicBezTo>
                <a:cubicBezTo>
                  <a:pt x="617378" y="691925"/>
                  <a:pt x="628561" y="679064"/>
                  <a:pt x="634370" y="691133"/>
                </a:cubicBezTo>
                <a:cubicBezTo>
                  <a:pt x="635700" y="697193"/>
                  <a:pt x="634600" y="703611"/>
                  <a:pt x="634933" y="709799"/>
                </a:cubicBezTo>
                <a:cubicBezTo>
                  <a:pt x="634907" y="773774"/>
                  <a:pt x="634779" y="837774"/>
                  <a:pt x="636775" y="901724"/>
                </a:cubicBezTo>
                <a:cubicBezTo>
                  <a:pt x="637057" y="947877"/>
                  <a:pt x="641100" y="993851"/>
                  <a:pt x="651157" y="1038956"/>
                </a:cubicBezTo>
                <a:cubicBezTo>
                  <a:pt x="655738" y="1060409"/>
                  <a:pt x="660523" y="1081913"/>
                  <a:pt x="667893" y="1102624"/>
                </a:cubicBezTo>
                <a:cubicBezTo>
                  <a:pt x="673830" y="1117787"/>
                  <a:pt x="677336" y="1135686"/>
                  <a:pt x="690335" y="1146604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16171103" y="394602"/>
            <a:ext cx="1252832" cy="1133344"/>
          </a:xfrm>
          <a:custGeom>
            <a:avLst/>
            <a:gdLst/>
            <a:ahLst/>
            <a:cxnLst/>
            <a:rect l="l" t="t" r="r" b="b"/>
            <a:pathLst>
              <a:path w="1252832" h="1133344" extrusionOk="0">
                <a:moveTo>
                  <a:pt x="1236154" y="554500"/>
                </a:moveTo>
                <a:cubicBezTo>
                  <a:pt x="1262922" y="571632"/>
                  <a:pt x="1255577" y="594465"/>
                  <a:pt x="1227582" y="603006"/>
                </a:cubicBezTo>
                <a:cubicBezTo>
                  <a:pt x="1206598" y="609603"/>
                  <a:pt x="1186075" y="617887"/>
                  <a:pt x="1164451" y="622285"/>
                </a:cubicBezTo>
                <a:cubicBezTo>
                  <a:pt x="1143314" y="626274"/>
                  <a:pt x="1121690" y="626044"/>
                  <a:pt x="1100374" y="628754"/>
                </a:cubicBezTo>
                <a:cubicBezTo>
                  <a:pt x="1073760" y="632360"/>
                  <a:pt x="1046916" y="631056"/>
                  <a:pt x="1020174" y="631976"/>
                </a:cubicBezTo>
                <a:cubicBezTo>
                  <a:pt x="987137" y="634175"/>
                  <a:pt x="954203" y="631234"/>
                  <a:pt x="921243" y="629572"/>
                </a:cubicBezTo>
                <a:cubicBezTo>
                  <a:pt x="905607" y="629342"/>
                  <a:pt x="889818" y="627808"/>
                  <a:pt x="874260" y="629240"/>
                </a:cubicBezTo>
                <a:cubicBezTo>
                  <a:pt x="860006" y="634840"/>
                  <a:pt x="873850" y="648622"/>
                  <a:pt x="880913" y="654247"/>
                </a:cubicBezTo>
                <a:cubicBezTo>
                  <a:pt x="890995" y="662532"/>
                  <a:pt x="902153" y="669384"/>
                  <a:pt x="911979" y="677976"/>
                </a:cubicBezTo>
                <a:cubicBezTo>
                  <a:pt x="924595" y="689329"/>
                  <a:pt x="936111" y="701858"/>
                  <a:pt x="949136" y="712750"/>
                </a:cubicBezTo>
                <a:cubicBezTo>
                  <a:pt x="970171" y="730010"/>
                  <a:pt x="989978" y="749571"/>
                  <a:pt x="1008428" y="769771"/>
                </a:cubicBezTo>
                <a:cubicBezTo>
                  <a:pt x="1025420" y="789510"/>
                  <a:pt x="1040058" y="811142"/>
                  <a:pt x="1055565" y="832032"/>
                </a:cubicBezTo>
                <a:cubicBezTo>
                  <a:pt x="1068309" y="851414"/>
                  <a:pt x="1078366" y="872356"/>
                  <a:pt x="1088884" y="892990"/>
                </a:cubicBezTo>
                <a:cubicBezTo>
                  <a:pt x="1092850" y="900994"/>
                  <a:pt x="1096509" y="909176"/>
                  <a:pt x="1098147" y="918023"/>
                </a:cubicBezTo>
                <a:cubicBezTo>
                  <a:pt x="1100246" y="924415"/>
                  <a:pt x="1096919" y="930296"/>
                  <a:pt x="1091724" y="934029"/>
                </a:cubicBezTo>
                <a:cubicBezTo>
                  <a:pt x="1065776" y="947428"/>
                  <a:pt x="1031076" y="918969"/>
                  <a:pt x="1010143" y="904752"/>
                </a:cubicBezTo>
                <a:cubicBezTo>
                  <a:pt x="989875" y="888643"/>
                  <a:pt x="971374" y="870285"/>
                  <a:pt x="953435" y="851644"/>
                </a:cubicBezTo>
                <a:cubicBezTo>
                  <a:pt x="944376" y="841263"/>
                  <a:pt x="935906" y="830319"/>
                  <a:pt x="926259" y="820449"/>
                </a:cubicBezTo>
                <a:cubicBezTo>
                  <a:pt x="912082" y="806335"/>
                  <a:pt x="897828" y="792374"/>
                  <a:pt x="885007" y="777007"/>
                </a:cubicBezTo>
                <a:cubicBezTo>
                  <a:pt x="872878" y="763301"/>
                  <a:pt x="859161" y="751181"/>
                  <a:pt x="846469" y="738013"/>
                </a:cubicBezTo>
                <a:cubicBezTo>
                  <a:pt x="829605" y="719731"/>
                  <a:pt x="810924" y="703392"/>
                  <a:pt x="792704" y="686516"/>
                </a:cubicBezTo>
                <a:cubicBezTo>
                  <a:pt x="785846" y="680175"/>
                  <a:pt x="779448" y="673348"/>
                  <a:pt x="772820" y="666776"/>
                </a:cubicBezTo>
                <a:cubicBezTo>
                  <a:pt x="767293" y="662276"/>
                  <a:pt x="760563" y="666930"/>
                  <a:pt x="759590" y="673169"/>
                </a:cubicBezTo>
                <a:cubicBezTo>
                  <a:pt x="753270" y="723822"/>
                  <a:pt x="751888" y="774961"/>
                  <a:pt x="747537" y="825845"/>
                </a:cubicBezTo>
                <a:cubicBezTo>
                  <a:pt x="741677" y="899485"/>
                  <a:pt x="726861" y="972154"/>
                  <a:pt x="709664" y="1043902"/>
                </a:cubicBezTo>
                <a:cubicBezTo>
                  <a:pt x="704828" y="1064971"/>
                  <a:pt x="698814" y="1085759"/>
                  <a:pt x="691700" y="1106190"/>
                </a:cubicBezTo>
                <a:cubicBezTo>
                  <a:pt x="688348" y="1116008"/>
                  <a:pt x="683537" y="1125213"/>
                  <a:pt x="677062" y="1133344"/>
                </a:cubicBezTo>
                <a:cubicBezTo>
                  <a:pt x="664063" y="1122401"/>
                  <a:pt x="660557" y="1104502"/>
                  <a:pt x="654569" y="1089314"/>
                </a:cubicBezTo>
                <a:cubicBezTo>
                  <a:pt x="647199" y="1068628"/>
                  <a:pt x="642439" y="1047098"/>
                  <a:pt x="637833" y="1025645"/>
                </a:cubicBezTo>
                <a:cubicBezTo>
                  <a:pt x="627750" y="980541"/>
                  <a:pt x="623707" y="934566"/>
                  <a:pt x="623451" y="888413"/>
                </a:cubicBezTo>
                <a:cubicBezTo>
                  <a:pt x="621455" y="824464"/>
                  <a:pt x="621557" y="760463"/>
                  <a:pt x="621609" y="696488"/>
                </a:cubicBezTo>
                <a:cubicBezTo>
                  <a:pt x="621276" y="690300"/>
                  <a:pt x="622376" y="683882"/>
                  <a:pt x="621046" y="677822"/>
                </a:cubicBezTo>
                <a:cubicBezTo>
                  <a:pt x="615262" y="665753"/>
                  <a:pt x="604054" y="678640"/>
                  <a:pt x="598245" y="684010"/>
                </a:cubicBezTo>
                <a:cubicBezTo>
                  <a:pt x="585808" y="695695"/>
                  <a:pt x="572117" y="705923"/>
                  <a:pt x="559322" y="717199"/>
                </a:cubicBezTo>
                <a:cubicBezTo>
                  <a:pt x="515512" y="755605"/>
                  <a:pt x="472802" y="795238"/>
                  <a:pt x="433061" y="837862"/>
                </a:cubicBezTo>
                <a:cubicBezTo>
                  <a:pt x="423669" y="847476"/>
                  <a:pt x="413587" y="856349"/>
                  <a:pt x="403684" y="865452"/>
                </a:cubicBezTo>
                <a:cubicBezTo>
                  <a:pt x="389020" y="879490"/>
                  <a:pt x="375099" y="894346"/>
                  <a:pt x="359592" y="907514"/>
                </a:cubicBezTo>
                <a:cubicBezTo>
                  <a:pt x="329114" y="934490"/>
                  <a:pt x="296384" y="958704"/>
                  <a:pt x="263117" y="982100"/>
                </a:cubicBezTo>
                <a:cubicBezTo>
                  <a:pt x="239677" y="998030"/>
                  <a:pt x="215776" y="1013397"/>
                  <a:pt x="189443" y="1024188"/>
                </a:cubicBezTo>
                <a:cubicBezTo>
                  <a:pt x="178414" y="1028867"/>
                  <a:pt x="167334" y="1033597"/>
                  <a:pt x="155562" y="1036154"/>
                </a:cubicBezTo>
                <a:cubicBezTo>
                  <a:pt x="151135" y="1036257"/>
                  <a:pt x="144098" y="1039760"/>
                  <a:pt x="141001" y="1035566"/>
                </a:cubicBezTo>
                <a:cubicBezTo>
                  <a:pt x="132198" y="1009639"/>
                  <a:pt x="147143" y="984069"/>
                  <a:pt x="160219" y="962412"/>
                </a:cubicBezTo>
                <a:cubicBezTo>
                  <a:pt x="168050" y="949729"/>
                  <a:pt x="176188" y="937175"/>
                  <a:pt x="185221" y="925285"/>
                </a:cubicBezTo>
                <a:cubicBezTo>
                  <a:pt x="210606" y="893093"/>
                  <a:pt x="240675" y="865017"/>
                  <a:pt x="272099" y="838834"/>
                </a:cubicBezTo>
                <a:cubicBezTo>
                  <a:pt x="293723" y="819222"/>
                  <a:pt x="315833" y="800198"/>
                  <a:pt x="338403" y="781660"/>
                </a:cubicBezTo>
                <a:cubicBezTo>
                  <a:pt x="369956" y="757190"/>
                  <a:pt x="401022" y="732081"/>
                  <a:pt x="433573" y="709017"/>
                </a:cubicBezTo>
                <a:cubicBezTo>
                  <a:pt x="448517" y="697767"/>
                  <a:pt x="460724" y="683371"/>
                  <a:pt x="476103" y="672657"/>
                </a:cubicBezTo>
                <a:cubicBezTo>
                  <a:pt x="482322" y="667901"/>
                  <a:pt x="489052" y="663810"/>
                  <a:pt x="495117" y="658901"/>
                </a:cubicBezTo>
                <a:cubicBezTo>
                  <a:pt x="496268" y="657750"/>
                  <a:pt x="497139" y="656037"/>
                  <a:pt x="497369" y="654426"/>
                </a:cubicBezTo>
                <a:cubicBezTo>
                  <a:pt x="497318" y="642204"/>
                  <a:pt x="480249" y="644991"/>
                  <a:pt x="471804" y="643891"/>
                </a:cubicBezTo>
                <a:cubicBezTo>
                  <a:pt x="432293" y="642204"/>
                  <a:pt x="392961" y="646653"/>
                  <a:pt x="353629" y="649619"/>
                </a:cubicBezTo>
                <a:cubicBezTo>
                  <a:pt x="299378" y="652636"/>
                  <a:pt x="245102" y="655909"/>
                  <a:pt x="190774" y="656727"/>
                </a:cubicBezTo>
                <a:cubicBezTo>
                  <a:pt x="140950" y="656548"/>
                  <a:pt x="89693" y="658594"/>
                  <a:pt x="41584" y="643713"/>
                </a:cubicBezTo>
                <a:cubicBezTo>
                  <a:pt x="27023" y="638036"/>
                  <a:pt x="819" y="622720"/>
                  <a:pt x="0" y="605563"/>
                </a:cubicBezTo>
                <a:cubicBezTo>
                  <a:pt x="2329" y="596358"/>
                  <a:pt x="13179" y="593647"/>
                  <a:pt x="20958" y="590323"/>
                </a:cubicBezTo>
                <a:cubicBezTo>
                  <a:pt x="54916" y="578024"/>
                  <a:pt x="89821" y="578050"/>
                  <a:pt x="125903" y="577053"/>
                </a:cubicBezTo>
                <a:cubicBezTo>
                  <a:pt x="166540" y="576388"/>
                  <a:pt x="207126" y="574189"/>
                  <a:pt x="247712" y="572143"/>
                </a:cubicBezTo>
                <a:cubicBezTo>
                  <a:pt x="314937" y="571530"/>
                  <a:pt x="382111" y="567771"/>
                  <a:pt x="449336" y="568027"/>
                </a:cubicBezTo>
                <a:cubicBezTo>
                  <a:pt x="461799" y="567387"/>
                  <a:pt x="492481" y="577615"/>
                  <a:pt x="500184" y="568205"/>
                </a:cubicBezTo>
                <a:cubicBezTo>
                  <a:pt x="508373" y="551125"/>
                  <a:pt x="480326" y="524021"/>
                  <a:pt x="470192" y="511313"/>
                </a:cubicBezTo>
                <a:cubicBezTo>
                  <a:pt x="453226" y="490448"/>
                  <a:pt x="436157" y="469660"/>
                  <a:pt x="417681" y="450074"/>
                </a:cubicBezTo>
                <a:cubicBezTo>
                  <a:pt x="407087" y="438440"/>
                  <a:pt x="397823" y="425706"/>
                  <a:pt x="388329" y="413228"/>
                </a:cubicBezTo>
                <a:cubicBezTo>
                  <a:pt x="371107" y="391187"/>
                  <a:pt x="353041" y="369837"/>
                  <a:pt x="336945" y="346926"/>
                </a:cubicBezTo>
                <a:cubicBezTo>
                  <a:pt x="314656" y="318672"/>
                  <a:pt x="296563" y="287707"/>
                  <a:pt x="279341" y="256205"/>
                </a:cubicBezTo>
                <a:cubicBezTo>
                  <a:pt x="267979" y="236236"/>
                  <a:pt x="254647" y="217391"/>
                  <a:pt x="244411" y="196782"/>
                </a:cubicBezTo>
                <a:cubicBezTo>
                  <a:pt x="230055" y="167658"/>
                  <a:pt x="219384" y="136821"/>
                  <a:pt x="212679" y="105038"/>
                </a:cubicBezTo>
                <a:cubicBezTo>
                  <a:pt x="210581" y="91946"/>
                  <a:pt x="206307" y="77270"/>
                  <a:pt x="213140" y="64919"/>
                </a:cubicBezTo>
                <a:cubicBezTo>
                  <a:pt x="238602" y="54743"/>
                  <a:pt x="273021" y="74968"/>
                  <a:pt x="293467" y="90387"/>
                </a:cubicBezTo>
                <a:cubicBezTo>
                  <a:pt x="326043" y="116442"/>
                  <a:pt x="352375" y="149427"/>
                  <a:pt x="377147" y="182744"/>
                </a:cubicBezTo>
                <a:cubicBezTo>
                  <a:pt x="390172" y="204938"/>
                  <a:pt x="404707" y="226084"/>
                  <a:pt x="420061" y="246745"/>
                </a:cubicBezTo>
                <a:cubicBezTo>
                  <a:pt x="446214" y="287733"/>
                  <a:pt x="472981" y="328721"/>
                  <a:pt x="495066" y="372138"/>
                </a:cubicBezTo>
                <a:cubicBezTo>
                  <a:pt x="506837" y="396889"/>
                  <a:pt x="521040" y="420311"/>
                  <a:pt x="535319" y="443656"/>
                </a:cubicBezTo>
                <a:cubicBezTo>
                  <a:pt x="544096" y="456645"/>
                  <a:pt x="549982" y="472064"/>
                  <a:pt x="561344" y="483084"/>
                </a:cubicBezTo>
                <a:cubicBezTo>
                  <a:pt x="565387" y="486204"/>
                  <a:pt x="571657" y="483493"/>
                  <a:pt x="571913" y="478303"/>
                </a:cubicBezTo>
                <a:cubicBezTo>
                  <a:pt x="575623" y="476615"/>
                  <a:pt x="574293" y="472192"/>
                  <a:pt x="574830" y="468919"/>
                </a:cubicBezTo>
                <a:cubicBezTo>
                  <a:pt x="575444" y="461018"/>
                  <a:pt x="576442" y="453142"/>
                  <a:pt x="577440" y="445267"/>
                </a:cubicBezTo>
                <a:cubicBezTo>
                  <a:pt x="580409" y="420362"/>
                  <a:pt x="584913" y="395688"/>
                  <a:pt x="588700" y="370936"/>
                </a:cubicBezTo>
                <a:cubicBezTo>
                  <a:pt x="592308" y="344881"/>
                  <a:pt x="598322" y="319209"/>
                  <a:pt x="601469" y="293102"/>
                </a:cubicBezTo>
                <a:cubicBezTo>
                  <a:pt x="609172" y="244162"/>
                  <a:pt x="620278" y="195759"/>
                  <a:pt x="630770" y="147356"/>
                </a:cubicBezTo>
                <a:cubicBezTo>
                  <a:pt x="641518" y="107416"/>
                  <a:pt x="655132" y="45052"/>
                  <a:pt x="686428" y="17360"/>
                </a:cubicBezTo>
                <a:cubicBezTo>
                  <a:pt x="702371" y="2325"/>
                  <a:pt x="735510" y="-10511"/>
                  <a:pt x="749713" y="12783"/>
                </a:cubicBezTo>
                <a:cubicBezTo>
                  <a:pt x="754037" y="26565"/>
                  <a:pt x="752553" y="42035"/>
                  <a:pt x="753065" y="56405"/>
                </a:cubicBezTo>
                <a:cubicBezTo>
                  <a:pt x="753449" y="88341"/>
                  <a:pt x="748433" y="119971"/>
                  <a:pt x="745362" y="151703"/>
                </a:cubicBezTo>
                <a:cubicBezTo>
                  <a:pt x="742701" y="178116"/>
                  <a:pt x="739323" y="204427"/>
                  <a:pt x="734461" y="230508"/>
                </a:cubicBezTo>
                <a:cubicBezTo>
                  <a:pt x="725376" y="288704"/>
                  <a:pt x="715473" y="346850"/>
                  <a:pt x="708615" y="405353"/>
                </a:cubicBezTo>
                <a:cubicBezTo>
                  <a:pt x="706363" y="423379"/>
                  <a:pt x="704751" y="441457"/>
                  <a:pt x="703753" y="459611"/>
                </a:cubicBezTo>
                <a:cubicBezTo>
                  <a:pt x="703702" y="463038"/>
                  <a:pt x="702704" y="466924"/>
                  <a:pt x="703343" y="470402"/>
                </a:cubicBezTo>
                <a:cubicBezTo>
                  <a:pt x="704495" y="474570"/>
                  <a:pt x="709613" y="476769"/>
                  <a:pt x="713426" y="474595"/>
                </a:cubicBezTo>
                <a:cubicBezTo>
                  <a:pt x="719670" y="470606"/>
                  <a:pt x="724404" y="464521"/>
                  <a:pt x="730187" y="459867"/>
                </a:cubicBezTo>
                <a:cubicBezTo>
                  <a:pt x="747435" y="446264"/>
                  <a:pt x="763096" y="430922"/>
                  <a:pt x="777503" y="414379"/>
                </a:cubicBezTo>
                <a:cubicBezTo>
                  <a:pt x="791450" y="399318"/>
                  <a:pt x="806855" y="385741"/>
                  <a:pt x="820316" y="370246"/>
                </a:cubicBezTo>
                <a:cubicBezTo>
                  <a:pt x="837384" y="349662"/>
                  <a:pt x="857754" y="332454"/>
                  <a:pt x="877023" y="314069"/>
                </a:cubicBezTo>
                <a:cubicBezTo>
                  <a:pt x="886978" y="304225"/>
                  <a:pt x="897188" y="294585"/>
                  <a:pt x="907731" y="285380"/>
                </a:cubicBezTo>
                <a:cubicBezTo>
                  <a:pt x="934396" y="261601"/>
                  <a:pt x="962392" y="237642"/>
                  <a:pt x="990157" y="214911"/>
                </a:cubicBezTo>
                <a:cubicBezTo>
                  <a:pt x="1015107" y="194813"/>
                  <a:pt x="1040314" y="174281"/>
                  <a:pt x="1069793" y="161061"/>
                </a:cubicBezTo>
                <a:cubicBezTo>
                  <a:pt x="1094641" y="149222"/>
                  <a:pt x="1133103" y="142983"/>
                  <a:pt x="1139373" y="178653"/>
                </a:cubicBezTo>
                <a:cubicBezTo>
                  <a:pt x="1138426" y="201717"/>
                  <a:pt x="1124172" y="221124"/>
                  <a:pt x="1110763" y="239253"/>
                </a:cubicBezTo>
                <a:cubicBezTo>
                  <a:pt x="1093208" y="262547"/>
                  <a:pt x="1070510" y="280573"/>
                  <a:pt x="1048195" y="299009"/>
                </a:cubicBezTo>
                <a:cubicBezTo>
                  <a:pt x="1030257" y="315757"/>
                  <a:pt x="1011832" y="331968"/>
                  <a:pt x="993765" y="348563"/>
                </a:cubicBezTo>
                <a:cubicBezTo>
                  <a:pt x="976236" y="366052"/>
                  <a:pt x="957018" y="381727"/>
                  <a:pt x="938849" y="398526"/>
                </a:cubicBezTo>
                <a:cubicBezTo>
                  <a:pt x="920808" y="416450"/>
                  <a:pt x="901308" y="432329"/>
                  <a:pt x="882730" y="449818"/>
                </a:cubicBezTo>
                <a:cubicBezTo>
                  <a:pt x="873313" y="459075"/>
                  <a:pt x="863742" y="468254"/>
                  <a:pt x="853864" y="477050"/>
                </a:cubicBezTo>
                <a:cubicBezTo>
                  <a:pt x="844908" y="485104"/>
                  <a:pt x="835977" y="493210"/>
                  <a:pt x="827737" y="502031"/>
                </a:cubicBezTo>
                <a:cubicBezTo>
                  <a:pt x="824180" y="506174"/>
                  <a:pt x="818243" y="510802"/>
                  <a:pt x="820904" y="516913"/>
                </a:cubicBezTo>
                <a:cubicBezTo>
                  <a:pt x="826304" y="527243"/>
                  <a:pt x="852585" y="521669"/>
                  <a:pt x="863026" y="522180"/>
                </a:cubicBezTo>
                <a:cubicBezTo>
                  <a:pt x="908909" y="520748"/>
                  <a:pt x="954817" y="522615"/>
                  <a:pt x="1000649" y="524916"/>
                </a:cubicBezTo>
                <a:cubicBezTo>
                  <a:pt x="1046558" y="528624"/>
                  <a:pt x="1092594" y="533380"/>
                  <a:pt x="1138503" y="537420"/>
                </a:cubicBezTo>
                <a:cubicBezTo>
                  <a:pt x="1151426" y="538673"/>
                  <a:pt x="1164323" y="540232"/>
                  <a:pt x="1177195" y="541767"/>
                </a:cubicBezTo>
                <a:cubicBezTo>
                  <a:pt x="1197053" y="544733"/>
                  <a:pt x="1217909" y="545781"/>
                  <a:pt x="1236154" y="554500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2"/>
          <p:cNvSpPr txBox="1"/>
          <p:nvPr/>
        </p:nvSpPr>
        <p:spPr>
          <a:xfrm>
            <a:off x="2672646" y="1282235"/>
            <a:ext cx="128049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 smtClean="0">
                <a:solidFill>
                  <a:schemeClr val="bg2">
                    <a:lumMod val="50000"/>
                  </a:schemeClr>
                </a:solidFill>
                <a:latin typeface="Luckiest Guy"/>
                <a:ea typeface="Luckiest Guy"/>
                <a:cs typeface="Luckiest Guy"/>
                <a:sym typeface="Luckiest Guy"/>
              </a:rPr>
              <a:t>Rekomendasi</a:t>
            </a:r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  <a:latin typeface="Luckiest Guy"/>
                <a:ea typeface="Luckiest Guy"/>
                <a:cs typeface="Luckiest Guy"/>
                <a:sym typeface="Luckiest Guy"/>
              </a:rPr>
              <a:t>  / saran</a:t>
            </a:r>
            <a:endParaRPr sz="6000" dirty="0">
              <a:solidFill>
                <a:schemeClr val="bg2">
                  <a:lumMod val="50000"/>
                </a:schemeClr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579" name="Google Shape;579;p22"/>
          <p:cNvSpPr/>
          <p:nvPr/>
        </p:nvSpPr>
        <p:spPr>
          <a:xfrm>
            <a:off x="13493679" y="25157"/>
            <a:ext cx="2413877" cy="2218187"/>
          </a:xfrm>
          <a:custGeom>
            <a:avLst/>
            <a:gdLst/>
            <a:ahLst/>
            <a:cxnLst/>
            <a:rect l="l" t="t" r="r" b="b"/>
            <a:pathLst>
              <a:path w="2823248" h="2594371" extrusionOk="0">
                <a:moveTo>
                  <a:pt x="2822940" y="1168673"/>
                </a:moveTo>
                <a:cubicBezTo>
                  <a:pt x="2822037" y="1140548"/>
                  <a:pt x="2815148" y="1113214"/>
                  <a:pt x="2808485" y="1086048"/>
                </a:cubicBezTo>
                <a:cubicBezTo>
                  <a:pt x="2806057" y="1067806"/>
                  <a:pt x="2803742" y="1049564"/>
                  <a:pt x="2799112" y="1031718"/>
                </a:cubicBezTo>
                <a:cubicBezTo>
                  <a:pt x="2796119" y="1018220"/>
                  <a:pt x="2796401" y="1004157"/>
                  <a:pt x="2792844" y="990829"/>
                </a:cubicBezTo>
                <a:cubicBezTo>
                  <a:pt x="2791658" y="986932"/>
                  <a:pt x="2789061" y="983769"/>
                  <a:pt x="2785673" y="981905"/>
                </a:cubicBezTo>
                <a:cubicBezTo>
                  <a:pt x="2764385" y="879739"/>
                  <a:pt x="2717519" y="785875"/>
                  <a:pt x="2666926" y="695400"/>
                </a:cubicBezTo>
                <a:cubicBezTo>
                  <a:pt x="2638694" y="644289"/>
                  <a:pt x="2613397" y="590975"/>
                  <a:pt x="2575452" y="546132"/>
                </a:cubicBezTo>
                <a:cubicBezTo>
                  <a:pt x="2499281" y="454979"/>
                  <a:pt x="2415768" y="368344"/>
                  <a:pt x="2321866" y="295320"/>
                </a:cubicBezTo>
                <a:cubicBezTo>
                  <a:pt x="2242815" y="238504"/>
                  <a:pt x="2154955" y="192702"/>
                  <a:pt x="2067546" y="150119"/>
                </a:cubicBezTo>
                <a:cubicBezTo>
                  <a:pt x="1992391" y="115386"/>
                  <a:pt x="1912662" y="91835"/>
                  <a:pt x="1832368" y="72181"/>
                </a:cubicBezTo>
                <a:cubicBezTo>
                  <a:pt x="1717856" y="42813"/>
                  <a:pt x="1601820" y="18189"/>
                  <a:pt x="1483694" y="9831"/>
                </a:cubicBezTo>
                <a:cubicBezTo>
                  <a:pt x="1392898" y="3110"/>
                  <a:pt x="1301820" y="-1295"/>
                  <a:pt x="1210797" y="343"/>
                </a:cubicBezTo>
                <a:cubicBezTo>
                  <a:pt x="1119380" y="4127"/>
                  <a:pt x="1028753" y="18359"/>
                  <a:pt x="939199" y="36601"/>
                </a:cubicBezTo>
                <a:cubicBezTo>
                  <a:pt x="629769" y="95449"/>
                  <a:pt x="342021" y="277134"/>
                  <a:pt x="173133" y="545342"/>
                </a:cubicBezTo>
                <a:cubicBezTo>
                  <a:pt x="77763" y="697546"/>
                  <a:pt x="14409" y="830548"/>
                  <a:pt x="2947" y="1012855"/>
                </a:cubicBezTo>
                <a:cubicBezTo>
                  <a:pt x="-5297" y="1106210"/>
                  <a:pt x="4076" y="1200809"/>
                  <a:pt x="27058" y="1291510"/>
                </a:cubicBezTo>
                <a:cubicBezTo>
                  <a:pt x="38181" y="1330874"/>
                  <a:pt x="56928" y="1367245"/>
                  <a:pt x="73416" y="1404463"/>
                </a:cubicBezTo>
                <a:cubicBezTo>
                  <a:pt x="90694" y="1444900"/>
                  <a:pt x="103907" y="1487145"/>
                  <a:pt x="124912" y="1525944"/>
                </a:cubicBezTo>
                <a:cubicBezTo>
                  <a:pt x="160203" y="1590666"/>
                  <a:pt x="202608" y="1651435"/>
                  <a:pt x="248063" y="1709437"/>
                </a:cubicBezTo>
                <a:cubicBezTo>
                  <a:pt x="354444" y="1831087"/>
                  <a:pt x="490582" y="1923765"/>
                  <a:pt x="631802" y="2000573"/>
                </a:cubicBezTo>
                <a:cubicBezTo>
                  <a:pt x="766302" y="2074614"/>
                  <a:pt x="910684" y="2130808"/>
                  <a:pt x="1061559" y="2159668"/>
                </a:cubicBezTo>
                <a:cubicBezTo>
                  <a:pt x="1055348" y="2204510"/>
                  <a:pt x="1029431" y="2244270"/>
                  <a:pt x="1005772" y="2282052"/>
                </a:cubicBezTo>
                <a:cubicBezTo>
                  <a:pt x="967658" y="2349768"/>
                  <a:pt x="917516" y="2409463"/>
                  <a:pt x="867319" y="2468482"/>
                </a:cubicBezTo>
                <a:cubicBezTo>
                  <a:pt x="834851" y="2498075"/>
                  <a:pt x="802101" y="2527669"/>
                  <a:pt x="766020" y="2552914"/>
                </a:cubicBezTo>
                <a:cubicBezTo>
                  <a:pt x="755856" y="2558787"/>
                  <a:pt x="753371" y="2573359"/>
                  <a:pt x="761898" y="2581717"/>
                </a:cubicBezTo>
                <a:cubicBezTo>
                  <a:pt x="778160" y="2595384"/>
                  <a:pt x="801706" y="2593521"/>
                  <a:pt x="821695" y="2594142"/>
                </a:cubicBezTo>
                <a:cubicBezTo>
                  <a:pt x="858849" y="2595893"/>
                  <a:pt x="895212" y="2587308"/>
                  <a:pt x="931237" y="2578950"/>
                </a:cubicBezTo>
                <a:cubicBezTo>
                  <a:pt x="985783" y="2566525"/>
                  <a:pt x="1039877" y="2550147"/>
                  <a:pt x="1090470" y="2526144"/>
                </a:cubicBezTo>
                <a:cubicBezTo>
                  <a:pt x="1155631" y="2497115"/>
                  <a:pt x="1211757" y="2452725"/>
                  <a:pt x="1268844" y="2410593"/>
                </a:cubicBezTo>
                <a:cubicBezTo>
                  <a:pt x="1335191" y="2363887"/>
                  <a:pt x="1401933" y="2315317"/>
                  <a:pt x="1446992" y="2246359"/>
                </a:cubicBezTo>
                <a:cubicBezTo>
                  <a:pt x="1506958" y="2239977"/>
                  <a:pt x="1572910" y="2246642"/>
                  <a:pt x="1634796" y="2236476"/>
                </a:cubicBezTo>
                <a:cubicBezTo>
                  <a:pt x="1775508" y="2215128"/>
                  <a:pt x="1912605" y="2174013"/>
                  <a:pt x="2042419" y="2115785"/>
                </a:cubicBezTo>
                <a:cubicBezTo>
                  <a:pt x="2148235" y="2071112"/>
                  <a:pt x="2249421" y="2015765"/>
                  <a:pt x="2339653" y="1944323"/>
                </a:cubicBezTo>
                <a:cubicBezTo>
                  <a:pt x="2444057" y="1861528"/>
                  <a:pt x="2533216" y="1761113"/>
                  <a:pt x="2610066" y="1652565"/>
                </a:cubicBezTo>
                <a:cubicBezTo>
                  <a:pt x="2633781" y="1616645"/>
                  <a:pt x="2658682" y="1581461"/>
                  <a:pt x="2683019" y="1545937"/>
                </a:cubicBezTo>
                <a:cubicBezTo>
                  <a:pt x="2708993" y="1500925"/>
                  <a:pt x="2735193" y="1455744"/>
                  <a:pt x="2756424" y="1408247"/>
                </a:cubicBezTo>
                <a:cubicBezTo>
                  <a:pt x="2780591" y="1358887"/>
                  <a:pt x="2798829" y="1306815"/>
                  <a:pt x="2810461" y="1252993"/>
                </a:cubicBezTo>
                <a:cubicBezTo>
                  <a:pt x="2817463" y="1225432"/>
                  <a:pt x="2824860" y="1197420"/>
                  <a:pt x="2822940" y="1168673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2"/>
          <p:cNvSpPr/>
          <p:nvPr/>
        </p:nvSpPr>
        <p:spPr>
          <a:xfrm>
            <a:off x="13431382" y="25157"/>
            <a:ext cx="2413877" cy="2218187"/>
          </a:xfrm>
          <a:custGeom>
            <a:avLst/>
            <a:gdLst/>
            <a:ahLst/>
            <a:cxnLst/>
            <a:rect l="l" t="t" r="r" b="b"/>
            <a:pathLst>
              <a:path w="2823248" h="2594371" extrusionOk="0">
                <a:moveTo>
                  <a:pt x="821695" y="2594142"/>
                </a:moveTo>
                <a:cubicBezTo>
                  <a:pt x="801706" y="2593521"/>
                  <a:pt x="778160" y="2595384"/>
                  <a:pt x="761898" y="2581717"/>
                </a:cubicBezTo>
                <a:cubicBezTo>
                  <a:pt x="753371" y="2573359"/>
                  <a:pt x="755856" y="2558787"/>
                  <a:pt x="766020" y="2552914"/>
                </a:cubicBezTo>
                <a:cubicBezTo>
                  <a:pt x="802101" y="2527669"/>
                  <a:pt x="834851" y="2498075"/>
                  <a:pt x="867319" y="2468482"/>
                </a:cubicBezTo>
                <a:cubicBezTo>
                  <a:pt x="917516" y="2409463"/>
                  <a:pt x="967658" y="2349768"/>
                  <a:pt x="1005772" y="2282052"/>
                </a:cubicBezTo>
                <a:cubicBezTo>
                  <a:pt x="1029431" y="2244270"/>
                  <a:pt x="1055348" y="2204510"/>
                  <a:pt x="1061559" y="2159668"/>
                </a:cubicBezTo>
                <a:cubicBezTo>
                  <a:pt x="910684" y="2130808"/>
                  <a:pt x="766302" y="2074614"/>
                  <a:pt x="631802" y="2000573"/>
                </a:cubicBezTo>
                <a:cubicBezTo>
                  <a:pt x="490582" y="1923765"/>
                  <a:pt x="354444" y="1831087"/>
                  <a:pt x="248063" y="1709437"/>
                </a:cubicBezTo>
                <a:cubicBezTo>
                  <a:pt x="202608" y="1651435"/>
                  <a:pt x="160203" y="1590666"/>
                  <a:pt x="124912" y="1525944"/>
                </a:cubicBezTo>
                <a:cubicBezTo>
                  <a:pt x="103907" y="1487145"/>
                  <a:pt x="90694" y="1444900"/>
                  <a:pt x="73416" y="1404463"/>
                </a:cubicBezTo>
                <a:cubicBezTo>
                  <a:pt x="56928" y="1367245"/>
                  <a:pt x="38181" y="1330874"/>
                  <a:pt x="27058" y="1291510"/>
                </a:cubicBezTo>
                <a:cubicBezTo>
                  <a:pt x="4076" y="1200809"/>
                  <a:pt x="-5297" y="1106210"/>
                  <a:pt x="2947" y="1012855"/>
                </a:cubicBezTo>
                <a:cubicBezTo>
                  <a:pt x="14409" y="830548"/>
                  <a:pt x="77763" y="697546"/>
                  <a:pt x="173133" y="545342"/>
                </a:cubicBezTo>
                <a:cubicBezTo>
                  <a:pt x="342021" y="277134"/>
                  <a:pt x="629769" y="95449"/>
                  <a:pt x="939199" y="36601"/>
                </a:cubicBezTo>
                <a:cubicBezTo>
                  <a:pt x="1028753" y="18359"/>
                  <a:pt x="1119380" y="4127"/>
                  <a:pt x="1210797" y="343"/>
                </a:cubicBezTo>
                <a:cubicBezTo>
                  <a:pt x="1301820" y="-1295"/>
                  <a:pt x="1392898" y="3110"/>
                  <a:pt x="1483694" y="9831"/>
                </a:cubicBezTo>
                <a:cubicBezTo>
                  <a:pt x="1601820" y="18189"/>
                  <a:pt x="1717856" y="42813"/>
                  <a:pt x="1832368" y="72181"/>
                </a:cubicBezTo>
                <a:cubicBezTo>
                  <a:pt x="1912662" y="91835"/>
                  <a:pt x="1992391" y="115386"/>
                  <a:pt x="2067546" y="150119"/>
                </a:cubicBezTo>
                <a:cubicBezTo>
                  <a:pt x="2154955" y="192702"/>
                  <a:pt x="2242815" y="238504"/>
                  <a:pt x="2321866" y="295320"/>
                </a:cubicBezTo>
                <a:cubicBezTo>
                  <a:pt x="2415768" y="368344"/>
                  <a:pt x="2499281" y="454979"/>
                  <a:pt x="2575452" y="546132"/>
                </a:cubicBezTo>
                <a:cubicBezTo>
                  <a:pt x="2613397" y="590975"/>
                  <a:pt x="2638694" y="644289"/>
                  <a:pt x="2666926" y="695400"/>
                </a:cubicBezTo>
                <a:cubicBezTo>
                  <a:pt x="2717519" y="785875"/>
                  <a:pt x="2764385" y="879739"/>
                  <a:pt x="2785673" y="981905"/>
                </a:cubicBezTo>
                <a:cubicBezTo>
                  <a:pt x="2789061" y="983769"/>
                  <a:pt x="2791658" y="986932"/>
                  <a:pt x="2792844" y="990829"/>
                </a:cubicBezTo>
                <a:cubicBezTo>
                  <a:pt x="2796401" y="1004157"/>
                  <a:pt x="2796119" y="1018220"/>
                  <a:pt x="2799112" y="1031718"/>
                </a:cubicBezTo>
                <a:cubicBezTo>
                  <a:pt x="2803742" y="1049564"/>
                  <a:pt x="2806057" y="1067806"/>
                  <a:pt x="2808485" y="1086048"/>
                </a:cubicBezTo>
                <a:cubicBezTo>
                  <a:pt x="2815148" y="1113214"/>
                  <a:pt x="2822037" y="1140548"/>
                  <a:pt x="2822940" y="1168673"/>
                </a:cubicBezTo>
                <a:cubicBezTo>
                  <a:pt x="2824860" y="1197420"/>
                  <a:pt x="2817463" y="1225432"/>
                  <a:pt x="2810461" y="1252993"/>
                </a:cubicBezTo>
                <a:cubicBezTo>
                  <a:pt x="2798829" y="1306815"/>
                  <a:pt x="2780591" y="1358887"/>
                  <a:pt x="2756424" y="1408247"/>
                </a:cubicBezTo>
                <a:cubicBezTo>
                  <a:pt x="2735193" y="1455744"/>
                  <a:pt x="2708993" y="1500925"/>
                  <a:pt x="2683019" y="1545937"/>
                </a:cubicBezTo>
                <a:cubicBezTo>
                  <a:pt x="2658682" y="1581461"/>
                  <a:pt x="2633781" y="1616645"/>
                  <a:pt x="2610066" y="1652565"/>
                </a:cubicBezTo>
                <a:cubicBezTo>
                  <a:pt x="2533216" y="1761113"/>
                  <a:pt x="2444057" y="1861528"/>
                  <a:pt x="2339653" y="1944323"/>
                </a:cubicBezTo>
                <a:cubicBezTo>
                  <a:pt x="2249421" y="2015765"/>
                  <a:pt x="2148235" y="2071112"/>
                  <a:pt x="2042419" y="2115785"/>
                </a:cubicBezTo>
                <a:cubicBezTo>
                  <a:pt x="1912605" y="2174013"/>
                  <a:pt x="1775508" y="2215128"/>
                  <a:pt x="1634796" y="2236476"/>
                </a:cubicBezTo>
                <a:cubicBezTo>
                  <a:pt x="1572910" y="2246642"/>
                  <a:pt x="1506958" y="2239977"/>
                  <a:pt x="1446992" y="2246359"/>
                </a:cubicBezTo>
                <a:cubicBezTo>
                  <a:pt x="1401933" y="2315317"/>
                  <a:pt x="1335191" y="2363887"/>
                  <a:pt x="1268844" y="2410593"/>
                </a:cubicBezTo>
                <a:cubicBezTo>
                  <a:pt x="1211757" y="2452725"/>
                  <a:pt x="1155631" y="2497115"/>
                  <a:pt x="1090470" y="2526144"/>
                </a:cubicBezTo>
                <a:cubicBezTo>
                  <a:pt x="1039877" y="2550147"/>
                  <a:pt x="985783" y="2566525"/>
                  <a:pt x="931237" y="2578950"/>
                </a:cubicBezTo>
                <a:cubicBezTo>
                  <a:pt x="895212" y="2587308"/>
                  <a:pt x="858849" y="2595893"/>
                  <a:pt x="821695" y="2594142"/>
                </a:cubicBezTo>
                <a:close/>
                <a:moveTo>
                  <a:pt x="825083" y="2563193"/>
                </a:moveTo>
                <a:cubicBezTo>
                  <a:pt x="871441" y="2564209"/>
                  <a:pt x="916443" y="2550485"/>
                  <a:pt x="961108" y="2539981"/>
                </a:cubicBezTo>
                <a:cubicBezTo>
                  <a:pt x="1011644" y="2526088"/>
                  <a:pt x="1060769" y="2508071"/>
                  <a:pt x="1107071" y="2483504"/>
                </a:cubicBezTo>
                <a:cubicBezTo>
                  <a:pt x="1148403" y="2461930"/>
                  <a:pt x="1185557" y="2433127"/>
                  <a:pt x="1223050" y="2406188"/>
                </a:cubicBezTo>
                <a:cubicBezTo>
                  <a:pt x="1266980" y="2373093"/>
                  <a:pt x="1312491" y="2341918"/>
                  <a:pt x="1354671" y="2306563"/>
                </a:cubicBezTo>
                <a:cubicBezTo>
                  <a:pt x="1380532" y="2283069"/>
                  <a:pt x="1402441" y="2255621"/>
                  <a:pt x="1422655" y="2227214"/>
                </a:cubicBezTo>
                <a:cubicBezTo>
                  <a:pt x="1440555" y="2206430"/>
                  <a:pt x="1481605" y="2214676"/>
                  <a:pt x="1506902" y="2212699"/>
                </a:cubicBezTo>
                <a:cubicBezTo>
                  <a:pt x="1535247" y="2213095"/>
                  <a:pt x="1565908" y="2211683"/>
                  <a:pt x="1592503" y="2209819"/>
                </a:cubicBezTo>
                <a:cubicBezTo>
                  <a:pt x="1750098" y="2193554"/>
                  <a:pt x="1903176" y="2144927"/>
                  <a:pt x="2047106" y="2079697"/>
                </a:cubicBezTo>
                <a:cubicBezTo>
                  <a:pt x="2154277" y="2034177"/>
                  <a:pt x="2255576" y="1974820"/>
                  <a:pt x="2345130" y="1900101"/>
                </a:cubicBezTo>
                <a:cubicBezTo>
                  <a:pt x="2452358" y="1809513"/>
                  <a:pt x="2543211" y="1699948"/>
                  <a:pt x="2619721" y="1583042"/>
                </a:cubicBezTo>
                <a:cubicBezTo>
                  <a:pt x="2649648" y="1543226"/>
                  <a:pt x="2674097" y="1500247"/>
                  <a:pt x="2697813" y="1456535"/>
                </a:cubicBezTo>
                <a:cubicBezTo>
                  <a:pt x="2731410" y="1394410"/>
                  <a:pt x="2760715" y="1329293"/>
                  <a:pt x="2776864" y="1260843"/>
                </a:cubicBezTo>
                <a:cubicBezTo>
                  <a:pt x="2789512" y="1213516"/>
                  <a:pt x="2781890" y="1163591"/>
                  <a:pt x="2780591" y="1115247"/>
                </a:cubicBezTo>
                <a:cubicBezTo>
                  <a:pt x="2778445" y="1086669"/>
                  <a:pt x="2773420" y="1058488"/>
                  <a:pt x="2767491" y="1030475"/>
                </a:cubicBezTo>
                <a:cubicBezTo>
                  <a:pt x="2748010" y="910350"/>
                  <a:pt x="2692674" y="800164"/>
                  <a:pt x="2633103" y="695739"/>
                </a:cubicBezTo>
                <a:cubicBezTo>
                  <a:pt x="2615599" y="664451"/>
                  <a:pt x="2599450" y="632429"/>
                  <a:pt x="2579970" y="602270"/>
                </a:cubicBezTo>
                <a:cubicBezTo>
                  <a:pt x="2550212" y="560308"/>
                  <a:pt x="2516559" y="521226"/>
                  <a:pt x="2480421" y="484686"/>
                </a:cubicBezTo>
                <a:cubicBezTo>
                  <a:pt x="2418027" y="418778"/>
                  <a:pt x="2353656" y="353773"/>
                  <a:pt x="2278727" y="301984"/>
                </a:cubicBezTo>
                <a:cubicBezTo>
                  <a:pt x="2186745" y="244491"/>
                  <a:pt x="2091431" y="190161"/>
                  <a:pt x="1989907" y="151305"/>
                </a:cubicBezTo>
                <a:cubicBezTo>
                  <a:pt x="1894706" y="115724"/>
                  <a:pt x="1791431" y="93755"/>
                  <a:pt x="1693407" y="71108"/>
                </a:cubicBezTo>
                <a:cubicBezTo>
                  <a:pt x="1535304" y="37674"/>
                  <a:pt x="1372853" y="30388"/>
                  <a:pt x="1211814" y="31236"/>
                </a:cubicBezTo>
                <a:cubicBezTo>
                  <a:pt x="999052" y="44056"/>
                  <a:pt x="784258" y="89858"/>
                  <a:pt x="595551" y="191798"/>
                </a:cubicBezTo>
                <a:cubicBezTo>
                  <a:pt x="419435" y="291197"/>
                  <a:pt x="266922" y="435551"/>
                  <a:pt x="168616" y="613001"/>
                </a:cubicBezTo>
                <a:cubicBezTo>
                  <a:pt x="124856" y="686025"/>
                  <a:pt x="86741" y="763341"/>
                  <a:pt x="62010" y="844950"/>
                </a:cubicBezTo>
                <a:cubicBezTo>
                  <a:pt x="48740" y="892955"/>
                  <a:pt x="41795" y="942202"/>
                  <a:pt x="36036" y="991563"/>
                </a:cubicBezTo>
                <a:cubicBezTo>
                  <a:pt x="24855" y="1090002"/>
                  <a:pt x="32535" y="1190699"/>
                  <a:pt x="57831" y="1286427"/>
                </a:cubicBezTo>
                <a:cubicBezTo>
                  <a:pt x="70197" y="1328897"/>
                  <a:pt x="92049" y="1367640"/>
                  <a:pt x="108594" y="1408473"/>
                </a:cubicBezTo>
                <a:cubicBezTo>
                  <a:pt x="131857" y="1473421"/>
                  <a:pt x="161558" y="1535150"/>
                  <a:pt x="200801" y="1591739"/>
                </a:cubicBezTo>
                <a:cubicBezTo>
                  <a:pt x="232309" y="1636808"/>
                  <a:pt x="262857" y="1683231"/>
                  <a:pt x="301366" y="1722765"/>
                </a:cubicBezTo>
                <a:cubicBezTo>
                  <a:pt x="403399" y="1824649"/>
                  <a:pt x="522767" y="1907556"/>
                  <a:pt x="649588" y="1974989"/>
                </a:cubicBezTo>
                <a:cubicBezTo>
                  <a:pt x="779346" y="2045811"/>
                  <a:pt x="918476" y="2101214"/>
                  <a:pt x="1064044" y="2128097"/>
                </a:cubicBezTo>
                <a:cubicBezTo>
                  <a:pt x="1131633" y="2138545"/>
                  <a:pt x="1058567" y="2255847"/>
                  <a:pt x="1038917" y="2287418"/>
                </a:cubicBezTo>
                <a:cubicBezTo>
                  <a:pt x="1014354" y="2328420"/>
                  <a:pt x="989848" y="2369534"/>
                  <a:pt x="958397" y="2405793"/>
                </a:cubicBezTo>
                <a:cubicBezTo>
                  <a:pt x="935303" y="2434483"/>
                  <a:pt x="913620" y="2464415"/>
                  <a:pt x="888324" y="2491298"/>
                </a:cubicBezTo>
                <a:cubicBezTo>
                  <a:pt x="861277" y="2515922"/>
                  <a:pt x="834004" y="2540545"/>
                  <a:pt x="804868" y="2562797"/>
                </a:cubicBezTo>
                <a:cubicBezTo>
                  <a:pt x="811644" y="2563080"/>
                  <a:pt x="818363" y="2563136"/>
                  <a:pt x="825083" y="2563193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2"/>
          <p:cNvSpPr/>
          <p:nvPr/>
        </p:nvSpPr>
        <p:spPr>
          <a:xfrm>
            <a:off x="13431851" y="40640"/>
            <a:ext cx="2353785" cy="2164925"/>
          </a:xfrm>
          <a:custGeom>
            <a:avLst/>
            <a:gdLst/>
            <a:ahLst/>
            <a:cxnLst/>
            <a:rect l="l" t="t" r="r" b="b"/>
            <a:pathLst>
              <a:path w="2752965" h="2532076" extrusionOk="0">
                <a:moveTo>
                  <a:pt x="2749476" y="1084082"/>
                </a:moveTo>
                <a:cubicBezTo>
                  <a:pt x="2750831" y="1132426"/>
                  <a:pt x="2758398" y="1182408"/>
                  <a:pt x="2745806" y="1229679"/>
                </a:cubicBezTo>
                <a:cubicBezTo>
                  <a:pt x="2729657" y="1298128"/>
                  <a:pt x="2700351" y="1363246"/>
                  <a:pt x="2666754" y="1425370"/>
                </a:cubicBezTo>
                <a:cubicBezTo>
                  <a:pt x="2643039" y="1469083"/>
                  <a:pt x="2618533" y="1512005"/>
                  <a:pt x="2588663" y="1551878"/>
                </a:cubicBezTo>
                <a:cubicBezTo>
                  <a:pt x="2512152" y="1668784"/>
                  <a:pt x="2421300" y="1778349"/>
                  <a:pt x="2314072" y="1868937"/>
                </a:cubicBezTo>
                <a:cubicBezTo>
                  <a:pt x="2224574" y="1943656"/>
                  <a:pt x="2123275" y="2003012"/>
                  <a:pt x="2016047" y="2048532"/>
                </a:cubicBezTo>
                <a:cubicBezTo>
                  <a:pt x="1872174" y="2113706"/>
                  <a:pt x="1719040" y="2162389"/>
                  <a:pt x="1561445" y="2178654"/>
                </a:cubicBezTo>
                <a:cubicBezTo>
                  <a:pt x="1534850" y="2180518"/>
                  <a:pt x="1504133" y="2181930"/>
                  <a:pt x="1475843" y="2181535"/>
                </a:cubicBezTo>
                <a:cubicBezTo>
                  <a:pt x="1450547" y="2183512"/>
                  <a:pt x="1409497" y="2175322"/>
                  <a:pt x="1391597" y="2196049"/>
                </a:cubicBezTo>
                <a:cubicBezTo>
                  <a:pt x="1371439" y="2224513"/>
                  <a:pt x="1349474" y="2251961"/>
                  <a:pt x="1323613" y="2275455"/>
                </a:cubicBezTo>
                <a:cubicBezTo>
                  <a:pt x="1281433" y="2310810"/>
                  <a:pt x="1235922" y="2341985"/>
                  <a:pt x="1191992" y="2375023"/>
                </a:cubicBezTo>
                <a:cubicBezTo>
                  <a:pt x="1154499" y="2401963"/>
                  <a:pt x="1117345" y="2430709"/>
                  <a:pt x="1076012" y="2452340"/>
                </a:cubicBezTo>
                <a:cubicBezTo>
                  <a:pt x="1029711" y="2476907"/>
                  <a:pt x="980586" y="2494923"/>
                  <a:pt x="930049" y="2508816"/>
                </a:cubicBezTo>
                <a:cubicBezTo>
                  <a:pt x="885385" y="2519321"/>
                  <a:pt x="840382" y="2532988"/>
                  <a:pt x="794024" y="2532028"/>
                </a:cubicBezTo>
                <a:cubicBezTo>
                  <a:pt x="787305" y="2531972"/>
                  <a:pt x="780585" y="2531915"/>
                  <a:pt x="773923" y="2531633"/>
                </a:cubicBezTo>
                <a:cubicBezTo>
                  <a:pt x="803002" y="2509381"/>
                  <a:pt x="830275" y="2484757"/>
                  <a:pt x="857378" y="2460134"/>
                </a:cubicBezTo>
                <a:cubicBezTo>
                  <a:pt x="882675" y="2433307"/>
                  <a:pt x="904358" y="2403375"/>
                  <a:pt x="927452" y="2374628"/>
                </a:cubicBezTo>
                <a:cubicBezTo>
                  <a:pt x="958903" y="2338370"/>
                  <a:pt x="983409" y="2297312"/>
                  <a:pt x="1007971" y="2256253"/>
                </a:cubicBezTo>
                <a:cubicBezTo>
                  <a:pt x="1027621" y="2224683"/>
                  <a:pt x="1100688" y="2107381"/>
                  <a:pt x="1033099" y="2096933"/>
                </a:cubicBezTo>
                <a:cubicBezTo>
                  <a:pt x="887531" y="2070050"/>
                  <a:pt x="748344" y="2014590"/>
                  <a:pt x="618643" y="1943825"/>
                </a:cubicBezTo>
                <a:cubicBezTo>
                  <a:pt x="491822" y="1876448"/>
                  <a:pt x="372397" y="1793484"/>
                  <a:pt x="270421" y="1691601"/>
                </a:cubicBezTo>
                <a:cubicBezTo>
                  <a:pt x="231912" y="1652123"/>
                  <a:pt x="201307" y="1605643"/>
                  <a:pt x="169800" y="1560575"/>
                </a:cubicBezTo>
                <a:cubicBezTo>
                  <a:pt x="130556" y="1503985"/>
                  <a:pt x="100855" y="1442257"/>
                  <a:pt x="77592" y="1377309"/>
                </a:cubicBezTo>
                <a:cubicBezTo>
                  <a:pt x="61047" y="1336419"/>
                  <a:pt x="39195" y="1297733"/>
                  <a:pt x="26829" y="1255263"/>
                </a:cubicBezTo>
                <a:cubicBezTo>
                  <a:pt x="1476" y="1159535"/>
                  <a:pt x="-6146" y="1058837"/>
                  <a:pt x="4977" y="960399"/>
                </a:cubicBezTo>
                <a:cubicBezTo>
                  <a:pt x="10737" y="911095"/>
                  <a:pt x="17682" y="861790"/>
                  <a:pt x="30951" y="813785"/>
                </a:cubicBezTo>
                <a:cubicBezTo>
                  <a:pt x="55683" y="732233"/>
                  <a:pt x="93797" y="654860"/>
                  <a:pt x="137558" y="581836"/>
                </a:cubicBezTo>
                <a:cubicBezTo>
                  <a:pt x="235921" y="404387"/>
                  <a:pt x="388434" y="260033"/>
                  <a:pt x="564493" y="160634"/>
                </a:cubicBezTo>
                <a:cubicBezTo>
                  <a:pt x="753200" y="58694"/>
                  <a:pt x="967994" y="12948"/>
                  <a:pt x="1180755" y="71"/>
                </a:cubicBezTo>
                <a:cubicBezTo>
                  <a:pt x="1341795" y="-832"/>
                  <a:pt x="1504246" y="6566"/>
                  <a:pt x="1662349" y="39944"/>
                </a:cubicBezTo>
                <a:cubicBezTo>
                  <a:pt x="1760372" y="62591"/>
                  <a:pt x="1863648" y="84560"/>
                  <a:pt x="1958848" y="120140"/>
                </a:cubicBezTo>
                <a:cubicBezTo>
                  <a:pt x="2060373" y="159053"/>
                  <a:pt x="2155630" y="213327"/>
                  <a:pt x="2247669" y="270876"/>
                </a:cubicBezTo>
                <a:cubicBezTo>
                  <a:pt x="2322598" y="322665"/>
                  <a:pt x="2386969" y="387670"/>
                  <a:pt x="2449363" y="453578"/>
                </a:cubicBezTo>
                <a:cubicBezTo>
                  <a:pt x="2485501" y="490118"/>
                  <a:pt x="2519154" y="529200"/>
                  <a:pt x="2548911" y="571162"/>
                </a:cubicBezTo>
                <a:cubicBezTo>
                  <a:pt x="2568392" y="601321"/>
                  <a:pt x="2584541" y="633286"/>
                  <a:pt x="2602045" y="664574"/>
                </a:cubicBezTo>
                <a:cubicBezTo>
                  <a:pt x="2661616" y="768999"/>
                  <a:pt x="2716952" y="879185"/>
                  <a:pt x="2736433" y="999311"/>
                </a:cubicBezTo>
                <a:cubicBezTo>
                  <a:pt x="2742362" y="1027323"/>
                  <a:pt x="2747330" y="1055505"/>
                  <a:pt x="2749476" y="1084082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880" y="2558975"/>
            <a:ext cx="17231360" cy="7212719"/>
          </a:xfrm>
        </p:spPr>
        <p:txBody>
          <a:bodyPr>
            <a:normAutofit/>
          </a:bodyPr>
          <a:lstStyle/>
          <a:p>
            <a:pPr marL="552450" indent="-514350">
              <a:buClrTx/>
              <a:buFont typeface="+mj-lt"/>
              <a:buAutoNum type="arabicPeriod"/>
            </a:pPr>
            <a:r>
              <a:rPr lang="en-US" sz="2400" dirty="0" err="1" smtClean="0">
                <a:solidFill>
                  <a:schemeClr val="bg2"/>
                </a:solidFill>
              </a:rPr>
              <a:t>Untuk</a:t>
            </a:r>
            <a:r>
              <a:rPr lang="en-US" sz="2400" dirty="0" smtClean="0">
                <a:solidFill>
                  <a:schemeClr val="bg2"/>
                </a:solidFill>
              </a:rPr>
              <a:t> Client yang </a:t>
            </a:r>
            <a:r>
              <a:rPr lang="en-US" sz="2400" dirty="0" err="1" smtClean="0">
                <a:solidFill>
                  <a:schemeClr val="bg2"/>
                </a:solidFill>
              </a:rPr>
              <a:t>ingin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memulai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sebagai</a:t>
            </a:r>
            <a:r>
              <a:rPr lang="en-US" sz="2400" dirty="0" smtClean="0">
                <a:solidFill>
                  <a:schemeClr val="bg2"/>
                </a:solidFill>
              </a:rPr>
              <a:t> content creator di </a:t>
            </a:r>
            <a:r>
              <a:rPr lang="en-US" sz="2400" dirty="0" err="1" smtClean="0">
                <a:solidFill>
                  <a:schemeClr val="bg2"/>
                </a:solidFill>
              </a:rPr>
              <a:t>youtube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disarankan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memulai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dengan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kategori</a:t>
            </a:r>
            <a:r>
              <a:rPr lang="en-US" sz="2400" dirty="0" smtClean="0">
                <a:solidFill>
                  <a:schemeClr val="bg2"/>
                </a:solidFill>
              </a:rPr>
              <a:t> yang paling </a:t>
            </a:r>
            <a:r>
              <a:rPr lang="en-US" sz="2400" dirty="0" err="1" smtClean="0">
                <a:solidFill>
                  <a:schemeClr val="bg2"/>
                </a:solidFill>
              </a:rPr>
              <a:t>banyak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mendapat</a:t>
            </a:r>
            <a:r>
              <a:rPr lang="en-US" sz="2400" dirty="0" smtClean="0">
                <a:solidFill>
                  <a:schemeClr val="bg2"/>
                </a:solidFill>
              </a:rPr>
              <a:t> trending, rata2 views yang </a:t>
            </a:r>
            <a:r>
              <a:rPr lang="en-US" sz="2400" dirty="0" err="1" smtClean="0">
                <a:solidFill>
                  <a:schemeClr val="bg2"/>
                </a:solidFill>
              </a:rPr>
              <a:t>tinggi</a:t>
            </a:r>
            <a:r>
              <a:rPr lang="en-US" sz="2400" dirty="0" smtClean="0">
                <a:solidFill>
                  <a:schemeClr val="bg2"/>
                </a:solidFill>
              </a:rPr>
              <a:t>, </a:t>
            </a:r>
            <a:r>
              <a:rPr lang="en-US" sz="2400" dirty="0" err="1" smtClean="0">
                <a:solidFill>
                  <a:schemeClr val="bg2"/>
                </a:solidFill>
              </a:rPr>
              <a:t>dan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dengan</a:t>
            </a:r>
            <a:r>
              <a:rPr lang="en-US" sz="2400" dirty="0" smtClean="0">
                <a:solidFill>
                  <a:schemeClr val="bg2"/>
                </a:solidFill>
              </a:rPr>
              <a:t> rata2 likes </a:t>
            </a:r>
            <a:r>
              <a:rPr lang="en-US" sz="2400" dirty="0" err="1" smtClean="0">
                <a:solidFill>
                  <a:schemeClr val="bg2"/>
                </a:solidFill>
              </a:rPr>
              <a:t>tinggi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diantaranya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kategori</a:t>
            </a:r>
            <a:r>
              <a:rPr lang="en-US" sz="2400" dirty="0" smtClean="0">
                <a:solidFill>
                  <a:schemeClr val="bg2"/>
                </a:solidFill>
              </a:rPr>
              <a:t> :</a:t>
            </a:r>
          </a:p>
          <a:p>
            <a:pPr lvl="1">
              <a:buClr>
                <a:srgbClr val="F2D925"/>
              </a:buClr>
            </a:pPr>
            <a:r>
              <a:rPr lang="en-US" sz="2400" dirty="0" smtClean="0">
                <a:solidFill>
                  <a:schemeClr val="bg2"/>
                </a:solidFill>
              </a:rPr>
              <a:t>Music</a:t>
            </a:r>
          </a:p>
          <a:p>
            <a:pPr lvl="1">
              <a:buClr>
                <a:srgbClr val="F2D925"/>
              </a:buClr>
            </a:pPr>
            <a:r>
              <a:rPr lang="en-US" sz="2400" dirty="0" smtClean="0">
                <a:solidFill>
                  <a:schemeClr val="bg2"/>
                </a:solidFill>
              </a:rPr>
              <a:t>Entertainment</a:t>
            </a:r>
          </a:p>
          <a:p>
            <a:pPr lvl="1">
              <a:buClr>
                <a:srgbClr val="F2D925"/>
              </a:buClr>
            </a:pPr>
            <a:r>
              <a:rPr lang="en-US" sz="2400" dirty="0" err="1" smtClean="0">
                <a:solidFill>
                  <a:schemeClr val="bg2"/>
                </a:solidFill>
              </a:rPr>
              <a:t>Film&amp;Animation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Clr>
                <a:srgbClr val="F2D925"/>
              </a:buClr>
            </a:pPr>
            <a:r>
              <a:rPr lang="en-US" sz="2400" dirty="0" smtClean="0">
                <a:solidFill>
                  <a:schemeClr val="bg2"/>
                </a:solidFill>
              </a:rPr>
              <a:t>Comedy</a:t>
            </a:r>
          </a:p>
          <a:p>
            <a:pPr lvl="1">
              <a:buClr>
                <a:srgbClr val="F2D925"/>
              </a:buClr>
            </a:pPr>
            <a:r>
              <a:rPr lang="en-US" sz="2400" dirty="0" err="1" smtClean="0">
                <a:solidFill>
                  <a:schemeClr val="bg2"/>
                </a:solidFill>
              </a:rPr>
              <a:t>People&amp;Blog</a:t>
            </a:r>
            <a:endParaRPr lang="en-US" sz="2400" dirty="0">
              <a:solidFill>
                <a:schemeClr val="bg2"/>
              </a:solidFill>
            </a:endParaRPr>
          </a:p>
          <a:p>
            <a:pPr marL="495300" indent="-457200">
              <a:buClrTx/>
              <a:buFont typeface="+mj-lt"/>
              <a:buAutoNum type="arabicPeriod"/>
            </a:pPr>
            <a:r>
              <a:rPr lang="en-US" sz="2400" dirty="0" err="1" smtClean="0">
                <a:solidFill>
                  <a:schemeClr val="bg2"/>
                </a:solidFill>
              </a:rPr>
              <a:t>Dikarenakan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dari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hasil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penelitian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nilai</a:t>
            </a:r>
            <a:r>
              <a:rPr lang="en-US" sz="2400" dirty="0" smtClean="0">
                <a:solidFill>
                  <a:schemeClr val="bg2"/>
                </a:solidFill>
              </a:rPr>
              <a:t> likes </a:t>
            </a:r>
            <a:r>
              <a:rPr lang="en-US" sz="2400" dirty="0" err="1" smtClean="0">
                <a:solidFill>
                  <a:schemeClr val="bg2"/>
                </a:solidFill>
              </a:rPr>
              <a:t>dan</a:t>
            </a:r>
            <a:r>
              <a:rPr lang="en-US" sz="2400" dirty="0" smtClean="0">
                <a:solidFill>
                  <a:schemeClr val="bg2"/>
                </a:solidFill>
              </a:rPr>
              <a:t> comment count </a:t>
            </a:r>
            <a:r>
              <a:rPr lang="en-US" sz="2400" dirty="0" err="1" smtClean="0">
                <a:solidFill>
                  <a:schemeClr val="bg2"/>
                </a:solidFill>
              </a:rPr>
              <a:t>bernilai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korelasi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positif</a:t>
            </a:r>
            <a:r>
              <a:rPr lang="en-US" sz="2400" dirty="0" smtClean="0">
                <a:solidFill>
                  <a:schemeClr val="bg2"/>
                </a:solidFill>
              </a:rPr>
              <a:t> yang </a:t>
            </a:r>
            <a:r>
              <a:rPr lang="en-US" sz="2400" dirty="0" err="1" smtClean="0">
                <a:solidFill>
                  <a:schemeClr val="bg2"/>
                </a:solidFill>
              </a:rPr>
              <a:t>tinggi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terhadap</a:t>
            </a:r>
            <a:r>
              <a:rPr lang="en-US" sz="2400" dirty="0" smtClean="0">
                <a:solidFill>
                  <a:schemeClr val="bg2"/>
                </a:solidFill>
              </a:rPr>
              <a:t> views </a:t>
            </a:r>
            <a:r>
              <a:rPr lang="en-US" sz="2400" dirty="0" err="1" smtClean="0">
                <a:solidFill>
                  <a:schemeClr val="bg2"/>
                </a:solidFill>
              </a:rPr>
              <a:t>maka</a:t>
            </a:r>
            <a:r>
              <a:rPr lang="en-US" sz="2400" dirty="0" smtClean="0">
                <a:solidFill>
                  <a:schemeClr val="bg2"/>
                </a:solidFill>
              </a:rPr>
              <a:t> client </a:t>
            </a:r>
            <a:r>
              <a:rPr lang="en-US" sz="2400" dirty="0" err="1" smtClean="0">
                <a:solidFill>
                  <a:schemeClr val="bg2"/>
                </a:solidFill>
              </a:rPr>
              <a:t>disarankan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membuat</a:t>
            </a:r>
            <a:r>
              <a:rPr lang="en-US" sz="2400" dirty="0" smtClean="0">
                <a:solidFill>
                  <a:schemeClr val="bg2"/>
                </a:solidFill>
              </a:rPr>
              <a:t> video yang </a:t>
            </a:r>
            <a:r>
              <a:rPr lang="en-US" sz="2400" dirty="0" err="1" smtClean="0">
                <a:solidFill>
                  <a:schemeClr val="bg2"/>
                </a:solidFill>
              </a:rPr>
              <a:t>mudah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untuk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mendapat</a:t>
            </a:r>
            <a:r>
              <a:rPr lang="en-US" sz="2400" dirty="0" smtClean="0">
                <a:solidFill>
                  <a:schemeClr val="bg2"/>
                </a:solidFill>
              </a:rPr>
              <a:t> like </a:t>
            </a:r>
            <a:r>
              <a:rPr lang="en-US" sz="2400" dirty="0" err="1" smtClean="0">
                <a:solidFill>
                  <a:schemeClr val="bg2"/>
                </a:solidFill>
              </a:rPr>
              <a:t>dan</a:t>
            </a:r>
            <a:r>
              <a:rPr lang="en-US" sz="2400" dirty="0" smtClean="0">
                <a:solidFill>
                  <a:schemeClr val="bg2"/>
                </a:solidFill>
              </a:rPr>
              <a:t> client </a:t>
            </a:r>
            <a:r>
              <a:rPr lang="en-US" sz="2400" dirty="0" err="1" smtClean="0">
                <a:solidFill>
                  <a:schemeClr val="bg2"/>
                </a:solidFill>
              </a:rPr>
              <a:t>diharapkan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aktif</a:t>
            </a:r>
            <a:r>
              <a:rPr lang="en-US" sz="2400" dirty="0" smtClean="0">
                <a:solidFill>
                  <a:schemeClr val="bg2"/>
                </a:solidFill>
              </a:rPr>
              <a:t> di </a:t>
            </a:r>
            <a:r>
              <a:rPr lang="en-US" sz="2400" dirty="0" err="1" smtClean="0">
                <a:solidFill>
                  <a:schemeClr val="bg2"/>
                </a:solidFill>
              </a:rPr>
              <a:t>kolom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komentar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untuk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membuat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diskusi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dengan</a:t>
            </a:r>
            <a:r>
              <a:rPr lang="en-US" sz="2400" dirty="0" smtClean="0">
                <a:solidFill>
                  <a:schemeClr val="bg2"/>
                </a:solidFill>
              </a:rPr>
              <a:t> viewers, </a:t>
            </a:r>
            <a:r>
              <a:rPr lang="en-US" sz="2400" dirty="0" err="1" smtClean="0">
                <a:solidFill>
                  <a:schemeClr val="bg2"/>
                </a:solidFill>
              </a:rPr>
              <a:t>hal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ini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bisa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menjadi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trik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pemasaran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bagi</a:t>
            </a:r>
            <a:r>
              <a:rPr lang="en-US" sz="2400" dirty="0" smtClean="0">
                <a:solidFill>
                  <a:schemeClr val="bg2"/>
                </a:solidFill>
              </a:rPr>
              <a:t> client </a:t>
            </a:r>
            <a:r>
              <a:rPr lang="en-US" sz="2400" dirty="0" err="1" smtClean="0">
                <a:solidFill>
                  <a:schemeClr val="bg2"/>
                </a:solidFill>
              </a:rPr>
              <a:t>untuk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memperlihatkan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isi</a:t>
            </a:r>
            <a:r>
              <a:rPr lang="en-US" sz="2400" dirty="0" smtClean="0">
                <a:solidFill>
                  <a:schemeClr val="bg2"/>
                </a:solidFill>
              </a:rPr>
              <a:t> content </a:t>
            </a:r>
            <a:r>
              <a:rPr lang="en-US" sz="2400" dirty="0" err="1" smtClean="0">
                <a:solidFill>
                  <a:schemeClr val="bg2"/>
                </a:solidFill>
              </a:rPr>
              <a:t>dari</a:t>
            </a:r>
            <a:r>
              <a:rPr lang="en-US" sz="2400" dirty="0" smtClean="0">
                <a:solidFill>
                  <a:schemeClr val="bg2"/>
                </a:solidFill>
              </a:rPr>
              <a:t> channel </a:t>
            </a:r>
            <a:r>
              <a:rPr lang="en-US" sz="2400" dirty="0" err="1" smtClean="0">
                <a:solidFill>
                  <a:schemeClr val="bg2"/>
                </a:solidFill>
              </a:rPr>
              <a:t>atau</a:t>
            </a:r>
            <a:r>
              <a:rPr lang="en-US" sz="2400" dirty="0" smtClean="0">
                <a:solidFill>
                  <a:schemeClr val="bg2"/>
                </a:solidFill>
              </a:rPr>
              <a:t> video client.</a:t>
            </a:r>
          </a:p>
          <a:p>
            <a:pPr marL="495300" indent="-45720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bg2"/>
                </a:solidFill>
              </a:rPr>
              <a:t>Dan </a:t>
            </a:r>
            <a:r>
              <a:rPr lang="en-US" sz="2400" dirty="0" err="1" smtClean="0">
                <a:solidFill>
                  <a:schemeClr val="bg2"/>
                </a:solidFill>
              </a:rPr>
              <a:t>disarankan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bagi</a:t>
            </a:r>
            <a:r>
              <a:rPr lang="en-US" sz="2400" dirty="0" smtClean="0">
                <a:solidFill>
                  <a:schemeClr val="bg2"/>
                </a:solidFill>
              </a:rPr>
              <a:t> client </a:t>
            </a:r>
            <a:r>
              <a:rPr lang="en-US" sz="2400" dirty="0" err="1" smtClean="0">
                <a:solidFill>
                  <a:schemeClr val="bg2"/>
                </a:solidFill>
              </a:rPr>
              <a:t>untuk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memposting</a:t>
            </a:r>
            <a:r>
              <a:rPr lang="en-US" sz="2400" dirty="0" smtClean="0">
                <a:solidFill>
                  <a:schemeClr val="bg2"/>
                </a:solidFill>
              </a:rPr>
              <a:t> video </a:t>
            </a:r>
            <a:r>
              <a:rPr lang="en-US" sz="2400" dirty="0" err="1" smtClean="0">
                <a:solidFill>
                  <a:schemeClr val="bg2"/>
                </a:solidFill>
              </a:rPr>
              <a:t>berkisar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pada</a:t>
            </a:r>
            <a:r>
              <a:rPr lang="en-US" sz="2400" dirty="0" smtClean="0">
                <a:solidFill>
                  <a:schemeClr val="bg2"/>
                </a:solidFill>
              </a:rPr>
              <a:t> jam 14.00-17.00 </a:t>
            </a:r>
            <a:r>
              <a:rPr lang="en-US" sz="2400" dirty="0" err="1" smtClean="0">
                <a:solidFill>
                  <a:schemeClr val="bg2"/>
                </a:solidFill>
              </a:rPr>
              <a:t>dikarenakan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pada</a:t>
            </a:r>
            <a:r>
              <a:rPr lang="en-US" sz="2400" dirty="0" smtClean="0">
                <a:solidFill>
                  <a:schemeClr val="bg2"/>
                </a:solidFill>
              </a:rPr>
              <a:t> jam </a:t>
            </a:r>
            <a:r>
              <a:rPr lang="en-US" sz="2400" dirty="0" err="1" smtClean="0">
                <a:solidFill>
                  <a:schemeClr val="bg2"/>
                </a:solidFill>
              </a:rPr>
              <a:t>tersebut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banyak</a:t>
            </a:r>
            <a:r>
              <a:rPr lang="en-US" sz="2400" dirty="0" smtClean="0">
                <a:solidFill>
                  <a:schemeClr val="bg2"/>
                </a:solidFill>
              </a:rPr>
              <a:t> video yang  </a:t>
            </a:r>
            <a:r>
              <a:rPr lang="en-US" sz="2400" dirty="0" err="1" smtClean="0">
                <a:solidFill>
                  <a:schemeClr val="bg2"/>
                </a:solidFill>
              </a:rPr>
              <a:t>diposting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lalu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menjadi</a:t>
            </a:r>
            <a:r>
              <a:rPr lang="en-US" sz="2400" dirty="0" smtClean="0">
                <a:solidFill>
                  <a:schemeClr val="bg2"/>
                </a:solidFill>
              </a:rPr>
              <a:t> trending.</a:t>
            </a:r>
            <a:endParaRPr lang="en-US" sz="2400" dirty="0">
              <a:solidFill>
                <a:schemeClr val="bg2"/>
              </a:solidFill>
            </a:endParaRPr>
          </a:p>
          <a:p>
            <a:pPr marL="552450" indent="-514350">
              <a:buClr>
                <a:srgbClr val="F2D925"/>
              </a:buClr>
              <a:buFont typeface="+mj-lt"/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/>
          <p:nvPr/>
        </p:nvSpPr>
        <p:spPr>
          <a:xfrm rot="5491664">
            <a:off x="10337937" y="-5082247"/>
            <a:ext cx="9358437" cy="10453752"/>
          </a:xfrm>
          <a:custGeom>
            <a:avLst/>
            <a:gdLst/>
            <a:ahLst/>
            <a:cxnLst/>
            <a:rect l="l" t="t" r="r" b="b"/>
            <a:pathLst>
              <a:path w="9358437" h="10453752" extrusionOk="0">
                <a:moveTo>
                  <a:pt x="9323454" y="7495211"/>
                </a:moveTo>
                <a:cubicBezTo>
                  <a:pt x="9291446" y="7170105"/>
                  <a:pt x="9159651" y="6871760"/>
                  <a:pt x="9019906" y="6580522"/>
                </a:cubicBezTo>
                <a:cubicBezTo>
                  <a:pt x="8837902" y="6128928"/>
                  <a:pt x="8677865" y="5670851"/>
                  <a:pt x="8607783" y="5186223"/>
                </a:cubicBezTo>
                <a:cubicBezTo>
                  <a:pt x="8537074" y="4699504"/>
                  <a:pt x="8563224" y="4210694"/>
                  <a:pt x="8703805" y="3736728"/>
                </a:cubicBezTo>
                <a:cubicBezTo>
                  <a:pt x="8828488" y="3293914"/>
                  <a:pt x="8987270" y="2853400"/>
                  <a:pt x="8973045" y="2386542"/>
                </a:cubicBezTo>
                <a:cubicBezTo>
                  <a:pt x="8973045" y="2178307"/>
                  <a:pt x="8896478" y="1976762"/>
                  <a:pt x="8802129" y="1793824"/>
                </a:cubicBezTo>
                <a:cubicBezTo>
                  <a:pt x="8705688" y="1616322"/>
                  <a:pt x="8569709" y="1462027"/>
                  <a:pt x="8422851" y="1324458"/>
                </a:cubicBezTo>
                <a:cubicBezTo>
                  <a:pt x="8292729" y="1205496"/>
                  <a:pt x="8154030" y="1088625"/>
                  <a:pt x="8068677" y="931403"/>
                </a:cubicBezTo>
                <a:cubicBezTo>
                  <a:pt x="7922655" y="566363"/>
                  <a:pt x="7912405" y="496951"/>
                  <a:pt x="7566598" y="272827"/>
                </a:cubicBezTo>
                <a:cubicBezTo>
                  <a:pt x="7513462" y="231848"/>
                  <a:pt x="7446727" y="183135"/>
                  <a:pt x="7384804" y="152610"/>
                </a:cubicBezTo>
                <a:cubicBezTo>
                  <a:pt x="7362838" y="140066"/>
                  <a:pt x="7341082" y="126058"/>
                  <a:pt x="7316395" y="119368"/>
                </a:cubicBezTo>
                <a:cubicBezTo>
                  <a:pt x="7284179" y="110169"/>
                  <a:pt x="7249661" y="131494"/>
                  <a:pt x="7242967" y="164109"/>
                </a:cubicBezTo>
                <a:cubicBezTo>
                  <a:pt x="6565161" y="-21128"/>
                  <a:pt x="5818529" y="-87822"/>
                  <a:pt x="5150555" y="169127"/>
                </a:cubicBezTo>
                <a:cubicBezTo>
                  <a:pt x="4822530" y="298961"/>
                  <a:pt x="4535927" y="517859"/>
                  <a:pt x="4280495" y="758082"/>
                </a:cubicBezTo>
                <a:cubicBezTo>
                  <a:pt x="3965859" y="1081098"/>
                  <a:pt x="3735530" y="1484607"/>
                  <a:pt x="3589091" y="1909650"/>
                </a:cubicBezTo>
                <a:cubicBezTo>
                  <a:pt x="3485955" y="2214685"/>
                  <a:pt x="3599341" y="2473307"/>
                  <a:pt x="3321525" y="2708931"/>
                </a:cubicBezTo>
                <a:cubicBezTo>
                  <a:pt x="3108769" y="2878488"/>
                  <a:pt x="2861286" y="2979888"/>
                  <a:pt x="2617987" y="3102195"/>
                </a:cubicBezTo>
                <a:cubicBezTo>
                  <a:pt x="2366948" y="3215721"/>
                  <a:pt x="2123231" y="3341164"/>
                  <a:pt x="1876585" y="3464307"/>
                </a:cubicBezTo>
                <a:cubicBezTo>
                  <a:pt x="1578685" y="3615466"/>
                  <a:pt x="1284132" y="3779588"/>
                  <a:pt x="1020541" y="3985941"/>
                </a:cubicBezTo>
                <a:cubicBezTo>
                  <a:pt x="784983" y="4180796"/>
                  <a:pt x="574110" y="4407849"/>
                  <a:pt x="391479" y="4652671"/>
                </a:cubicBezTo>
                <a:cubicBezTo>
                  <a:pt x="82909" y="5083777"/>
                  <a:pt x="-23573" y="5633845"/>
                  <a:pt x="4251" y="6156525"/>
                </a:cubicBezTo>
                <a:cubicBezTo>
                  <a:pt x="35212" y="6515292"/>
                  <a:pt x="138766" y="6878659"/>
                  <a:pt x="338133" y="7180976"/>
                </a:cubicBezTo>
                <a:cubicBezTo>
                  <a:pt x="610092" y="7593475"/>
                  <a:pt x="1017194" y="7885549"/>
                  <a:pt x="1465508" y="8081449"/>
                </a:cubicBezTo>
                <a:cubicBezTo>
                  <a:pt x="1872819" y="8254978"/>
                  <a:pt x="2318623" y="8316864"/>
                  <a:pt x="2756896" y="8356587"/>
                </a:cubicBezTo>
                <a:cubicBezTo>
                  <a:pt x="3130526" y="8390039"/>
                  <a:pt x="3510641" y="8379794"/>
                  <a:pt x="3876322" y="8473458"/>
                </a:cubicBezTo>
                <a:cubicBezTo>
                  <a:pt x="4154347" y="8556250"/>
                  <a:pt x="4446390" y="8643016"/>
                  <a:pt x="4670024" y="8835988"/>
                </a:cubicBezTo>
                <a:cubicBezTo>
                  <a:pt x="4968342" y="9110290"/>
                  <a:pt x="5166245" y="9471358"/>
                  <a:pt x="5429418" y="9776184"/>
                </a:cubicBezTo>
                <a:cubicBezTo>
                  <a:pt x="5826896" y="10206872"/>
                  <a:pt x="6407843" y="10455250"/>
                  <a:pt x="6993392" y="10451695"/>
                </a:cubicBezTo>
                <a:cubicBezTo>
                  <a:pt x="7219536" y="10463822"/>
                  <a:pt x="7442752" y="10420961"/>
                  <a:pt x="7659483" y="10359704"/>
                </a:cubicBezTo>
                <a:cubicBezTo>
                  <a:pt x="7802784" y="10321025"/>
                  <a:pt x="7947760" y="10280465"/>
                  <a:pt x="8078927" y="10209381"/>
                </a:cubicBezTo>
                <a:cubicBezTo>
                  <a:pt x="8331849" y="10068885"/>
                  <a:pt x="8519919" y="9842460"/>
                  <a:pt x="8712173" y="9631507"/>
                </a:cubicBezTo>
                <a:cubicBezTo>
                  <a:pt x="8875977" y="9444805"/>
                  <a:pt x="9039361" y="9253295"/>
                  <a:pt x="9142287" y="9024989"/>
                </a:cubicBezTo>
                <a:cubicBezTo>
                  <a:pt x="9362993" y="8550606"/>
                  <a:pt x="9396883" y="8007856"/>
                  <a:pt x="9323454" y="7495211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 rot="-1320090">
            <a:off x="4138892" y="-4458955"/>
            <a:ext cx="9358437" cy="10453752"/>
          </a:xfrm>
          <a:custGeom>
            <a:avLst/>
            <a:gdLst/>
            <a:ahLst/>
            <a:cxnLst/>
            <a:rect l="l" t="t" r="r" b="b"/>
            <a:pathLst>
              <a:path w="9358437" h="10453752" extrusionOk="0">
                <a:moveTo>
                  <a:pt x="9323454" y="7495211"/>
                </a:moveTo>
                <a:cubicBezTo>
                  <a:pt x="9291446" y="7170105"/>
                  <a:pt x="9159651" y="6871760"/>
                  <a:pt x="9019906" y="6580522"/>
                </a:cubicBezTo>
                <a:cubicBezTo>
                  <a:pt x="8837902" y="6128928"/>
                  <a:pt x="8677865" y="5670851"/>
                  <a:pt x="8607783" y="5186223"/>
                </a:cubicBezTo>
                <a:cubicBezTo>
                  <a:pt x="8537074" y="4699504"/>
                  <a:pt x="8563224" y="4210694"/>
                  <a:pt x="8703805" y="3736728"/>
                </a:cubicBezTo>
                <a:cubicBezTo>
                  <a:pt x="8828488" y="3293914"/>
                  <a:pt x="8987270" y="2853400"/>
                  <a:pt x="8973045" y="2386542"/>
                </a:cubicBezTo>
                <a:cubicBezTo>
                  <a:pt x="8973045" y="2178307"/>
                  <a:pt x="8896478" y="1976762"/>
                  <a:pt x="8802129" y="1793824"/>
                </a:cubicBezTo>
                <a:cubicBezTo>
                  <a:pt x="8705688" y="1616322"/>
                  <a:pt x="8569709" y="1462027"/>
                  <a:pt x="8422851" y="1324458"/>
                </a:cubicBezTo>
                <a:cubicBezTo>
                  <a:pt x="8292729" y="1205496"/>
                  <a:pt x="8154030" y="1088625"/>
                  <a:pt x="8068677" y="931403"/>
                </a:cubicBezTo>
                <a:cubicBezTo>
                  <a:pt x="7922655" y="566363"/>
                  <a:pt x="7912405" y="496951"/>
                  <a:pt x="7566598" y="272827"/>
                </a:cubicBezTo>
                <a:cubicBezTo>
                  <a:pt x="7513462" y="231848"/>
                  <a:pt x="7446727" y="183135"/>
                  <a:pt x="7384804" y="152610"/>
                </a:cubicBezTo>
                <a:cubicBezTo>
                  <a:pt x="7362838" y="140066"/>
                  <a:pt x="7341082" y="126058"/>
                  <a:pt x="7316395" y="119368"/>
                </a:cubicBezTo>
                <a:cubicBezTo>
                  <a:pt x="7284179" y="110169"/>
                  <a:pt x="7249661" y="131494"/>
                  <a:pt x="7242967" y="164109"/>
                </a:cubicBezTo>
                <a:cubicBezTo>
                  <a:pt x="6565161" y="-21128"/>
                  <a:pt x="5818529" y="-87822"/>
                  <a:pt x="5150555" y="169127"/>
                </a:cubicBezTo>
                <a:cubicBezTo>
                  <a:pt x="4822530" y="298961"/>
                  <a:pt x="4535927" y="517859"/>
                  <a:pt x="4280495" y="758082"/>
                </a:cubicBezTo>
                <a:cubicBezTo>
                  <a:pt x="3965859" y="1081098"/>
                  <a:pt x="3735530" y="1484607"/>
                  <a:pt x="3589091" y="1909650"/>
                </a:cubicBezTo>
                <a:cubicBezTo>
                  <a:pt x="3485955" y="2214685"/>
                  <a:pt x="3599341" y="2473307"/>
                  <a:pt x="3321525" y="2708931"/>
                </a:cubicBezTo>
                <a:cubicBezTo>
                  <a:pt x="3108769" y="2878488"/>
                  <a:pt x="2861286" y="2979888"/>
                  <a:pt x="2617987" y="3102195"/>
                </a:cubicBezTo>
                <a:cubicBezTo>
                  <a:pt x="2366948" y="3215721"/>
                  <a:pt x="2123231" y="3341164"/>
                  <a:pt x="1876585" y="3464307"/>
                </a:cubicBezTo>
                <a:cubicBezTo>
                  <a:pt x="1578685" y="3615466"/>
                  <a:pt x="1284132" y="3779588"/>
                  <a:pt x="1020541" y="3985941"/>
                </a:cubicBezTo>
                <a:cubicBezTo>
                  <a:pt x="784983" y="4180796"/>
                  <a:pt x="574110" y="4407849"/>
                  <a:pt x="391479" y="4652671"/>
                </a:cubicBezTo>
                <a:cubicBezTo>
                  <a:pt x="82909" y="5083777"/>
                  <a:pt x="-23573" y="5633845"/>
                  <a:pt x="4251" y="6156525"/>
                </a:cubicBezTo>
                <a:cubicBezTo>
                  <a:pt x="35212" y="6515292"/>
                  <a:pt x="138766" y="6878659"/>
                  <a:pt x="338133" y="7180976"/>
                </a:cubicBezTo>
                <a:cubicBezTo>
                  <a:pt x="610092" y="7593475"/>
                  <a:pt x="1017194" y="7885549"/>
                  <a:pt x="1465508" y="8081449"/>
                </a:cubicBezTo>
                <a:cubicBezTo>
                  <a:pt x="1872819" y="8254978"/>
                  <a:pt x="2318623" y="8316864"/>
                  <a:pt x="2756896" y="8356587"/>
                </a:cubicBezTo>
                <a:cubicBezTo>
                  <a:pt x="3130526" y="8390039"/>
                  <a:pt x="3510641" y="8379794"/>
                  <a:pt x="3876322" y="8473458"/>
                </a:cubicBezTo>
                <a:cubicBezTo>
                  <a:pt x="4154347" y="8556250"/>
                  <a:pt x="4446390" y="8643016"/>
                  <a:pt x="4670024" y="8835988"/>
                </a:cubicBezTo>
                <a:cubicBezTo>
                  <a:pt x="4968342" y="9110290"/>
                  <a:pt x="5166245" y="9471358"/>
                  <a:pt x="5429418" y="9776184"/>
                </a:cubicBezTo>
                <a:cubicBezTo>
                  <a:pt x="5826896" y="10206872"/>
                  <a:pt x="6407843" y="10455250"/>
                  <a:pt x="6993392" y="10451695"/>
                </a:cubicBezTo>
                <a:cubicBezTo>
                  <a:pt x="7219536" y="10463822"/>
                  <a:pt x="7442752" y="10420961"/>
                  <a:pt x="7659483" y="10359704"/>
                </a:cubicBezTo>
                <a:cubicBezTo>
                  <a:pt x="7802784" y="10321025"/>
                  <a:pt x="7947760" y="10280465"/>
                  <a:pt x="8078927" y="10209381"/>
                </a:cubicBezTo>
                <a:cubicBezTo>
                  <a:pt x="8331849" y="10068885"/>
                  <a:pt x="8519919" y="9842460"/>
                  <a:pt x="8712173" y="9631507"/>
                </a:cubicBezTo>
                <a:cubicBezTo>
                  <a:pt x="8875977" y="9444805"/>
                  <a:pt x="9039361" y="9253295"/>
                  <a:pt x="9142287" y="9024989"/>
                </a:cubicBezTo>
                <a:cubicBezTo>
                  <a:pt x="9362993" y="8550606"/>
                  <a:pt x="9396883" y="8007856"/>
                  <a:pt x="9323454" y="7495211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 rot="5494514">
            <a:off x="-917507" y="-5041276"/>
            <a:ext cx="9361975" cy="10457704"/>
          </a:xfrm>
          <a:custGeom>
            <a:avLst/>
            <a:gdLst/>
            <a:ahLst/>
            <a:cxnLst/>
            <a:rect l="l" t="t" r="r" b="b"/>
            <a:pathLst>
              <a:path w="9358437" h="10453752" extrusionOk="0">
                <a:moveTo>
                  <a:pt x="9323454" y="7495211"/>
                </a:moveTo>
                <a:cubicBezTo>
                  <a:pt x="9291446" y="7170105"/>
                  <a:pt x="9159651" y="6871760"/>
                  <a:pt x="9019906" y="6580522"/>
                </a:cubicBezTo>
                <a:cubicBezTo>
                  <a:pt x="8837902" y="6128928"/>
                  <a:pt x="8677865" y="5670851"/>
                  <a:pt x="8607783" y="5186223"/>
                </a:cubicBezTo>
                <a:cubicBezTo>
                  <a:pt x="8537074" y="4699504"/>
                  <a:pt x="8563224" y="4210694"/>
                  <a:pt x="8703805" y="3736728"/>
                </a:cubicBezTo>
                <a:cubicBezTo>
                  <a:pt x="8828488" y="3293914"/>
                  <a:pt x="8987270" y="2853400"/>
                  <a:pt x="8973045" y="2386542"/>
                </a:cubicBezTo>
                <a:cubicBezTo>
                  <a:pt x="8973045" y="2178307"/>
                  <a:pt x="8896478" y="1976762"/>
                  <a:pt x="8802129" y="1793824"/>
                </a:cubicBezTo>
                <a:cubicBezTo>
                  <a:pt x="8705688" y="1616322"/>
                  <a:pt x="8569709" y="1462027"/>
                  <a:pt x="8422851" y="1324458"/>
                </a:cubicBezTo>
                <a:cubicBezTo>
                  <a:pt x="8292729" y="1205496"/>
                  <a:pt x="8154030" y="1088625"/>
                  <a:pt x="8068677" y="931403"/>
                </a:cubicBezTo>
                <a:cubicBezTo>
                  <a:pt x="7922655" y="566363"/>
                  <a:pt x="7912405" y="496951"/>
                  <a:pt x="7566598" y="272827"/>
                </a:cubicBezTo>
                <a:cubicBezTo>
                  <a:pt x="7513462" y="231848"/>
                  <a:pt x="7446727" y="183135"/>
                  <a:pt x="7384804" y="152610"/>
                </a:cubicBezTo>
                <a:cubicBezTo>
                  <a:pt x="7362838" y="140066"/>
                  <a:pt x="7341082" y="126058"/>
                  <a:pt x="7316395" y="119368"/>
                </a:cubicBezTo>
                <a:cubicBezTo>
                  <a:pt x="7284179" y="110169"/>
                  <a:pt x="7249661" y="131494"/>
                  <a:pt x="7242967" y="164109"/>
                </a:cubicBezTo>
                <a:cubicBezTo>
                  <a:pt x="6565161" y="-21128"/>
                  <a:pt x="5818529" y="-87822"/>
                  <a:pt x="5150555" y="169127"/>
                </a:cubicBezTo>
                <a:cubicBezTo>
                  <a:pt x="4822530" y="298961"/>
                  <a:pt x="4535927" y="517859"/>
                  <a:pt x="4280495" y="758082"/>
                </a:cubicBezTo>
                <a:cubicBezTo>
                  <a:pt x="3965859" y="1081098"/>
                  <a:pt x="3735530" y="1484607"/>
                  <a:pt x="3589091" y="1909650"/>
                </a:cubicBezTo>
                <a:cubicBezTo>
                  <a:pt x="3485955" y="2214685"/>
                  <a:pt x="3599341" y="2473307"/>
                  <a:pt x="3321525" y="2708931"/>
                </a:cubicBezTo>
                <a:cubicBezTo>
                  <a:pt x="3108769" y="2878488"/>
                  <a:pt x="2861286" y="2979888"/>
                  <a:pt x="2617987" y="3102195"/>
                </a:cubicBezTo>
                <a:cubicBezTo>
                  <a:pt x="2366948" y="3215721"/>
                  <a:pt x="2123231" y="3341164"/>
                  <a:pt x="1876585" y="3464307"/>
                </a:cubicBezTo>
                <a:cubicBezTo>
                  <a:pt x="1578685" y="3615466"/>
                  <a:pt x="1284132" y="3779588"/>
                  <a:pt x="1020541" y="3985941"/>
                </a:cubicBezTo>
                <a:cubicBezTo>
                  <a:pt x="784983" y="4180796"/>
                  <a:pt x="574110" y="4407849"/>
                  <a:pt x="391479" y="4652671"/>
                </a:cubicBezTo>
                <a:cubicBezTo>
                  <a:pt x="82909" y="5083777"/>
                  <a:pt x="-23573" y="5633845"/>
                  <a:pt x="4251" y="6156525"/>
                </a:cubicBezTo>
                <a:cubicBezTo>
                  <a:pt x="35212" y="6515292"/>
                  <a:pt x="138766" y="6878659"/>
                  <a:pt x="338133" y="7180976"/>
                </a:cubicBezTo>
                <a:cubicBezTo>
                  <a:pt x="610092" y="7593475"/>
                  <a:pt x="1017194" y="7885549"/>
                  <a:pt x="1465508" y="8081449"/>
                </a:cubicBezTo>
                <a:cubicBezTo>
                  <a:pt x="1872819" y="8254978"/>
                  <a:pt x="2318623" y="8316864"/>
                  <a:pt x="2756896" y="8356587"/>
                </a:cubicBezTo>
                <a:cubicBezTo>
                  <a:pt x="3130526" y="8390039"/>
                  <a:pt x="3510641" y="8379794"/>
                  <a:pt x="3876322" y="8473458"/>
                </a:cubicBezTo>
                <a:cubicBezTo>
                  <a:pt x="4154347" y="8556250"/>
                  <a:pt x="4446390" y="8643016"/>
                  <a:pt x="4670024" y="8835988"/>
                </a:cubicBezTo>
                <a:cubicBezTo>
                  <a:pt x="4968342" y="9110290"/>
                  <a:pt x="5166245" y="9471358"/>
                  <a:pt x="5429418" y="9776184"/>
                </a:cubicBezTo>
                <a:cubicBezTo>
                  <a:pt x="5826896" y="10206872"/>
                  <a:pt x="6407843" y="10455250"/>
                  <a:pt x="6993392" y="10451695"/>
                </a:cubicBezTo>
                <a:cubicBezTo>
                  <a:pt x="7219536" y="10463822"/>
                  <a:pt x="7442752" y="10420961"/>
                  <a:pt x="7659483" y="10359704"/>
                </a:cubicBezTo>
                <a:cubicBezTo>
                  <a:pt x="7802784" y="10321025"/>
                  <a:pt x="7947760" y="10280465"/>
                  <a:pt x="8078927" y="10209381"/>
                </a:cubicBezTo>
                <a:cubicBezTo>
                  <a:pt x="8331849" y="10068885"/>
                  <a:pt x="8519919" y="9842460"/>
                  <a:pt x="8712173" y="9631507"/>
                </a:cubicBezTo>
                <a:cubicBezTo>
                  <a:pt x="8875977" y="9444805"/>
                  <a:pt x="9039361" y="9253295"/>
                  <a:pt x="9142287" y="9024989"/>
                </a:cubicBezTo>
                <a:cubicBezTo>
                  <a:pt x="9362993" y="8550606"/>
                  <a:pt x="9396883" y="8007856"/>
                  <a:pt x="9323454" y="7495211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14"/>
          <p:cNvGrpSpPr/>
          <p:nvPr/>
        </p:nvGrpSpPr>
        <p:grpSpPr>
          <a:xfrm>
            <a:off x="71947" y="-3131863"/>
            <a:ext cx="18287996" cy="4406470"/>
            <a:chOff x="0" y="0"/>
            <a:chExt cx="4816592" cy="1160552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0"/>
              <a:ext cx="4816592" cy="1160552"/>
            </a:xfrm>
            <a:custGeom>
              <a:avLst/>
              <a:gdLst/>
              <a:ahLst/>
              <a:cxnLst/>
              <a:rect l="l" t="t" r="r" b="b"/>
              <a:pathLst>
                <a:path w="4816592" h="1160552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160552"/>
                  </a:lnTo>
                  <a:lnTo>
                    <a:pt x="0" y="1160552"/>
                  </a:lnTo>
                  <a:close/>
                </a:path>
              </a:pathLst>
            </a:custGeom>
            <a:solidFill>
              <a:srgbClr val="F2D925"/>
            </a:solidFill>
            <a:ln>
              <a:noFill/>
            </a:ln>
          </p:spPr>
        </p:sp>
        <p:sp>
          <p:nvSpPr>
            <p:cNvPr id="204" name="Google Shape;204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4"/>
          <p:cNvSpPr txBox="1"/>
          <p:nvPr/>
        </p:nvSpPr>
        <p:spPr>
          <a:xfrm>
            <a:off x="1594048" y="1136407"/>
            <a:ext cx="93861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 err="1" smtClean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Latar</a:t>
            </a:r>
            <a:r>
              <a:rPr lang="en-US" sz="9000" dirty="0" smtClean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 </a:t>
            </a:r>
            <a:r>
              <a:rPr lang="en-US" sz="9000" dirty="0" err="1" smtClean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Belakang</a:t>
            </a:r>
            <a:r>
              <a:rPr lang="en-US" sz="9000" dirty="0" smtClean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 </a:t>
            </a:r>
            <a:r>
              <a:rPr lang="en-US" sz="9000" dirty="0" err="1" smtClean="0">
                <a:solidFill>
                  <a:srgbClr val="883DF8"/>
                </a:solidFill>
                <a:latin typeface="Luckiest Guy"/>
                <a:ea typeface="Luckiest Guy"/>
                <a:cs typeface="Luckiest Guy"/>
                <a:sym typeface="Luckiest Guy"/>
              </a:rPr>
              <a:t>masalah</a:t>
            </a:r>
            <a:endParaRPr dirty="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14961713" y="-218723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14961713" y="-218723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15019565" y="-2141479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-3235623" y="-3862527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-3235623" y="-3862527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-3177771" y="-3816772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1187682" y="5248384"/>
            <a:ext cx="1710031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-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Apakah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terdapat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korelasi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antar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variabel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yang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membuat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video trending ?</a:t>
            </a:r>
          </a:p>
          <a:p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-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Apakah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terdapat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pengaruh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jumlah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likes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terhadap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jumlah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views ?</a:t>
            </a:r>
          </a:p>
          <a:p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-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Apakah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terdapat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pengaruh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jumlah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komentar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terhadap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jumlah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views ?</a:t>
            </a:r>
          </a:p>
          <a:p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-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Berapa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lama yang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dibutuhkan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video yang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baru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dipublish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untuk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menjadi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trending ?</a:t>
            </a:r>
          </a:p>
          <a:p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- Channel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Youtube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mana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yang paling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banyak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mempunyai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video yang trending ?</a:t>
            </a:r>
          </a:p>
          <a:p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-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Kategori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video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mana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yang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mempunyai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video trending paling </a:t>
            </a:r>
            <a:r>
              <a:rPr lang="en-US" sz="2800" dirty="0" err="1" smtClean="0">
                <a:latin typeface="Poppins" panose="020B0604020202020204" charset="0"/>
                <a:cs typeface="Poppins" panose="020B0604020202020204" charset="0"/>
              </a:rPr>
              <a:t>banyak</a:t>
            </a:r>
            <a:r>
              <a:rPr lang="en-US" sz="2800" dirty="0" smtClean="0">
                <a:latin typeface="Poppins" panose="020B0604020202020204" charset="0"/>
                <a:cs typeface="Poppins" panose="020B0604020202020204" charset="0"/>
              </a:rPr>
              <a:t> ?</a:t>
            </a:r>
            <a:endParaRPr lang="en-US" sz="28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16283275" y="7740693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3264014" y="2623971"/>
                </a:moveTo>
                <a:cubicBezTo>
                  <a:pt x="3252808" y="2510155"/>
                  <a:pt x="3206669" y="2405709"/>
                  <a:pt x="3157746" y="2303751"/>
                </a:cubicBezTo>
                <a:cubicBezTo>
                  <a:pt x="3094029" y="2145653"/>
                  <a:pt x="3038002" y="1985287"/>
                  <a:pt x="3013467" y="1815625"/>
                </a:cubicBezTo>
                <a:cubicBezTo>
                  <a:pt x="2988713" y="1645232"/>
                  <a:pt x="2997867" y="1474106"/>
                  <a:pt x="3047083" y="1308177"/>
                </a:cubicBezTo>
                <a:cubicBezTo>
                  <a:pt x="3090733" y="1153154"/>
                  <a:pt x="3146320" y="998936"/>
                  <a:pt x="3141340" y="835496"/>
                </a:cubicBezTo>
                <a:cubicBezTo>
                  <a:pt x="3141340" y="762595"/>
                  <a:pt x="3114535" y="692037"/>
                  <a:pt x="3081505" y="627993"/>
                </a:cubicBezTo>
                <a:cubicBezTo>
                  <a:pt x="3047742" y="565852"/>
                  <a:pt x="3000138" y="511836"/>
                  <a:pt x="2948725" y="463674"/>
                </a:cubicBezTo>
                <a:cubicBezTo>
                  <a:pt x="2903171" y="422028"/>
                  <a:pt x="2854614" y="381113"/>
                  <a:pt x="2824733" y="326071"/>
                </a:cubicBezTo>
                <a:cubicBezTo>
                  <a:pt x="2773613" y="198276"/>
                  <a:pt x="2770025" y="173976"/>
                  <a:pt x="2648963" y="95513"/>
                </a:cubicBezTo>
                <a:cubicBezTo>
                  <a:pt x="2630360" y="81167"/>
                  <a:pt x="2606997" y="64113"/>
                  <a:pt x="2585319" y="53427"/>
                </a:cubicBezTo>
                <a:cubicBezTo>
                  <a:pt x="2577629" y="49035"/>
                  <a:pt x="2570012" y="44131"/>
                  <a:pt x="2561370" y="41789"/>
                </a:cubicBezTo>
                <a:cubicBezTo>
                  <a:pt x="2550092" y="38569"/>
                  <a:pt x="2538007" y="46034"/>
                  <a:pt x="2535664" y="57452"/>
                </a:cubicBezTo>
                <a:cubicBezTo>
                  <a:pt x="2298373" y="-7397"/>
                  <a:pt x="2036987" y="-30745"/>
                  <a:pt x="1803139" y="59209"/>
                </a:cubicBezTo>
                <a:cubicBezTo>
                  <a:pt x="1688302" y="104662"/>
                  <a:pt x="1587966" y="181295"/>
                  <a:pt x="1498543" y="265394"/>
                </a:cubicBezTo>
                <a:cubicBezTo>
                  <a:pt x="1388393" y="378478"/>
                  <a:pt x="1307758" y="519740"/>
                  <a:pt x="1256492" y="668542"/>
                </a:cubicBezTo>
                <a:cubicBezTo>
                  <a:pt x="1220385" y="775331"/>
                  <a:pt x="1260080" y="865871"/>
                  <a:pt x="1162820" y="948360"/>
                </a:cubicBezTo>
                <a:cubicBezTo>
                  <a:pt x="1088338" y="1007719"/>
                  <a:pt x="1001697" y="1043218"/>
                  <a:pt x="916522" y="1086036"/>
                </a:cubicBezTo>
                <a:cubicBezTo>
                  <a:pt x="828636" y="1125780"/>
                  <a:pt x="743314" y="1169696"/>
                  <a:pt x="656967" y="1212806"/>
                </a:cubicBezTo>
                <a:cubicBezTo>
                  <a:pt x="552676" y="1265725"/>
                  <a:pt x="449557" y="1323182"/>
                  <a:pt x="357277" y="1395423"/>
                </a:cubicBezTo>
                <a:cubicBezTo>
                  <a:pt x="274812" y="1463639"/>
                  <a:pt x="200988" y="1543127"/>
                  <a:pt x="137051" y="1628836"/>
                </a:cubicBezTo>
                <a:cubicBezTo>
                  <a:pt x="29025" y="1779761"/>
                  <a:pt x="-8253" y="1972332"/>
                  <a:pt x="1488" y="2155315"/>
                </a:cubicBezTo>
                <a:cubicBezTo>
                  <a:pt x="12327" y="2280914"/>
                  <a:pt x="48580" y="2408124"/>
                  <a:pt x="118376" y="2513961"/>
                </a:cubicBezTo>
                <a:cubicBezTo>
                  <a:pt x="213585" y="2658371"/>
                  <a:pt x="356106" y="2760622"/>
                  <a:pt x="513054" y="2829204"/>
                </a:cubicBezTo>
                <a:cubicBezTo>
                  <a:pt x="655648" y="2889955"/>
                  <a:pt x="811718" y="2911620"/>
                  <a:pt x="965151" y="2925526"/>
                </a:cubicBezTo>
                <a:cubicBezTo>
                  <a:pt x="1095954" y="2937237"/>
                  <a:pt x="1229027" y="2933651"/>
                  <a:pt x="1357047" y="2966441"/>
                </a:cubicBezTo>
                <a:cubicBezTo>
                  <a:pt x="1454380" y="2995426"/>
                  <a:pt x="1556620" y="3025801"/>
                  <a:pt x="1634911" y="3093358"/>
                </a:cubicBezTo>
                <a:cubicBezTo>
                  <a:pt x="1739349" y="3189388"/>
                  <a:pt x="1808632" y="3315792"/>
                  <a:pt x="1900765" y="3422508"/>
                </a:cubicBezTo>
                <a:cubicBezTo>
                  <a:pt x="2039917" y="3573286"/>
                  <a:pt x="2243298" y="3660239"/>
                  <a:pt x="2448291" y="3658995"/>
                </a:cubicBezTo>
                <a:cubicBezTo>
                  <a:pt x="2527461" y="3663240"/>
                  <a:pt x="2605606" y="3648236"/>
                  <a:pt x="2681480" y="3626790"/>
                </a:cubicBezTo>
                <a:cubicBezTo>
                  <a:pt x="2731648" y="3613249"/>
                  <a:pt x="2782402" y="3599050"/>
                  <a:pt x="2828322" y="3574164"/>
                </a:cubicBezTo>
                <a:cubicBezTo>
                  <a:pt x="2916866" y="3524978"/>
                  <a:pt x="2982707" y="3445710"/>
                  <a:pt x="3050013" y="3371858"/>
                </a:cubicBezTo>
                <a:cubicBezTo>
                  <a:pt x="3107358" y="3306497"/>
                  <a:pt x="3164557" y="3239452"/>
                  <a:pt x="3200590" y="3159525"/>
                </a:cubicBezTo>
                <a:cubicBezTo>
                  <a:pt x="3277856" y="2993450"/>
                  <a:pt x="3289720" y="2803440"/>
                  <a:pt x="3264014" y="2623971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4"/>
          <p:cNvSpPr/>
          <p:nvPr/>
        </p:nvSpPr>
        <p:spPr>
          <a:xfrm>
            <a:off x="16283275" y="7740693"/>
            <a:ext cx="3276260" cy="3659715"/>
          </a:xfrm>
          <a:custGeom>
            <a:avLst/>
            <a:gdLst/>
            <a:ahLst/>
            <a:cxnLst/>
            <a:rect l="l" t="t" r="r" b="b"/>
            <a:pathLst>
              <a:path w="3276260" h="3659715" extrusionOk="0">
                <a:moveTo>
                  <a:pt x="2448291" y="3658995"/>
                </a:moveTo>
                <a:cubicBezTo>
                  <a:pt x="2243298" y="3660239"/>
                  <a:pt x="2039917" y="3573286"/>
                  <a:pt x="1900765" y="3422508"/>
                </a:cubicBezTo>
                <a:cubicBezTo>
                  <a:pt x="1808632" y="3315792"/>
                  <a:pt x="1739349" y="3189388"/>
                  <a:pt x="1634911" y="3093358"/>
                </a:cubicBezTo>
                <a:cubicBezTo>
                  <a:pt x="1556620" y="3025801"/>
                  <a:pt x="1454380" y="2995426"/>
                  <a:pt x="1357047" y="2966441"/>
                </a:cubicBezTo>
                <a:cubicBezTo>
                  <a:pt x="1229027" y="2933651"/>
                  <a:pt x="1095954" y="2937237"/>
                  <a:pt x="965151" y="2925526"/>
                </a:cubicBezTo>
                <a:cubicBezTo>
                  <a:pt x="811718" y="2911620"/>
                  <a:pt x="655648" y="2889955"/>
                  <a:pt x="513054" y="2829204"/>
                </a:cubicBezTo>
                <a:cubicBezTo>
                  <a:pt x="356106" y="2760622"/>
                  <a:pt x="213585" y="2658371"/>
                  <a:pt x="118376" y="2513961"/>
                </a:cubicBezTo>
                <a:cubicBezTo>
                  <a:pt x="48580" y="2408124"/>
                  <a:pt x="12327" y="2280914"/>
                  <a:pt x="1488" y="2155315"/>
                </a:cubicBezTo>
                <a:cubicBezTo>
                  <a:pt x="-8253" y="1972332"/>
                  <a:pt x="29025" y="1779761"/>
                  <a:pt x="137051" y="1628836"/>
                </a:cubicBezTo>
                <a:cubicBezTo>
                  <a:pt x="200988" y="1543127"/>
                  <a:pt x="274812" y="1463639"/>
                  <a:pt x="357277" y="1395423"/>
                </a:cubicBezTo>
                <a:cubicBezTo>
                  <a:pt x="449557" y="1323182"/>
                  <a:pt x="552676" y="1265725"/>
                  <a:pt x="656967" y="1212806"/>
                </a:cubicBezTo>
                <a:cubicBezTo>
                  <a:pt x="743314" y="1169696"/>
                  <a:pt x="828636" y="1125780"/>
                  <a:pt x="916522" y="1086036"/>
                </a:cubicBezTo>
                <a:cubicBezTo>
                  <a:pt x="1001697" y="1043218"/>
                  <a:pt x="1088338" y="1007719"/>
                  <a:pt x="1162820" y="948360"/>
                </a:cubicBezTo>
                <a:cubicBezTo>
                  <a:pt x="1260080" y="865871"/>
                  <a:pt x="1220385" y="775331"/>
                  <a:pt x="1256492" y="668542"/>
                </a:cubicBezTo>
                <a:cubicBezTo>
                  <a:pt x="1307758" y="519740"/>
                  <a:pt x="1388393" y="378478"/>
                  <a:pt x="1498543" y="265394"/>
                </a:cubicBezTo>
                <a:cubicBezTo>
                  <a:pt x="1587966" y="181295"/>
                  <a:pt x="1688302" y="104662"/>
                  <a:pt x="1803139" y="59209"/>
                </a:cubicBezTo>
                <a:cubicBezTo>
                  <a:pt x="2036987" y="-30745"/>
                  <a:pt x="2298373" y="-7397"/>
                  <a:pt x="2535664" y="57452"/>
                </a:cubicBezTo>
                <a:cubicBezTo>
                  <a:pt x="2538007" y="46034"/>
                  <a:pt x="2550092" y="38569"/>
                  <a:pt x="2561370" y="41789"/>
                </a:cubicBezTo>
                <a:cubicBezTo>
                  <a:pt x="2570012" y="44131"/>
                  <a:pt x="2577629" y="49035"/>
                  <a:pt x="2585319" y="53427"/>
                </a:cubicBezTo>
                <a:cubicBezTo>
                  <a:pt x="2606997" y="64113"/>
                  <a:pt x="2630360" y="81167"/>
                  <a:pt x="2648963" y="95513"/>
                </a:cubicBezTo>
                <a:cubicBezTo>
                  <a:pt x="2770025" y="173976"/>
                  <a:pt x="2773613" y="198276"/>
                  <a:pt x="2824733" y="326071"/>
                </a:cubicBezTo>
                <a:cubicBezTo>
                  <a:pt x="2854614" y="381113"/>
                  <a:pt x="2903171" y="422028"/>
                  <a:pt x="2948725" y="463674"/>
                </a:cubicBezTo>
                <a:cubicBezTo>
                  <a:pt x="3000138" y="511836"/>
                  <a:pt x="3047742" y="565852"/>
                  <a:pt x="3081505" y="627993"/>
                </a:cubicBezTo>
                <a:cubicBezTo>
                  <a:pt x="3114535" y="692037"/>
                  <a:pt x="3141340" y="762595"/>
                  <a:pt x="3141340" y="835496"/>
                </a:cubicBezTo>
                <a:cubicBezTo>
                  <a:pt x="3146320" y="998936"/>
                  <a:pt x="3090733" y="1153154"/>
                  <a:pt x="3047083" y="1308177"/>
                </a:cubicBezTo>
                <a:cubicBezTo>
                  <a:pt x="2997867" y="1474106"/>
                  <a:pt x="2988713" y="1645232"/>
                  <a:pt x="3013467" y="1815625"/>
                </a:cubicBezTo>
                <a:cubicBezTo>
                  <a:pt x="3038002" y="1985287"/>
                  <a:pt x="3094029" y="2145653"/>
                  <a:pt x="3157746" y="2303751"/>
                </a:cubicBezTo>
                <a:cubicBezTo>
                  <a:pt x="3206669" y="2405709"/>
                  <a:pt x="3252808" y="2510155"/>
                  <a:pt x="3264014" y="2623971"/>
                </a:cubicBezTo>
                <a:cubicBezTo>
                  <a:pt x="3289720" y="2803440"/>
                  <a:pt x="3277856" y="2993450"/>
                  <a:pt x="3200590" y="3159525"/>
                </a:cubicBezTo>
                <a:cubicBezTo>
                  <a:pt x="3164557" y="3239452"/>
                  <a:pt x="3107358" y="3306497"/>
                  <a:pt x="3050013" y="3371858"/>
                </a:cubicBezTo>
                <a:cubicBezTo>
                  <a:pt x="2982707" y="3445710"/>
                  <a:pt x="2916866" y="3524978"/>
                  <a:pt x="2828322" y="3574164"/>
                </a:cubicBezTo>
                <a:cubicBezTo>
                  <a:pt x="2782402" y="3599050"/>
                  <a:pt x="2731648" y="3613249"/>
                  <a:pt x="2681480" y="3626790"/>
                </a:cubicBezTo>
                <a:cubicBezTo>
                  <a:pt x="2605606" y="3648236"/>
                  <a:pt x="2527461" y="3663240"/>
                  <a:pt x="2448291" y="3658995"/>
                </a:cubicBezTo>
                <a:close/>
                <a:moveTo>
                  <a:pt x="2418923" y="3616397"/>
                </a:moveTo>
                <a:cubicBezTo>
                  <a:pt x="2505270" y="3623204"/>
                  <a:pt x="2591031" y="3610468"/>
                  <a:pt x="2673790" y="3585802"/>
                </a:cubicBezTo>
                <a:cubicBezTo>
                  <a:pt x="2790971" y="3559086"/>
                  <a:pt x="2868603" y="3510267"/>
                  <a:pt x="2948652" y="3420971"/>
                </a:cubicBezTo>
                <a:cubicBezTo>
                  <a:pt x="3113656" y="3248381"/>
                  <a:pt x="3205863" y="3130541"/>
                  <a:pt x="3230471" y="2884612"/>
                </a:cubicBezTo>
                <a:cubicBezTo>
                  <a:pt x="3241969" y="2750961"/>
                  <a:pt x="3230471" y="2613358"/>
                  <a:pt x="3190996" y="2484977"/>
                </a:cubicBezTo>
                <a:cubicBezTo>
                  <a:pt x="3165729" y="2411710"/>
                  <a:pt x="3127279" y="2344007"/>
                  <a:pt x="3099375" y="2271838"/>
                </a:cubicBezTo>
                <a:cubicBezTo>
                  <a:pt x="3072497" y="2200768"/>
                  <a:pt x="3049134" y="2128233"/>
                  <a:pt x="3025039" y="2056138"/>
                </a:cubicBezTo>
                <a:cubicBezTo>
                  <a:pt x="2963006" y="1851124"/>
                  <a:pt x="2937227" y="1629568"/>
                  <a:pt x="2978386" y="1417967"/>
                </a:cubicBezTo>
                <a:cubicBezTo>
                  <a:pt x="3006290" y="1266603"/>
                  <a:pt x="3068689" y="1123438"/>
                  <a:pt x="3091099" y="971049"/>
                </a:cubicBezTo>
                <a:cubicBezTo>
                  <a:pt x="3098276" y="913080"/>
                  <a:pt x="3102378" y="858991"/>
                  <a:pt x="3097764" y="801900"/>
                </a:cubicBezTo>
                <a:cubicBezTo>
                  <a:pt x="3079015" y="669128"/>
                  <a:pt x="2995084" y="556776"/>
                  <a:pt x="2895554" y="471213"/>
                </a:cubicBezTo>
                <a:cubicBezTo>
                  <a:pt x="2858642" y="439594"/>
                  <a:pt x="2825099" y="403436"/>
                  <a:pt x="2797928" y="363034"/>
                </a:cubicBezTo>
                <a:cubicBezTo>
                  <a:pt x="2770025" y="318020"/>
                  <a:pt x="2760797" y="264003"/>
                  <a:pt x="2732234" y="219282"/>
                </a:cubicBezTo>
                <a:cubicBezTo>
                  <a:pt x="2708358" y="183564"/>
                  <a:pt x="2668151" y="160582"/>
                  <a:pt x="2634608" y="135769"/>
                </a:cubicBezTo>
                <a:cubicBezTo>
                  <a:pt x="2612856" y="120984"/>
                  <a:pt x="2592130" y="102759"/>
                  <a:pt x="2567888" y="91707"/>
                </a:cubicBezTo>
                <a:cubicBezTo>
                  <a:pt x="2422951" y="48230"/>
                  <a:pt x="2270689" y="30151"/>
                  <a:pt x="2119673" y="32786"/>
                </a:cubicBezTo>
                <a:cubicBezTo>
                  <a:pt x="2001613" y="35934"/>
                  <a:pt x="1884140" y="60014"/>
                  <a:pt x="1776700" y="109639"/>
                </a:cubicBezTo>
                <a:cubicBezTo>
                  <a:pt x="1623779" y="189127"/>
                  <a:pt x="1487777" y="306529"/>
                  <a:pt x="1399965" y="455916"/>
                </a:cubicBezTo>
                <a:cubicBezTo>
                  <a:pt x="1356827" y="530719"/>
                  <a:pt x="1315228" y="608158"/>
                  <a:pt x="1291719" y="691598"/>
                </a:cubicBezTo>
                <a:cubicBezTo>
                  <a:pt x="1277877" y="737124"/>
                  <a:pt x="1276705" y="785212"/>
                  <a:pt x="1272457" y="831397"/>
                </a:cubicBezTo>
                <a:cubicBezTo>
                  <a:pt x="1261472" y="929110"/>
                  <a:pt x="1181203" y="997253"/>
                  <a:pt x="1098737" y="1039778"/>
                </a:cubicBezTo>
                <a:cubicBezTo>
                  <a:pt x="896894" y="1148616"/>
                  <a:pt x="681648" y="1232569"/>
                  <a:pt x="487348" y="1355314"/>
                </a:cubicBezTo>
                <a:cubicBezTo>
                  <a:pt x="403124" y="1405451"/>
                  <a:pt x="328934" y="1469861"/>
                  <a:pt x="263167" y="1542249"/>
                </a:cubicBezTo>
                <a:cubicBezTo>
                  <a:pt x="199230" y="1610904"/>
                  <a:pt x="139102" y="1685342"/>
                  <a:pt x="103801" y="1773100"/>
                </a:cubicBezTo>
                <a:cubicBezTo>
                  <a:pt x="11741" y="1997364"/>
                  <a:pt x="18552" y="2267300"/>
                  <a:pt x="143789" y="2477511"/>
                </a:cubicBezTo>
                <a:cubicBezTo>
                  <a:pt x="243612" y="2633705"/>
                  <a:pt x="395068" y="2738006"/>
                  <a:pt x="565053" y="2805856"/>
                </a:cubicBezTo>
                <a:cubicBezTo>
                  <a:pt x="716216" y="2859945"/>
                  <a:pt x="879903" y="2878829"/>
                  <a:pt x="1038975" y="2889296"/>
                </a:cubicBezTo>
                <a:cubicBezTo>
                  <a:pt x="1164578" y="2896103"/>
                  <a:pt x="1292305" y="2900128"/>
                  <a:pt x="1413001" y="2939214"/>
                </a:cubicBezTo>
                <a:cubicBezTo>
                  <a:pt x="1492903" y="2966441"/>
                  <a:pt x="1575296" y="2993230"/>
                  <a:pt x="1642675" y="3045783"/>
                </a:cubicBezTo>
                <a:cubicBezTo>
                  <a:pt x="1760368" y="3142032"/>
                  <a:pt x="1832947" y="3279781"/>
                  <a:pt x="1931012" y="3393889"/>
                </a:cubicBezTo>
                <a:cubicBezTo>
                  <a:pt x="2055589" y="3528419"/>
                  <a:pt x="2235242" y="3611493"/>
                  <a:pt x="2418923" y="3616397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16324490" y="7773289"/>
            <a:ext cx="3193493" cy="3585667"/>
          </a:xfrm>
          <a:custGeom>
            <a:avLst/>
            <a:gdLst/>
            <a:ahLst/>
            <a:cxnLst/>
            <a:rect l="l" t="t" r="r" b="b"/>
            <a:pathLst>
              <a:path w="3193493" h="3585667" extrusionOk="0">
                <a:moveTo>
                  <a:pt x="3149781" y="2452454"/>
                </a:moveTo>
                <a:cubicBezTo>
                  <a:pt x="3189256" y="2580835"/>
                  <a:pt x="3200755" y="2718438"/>
                  <a:pt x="3189256" y="2852088"/>
                </a:cubicBezTo>
                <a:cubicBezTo>
                  <a:pt x="3164648" y="3098018"/>
                  <a:pt x="3072442" y="3215859"/>
                  <a:pt x="2907437" y="3388448"/>
                </a:cubicBezTo>
                <a:cubicBezTo>
                  <a:pt x="2827388" y="3477744"/>
                  <a:pt x="2749756" y="3526564"/>
                  <a:pt x="2632576" y="3553279"/>
                </a:cubicBezTo>
                <a:cubicBezTo>
                  <a:pt x="2549817" y="3577945"/>
                  <a:pt x="2464055" y="3590608"/>
                  <a:pt x="2377708" y="3583874"/>
                </a:cubicBezTo>
                <a:cubicBezTo>
                  <a:pt x="2193954" y="3578897"/>
                  <a:pt x="2014375" y="3495896"/>
                  <a:pt x="1889651" y="3361367"/>
                </a:cubicBezTo>
                <a:cubicBezTo>
                  <a:pt x="1791585" y="3247258"/>
                  <a:pt x="1719007" y="3109509"/>
                  <a:pt x="1601314" y="3013260"/>
                </a:cubicBezTo>
                <a:cubicBezTo>
                  <a:pt x="1533935" y="2960707"/>
                  <a:pt x="1451542" y="2933919"/>
                  <a:pt x="1371640" y="2906691"/>
                </a:cubicBezTo>
                <a:cubicBezTo>
                  <a:pt x="1251017" y="2867606"/>
                  <a:pt x="1123217" y="2863580"/>
                  <a:pt x="997614" y="2856773"/>
                </a:cubicBezTo>
                <a:cubicBezTo>
                  <a:pt x="838468" y="2846306"/>
                  <a:pt x="674855" y="2827422"/>
                  <a:pt x="523692" y="2773333"/>
                </a:cubicBezTo>
                <a:cubicBezTo>
                  <a:pt x="353707" y="2705410"/>
                  <a:pt x="202178" y="2601182"/>
                  <a:pt x="102428" y="2444988"/>
                </a:cubicBezTo>
                <a:cubicBezTo>
                  <a:pt x="-22809" y="2234704"/>
                  <a:pt x="-29620" y="1964841"/>
                  <a:pt x="62440" y="1740577"/>
                </a:cubicBezTo>
                <a:cubicBezTo>
                  <a:pt x="97741" y="1652819"/>
                  <a:pt x="157942" y="1578381"/>
                  <a:pt x="221806" y="1509726"/>
                </a:cubicBezTo>
                <a:cubicBezTo>
                  <a:pt x="287573" y="1437338"/>
                  <a:pt x="361763" y="1372928"/>
                  <a:pt x="445987" y="1322791"/>
                </a:cubicBezTo>
                <a:cubicBezTo>
                  <a:pt x="640287" y="1200119"/>
                  <a:pt x="855606" y="1116166"/>
                  <a:pt x="1057376" y="1007255"/>
                </a:cubicBezTo>
                <a:cubicBezTo>
                  <a:pt x="1139842" y="964730"/>
                  <a:pt x="1220111" y="896587"/>
                  <a:pt x="1231096" y="798874"/>
                </a:cubicBezTo>
                <a:cubicBezTo>
                  <a:pt x="1235344" y="752689"/>
                  <a:pt x="1236516" y="704601"/>
                  <a:pt x="1250358" y="659075"/>
                </a:cubicBezTo>
                <a:cubicBezTo>
                  <a:pt x="1273867" y="575635"/>
                  <a:pt x="1315466" y="498196"/>
                  <a:pt x="1358603" y="423393"/>
                </a:cubicBezTo>
                <a:cubicBezTo>
                  <a:pt x="1446342" y="274006"/>
                  <a:pt x="1582418" y="156604"/>
                  <a:pt x="1735339" y="77116"/>
                </a:cubicBezTo>
                <a:cubicBezTo>
                  <a:pt x="1842852" y="27491"/>
                  <a:pt x="1960252" y="3411"/>
                  <a:pt x="2078312" y="263"/>
                </a:cubicBezTo>
                <a:cubicBezTo>
                  <a:pt x="2229328" y="-2445"/>
                  <a:pt x="2381590" y="15634"/>
                  <a:pt x="2526527" y="59184"/>
                </a:cubicBezTo>
                <a:cubicBezTo>
                  <a:pt x="2550769" y="70236"/>
                  <a:pt x="2571495" y="88461"/>
                  <a:pt x="2593247" y="103246"/>
                </a:cubicBezTo>
                <a:cubicBezTo>
                  <a:pt x="2626790" y="127985"/>
                  <a:pt x="2666997" y="151041"/>
                  <a:pt x="2690873" y="186686"/>
                </a:cubicBezTo>
                <a:cubicBezTo>
                  <a:pt x="2719436" y="231407"/>
                  <a:pt x="2728664" y="285424"/>
                  <a:pt x="2756567" y="330511"/>
                </a:cubicBezTo>
                <a:cubicBezTo>
                  <a:pt x="2783812" y="370840"/>
                  <a:pt x="2817281" y="407071"/>
                  <a:pt x="2854193" y="438690"/>
                </a:cubicBezTo>
                <a:cubicBezTo>
                  <a:pt x="2953650" y="524253"/>
                  <a:pt x="3037654" y="636605"/>
                  <a:pt x="3056403" y="769377"/>
                </a:cubicBezTo>
                <a:cubicBezTo>
                  <a:pt x="3061017" y="826468"/>
                  <a:pt x="3056916" y="880558"/>
                  <a:pt x="3049738" y="938526"/>
                </a:cubicBezTo>
                <a:cubicBezTo>
                  <a:pt x="3027327" y="1090915"/>
                  <a:pt x="2964929" y="1234081"/>
                  <a:pt x="2937025" y="1385444"/>
                </a:cubicBezTo>
                <a:cubicBezTo>
                  <a:pt x="2895866" y="1597045"/>
                  <a:pt x="2921645" y="1818601"/>
                  <a:pt x="2983678" y="2023615"/>
                </a:cubicBezTo>
                <a:cubicBezTo>
                  <a:pt x="3007700" y="2095710"/>
                  <a:pt x="3031063" y="2168245"/>
                  <a:pt x="3058014" y="2239316"/>
                </a:cubicBezTo>
                <a:cubicBezTo>
                  <a:pt x="3086064" y="2311484"/>
                  <a:pt x="3124514" y="2379188"/>
                  <a:pt x="3149781" y="2452454"/>
                </a:cubicBezTo>
                <a:close/>
              </a:path>
            </a:pathLst>
          </a:custGeom>
          <a:solidFill>
            <a:srgbClr val="883D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/>
          <p:cNvSpPr/>
          <p:nvPr/>
        </p:nvSpPr>
        <p:spPr>
          <a:xfrm rot="-1937347">
            <a:off x="-2703884" y="8662823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4581674" y="3683250"/>
                </a:moveTo>
                <a:cubicBezTo>
                  <a:pt x="4565945" y="3523489"/>
                  <a:pt x="4501179" y="3376878"/>
                  <a:pt x="4432506" y="3233759"/>
                </a:cubicBezTo>
                <a:cubicBezTo>
                  <a:pt x="4343067" y="3011840"/>
                  <a:pt x="4264423" y="2786735"/>
                  <a:pt x="4229984" y="2548581"/>
                </a:cubicBezTo>
                <a:cubicBezTo>
                  <a:pt x="4195236" y="2309401"/>
                  <a:pt x="4208086" y="2069193"/>
                  <a:pt x="4277170" y="1836280"/>
                </a:cubicBezTo>
                <a:cubicBezTo>
                  <a:pt x="4338441" y="1618675"/>
                  <a:pt x="4416469" y="1402200"/>
                  <a:pt x="4409478" y="1172780"/>
                </a:cubicBezTo>
                <a:cubicBezTo>
                  <a:pt x="4409478" y="1070450"/>
                  <a:pt x="4371852" y="971408"/>
                  <a:pt x="4325488" y="881510"/>
                </a:cubicBezTo>
                <a:cubicBezTo>
                  <a:pt x="4278095" y="794283"/>
                  <a:pt x="4211273" y="718460"/>
                  <a:pt x="4139105" y="650857"/>
                </a:cubicBezTo>
                <a:cubicBezTo>
                  <a:pt x="4075161" y="592397"/>
                  <a:pt x="4007003" y="534965"/>
                  <a:pt x="3965059" y="457704"/>
                </a:cubicBezTo>
                <a:cubicBezTo>
                  <a:pt x="3893302" y="278319"/>
                  <a:pt x="3888265" y="244209"/>
                  <a:pt x="3718331" y="134071"/>
                </a:cubicBezTo>
                <a:cubicBezTo>
                  <a:pt x="3692219" y="113934"/>
                  <a:pt x="3659424" y="89995"/>
                  <a:pt x="3628995" y="74995"/>
                </a:cubicBezTo>
                <a:cubicBezTo>
                  <a:pt x="3618200" y="68830"/>
                  <a:pt x="3607509" y="61947"/>
                  <a:pt x="3595378" y="58659"/>
                </a:cubicBezTo>
                <a:cubicBezTo>
                  <a:pt x="3579546" y="54138"/>
                  <a:pt x="3562583" y="64618"/>
                  <a:pt x="3559294" y="80646"/>
                </a:cubicBezTo>
                <a:cubicBezTo>
                  <a:pt x="3226210" y="-10383"/>
                  <a:pt x="2859305" y="-43157"/>
                  <a:pt x="2531054" y="83111"/>
                </a:cubicBezTo>
                <a:cubicBezTo>
                  <a:pt x="2369858" y="146913"/>
                  <a:pt x="2229017" y="254483"/>
                  <a:pt x="2103494" y="372532"/>
                </a:cubicBezTo>
                <a:cubicBezTo>
                  <a:pt x="1948878" y="531267"/>
                  <a:pt x="1835691" y="729556"/>
                  <a:pt x="1763729" y="938428"/>
                </a:cubicBezTo>
                <a:cubicBezTo>
                  <a:pt x="1713047" y="1088327"/>
                  <a:pt x="1768766" y="1215417"/>
                  <a:pt x="1632243" y="1331206"/>
                </a:cubicBezTo>
                <a:cubicBezTo>
                  <a:pt x="1527692" y="1414529"/>
                  <a:pt x="1406075" y="1464358"/>
                  <a:pt x="1286515" y="1524461"/>
                </a:cubicBezTo>
                <a:cubicBezTo>
                  <a:pt x="1163151" y="1580250"/>
                  <a:pt x="1043385" y="1641894"/>
                  <a:pt x="922180" y="1702409"/>
                </a:cubicBezTo>
                <a:cubicBezTo>
                  <a:pt x="775788" y="1776690"/>
                  <a:pt x="631040" y="1857342"/>
                  <a:pt x="501508" y="1958747"/>
                </a:cubicBezTo>
                <a:cubicBezTo>
                  <a:pt x="385751" y="2054501"/>
                  <a:pt x="282125" y="2166078"/>
                  <a:pt x="192378" y="2286387"/>
                </a:cubicBezTo>
                <a:cubicBezTo>
                  <a:pt x="40743" y="2498238"/>
                  <a:pt x="-11584" y="2768549"/>
                  <a:pt x="2089" y="3025401"/>
                </a:cubicBezTo>
                <a:cubicBezTo>
                  <a:pt x="17304" y="3201704"/>
                  <a:pt x="68191" y="3380268"/>
                  <a:pt x="166163" y="3528831"/>
                </a:cubicBezTo>
                <a:cubicBezTo>
                  <a:pt x="299808" y="3731539"/>
                  <a:pt x="499863" y="3875067"/>
                  <a:pt x="720171" y="3971335"/>
                </a:cubicBezTo>
                <a:cubicBezTo>
                  <a:pt x="920329" y="4056610"/>
                  <a:pt x="1139403" y="4087022"/>
                  <a:pt x="1354776" y="4106542"/>
                </a:cubicBezTo>
                <a:cubicBezTo>
                  <a:pt x="1538383" y="4122981"/>
                  <a:pt x="1725177" y="4117946"/>
                  <a:pt x="1904878" y="4163974"/>
                </a:cubicBezTo>
                <a:cubicBezTo>
                  <a:pt x="2041504" y="4204660"/>
                  <a:pt x="2185017" y="4247297"/>
                  <a:pt x="2294914" y="4342127"/>
                </a:cubicBezTo>
                <a:cubicBezTo>
                  <a:pt x="2441512" y="4476923"/>
                  <a:pt x="2538764" y="4654356"/>
                  <a:pt x="2668091" y="4804152"/>
                </a:cubicBezTo>
                <a:cubicBezTo>
                  <a:pt x="2863417" y="5015798"/>
                  <a:pt x="3148902" y="5137854"/>
                  <a:pt x="3436649" y="5136108"/>
                </a:cubicBezTo>
                <a:cubicBezTo>
                  <a:pt x="3547780" y="5142067"/>
                  <a:pt x="3657471" y="5121005"/>
                  <a:pt x="3763976" y="5090902"/>
                </a:cubicBezTo>
                <a:cubicBezTo>
                  <a:pt x="3834396" y="5071895"/>
                  <a:pt x="3905639" y="5051963"/>
                  <a:pt x="3970096" y="5017031"/>
                </a:cubicBezTo>
                <a:cubicBezTo>
                  <a:pt x="4094386" y="4947989"/>
                  <a:pt x="4186806" y="4836721"/>
                  <a:pt x="4281282" y="4733056"/>
                </a:cubicBezTo>
                <a:cubicBezTo>
                  <a:pt x="4361778" y="4641308"/>
                  <a:pt x="4442067" y="4547197"/>
                  <a:pt x="4492646" y="4435005"/>
                </a:cubicBezTo>
                <a:cubicBezTo>
                  <a:pt x="4601104" y="4201886"/>
                  <a:pt x="4617758" y="3935171"/>
                  <a:pt x="4581674" y="3683250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"/>
          <p:cNvSpPr/>
          <p:nvPr/>
        </p:nvSpPr>
        <p:spPr>
          <a:xfrm rot="-1937347">
            <a:off x="-2703884" y="8662823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/>
          <p:cNvSpPr/>
          <p:nvPr/>
        </p:nvSpPr>
        <p:spPr>
          <a:xfrm rot="-1937347">
            <a:off x="-2649315" y="8709667"/>
            <a:ext cx="4482684" cy="5033178"/>
          </a:xfrm>
          <a:custGeom>
            <a:avLst/>
            <a:gdLst/>
            <a:ahLst/>
            <a:cxnLst/>
            <a:rect l="l" t="t" r="r" b="b"/>
            <a:pathLst>
              <a:path w="4482684" h="5033178" extrusionOk="0">
                <a:moveTo>
                  <a:pt x="4421326" y="3442494"/>
                </a:moveTo>
                <a:cubicBezTo>
                  <a:pt x="4476738" y="3622701"/>
                  <a:pt x="4492878" y="3815853"/>
                  <a:pt x="4476738" y="4003458"/>
                </a:cubicBezTo>
                <a:cubicBezTo>
                  <a:pt x="4442196" y="4348667"/>
                  <a:pt x="4312766" y="4514080"/>
                  <a:pt x="4081150" y="4756343"/>
                </a:cubicBezTo>
                <a:cubicBezTo>
                  <a:pt x="3968786" y="4881686"/>
                  <a:pt x="3859814" y="4950214"/>
                  <a:pt x="3695328" y="4987715"/>
                </a:cubicBezTo>
                <a:cubicBezTo>
                  <a:pt x="3579161" y="5022338"/>
                  <a:pt x="3458778" y="5040112"/>
                  <a:pt x="3337573" y="5030660"/>
                </a:cubicBezTo>
                <a:cubicBezTo>
                  <a:pt x="3079639" y="5023674"/>
                  <a:pt x="2827564" y="4907166"/>
                  <a:pt x="2652490" y="4718328"/>
                </a:cubicBezTo>
                <a:cubicBezTo>
                  <a:pt x="2514836" y="4558156"/>
                  <a:pt x="2412958" y="4364797"/>
                  <a:pt x="2247753" y="4229693"/>
                </a:cubicBezTo>
                <a:cubicBezTo>
                  <a:pt x="2153174" y="4155925"/>
                  <a:pt x="2037520" y="4118322"/>
                  <a:pt x="1925361" y="4080103"/>
                </a:cubicBezTo>
                <a:cubicBezTo>
                  <a:pt x="1756044" y="4025239"/>
                  <a:pt x="1576652" y="4019588"/>
                  <a:pt x="1400344" y="4010033"/>
                </a:cubicBezTo>
                <a:cubicBezTo>
                  <a:pt x="1176952" y="3995342"/>
                  <a:pt x="947289" y="3968834"/>
                  <a:pt x="735103" y="3892909"/>
                </a:cubicBezTo>
                <a:cubicBezTo>
                  <a:pt x="496496" y="3797566"/>
                  <a:pt x="283796" y="3651263"/>
                  <a:pt x="143778" y="3432014"/>
                </a:cubicBezTo>
                <a:cubicBezTo>
                  <a:pt x="-32016" y="3136840"/>
                  <a:pt x="-41577" y="2758035"/>
                  <a:pt x="87647" y="2443237"/>
                </a:cubicBezTo>
                <a:cubicBezTo>
                  <a:pt x="137198" y="2320051"/>
                  <a:pt x="221703" y="2215563"/>
                  <a:pt x="311347" y="2119193"/>
                </a:cubicBezTo>
                <a:cubicBezTo>
                  <a:pt x="403665" y="2017582"/>
                  <a:pt x="507805" y="1927170"/>
                  <a:pt x="626029" y="1856792"/>
                </a:cubicBezTo>
                <a:cubicBezTo>
                  <a:pt x="898766" y="1684599"/>
                  <a:pt x="1201008" y="1566755"/>
                  <a:pt x="1484232" y="1413877"/>
                </a:cubicBezTo>
                <a:cubicBezTo>
                  <a:pt x="1599989" y="1354185"/>
                  <a:pt x="1712661" y="1258533"/>
                  <a:pt x="1728082" y="1121374"/>
                </a:cubicBezTo>
                <a:cubicBezTo>
                  <a:pt x="1734044" y="1056545"/>
                  <a:pt x="1735689" y="989044"/>
                  <a:pt x="1755119" y="925139"/>
                </a:cubicBezTo>
                <a:cubicBezTo>
                  <a:pt x="1788119" y="808015"/>
                  <a:pt x="1846511" y="699315"/>
                  <a:pt x="1907062" y="594314"/>
                </a:cubicBezTo>
                <a:cubicBezTo>
                  <a:pt x="2030221" y="384620"/>
                  <a:pt x="2221230" y="219824"/>
                  <a:pt x="2435883" y="108247"/>
                </a:cubicBezTo>
                <a:cubicBezTo>
                  <a:pt x="2586799" y="38589"/>
                  <a:pt x="2751593" y="4787"/>
                  <a:pt x="2917312" y="370"/>
                </a:cubicBezTo>
                <a:cubicBezTo>
                  <a:pt x="3129293" y="-3432"/>
                  <a:pt x="3343021" y="21945"/>
                  <a:pt x="3546469" y="83076"/>
                </a:cubicBezTo>
                <a:cubicBezTo>
                  <a:pt x="3580497" y="98590"/>
                  <a:pt x="3609590" y="124172"/>
                  <a:pt x="3640123" y="144926"/>
                </a:cubicBezTo>
                <a:cubicBezTo>
                  <a:pt x="3687207" y="179652"/>
                  <a:pt x="3743646" y="212016"/>
                  <a:pt x="3777160" y="262050"/>
                </a:cubicBezTo>
                <a:cubicBezTo>
                  <a:pt x="3817253" y="324825"/>
                  <a:pt x="3830206" y="400648"/>
                  <a:pt x="3869375" y="463936"/>
                </a:cubicBezTo>
                <a:cubicBezTo>
                  <a:pt x="3907617" y="520546"/>
                  <a:pt x="3954599" y="571403"/>
                  <a:pt x="4006412" y="615787"/>
                </a:cubicBezTo>
                <a:cubicBezTo>
                  <a:pt x="4146019" y="735891"/>
                  <a:pt x="4263934" y="893598"/>
                  <a:pt x="4290252" y="1079970"/>
                </a:cubicBezTo>
                <a:cubicBezTo>
                  <a:pt x="4296729" y="1160107"/>
                  <a:pt x="4290972" y="1236033"/>
                  <a:pt x="4280897" y="1317403"/>
                </a:cubicBezTo>
                <a:cubicBezTo>
                  <a:pt x="4249439" y="1531310"/>
                  <a:pt x="4161850" y="1732271"/>
                  <a:pt x="4122682" y="1944739"/>
                </a:cubicBezTo>
                <a:cubicBezTo>
                  <a:pt x="4064907" y="2241762"/>
                  <a:pt x="4101094" y="2552759"/>
                  <a:pt x="4188168" y="2840535"/>
                </a:cubicBezTo>
                <a:cubicBezTo>
                  <a:pt x="4221888" y="2941735"/>
                  <a:pt x="4254682" y="3043551"/>
                  <a:pt x="4292514" y="3143313"/>
                </a:cubicBezTo>
                <a:cubicBezTo>
                  <a:pt x="4331888" y="3244615"/>
                  <a:pt x="4385859" y="3339650"/>
                  <a:pt x="4421326" y="3442494"/>
                </a:cubicBezTo>
                <a:close/>
              </a:path>
            </a:pathLst>
          </a:custGeom>
          <a:solidFill>
            <a:srgbClr val="28C4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16157830" y="381394"/>
            <a:ext cx="1279597" cy="1160216"/>
          </a:xfrm>
          <a:custGeom>
            <a:avLst/>
            <a:gdLst/>
            <a:ahLst/>
            <a:cxnLst/>
            <a:rect l="l" t="t" r="r" b="b"/>
            <a:pathLst>
              <a:path w="1279597" h="1160216" extrusionOk="0">
                <a:moveTo>
                  <a:pt x="1238373" y="549605"/>
                </a:moveTo>
                <a:cubicBezTo>
                  <a:pt x="1194562" y="539786"/>
                  <a:pt x="1149473" y="537920"/>
                  <a:pt x="1104971" y="533087"/>
                </a:cubicBezTo>
                <a:cubicBezTo>
                  <a:pt x="1020959" y="524112"/>
                  <a:pt x="936410" y="519331"/>
                  <a:pt x="851937" y="523038"/>
                </a:cubicBezTo>
                <a:cubicBezTo>
                  <a:pt x="882926" y="492764"/>
                  <a:pt x="915170" y="463717"/>
                  <a:pt x="947336" y="434644"/>
                </a:cubicBezTo>
                <a:cubicBezTo>
                  <a:pt x="963561" y="418766"/>
                  <a:pt x="980859" y="404038"/>
                  <a:pt x="997775" y="388875"/>
                </a:cubicBezTo>
                <a:cubicBezTo>
                  <a:pt x="1013820" y="373814"/>
                  <a:pt x="1029685" y="358575"/>
                  <a:pt x="1046396" y="344230"/>
                </a:cubicBezTo>
                <a:cubicBezTo>
                  <a:pt x="1061494" y="330346"/>
                  <a:pt x="1076285" y="316129"/>
                  <a:pt x="1092637" y="303702"/>
                </a:cubicBezTo>
                <a:cubicBezTo>
                  <a:pt x="1114491" y="285804"/>
                  <a:pt x="1133760" y="264223"/>
                  <a:pt x="1148807" y="240315"/>
                </a:cubicBezTo>
                <a:cubicBezTo>
                  <a:pt x="1158838" y="222647"/>
                  <a:pt x="1170891" y="201757"/>
                  <a:pt x="1163803" y="180968"/>
                </a:cubicBezTo>
                <a:cubicBezTo>
                  <a:pt x="1158404" y="166445"/>
                  <a:pt x="1144892" y="154325"/>
                  <a:pt x="1129282" y="152228"/>
                </a:cubicBezTo>
                <a:cubicBezTo>
                  <a:pt x="1101542" y="149083"/>
                  <a:pt x="1075261" y="162098"/>
                  <a:pt x="1052051" y="175880"/>
                </a:cubicBezTo>
                <a:cubicBezTo>
                  <a:pt x="1018579" y="197180"/>
                  <a:pt x="988792" y="223465"/>
                  <a:pt x="958238" y="248600"/>
                </a:cubicBezTo>
                <a:cubicBezTo>
                  <a:pt x="920876" y="280281"/>
                  <a:pt x="885204" y="313930"/>
                  <a:pt x="849454" y="347426"/>
                </a:cubicBezTo>
                <a:cubicBezTo>
                  <a:pt x="830390" y="366195"/>
                  <a:pt x="813654" y="387187"/>
                  <a:pt x="794026" y="405444"/>
                </a:cubicBezTo>
                <a:cubicBezTo>
                  <a:pt x="784481" y="414828"/>
                  <a:pt x="775627" y="424902"/>
                  <a:pt x="766491" y="434670"/>
                </a:cubicBezTo>
                <a:cubicBezTo>
                  <a:pt x="755564" y="446534"/>
                  <a:pt x="742795" y="456302"/>
                  <a:pt x="730742" y="466913"/>
                </a:cubicBezTo>
                <a:cubicBezTo>
                  <a:pt x="737856" y="362513"/>
                  <a:pt x="762627" y="259927"/>
                  <a:pt x="772966" y="155885"/>
                </a:cubicBezTo>
                <a:cubicBezTo>
                  <a:pt x="777674" y="116022"/>
                  <a:pt x="781999" y="75903"/>
                  <a:pt x="778570" y="35759"/>
                </a:cubicBezTo>
                <a:cubicBezTo>
                  <a:pt x="778263" y="6737"/>
                  <a:pt x="747069" y="-6047"/>
                  <a:pt x="722297" y="2723"/>
                </a:cubicBezTo>
                <a:cubicBezTo>
                  <a:pt x="698319" y="10087"/>
                  <a:pt x="679076" y="28932"/>
                  <a:pt x="667663" y="50870"/>
                </a:cubicBezTo>
                <a:cubicBezTo>
                  <a:pt x="635828" y="114718"/>
                  <a:pt x="625618" y="186543"/>
                  <a:pt x="610980" y="255683"/>
                </a:cubicBezTo>
                <a:cubicBezTo>
                  <a:pt x="605197" y="281789"/>
                  <a:pt x="602024" y="308331"/>
                  <a:pt x="597981" y="334744"/>
                </a:cubicBezTo>
                <a:cubicBezTo>
                  <a:pt x="589945" y="383096"/>
                  <a:pt x="581552" y="431678"/>
                  <a:pt x="578635" y="480670"/>
                </a:cubicBezTo>
                <a:cubicBezTo>
                  <a:pt x="564381" y="458245"/>
                  <a:pt x="551023" y="435130"/>
                  <a:pt x="537383" y="412245"/>
                </a:cubicBezTo>
                <a:cubicBezTo>
                  <a:pt x="522899" y="386420"/>
                  <a:pt x="510795" y="359265"/>
                  <a:pt x="495339" y="333977"/>
                </a:cubicBezTo>
                <a:cubicBezTo>
                  <a:pt x="471335" y="295546"/>
                  <a:pt x="448586" y="256322"/>
                  <a:pt x="421076" y="220243"/>
                </a:cubicBezTo>
                <a:cubicBezTo>
                  <a:pt x="412273" y="206896"/>
                  <a:pt x="404955" y="192628"/>
                  <a:pt x="395230" y="179895"/>
                </a:cubicBezTo>
                <a:cubicBezTo>
                  <a:pt x="385455" y="166931"/>
                  <a:pt x="374938" y="154530"/>
                  <a:pt x="364548" y="142077"/>
                </a:cubicBezTo>
                <a:cubicBezTo>
                  <a:pt x="338983" y="112340"/>
                  <a:pt x="309964" y="83088"/>
                  <a:pt x="272552" y="68948"/>
                </a:cubicBezTo>
                <a:cubicBezTo>
                  <a:pt x="258247" y="63144"/>
                  <a:pt x="242330" y="60024"/>
                  <a:pt x="227078" y="63655"/>
                </a:cubicBezTo>
                <a:cubicBezTo>
                  <a:pt x="204303" y="69562"/>
                  <a:pt x="209165" y="99657"/>
                  <a:pt x="212415" y="117454"/>
                </a:cubicBezTo>
                <a:cubicBezTo>
                  <a:pt x="222523" y="170766"/>
                  <a:pt x="245247" y="220652"/>
                  <a:pt x="275111" y="265706"/>
                </a:cubicBezTo>
                <a:cubicBezTo>
                  <a:pt x="287112" y="285344"/>
                  <a:pt x="297323" y="306055"/>
                  <a:pt x="309632" y="325539"/>
                </a:cubicBezTo>
                <a:cubicBezTo>
                  <a:pt x="326265" y="351185"/>
                  <a:pt x="344920" y="375553"/>
                  <a:pt x="363448" y="399870"/>
                </a:cubicBezTo>
                <a:cubicBezTo>
                  <a:pt x="389754" y="432011"/>
                  <a:pt x="413783" y="465916"/>
                  <a:pt x="442675" y="495883"/>
                </a:cubicBezTo>
                <a:cubicBezTo>
                  <a:pt x="455956" y="511302"/>
                  <a:pt x="468265" y="527487"/>
                  <a:pt x="481699" y="542753"/>
                </a:cubicBezTo>
                <a:cubicBezTo>
                  <a:pt x="489351" y="551779"/>
                  <a:pt x="497437" y="560958"/>
                  <a:pt x="501276" y="572337"/>
                </a:cubicBezTo>
                <a:cubicBezTo>
                  <a:pt x="459462" y="565433"/>
                  <a:pt x="417212" y="568833"/>
                  <a:pt x="375066" y="569447"/>
                </a:cubicBezTo>
                <a:cubicBezTo>
                  <a:pt x="321070" y="571365"/>
                  <a:pt x="266999" y="571109"/>
                  <a:pt x="213080" y="574740"/>
                </a:cubicBezTo>
                <a:cubicBezTo>
                  <a:pt x="186390" y="576172"/>
                  <a:pt x="159623" y="576377"/>
                  <a:pt x="132881" y="577297"/>
                </a:cubicBezTo>
                <a:cubicBezTo>
                  <a:pt x="92014" y="578397"/>
                  <a:pt x="48357" y="578857"/>
                  <a:pt x="11917" y="599645"/>
                </a:cubicBezTo>
                <a:cubicBezTo>
                  <a:pt x="-23602" y="626749"/>
                  <a:pt x="29036" y="663927"/>
                  <a:pt x="55829" y="671240"/>
                </a:cubicBezTo>
                <a:cubicBezTo>
                  <a:pt x="81522" y="679064"/>
                  <a:pt x="108622" y="680598"/>
                  <a:pt x="135261" y="682439"/>
                </a:cubicBezTo>
                <a:cubicBezTo>
                  <a:pt x="176051" y="684203"/>
                  <a:pt x="216970" y="683360"/>
                  <a:pt x="257735" y="681672"/>
                </a:cubicBezTo>
                <a:cubicBezTo>
                  <a:pt x="298884" y="679703"/>
                  <a:pt x="340058" y="678143"/>
                  <a:pt x="381130" y="675075"/>
                </a:cubicBezTo>
                <a:cubicBezTo>
                  <a:pt x="416726" y="672058"/>
                  <a:pt x="452399" y="668811"/>
                  <a:pt x="488148" y="670524"/>
                </a:cubicBezTo>
                <a:cubicBezTo>
                  <a:pt x="473127" y="680573"/>
                  <a:pt x="460076" y="693025"/>
                  <a:pt x="446948" y="705298"/>
                </a:cubicBezTo>
                <a:cubicBezTo>
                  <a:pt x="388347" y="749176"/>
                  <a:pt x="329720" y="793258"/>
                  <a:pt x="275802" y="842939"/>
                </a:cubicBezTo>
                <a:cubicBezTo>
                  <a:pt x="232733" y="878635"/>
                  <a:pt x="192020" y="918446"/>
                  <a:pt x="163333" y="966901"/>
                </a:cubicBezTo>
                <a:cubicBezTo>
                  <a:pt x="148414" y="990757"/>
                  <a:pt x="133649" y="1017963"/>
                  <a:pt x="139841" y="1047010"/>
                </a:cubicBezTo>
                <a:cubicBezTo>
                  <a:pt x="143424" y="1069844"/>
                  <a:pt x="165252" y="1064398"/>
                  <a:pt x="181451" y="1059769"/>
                </a:cubicBezTo>
                <a:cubicBezTo>
                  <a:pt x="206427" y="1051383"/>
                  <a:pt x="230584" y="1040132"/>
                  <a:pt x="253052" y="1026350"/>
                </a:cubicBezTo>
                <a:cubicBezTo>
                  <a:pt x="316413" y="986257"/>
                  <a:pt x="375705" y="939695"/>
                  <a:pt x="428267" y="886203"/>
                </a:cubicBezTo>
                <a:cubicBezTo>
                  <a:pt x="458796" y="859125"/>
                  <a:pt x="485359" y="828058"/>
                  <a:pt x="515376" y="800443"/>
                </a:cubicBezTo>
                <a:cubicBezTo>
                  <a:pt x="548822" y="767049"/>
                  <a:pt x="586209" y="737286"/>
                  <a:pt x="621652" y="705861"/>
                </a:cubicBezTo>
                <a:cubicBezTo>
                  <a:pt x="621524" y="776791"/>
                  <a:pt x="621600" y="847746"/>
                  <a:pt x="623955" y="918651"/>
                </a:cubicBezTo>
                <a:cubicBezTo>
                  <a:pt x="624262" y="973293"/>
                  <a:pt x="633679" y="1027322"/>
                  <a:pt x="647114" y="1080148"/>
                </a:cubicBezTo>
                <a:cubicBezTo>
                  <a:pt x="653946" y="1101422"/>
                  <a:pt x="665666" y="1152536"/>
                  <a:pt x="687930" y="1159849"/>
                </a:cubicBezTo>
                <a:cubicBezTo>
                  <a:pt x="718740" y="1168670"/>
                  <a:pt x="744919" y="1016301"/>
                  <a:pt x="751444" y="990706"/>
                </a:cubicBezTo>
                <a:cubicBezTo>
                  <a:pt x="762013" y="939004"/>
                  <a:pt x="770714" y="886919"/>
                  <a:pt x="774501" y="834246"/>
                </a:cubicBezTo>
                <a:cubicBezTo>
                  <a:pt x="777981" y="788604"/>
                  <a:pt x="780105" y="743116"/>
                  <a:pt x="784737" y="697474"/>
                </a:cubicBezTo>
                <a:cubicBezTo>
                  <a:pt x="800194" y="713302"/>
                  <a:pt x="817262" y="727390"/>
                  <a:pt x="833077" y="742834"/>
                </a:cubicBezTo>
                <a:cubicBezTo>
                  <a:pt x="847075" y="757000"/>
                  <a:pt x="860791" y="771447"/>
                  <a:pt x="875249" y="785178"/>
                </a:cubicBezTo>
                <a:cubicBezTo>
                  <a:pt x="892676" y="802923"/>
                  <a:pt x="908235" y="822407"/>
                  <a:pt x="926557" y="839309"/>
                </a:cubicBezTo>
                <a:cubicBezTo>
                  <a:pt x="938457" y="851071"/>
                  <a:pt x="947746" y="863676"/>
                  <a:pt x="959364" y="876384"/>
                </a:cubicBezTo>
                <a:cubicBezTo>
                  <a:pt x="973208" y="891036"/>
                  <a:pt x="987999" y="904741"/>
                  <a:pt x="1002893" y="918293"/>
                </a:cubicBezTo>
                <a:cubicBezTo>
                  <a:pt x="1029404" y="939260"/>
                  <a:pt x="1071858" y="974341"/>
                  <a:pt x="1107428" y="961071"/>
                </a:cubicBezTo>
                <a:cubicBezTo>
                  <a:pt x="1134835" y="948030"/>
                  <a:pt x="1124599" y="920824"/>
                  <a:pt x="1113672" y="899781"/>
                </a:cubicBezTo>
                <a:cubicBezTo>
                  <a:pt x="1103359" y="879555"/>
                  <a:pt x="1093328" y="858690"/>
                  <a:pt x="1080789" y="839436"/>
                </a:cubicBezTo>
                <a:cubicBezTo>
                  <a:pt x="1070655" y="824555"/>
                  <a:pt x="1059344" y="810517"/>
                  <a:pt x="1048955" y="795789"/>
                </a:cubicBezTo>
                <a:cubicBezTo>
                  <a:pt x="1024798" y="763316"/>
                  <a:pt x="994704" y="735828"/>
                  <a:pt x="963919" y="709773"/>
                </a:cubicBezTo>
                <a:cubicBezTo>
                  <a:pt x="953785" y="700594"/>
                  <a:pt x="944470" y="690596"/>
                  <a:pt x="934234" y="681544"/>
                </a:cubicBezTo>
                <a:cubicBezTo>
                  <a:pt x="923614" y="671853"/>
                  <a:pt x="910845" y="664873"/>
                  <a:pt x="900251" y="655182"/>
                </a:cubicBezTo>
                <a:cubicBezTo>
                  <a:pt x="942295" y="654901"/>
                  <a:pt x="984135" y="660935"/>
                  <a:pt x="1026179" y="658736"/>
                </a:cubicBezTo>
                <a:cubicBezTo>
                  <a:pt x="1058960" y="657432"/>
                  <a:pt x="1091844" y="658864"/>
                  <a:pt x="1124394" y="654108"/>
                </a:cubicBezTo>
                <a:cubicBezTo>
                  <a:pt x="1144534" y="652165"/>
                  <a:pt x="1164929" y="652037"/>
                  <a:pt x="1184761" y="647537"/>
                </a:cubicBezTo>
                <a:cubicBezTo>
                  <a:pt x="1203775" y="643420"/>
                  <a:pt x="1221918" y="636158"/>
                  <a:pt x="1240445" y="630303"/>
                </a:cubicBezTo>
                <a:cubicBezTo>
                  <a:pt x="1250323" y="627030"/>
                  <a:pt x="1260636" y="623578"/>
                  <a:pt x="1268057" y="615933"/>
                </a:cubicBezTo>
                <a:cubicBezTo>
                  <a:pt x="1295873" y="590593"/>
                  <a:pt x="1268415" y="555256"/>
                  <a:pt x="1238373" y="549605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16157830" y="381394"/>
            <a:ext cx="1279597" cy="1160216"/>
          </a:xfrm>
          <a:custGeom>
            <a:avLst/>
            <a:gdLst/>
            <a:ahLst/>
            <a:cxnLst/>
            <a:rect l="l" t="t" r="r" b="b"/>
            <a:pathLst>
              <a:path w="1279597" h="1160216" extrusionOk="0">
                <a:moveTo>
                  <a:pt x="687930" y="1159849"/>
                </a:moveTo>
                <a:cubicBezTo>
                  <a:pt x="665666" y="1152536"/>
                  <a:pt x="653946" y="1101422"/>
                  <a:pt x="647114" y="1080148"/>
                </a:cubicBezTo>
                <a:cubicBezTo>
                  <a:pt x="633679" y="1027322"/>
                  <a:pt x="624262" y="973293"/>
                  <a:pt x="623955" y="918651"/>
                </a:cubicBezTo>
                <a:cubicBezTo>
                  <a:pt x="621600" y="847746"/>
                  <a:pt x="621524" y="776791"/>
                  <a:pt x="621652" y="705861"/>
                </a:cubicBezTo>
                <a:cubicBezTo>
                  <a:pt x="586209" y="737286"/>
                  <a:pt x="548822" y="767049"/>
                  <a:pt x="515376" y="800443"/>
                </a:cubicBezTo>
                <a:cubicBezTo>
                  <a:pt x="485359" y="828058"/>
                  <a:pt x="458796" y="859125"/>
                  <a:pt x="428267" y="886203"/>
                </a:cubicBezTo>
                <a:cubicBezTo>
                  <a:pt x="375705" y="939695"/>
                  <a:pt x="316413" y="986257"/>
                  <a:pt x="253052" y="1026350"/>
                </a:cubicBezTo>
                <a:cubicBezTo>
                  <a:pt x="230584" y="1040132"/>
                  <a:pt x="206427" y="1051383"/>
                  <a:pt x="181451" y="1059769"/>
                </a:cubicBezTo>
                <a:cubicBezTo>
                  <a:pt x="165252" y="1064398"/>
                  <a:pt x="143424" y="1069844"/>
                  <a:pt x="139841" y="1047010"/>
                </a:cubicBezTo>
                <a:cubicBezTo>
                  <a:pt x="133649" y="1017963"/>
                  <a:pt x="148414" y="990757"/>
                  <a:pt x="163333" y="966901"/>
                </a:cubicBezTo>
                <a:cubicBezTo>
                  <a:pt x="192020" y="918446"/>
                  <a:pt x="232733" y="878635"/>
                  <a:pt x="275802" y="842939"/>
                </a:cubicBezTo>
                <a:cubicBezTo>
                  <a:pt x="329720" y="793258"/>
                  <a:pt x="388347" y="749176"/>
                  <a:pt x="446948" y="705298"/>
                </a:cubicBezTo>
                <a:cubicBezTo>
                  <a:pt x="460076" y="693025"/>
                  <a:pt x="473127" y="680573"/>
                  <a:pt x="488148" y="670524"/>
                </a:cubicBezTo>
                <a:cubicBezTo>
                  <a:pt x="452399" y="668811"/>
                  <a:pt x="416726" y="672058"/>
                  <a:pt x="381130" y="675075"/>
                </a:cubicBezTo>
                <a:cubicBezTo>
                  <a:pt x="340058" y="678143"/>
                  <a:pt x="298884" y="679703"/>
                  <a:pt x="257735" y="681672"/>
                </a:cubicBezTo>
                <a:cubicBezTo>
                  <a:pt x="216970" y="683360"/>
                  <a:pt x="176051" y="684203"/>
                  <a:pt x="135261" y="682439"/>
                </a:cubicBezTo>
                <a:cubicBezTo>
                  <a:pt x="108622" y="680598"/>
                  <a:pt x="81522" y="679064"/>
                  <a:pt x="55829" y="671240"/>
                </a:cubicBezTo>
                <a:cubicBezTo>
                  <a:pt x="29036" y="663927"/>
                  <a:pt x="-23602" y="626749"/>
                  <a:pt x="11917" y="599645"/>
                </a:cubicBezTo>
                <a:cubicBezTo>
                  <a:pt x="48357" y="578857"/>
                  <a:pt x="92014" y="578397"/>
                  <a:pt x="132881" y="577297"/>
                </a:cubicBezTo>
                <a:cubicBezTo>
                  <a:pt x="159623" y="576377"/>
                  <a:pt x="186390" y="576172"/>
                  <a:pt x="213080" y="574740"/>
                </a:cubicBezTo>
                <a:cubicBezTo>
                  <a:pt x="266999" y="571109"/>
                  <a:pt x="321070" y="571365"/>
                  <a:pt x="375066" y="569447"/>
                </a:cubicBezTo>
                <a:cubicBezTo>
                  <a:pt x="417212" y="568833"/>
                  <a:pt x="459462" y="565433"/>
                  <a:pt x="501276" y="572337"/>
                </a:cubicBezTo>
                <a:cubicBezTo>
                  <a:pt x="497437" y="560958"/>
                  <a:pt x="489351" y="551779"/>
                  <a:pt x="481699" y="542753"/>
                </a:cubicBezTo>
                <a:cubicBezTo>
                  <a:pt x="468265" y="527487"/>
                  <a:pt x="455956" y="511302"/>
                  <a:pt x="442675" y="495883"/>
                </a:cubicBezTo>
                <a:cubicBezTo>
                  <a:pt x="413783" y="465916"/>
                  <a:pt x="389754" y="432011"/>
                  <a:pt x="363448" y="399870"/>
                </a:cubicBezTo>
                <a:cubicBezTo>
                  <a:pt x="344920" y="375553"/>
                  <a:pt x="326265" y="351185"/>
                  <a:pt x="309632" y="325539"/>
                </a:cubicBezTo>
                <a:cubicBezTo>
                  <a:pt x="297323" y="306055"/>
                  <a:pt x="287112" y="285344"/>
                  <a:pt x="275111" y="265706"/>
                </a:cubicBezTo>
                <a:cubicBezTo>
                  <a:pt x="245247" y="220652"/>
                  <a:pt x="222523" y="170766"/>
                  <a:pt x="212415" y="117454"/>
                </a:cubicBezTo>
                <a:cubicBezTo>
                  <a:pt x="209165" y="99657"/>
                  <a:pt x="204303" y="69562"/>
                  <a:pt x="227078" y="63655"/>
                </a:cubicBezTo>
                <a:cubicBezTo>
                  <a:pt x="242330" y="60024"/>
                  <a:pt x="258247" y="63144"/>
                  <a:pt x="272552" y="68948"/>
                </a:cubicBezTo>
                <a:cubicBezTo>
                  <a:pt x="309964" y="83088"/>
                  <a:pt x="338983" y="112340"/>
                  <a:pt x="364548" y="142077"/>
                </a:cubicBezTo>
                <a:cubicBezTo>
                  <a:pt x="374938" y="154530"/>
                  <a:pt x="385455" y="166931"/>
                  <a:pt x="395230" y="179895"/>
                </a:cubicBezTo>
                <a:cubicBezTo>
                  <a:pt x="404955" y="192628"/>
                  <a:pt x="412273" y="206896"/>
                  <a:pt x="421076" y="220243"/>
                </a:cubicBezTo>
                <a:cubicBezTo>
                  <a:pt x="448586" y="256322"/>
                  <a:pt x="471335" y="295546"/>
                  <a:pt x="495339" y="333977"/>
                </a:cubicBezTo>
                <a:cubicBezTo>
                  <a:pt x="510795" y="359265"/>
                  <a:pt x="522899" y="386420"/>
                  <a:pt x="537383" y="412245"/>
                </a:cubicBezTo>
                <a:cubicBezTo>
                  <a:pt x="551023" y="435130"/>
                  <a:pt x="564381" y="458245"/>
                  <a:pt x="578635" y="480670"/>
                </a:cubicBezTo>
                <a:cubicBezTo>
                  <a:pt x="581552" y="431678"/>
                  <a:pt x="589945" y="383096"/>
                  <a:pt x="597981" y="334744"/>
                </a:cubicBezTo>
                <a:cubicBezTo>
                  <a:pt x="602024" y="308331"/>
                  <a:pt x="605197" y="281789"/>
                  <a:pt x="610980" y="255683"/>
                </a:cubicBezTo>
                <a:cubicBezTo>
                  <a:pt x="625618" y="186543"/>
                  <a:pt x="635828" y="114718"/>
                  <a:pt x="667663" y="50870"/>
                </a:cubicBezTo>
                <a:cubicBezTo>
                  <a:pt x="679076" y="28932"/>
                  <a:pt x="698319" y="10087"/>
                  <a:pt x="722297" y="2723"/>
                </a:cubicBezTo>
                <a:cubicBezTo>
                  <a:pt x="747069" y="-6047"/>
                  <a:pt x="778263" y="6737"/>
                  <a:pt x="778570" y="35759"/>
                </a:cubicBezTo>
                <a:cubicBezTo>
                  <a:pt x="781999" y="75903"/>
                  <a:pt x="777674" y="116022"/>
                  <a:pt x="772966" y="155885"/>
                </a:cubicBezTo>
                <a:cubicBezTo>
                  <a:pt x="762627" y="259927"/>
                  <a:pt x="737856" y="362513"/>
                  <a:pt x="730742" y="466913"/>
                </a:cubicBezTo>
                <a:cubicBezTo>
                  <a:pt x="742795" y="456302"/>
                  <a:pt x="755564" y="446534"/>
                  <a:pt x="766491" y="434670"/>
                </a:cubicBezTo>
                <a:cubicBezTo>
                  <a:pt x="775627" y="424902"/>
                  <a:pt x="784481" y="414828"/>
                  <a:pt x="794026" y="405444"/>
                </a:cubicBezTo>
                <a:cubicBezTo>
                  <a:pt x="813654" y="387187"/>
                  <a:pt x="830390" y="366195"/>
                  <a:pt x="849454" y="347426"/>
                </a:cubicBezTo>
                <a:cubicBezTo>
                  <a:pt x="885204" y="313930"/>
                  <a:pt x="920876" y="280281"/>
                  <a:pt x="958238" y="248600"/>
                </a:cubicBezTo>
                <a:cubicBezTo>
                  <a:pt x="988792" y="223465"/>
                  <a:pt x="1018579" y="197180"/>
                  <a:pt x="1052051" y="175880"/>
                </a:cubicBezTo>
                <a:cubicBezTo>
                  <a:pt x="1075261" y="162098"/>
                  <a:pt x="1101542" y="149083"/>
                  <a:pt x="1129282" y="152228"/>
                </a:cubicBezTo>
                <a:cubicBezTo>
                  <a:pt x="1144892" y="154325"/>
                  <a:pt x="1158404" y="166445"/>
                  <a:pt x="1163803" y="180968"/>
                </a:cubicBezTo>
                <a:cubicBezTo>
                  <a:pt x="1170891" y="201757"/>
                  <a:pt x="1158838" y="222647"/>
                  <a:pt x="1148807" y="240315"/>
                </a:cubicBezTo>
                <a:cubicBezTo>
                  <a:pt x="1133760" y="264223"/>
                  <a:pt x="1114491" y="285804"/>
                  <a:pt x="1092637" y="303702"/>
                </a:cubicBezTo>
                <a:cubicBezTo>
                  <a:pt x="1076285" y="316129"/>
                  <a:pt x="1061494" y="330346"/>
                  <a:pt x="1046396" y="344230"/>
                </a:cubicBezTo>
                <a:cubicBezTo>
                  <a:pt x="1029685" y="358575"/>
                  <a:pt x="1013820" y="373814"/>
                  <a:pt x="997775" y="388875"/>
                </a:cubicBezTo>
                <a:cubicBezTo>
                  <a:pt x="980859" y="404038"/>
                  <a:pt x="963561" y="418766"/>
                  <a:pt x="947336" y="434644"/>
                </a:cubicBezTo>
                <a:cubicBezTo>
                  <a:pt x="915170" y="463717"/>
                  <a:pt x="882926" y="492764"/>
                  <a:pt x="851937" y="523038"/>
                </a:cubicBezTo>
                <a:cubicBezTo>
                  <a:pt x="936410" y="519331"/>
                  <a:pt x="1020959" y="524112"/>
                  <a:pt x="1104971" y="533087"/>
                </a:cubicBezTo>
                <a:cubicBezTo>
                  <a:pt x="1149473" y="537920"/>
                  <a:pt x="1194562" y="539786"/>
                  <a:pt x="1238373" y="549605"/>
                </a:cubicBezTo>
                <a:cubicBezTo>
                  <a:pt x="1268415" y="555256"/>
                  <a:pt x="1295873" y="590593"/>
                  <a:pt x="1268057" y="615933"/>
                </a:cubicBezTo>
                <a:cubicBezTo>
                  <a:pt x="1260636" y="623578"/>
                  <a:pt x="1250323" y="627030"/>
                  <a:pt x="1240445" y="630303"/>
                </a:cubicBezTo>
                <a:cubicBezTo>
                  <a:pt x="1221918" y="636158"/>
                  <a:pt x="1203775" y="643420"/>
                  <a:pt x="1184761" y="647537"/>
                </a:cubicBezTo>
                <a:cubicBezTo>
                  <a:pt x="1164929" y="652037"/>
                  <a:pt x="1144534" y="652165"/>
                  <a:pt x="1124394" y="654108"/>
                </a:cubicBezTo>
                <a:cubicBezTo>
                  <a:pt x="1091844" y="658864"/>
                  <a:pt x="1058960" y="657432"/>
                  <a:pt x="1026179" y="658736"/>
                </a:cubicBezTo>
                <a:cubicBezTo>
                  <a:pt x="984135" y="660935"/>
                  <a:pt x="942295" y="654901"/>
                  <a:pt x="900251" y="655182"/>
                </a:cubicBezTo>
                <a:cubicBezTo>
                  <a:pt x="910845" y="664873"/>
                  <a:pt x="923614" y="671853"/>
                  <a:pt x="934234" y="681544"/>
                </a:cubicBezTo>
                <a:cubicBezTo>
                  <a:pt x="944470" y="690596"/>
                  <a:pt x="953785" y="700594"/>
                  <a:pt x="963919" y="709773"/>
                </a:cubicBezTo>
                <a:cubicBezTo>
                  <a:pt x="994704" y="735828"/>
                  <a:pt x="1024798" y="763316"/>
                  <a:pt x="1048955" y="795789"/>
                </a:cubicBezTo>
                <a:cubicBezTo>
                  <a:pt x="1059344" y="810517"/>
                  <a:pt x="1070655" y="824555"/>
                  <a:pt x="1080789" y="839436"/>
                </a:cubicBezTo>
                <a:cubicBezTo>
                  <a:pt x="1093328" y="858690"/>
                  <a:pt x="1103359" y="879555"/>
                  <a:pt x="1113672" y="899781"/>
                </a:cubicBezTo>
                <a:cubicBezTo>
                  <a:pt x="1124599" y="920824"/>
                  <a:pt x="1134835" y="948030"/>
                  <a:pt x="1107428" y="961071"/>
                </a:cubicBezTo>
                <a:cubicBezTo>
                  <a:pt x="1071858" y="974341"/>
                  <a:pt x="1029404" y="939260"/>
                  <a:pt x="1002893" y="918293"/>
                </a:cubicBezTo>
                <a:cubicBezTo>
                  <a:pt x="987999" y="904741"/>
                  <a:pt x="973208" y="891036"/>
                  <a:pt x="959364" y="876384"/>
                </a:cubicBezTo>
                <a:cubicBezTo>
                  <a:pt x="947746" y="863676"/>
                  <a:pt x="938457" y="851071"/>
                  <a:pt x="926557" y="839309"/>
                </a:cubicBezTo>
                <a:cubicBezTo>
                  <a:pt x="908235" y="822407"/>
                  <a:pt x="892676" y="802923"/>
                  <a:pt x="875249" y="785178"/>
                </a:cubicBezTo>
                <a:cubicBezTo>
                  <a:pt x="860791" y="771447"/>
                  <a:pt x="847075" y="757000"/>
                  <a:pt x="833077" y="742834"/>
                </a:cubicBezTo>
                <a:cubicBezTo>
                  <a:pt x="817262" y="727390"/>
                  <a:pt x="800194" y="713302"/>
                  <a:pt x="784737" y="697474"/>
                </a:cubicBezTo>
                <a:cubicBezTo>
                  <a:pt x="780105" y="743116"/>
                  <a:pt x="777981" y="788604"/>
                  <a:pt x="774501" y="834246"/>
                </a:cubicBezTo>
                <a:cubicBezTo>
                  <a:pt x="770714" y="886919"/>
                  <a:pt x="762013" y="939004"/>
                  <a:pt x="751444" y="990706"/>
                </a:cubicBezTo>
                <a:cubicBezTo>
                  <a:pt x="744919" y="1016301"/>
                  <a:pt x="718740" y="1168670"/>
                  <a:pt x="687930" y="1159849"/>
                </a:cubicBezTo>
                <a:close/>
                <a:moveTo>
                  <a:pt x="690335" y="1146604"/>
                </a:moveTo>
                <a:cubicBezTo>
                  <a:pt x="696810" y="1138473"/>
                  <a:pt x="701621" y="1129268"/>
                  <a:pt x="704973" y="1119449"/>
                </a:cubicBezTo>
                <a:cubicBezTo>
                  <a:pt x="712087" y="1099019"/>
                  <a:pt x="718075" y="1078231"/>
                  <a:pt x="722937" y="1057161"/>
                </a:cubicBezTo>
                <a:cubicBezTo>
                  <a:pt x="740134" y="985413"/>
                  <a:pt x="754950" y="912744"/>
                  <a:pt x="760810" y="839104"/>
                </a:cubicBezTo>
                <a:cubicBezTo>
                  <a:pt x="765161" y="788220"/>
                  <a:pt x="766543" y="737107"/>
                  <a:pt x="772863" y="686428"/>
                </a:cubicBezTo>
                <a:cubicBezTo>
                  <a:pt x="773836" y="680189"/>
                  <a:pt x="780566" y="675510"/>
                  <a:pt x="786093" y="680036"/>
                </a:cubicBezTo>
                <a:cubicBezTo>
                  <a:pt x="792721" y="686607"/>
                  <a:pt x="799119" y="693434"/>
                  <a:pt x="805977" y="699775"/>
                </a:cubicBezTo>
                <a:cubicBezTo>
                  <a:pt x="824197" y="716651"/>
                  <a:pt x="842878" y="733016"/>
                  <a:pt x="859742" y="751272"/>
                </a:cubicBezTo>
                <a:cubicBezTo>
                  <a:pt x="872434" y="764441"/>
                  <a:pt x="886151" y="776561"/>
                  <a:pt x="898280" y="790266"/>
                </a:cubicBezTo>
                <a:cubicBezTo>
                  <a:pt x="911101" y="805633"/>
                  <a:pt x="925355" y="819594"/>
                  <a:pt x="939532" y="833709"/>
                </a:cubicBezTo>
                <a:cubicBezTo>
                  <a:pt x="949153" y="843579"/>
                  <a:pt x="957649" y="854522"/>
                  <a:pt x="966708" y="864904"/>
                </a:cubicBezTo>
                <a:cubicBezTo>
                  <a:pt x="984621" y="883569"/>
                  <a:pt x="1003123" y="901903"/>
                  <a:pt x="1023416" y="918012"/>
                </a:cubicBezTo>
                <a:cubicBezTo>
                  <a:pt x="1044374" y="932228"/>
                  <a:pt x="1079074" y="960687"/>
                  <a:pt x="1104997" y="947289"/>
                </a:cubicBezTo>
                <a:cubicBezTo>
                  <a:pt x="1110192" y="943556"/>
                  <a:pt x="1113518" y="937675"/>
                  <a:pt x="1111420" y="931282"/>
                </a:cubicBezTo>
                <a:cubicBezTo>
                  <a:pt x="1109782" y="922461"/>
                  <a:pt x="1106123" y="914253"/>
                  <a:pt x="1102156" y="906250"/>
                </a:cubicBezTo>
                <a:cubicBezTo>
                  <a:pt x="1091665" y="885615"/>
                  <a:pt x="1081582" y="864674"/>
                  <a:pt x="1068838" y="845292"/>
                </a:cubicBezTo>
                <a:cubicBezTo>
                  <a:pt x="1053305" y="824401"/>
                  <a:pt x="1038693" y="802744"/>
                  <a:pt x="1021701" y="783030"/>
                </a:cubicBezTo>
                <a:cubicBezTo>
                  <a:pt x="1003251" y="762804"/>
                  <a:pt x="983470" y="743269"/>
                  <a:pt x="962435" y="725984"/>
                </a:cubicBezTo>
                <a:cubicBezTo>
                  <a:pt x="949409" y="715092"/>
                  <a:pt x="937894" y="702562"/>
                  <a:pt x="925278" y="691209"/>
                </a:cubicBezTo>
                <a:cubicBezTo>
                  <a:pt x="915426" y="682618"/>
                  <a:pt x="904268" y="675766"/>
                  <a:pt x="894186" y="667481"/>
                </a:cubicBezTo>
                <a:cubicBezTo>
                  <a:pt x="887149" y="661856"/>
                  <a:pt x="873279" y="648074"/>
                  <a:pt x="887532" y="642474"/>
                </a:cubicBezTo>
                <a:cubicBezTo>
                  <a:pt x="903091" y="641068"/>
                  <a:pt x="918880" y="642576"/>
                  <a:pt x="934516" y="642806"/>
                </a:cubicBezTo>
                <a:cubicBezTo>
                  <a:pt x="967501" y="644468"/>
                  <a:pt x="1000410" y="647409"/>
                  <a:pt x="1033447" y="645210"/>
                </a:cubicBezTo>
                <a:cubicBezTo>
                  <a:pt x="1060189" y="644289"/>
                  <a:pt x="1087058" y="645568"/>
                  <a:pt x="1113646" y="641988"/>
                </a:cubicBezTo>
                <a:cubicBezTo>
                  <a:pt x="1134963" y="639278"/>
                  <a:pt x="1156561" y="639508"/>
                  <a:pt x="1177724" y="635519"/>
                </a:cubicBezTo>
                <a:cubicBezTo>
                  <a:pt x="1199348" y="631121"/>
                  <a:pt x="1219871" y="622836"/>
                  <a:pt x="1240855" y="616239"/>
                </a:cubicBezTo>
                <a:cubicBezTo>
                  <a:pt x="1268876" y="607699"/>
                  <a:pt x="1276195" y="584866"/>
                  <a:pt x="1249427" y="567734"/>
                </a:cubicBezTo>
                <a:cubicBezTo>
                  <a:pt x="1231182" y="559015"/>
                  <a:pt x="1210351" y="557992"/>
                  <a:pt x="1190596" y="555000"/>
                </a:cubicBezTo>
                <a:cubicBezTo>
                  <a:pt x="1177724" y="553466"/>
                  <a:pt x="1164827" y="551906"/>
                  <a:pt x="1151904" y="550654"/>
                </a:cubicBezTo>
                <a:cubicBezTo>
                  <a:pt x="1105995" y="546614"/>
                  <a:pt x="1059958" y="541858"/>
                  <a:pt x="1014050" y="538150"/>
                </a:cubicBezTo>
                <a:cubicBezTo>
                  <a:pt x="968218" y="535849"/>
                  <a:pt x="922309" y="533982"/>
                  <a:pt x="876426" y="535414"/>
                </a:cubicBezTo>
                <a:cubicBezTo>
                  <a:pt x="865986" y="534903"/>
                  <a:pt x="839705" y="540451"/>
                  <a:pt x="834305" y="530147"/>
                </a:cubicBezTo>
                <a:cubicBezTo>
                  <a:pt x="831618" y="524061"/>
                  <a:pt x="837581" y="519433"/>
                  <a:pt x="841138" y="515265"/>
                </a:cubicBezTo>
                <a:cubicBezTo>
                  <a:pt x="849378" y="506444"/>
                  <a:pt x="858309" y="498338"/>
                  <a:pt x="867265" y="490284"/>
                </a:cubicBezTo>
                <a:cubicBezTo>
                  <a:pt x="877143" y="481488"/>
                  <a:pt x="886714" y="472334"/>
                  <a:pt x="896131" y="463052"/>
                </a:cubicBezTo>
                <a:cubicBezTo>
                  <a:pt x="914684" y="445563"/>
                  <a:pt x="934183" y="429684"/>
                  <a:pt x="952250" y="411760"/>
                </a:cubicBezTo>
                <a:cubicBezTo>
                  <a:pt x="970444" y="394960"/>
                  <a:pt x="989637" y="379312"/>
                  <a:pt x="1007166" y="361797"/>
                </a:cubicBezTo>
                <a:cubicBezTo>
                  <a:pt x="1025233" y="345176"/>
                  <a:pt x="1043658" y="328991"/>
                  <a:pt x="1061596" y="312243"/>
                </a:cubicBezTo>
                <a:cubicBezTo>
                  <a:pt x="1083911" y="293807"/>
                  <a:pt x="1106584" y="275781"/>
                  <a:pt x="1124164" y="252487"/>
                </a:cubicBezTo>
                <a:cubicBezTo>
                  <a:pt x="1137573" y="234332"/>
                  <a:pt x="1151827" y="214925"/>
                  <a:pt x="1152774" y="191861"/>
                </a:cubicBezTo>
                <a:cubicBezTo>
                  <a:pt x="1146504" y="156192"/>
                  <a:pt x="1108042" y="162431"/>
                  <a:pt x="1083194" y="174269"/>
                </a:cubicBezTo>
                <a:cubicBezTo>
                  <a:pt x="1053714" y="187514"/>
                  <a:pt x="1028508" y="208021"/>
                  <a:pt x="1003558" y="228119"/>
                </a:cubicBezTo>
                <a:cubicBezTo>
                  <a:pt x="975793" y="250850"/>
                  <a:pt x="947823" y="274809"/>
                  <a:pt x="921132" y="298589"/>
                </a:cubicBezTo>
                <a:cubicBezTo>
                  <a:pt x="910589" y="307794"/>
                  <a:pt x="900379" y="317433"/>
                  <a:pt x="890424" y="327278"/>
                </a:cubicBezTo>
                <a:cubicBezTo>
                  <a:pt x="871155" y="345662"/>
                  <a:pt x="850760" y="362870"/>
                  <a:pt x="833717" y="383454"/>
                </a:cubicBezTo>
                <a:cubicBezTo>
                  <a:pt x="820282" y="398975"/>
                  <a:pt x="804851" y="412552"/>
                  <a:pt x="790904" y="427587"/>
                </a:cubicBezTo>
                <a:cubicBezTo>
                  <a:pt x="776472" y="444131"/>
                  <a:pt x="760836" y="459472"/>
                  <a:pt x="743588" y="473075"/>
                </a:cubicBezTo>
                <a:cubicBezTo>
                  <a:pt x="737779" y="477729"/>
                  <a:pt x="733071" y="483815"/>
                  <a:pt x="726827" y="487803"/>
                </a:cubicBezTo>
                <a:cubicBezTo>
                  <a:pt x="723039" y="489977"/>
                  <a:pt x="717921" y="487778"/>
                  <a:pt x="716744" y="483610"/>
                </a:cubicBezTo>
                <a:cubicBezTo>
                  <a:pt x="716105" y="480133"/>
                  <a:pt x="717103" y="476246"/>
                  <a:pt x="717154" y="472820"/>
                </a:cubicBezTo>
                <a:cubicBezTo>
                  <a:pt x="718152" y="454665"/>
                  <a:pt x="719764" y="436588"/>
                  <a:pt x="722016" y="418561"/>
                </a:cubicBezTo>
                <a:cubicBezTo>
                  <a:pt x="728874" y="360058"/>
                  <a:pt x="738777" y="301913"/>
                  <a:pt x="747862" y="243716"/>
                </a:cubicBezTo>
                <a:cubicBezTo>
                  <a:pt x="752724" y="217610"/>
                  <a:pt x="756102" y="191324"/>
                  <a:pt x="758763" y="164911"/>
                </a:cubicBezTo>
                <a:cubicBezTo>
                  <a:pt x="761834" y="133205"/>
                  <a:pt x="766850" y="101575"/>
                  <a:pt x="766466" y="69613"/>
                </a:cubicBezTo>
                <a:cubicBezTo>
                  <a:pt x="765980" y="55243"/>
                  <a:pt x="767438" y="39799"/>
                  <a:pt x="763139" y="25991"/>
                </a:cubicBezTo>
                <a:cubicBezTo>
                  <a:pt x="748911" y="2697"/>
                  <a:pt x="715797" y="15559"/>
                  <a:pt x="699855" y="30568"/>
                </a:cubicBezTo>
                <a:cubicBezTo>
                  <a:pt x="668507" y="58260"/>
                  <a:pt x="654893" y="120599"/>
                  <a:pt x="644145" y="160564"/>
                </a:cubicBezTo>
                <a:cubicBezTo>
                  <a:pt x="633679" y="208993"/>
                  <a:pt x="622547" y="257370"/>
                  <a:pt x="614845" y="306311"/>
                </a:cubicBezTo>
                <a:cubicBezTo>
                  <a:pt x="611697" y="332443"/>
                  <a:pt x="605683" y="358089"/>
                  <a:pt x="602075" y="384144"/>
                </a:cubicBezTo>
                <a:cubicBezTo>
                  <a:pt x="598262" y="408896"/>
                  <a:pt x="593784" y="433570"/>
                  <a:pt x="590815" y="458475"/>
                </a:cubicBezTo>
                <a:cubicBezTo>
                  <a:pt x="589817" y="466351"/>
                  <a:pt x="588819" y="474226"/>
                  <a:pt x="588205" y="482127"/>
                </a:cubicBezTo>
                <a:cubicBezTo>
                  <a:pt x="587668" y="485400"/>
                  <a:pt x="588999" y="489849"/>
                  <a:pt x="585288" y="491537"/>
                </a:cubicBezTo>
                <a:cubicBezTo>
                  <a:pt x="585032" y="496727"/>
                  <a:pt x="578763" y="499463"/>
                  <a:pt x="574719" y="496318"/>
                </a:cubicBezTo>
                <a:cubicBezTo>
                  <a:pt x="563357" y="485323"/>
                  <a:pt x="557472" y="469905"/>
                  <a:pt x="548694" y="456890"/>
                </a:cubicBezTo>
                <a:cubicBezTo>
                  <a:pt x="534415" y="433545"/>
                  <a:pt x="520212" y="410123"/>
                  <a:pt x="508441" y="385372"/>
                </a:cubicBezTo>
                <a:cubicBezTo>
                  <a:pt x="486331" y="341955"/>
                  <a:pt x="459590" y="300967"/>
                  <a:pt x="433436" y="259953"/>
                </a:cubicBezTo>
                <a:cubicBezTo>
                  <a:pt x="418082" y="239293"/>
                  <a:pt x="403547" y="218172"/>
                  <a:pt x="390522" y="195952"/>
                </a:cubicBezTo>
                <a:cubicBezTo>
                  <a:pt x="365751" y="162635"/>
                  <a:pt x="339419" y="129650"/>
                  <a:pt x="306842" y="103595"/>
                </a:cubicBezTo>
                <a:cubicBezTo>
                  <a:pt x="286396" y="88176"/>
                  <a:pt x="251977" y="67951"/>
                  <a:pt x="226489" y="78128"/>
                </a:cubicBezTo>
                <a:cubicBezTo>
                  <a:pt x="219657" y="90478"/>
                  <a:pt x="223930" y="105155"/>
                  <a:pt x="226029" y="118246"/>
                </a:cubicBezTo>
                <a:cubicBezTo>
                  <a:pt x="232733" y="150029"/>
                  <a:pt x="243405" y="180866"/>
                  <a:pt x="257761" y="209990"/>
                </a:cubicBezTo>
                <a:cubicBezTo>
                  <a:pt x="267997" y="230599"/>
                  <a:pt x="281303" y="249444"/>
                  <a:pt x="292691" y="269414"/>
                </a:cubicBezTo>
                <a:cubicBezTo>
                  <a:pt x="309913" y="300915"/>
                  <a:pt x="328005" y="331880"/>
                  <a:pt x="350294" y="360135"/>
                </a:cubicBezTo>
                <a:cubicBezTo>
                  <a:pt x="366390" y="383045"/>
                  <a:pt x="384457" y="404396"/>
                  <a:pt x="401679" y="426436"/>
                </a:cubicBezTo>
                <a:cubicBezTo>
                  <a:pt x="411173" y="438914"/>
                  <a:pt x="420437" y="451648"/>
                  <a:pt x="431031" y="463282"/>
                </a:cubicBezTo>
                <a:cubicBezTo>
                  <a:pt x="449533" y="482843"/>
                  <a:pt x="466601" y="503631"/>
                  <a:pt x="483567" y="524521"/>
                </a:cubicBezTo>
                <a:cubicBezTo>
                  <a:pt x="493701" y="537229"/>
                  <a:pt x="521748" y="564359"/>
                  <a:pt x="513559" y="581414"/>
                </a:cubicBezTo>
                <a:cubicBezTo>
                  <a:pt x="505856" y="590849"/>
                  <a:pt x="475174" y="580621"/>
                  <a:pt x="462712" y="581260"/>
                </a:cubicBezTo>
                <a:cubicBezTo>
                  <a:pt x="395486" y="581005"/>
                  <a:pt x="328287" y="584738"/>
                  <a:pt x="261062" y="585377"/>
                </a:cubicBezTo>
                <a:cubicBezTo>
                  <a:pt x="220476" y="587423"/>
                  <a:pt x="179916" y="589622"/>
                  <a:pt x="139253" y="590286"/>
                </a:cubicBezTo>
                <a:cubicBezTo>
                  <a:pt x="103171" y="591284"/>
                  <a:pt x="68266" y="591258"/>
                  <a:pt x="34308" y="603557"/>
                </a:cubicBezTo>
                <a:cubicBezTo>
                  <a:pt x="26503" y="606881"/>
                  <a:pt x="15653" y="609591"/>
                  <a:pt x="13350" y="618796"/>
                </a:cubicBezTo>
                <a:cubicBezTo>
                  <a:pt x="14194" y="635954"/>
                  <a:pt x="40398" y="651270"/>
                  <a:pt x="54882" y="656997"/>
                </a:cubicBezTo>
                <a:cubicBezTo>
                  <a:pt x="103017" y="671879"/>
                  <a:pt x="154249" y="669833"/>
                  <a:pt x="204073" y="670012"/>
                </a:cubicBezTo>
                <a:cubicBezTo>
                  <a:pt x="258400" y="669194"/>
                  <a:pt x="312677" y="665921"/>
                  <a:pt x="366928" y="662904"/>
                </a:cubicBezTo>
                <a:cubicBezTo>
                  <a:pt x="406260" y="659938"/>
                  <a:pt x="445592" y="655489"/>
                  <a:pt x="485103" y="657176"/>
                </a:cubicBezTo>
                <a:cubicBezTo>
                  <a:pt x="493548" y="658276"/>
                  <a:pt x="510642" y="655489"/>
                  <a:pt x="510667" y="667711"/>
                </a:cubicBezTo>
                <a:cubicBezTo>
                  <a:pt x="510437" y="669322"/>
                  <a:pt x="509567" y="671035"/>
                  <a:pt x="508415" y="672186"/>
                </a:cubicBezTo>
                <a:cubicBezTo>
                  <a:pt x="502351" y="677095"/>
                  <a:pt x="495595" y="681186"/>
                  <a:pt x="489402" y="685942"/>
                </a:cubicBezTo>
                <a:cubicBezTo>
                  <a:pt x="474022" y="696656"/>
                  <a:pt x="461816" y="711051"/>
                  <a:pt x="446871" y="722302"/>
                </a:cubicBezTo>
                <a:cubicBezTo>
                  <a:pt x="414295" y="745366"/>
                  <a:pt x="383229" y="770475"/>
                  <a:pt x="351702" y="794945"/>
                </a:cubicBezTo>
                <a:cubicBezTo>
                  <a:pt x="329131" y="813483"/>
                  <a:pt x="306996" y="832507"/>
                  <a:pt x="285398" y="852119"/>
                </a:cubicBezTo>
                <a:cubicBezTo>
                  <a:pt x="253948" y="878302"/>
                  <a:pt x="223879" y="906378"/>
                  <a:pt x="198520" y="938570"/>
                </a:cubicBezTo>
                <a:cubicBezTo>
                  <a:pt x="189486" y="950459"/>
                  <a:pt x="181349" y="963014"/>
                  <a:pt x="173518" y="975697"/>
                </a:cubicBezTo>
                <a:cubicBezTo>
                  <a:pt x="160442" y="997354"/>
                  <a:pt x="145522" y="1022924"/>
                  <a:pt x="154300" y="1048851"/>
                </a:cubicBezTo>
                <a:cubicBezTo>
                  <a:pt x="157396" y="1053019"/>
                  <a:pt x="164459" y="1049542"/>
                  <a:pt x="168861" y="1049439"/>
                </a:cubicBezTo>
                <a:cubicBezTo>
                  <a:pt x="180632" y="1046908"/>
                  <a:pt x="191713" y="1042152"/>
                  <a:pt x="202742" y="1037473"/>
                </a:cubicBezTo>
                <a:cubicBezTo>
                  <a:pt x="229074" y="1026682"/>
                  <a:pt x="252975" y="1011341"/>
                  <a:pt x="276416" y="995411"/>
                </a:cubicBezTo>
                <a:cubicBezTo>
                  <a:pt x="309683" y="971989"/>
                  <a:pt x="342413" y="947800"/>
                  <a:pt x="372890" y="920824"/>
                </a:cubicBezTo>
                <a:cubicBezTo>
                  <a:pt x="388398" y="907656"/>
                  <a:pt x="402319" y="892826"/>
                  <a:pt x="417008" y="878762"/>
                </a:cubicBezTo>
                <a:cubicBezTo>
                  <a:pt x="426885" y="869660"/>
                  <a:pt x="436994" y="860787"/>
                  <a:pt x="446385" y="851173"/>
                </a:cubicBezTo>
                <a:cubicBezTo>
                  <a:pt x="486126" y="808548"/>
                  <a:pt x="528862" y="768915"/>
                  <a:pt x="572647" y="730510"/>
                </a:cubicBezTo>
                <a:cubicBezTo>
                  <a:pt x="585442" y="719234"/>
                  <a:pt x="599132" y="709006"/>
                  <a:pt x="611569" y="697321"/>
                </a:cubicBezTo>
                <a:cubicBezTo>
                  <a:pt x="617378" y="691925"/>
                  <a:pt x="628561" y="679064"/>
                  <a:pt x="634370" y="691133"/>
                </a:cubicBezTo>
                <a:cubicBezTo>
                  <a:pt x="635700" y="697193"/>
                  <a:pt x="634600" y="703611"/>
                  <a:pt x="634933" y="709799"/>
                </a:cubicBezTo>
                <a:cubicBezTo>
                  <a:pt x="634907" y="773774"/>
                  <a:pt x="634779" y="837774"/>
                  <a:pt x="636775" y="901724"/>
                </a:cubicBezTo>
                <a:cubicBezTo>
                  <a:pt x="637057" y="947877"/>
                  <a:pt x="641100" y="993851"/>
                  <a:pt x="651157" y="1038956"/>
                </a:cubicBezTo>
                <a:cubicBezTo>
                  <a:pt x="655738" y="1060409"/>
                  <a:pt x="660523" y="1081913"/>
                  <a:pt x="667893" y="1102624"/>
                </a:cubicBezTo>
                <a:cubicBezTo>
                  <a:pt x="673830" y="1117787"/>
                  <a:pt x="677336" y="1135686"/>
                  <a:pt x="690335" y="1146604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16171103" y="394602"/>
            <a:ext cx="1252832" cy="1133344"/>
          </a:xfrm>
          <a:custGeom>
            <a:avLst/>
            <a:gdLst/>
            <a:ahLst/>
            <a:cxnLst/>
            <a:rect l="l" t="t" r="r" b="b"/>
            <a:pathLst>
              <a:path w="1252832" h="1133344" extrusionOk="0">
                <a:moveTo>
                  <a:pt x="1236154" y="554500"/>
                </a:moveTo>
                <a:cubicBezTo>
                  <a:pt x="1262922" y="571632"/>
                  <a:pt x="1255577" y="594465"/>
                  <a:pt x="1227582" y="603006"/>
                </a:cubicBezTo>
                <a:cubicBezTo>
                  <a:pt x="1206598" y="609603"/>
                  <a:pt x="1186075" y="617887"/>
                  <a:pt x="1164451" y="622285"/>
                </a:cubicBezTo>
                <a:cubicBezTo>
                  <a:pt x="1143314" y="626274"/>
                  <a:pt x="1121690" y="626044"/>
                  <a:pt x="1100374" y="628754"/>
                </a:cubicBezTo>
                <a:cubicBezTo>
                  <a:pt x="1073760" y="632360"/>
                  <a:pt x="1046916" y="631056"/>
                  <a:pt x="1020174" y="631976"/>
                </a:cubicBezTo>
                <a:cubicBezTo>
                  <a:pt x="987137" y="634175"/>
                  <a:pt x="954203" y="631234"/>
                  <a:pt x="921243" y="629572"/>
                </a:cubicBezTo>
                <a:cubicBezTo>
                  <a:pt x="905607" y="629342"/>
                  <a:pt x="889818" y="627808"/>
                  <a:pt x="874260" y="629240"/>
                </a:cubicBezTo>
                <a:cubicBezTo>
                  <a:pt x="860006" y="634840"/>
                  <a:pt x="873850" y="648622"/>
                  <a:pt x="880913" y="654247"/>
                </a:cubicBezTo>
                <a:cubicBezTo>
                  <a:pt x="890995" y="662532"/>
                  <a:pt x="902153" y="669384"/>
                  <a:pt x="911979" y="677976"/>
                </a:cubicBezTo>
                <a:cubicBezTo>
                  <a:pt x="924595" y="689329"/>
                  <a:pt x="936111" y="701858"/>
                  <a:pt x="949136" y="712750"/>
                </a:cubicBezTo>
                <a:cubicBezTo>
                  <a:pt x="970171" y="730010"/>
                  <a:pt x="989978" y="749571"/>
                  <a:pt x="1008428" y="769771"/>
                </a:cubicBezTo>
                <a:cubicBezTo>
                  <a:pt x="1025420" y="789510"/>
                  <a:pt x="1040058" y="811142"/>
                  <a:pt x="1055565" y="832032"/>
                </a:cubicBezTo>
                <a:cubicBezTo>
                  <a:pt x="1068309" y="851414"/>
                  <a:pt x="1078366" y="872356"/>
                  <a:pt x="1088884" y="892990"/>
                </a:cubicBezTo>
                <a:cubicBezTo>
                  <a:pt x="1092850" y="900994"/>
                  <a:pt x="1096509" y="909176"/>
                  <a:pt x="1098147" y="918023"/>
                </a:cubicBezTo>
                <a:cubicBezTo>
                  <a:pt x="1100246" y="924415"/>
                  <a:pt x="1096919" y="930296"/>
                  <a:pt x="1091724" y="934029"/>
                </a:cubicBezTo>
                <a:cubicBezTo>
                  <a:pt x="1065776" y="947428"/>
                  <a:pt x="1031076" y="918969"/>
                  <a:pt x="1010143" y="904752"/>
                </a:cubicBezTo>
                <a:cubicBezTo>
                  <a:pt x="989875" y="888643"/>
                  <a:pt x="971374" y="870285"/>
                  <a:pt x="953435" y="851644"/>
                </a:cubicBezTo>
                <a:cubicBezTo>
                  <a:pt x="944376" y="841263"/>
                  <a:pt x="935906" y="830319"/>
                  <a:pt x="926259" y="820449"/>
                </a:cubicBezTo>
                <a:cubicBezTo>
                  <a:pt x="912082" y="806335"/>
                  <a:pt x="897828" y="792374"/>
                  <a:pt x="885007" y="777007"/>
                </a:cubicBezTo>
                <a:cubicBezTo>
                  <a:pt x="872878" y="763301"/>
                  <a:pt x="859161" y="751181"/>
                  <a:pt x="846469" y="738013"/>
                </a:cubicBezTo>
                <a:cubicBezTo>
                  <a:pt x="829605" y="719731"/>
                  <a:pt x="810924" y="703392"/>
                  <a:pt x="792704" y="686516"/>
                </a:cubicBezTo>
                <a:cubicBezTo>
                  <a:pt x="785846" y="680175"/>
                  <a:pt x="779448" y="673348"/>
                  <a:pt x="772820" y="666776"/>
                </a:cubicBezTo>
                <a:cubicBezTo>
                  <a:pt x="767293" y="662276"/>
                  <a:pt x="760563" y="666930"/>
                  <a:pt x="759590" y="673169"/>
                </a:cubicBezTo>
                <a:cubicBezTo>
                  <a:pt x="753270" y="723822"/>
                  <a:pt x="751888" y="774961"/>
                  <a:pt x="747537" y="825845"/>
                </a:cubicBezTo>
                <a:cubicBezTo>
                  <a:pt x="741677" y="899485"/>
                  <a:pt x="726861" y="972154"/>
                  <a:pt x="709664" y="1043902"/>
                </a:cubicBezTo>
                <a:cubicBezTo>
                  <a:pt x="704828" y="1064971"/>
                  <a:pt x="698814" y="1085759"/>
                  <a:pt x="691700" y="1106190"/>
                </a:cubicBezTo>
                <a:cubicBezTo>
                  <a:pt x="688348" y="1116008"/>
                  <a:pt x="683537" y="1125213"/>
                  <a:pt x="677062" y="1133344"/>
                </a:cubicBezTo>
                <a:cubicBezTo>
                  <a:pt x="664063" y="1122401"/>
                  <a:pt x="660557" y="1104502"/>
                  <a:pt x="654569" y="1089314"/>
                </a:cubicBezTo>
                <a:cubicBezTo>
                  <a:pt x="647199" y="1068628"/>
                  <a:pt x="642439" y="1047098"/>
                  <a:pt x="637833" y="1025645"/>
                </a:cubicBezTo>
                <a:cubicBezTo>
                  <a:pt x="627750" y="980541"/>
                  <a:pt x="623707" y="934566"/>
                  <a:pt x="623451" y="888413"/>
                </a:cubicBezTo>
                <a:cubicBezTo>
                  <a:pt x="621455" y="824464"/>
                  <a:pt x="621557" y="760463"/>
                  <a:pt x="621609" y="696488"/>
                </a:cubicBezTo>
                <a:cubicBezTo>
                  <a:pt x="621276" y="690300"/>
                  <a:pt x="622376" y="683882"/>
                  <a:pt x="621046" y="677822"/>
                </a:cubicBezTo>
                <a:cubicBezTo>
                  <a:pt x="615262" y="665753"/>
                  <a:pt x="604054" y="678640"/>
                  <a:pt x="598245" y="684010"/>
                </a:cubicBezTo>
                <a:cubicBezTo>
                  <a:pt x="585808" y="695695"/>
                  <a:pt x="572117" y="705923"/>
                  <a:pt x="559322" y="717199"/>
                </a:cubicBezTo>
                <a:cubicBezTo>
                  <a:pt x="515512" y="755605"/>
                  <a:pt x="472802" y="795238"/>
                  <a:pt x="433061" y="837862"/>
                </a:cubicBezTo>
                <a:cubicBezTo>
                  <a:pt x="423669" y="847476"/>
                  <a:pt x="413587" y="856349"/>
                  <a:pt x="403684" y="865452"/>
                </a:cubicBezTo>
                <a:cubicBezTo>
                  <a:pt x="389020" y="879490"/>
                  <a:pt x="375099" y="894346"/>
                  <a:pt x="359592" y="907514"/>
                </a:cubicBezTo>
                <a:cubicBezTo>
                  <a:pt x="329114" y="934490"/>
                  <a:pt x="296384" y="958704"/>
                  <a:pt x="263117" y="982100"/>
                </a:cubicBezTo>
                <a:cubicBezTo>
                  <a:pt x="239677" y="998030"/>
                  <a:pt x="215776" y="1013397"/>
                  <a:pt x="189443" y="1024188"/>
                </a:cubicBezTo>
                <a:cubicBezTo>
                  <a:pt x="178414" y="1028867"/>
                  <a:pt x="167334" y="1033597"/>
                  <a:pt x="155562" y="1036154"/>
                </a:cubicBezTo>
                <a:cubicBezTo>
                  <a:pt x="151135" y="1036257"/>
                  <a:pt x="144098" y="1039760"/>
                  <a:pt x="141001" y="1035566"/>
                </a:cubicBezTo>
                <a:cubicBezTo>
                  <a:pt x="132198" y="1009639"/>
                  <a:pt x="147143" y="984069"/>
                  <a:pt x="160219" y="962412"/>
                </a:cubicBezTo>
                <a:cubicBezTo>
                  <a:pt x="168050" y="949729"/>
                  <a:pt x="176188" y="937175"/>
                  <a:pt x="185221" y="925285"/>
                </a:cubicBezTo>
                <a:cubicBezTo>
                  <a:pt x="210606" y="893093"/>
                  <a:pt x="240675" y="865017"/>
                  <a:pt x="272099" y="838834"/>
                </a:cubicBezTo>
                <a:cubicBezTo>
                  <a:pt x="293723" y="819222"/>
                  <a:pt x="315833" y="800198"/>
                  <a:pt x="338403" y="781660"/>
                </a:cubicBezTo>
                <a:cubicBezTo>
                  <a:pt x="369956" y="757190"/>
                  <a:pt x="401022" y="732081"/>
                  <a:pt x="433573" y="709017"/>
                </a:cubicBezTo>
                <a:cubicBezTo>
                  <a:pt x="448517" y="697767"/>
                  <a:pt x="460724" y="683371"/>
                  <a:pt x="476103" y="672657"/>
                </a:cubicBezTo>
                <a:cubicBezTo>
                  <a:pt x="482322" y="667901"/>
                  <a:pt x="489052" y="663810"/>
                  <a:pt x="495117" y="658901"/>
                </a:cubicBezTo>
                <a:cubicBezTo>
                  <a:pt x="496268" y="657750"/>
                  <a:pt x="497139" y="656037"/>
                  <a:pt x="497369" y="654426"/>
                </a:cubicBezTo>
                <a:cubicBezTo>
                  <a:pt x="497318" y="642204"/>
                  <a:pt x="480249" y="644991"/>
                  <a:pt x="471804" y="643891"/>
                </a:cubicBezTo>
                <a:cubicBezTo>
                  <a:pt x="432293" y="642204"/>
                  <a:pt x="392961" y="646653"/>
                  <a:pt x="353629" y="649619"/>
                </a:cubicBezTo>
                <a:cubicBezTo>
                  <a:pt x="299378" y="652636"/>
                  <a:pt x="245102" y="655909"/>
                  <a:pt x="190774" y="656727"/>
                </a:cubicBezTo>
                <a:cubicBezTo>
                  <a:pt x="140950" y="656548"/>
                  <a:pt x="89693" y="658594"/>
                  <a:pt x="41584" y="643713"/>
                </a:cubicBezTo>
                <a:cubicBezTo>
                  <a:pt x="27023" y="638036"/>
                  <a:pt x="819" y="622720"/>
                  <a:pt x="0" y="605563"/>
                </a:cubicBezTo>
                <a:cubicBezTo>
                  <a:pt x="2329" y="596358"/>
                  <a:pt x="13179" y="593647"/>
                  <a:pt x="20958" y="590323"/>
                </a:cubicBezTo>
                <a:cubicBezTo>
                  <a:pt x="54916" y="578024"/>
                  <a:pt x="89821" y="578050"/>
                  <a:pt x="125903" y="577053"/>
                </a:cubicBezTo>
                <a:cubicBezTo>
                  <a:pt x="166540" y="576388"/>
                  <a:pt x="207126" y="574189"/>
                  <a:pt x="247712" y="572143"/>
                </a:cubicBezTo>
                <a:cubicBezTo>
                  <a:pt x="314937" y="571530"/>
                  <a:pt x="382111" y="567771"/>
                  <a:pt x="449336" y="568027"/>
                </a:cubicBezTo>
                <a:cubicBezTo>
                  <a:pt x="461799" y="567387"/>
                  <a:pt x="492481" y="577615"/>
                  <a:pt x="500184" y="568205"/>
                </a:cubicBezTo>
                <a:cubicBezTo>
                  <a:pt x="508373" y="551125"/>
                  <a:pt x="480326" y="524021"/>
                  <a:pt x="470192" y="511313"/>
                </a:cubicBezTo>
                <a:cubicBezTo>
                  <a:pt x="453226" y="490448"/>
                  <a:pt x="436157" y="469660"/>
                  <a:pt x="417681" y="450074"/>
                </a:cubicBezTo>
                <a:cubicBezTo>
                  <a:pt x="407087" y="438440"/>
                  <a:pt x="397823" y="425706"/>
                  <a:pt x="388329" y="413228"/>
                </a:cubicBezTo>
                <a:cubicBezTo>
                  <a:pt x="371107" y="391187"/>
                  <a:pt x="353041" y="369837"/>
                  <a:pt x="336945" y="346926"/>
                </a:cubicBezTo>
                <a:cubicBezTo>
                  <a:pt x="314656" y="318672"/>
                  <a:pt x="296563" y="287707"/>
                  <a:pt x="279341" y="256205"/>
                </a:cubicBezTo>
                <a:cubicBezTo>
                  <a:pt x="267979" y="236236"/>
                  <a:pt x="254647" y="217391"/>
                  <a:pt x="244411" y="196782"/>
                </a:cubicBezTo>
                <a:cubicBezTo>
                  <a:pt x="230055" y="167658"/>
                  <a:pt x="219384" y="136821"/>
                  <a:pt x="212679" y="105038"/>
                </a:cubicBezTo>
                <a:cubicBezTo>
                  <a:pt x="210581" y="91946"/>
                  <a:pt x="206307" y="77270"/>
                  <a:pt x="213140" y="64919"/>
                </a:cubicBezTo>
                <a:cubicBezTo>
                  <a:pt x="238602" y="54743"/>
                  <a:pt x="273021" y="74968"/>
                  <a:pt x="293467" y="90387"/>
                </a:cubicBezTo>
                <a:cubicBezTo>
                  <a:pt x="326043" y="116442"/>
                  <a:pt x="352375" y="149427"/>
                  <a:pt x="377147" y="182744"/>
                </a:cubicBezTo>
                <a:cubicBezTo>
                  <a:pt x="390172" y="204938"/>
                  <a:pt x="404707" y="226084"/>
                  <a:pt x="420061" y="246745"/>
                </a:cubicBezTo>
                <a:cubicBezTo>
                  <a:pt x="446214" y="287733"/>
                  <a:pt x="472981" y="328721"/>
                  <a:pt x="495066" y="372138"/>
                </a:cubicBezTo>
                <a:cubicBezTo>
                  <a:pt x="506837" y="396889"/>
                  <a:pt x="521040" y="420311"/>
                  <a:pt x="535319" y="443656"/>
                </a:cubicBezTo>
                <a:cubicBezTo>
                  <a:pt x="544096" y="456645"/>
                  <a:pt x="549982" y="472064"/>
                  <a:pt x="561344" y="483084"/>
                </a:cubicBezTo>
                <a:cubicBezTo>
                  <a:pt x="565387" y="486204"/>
                  <a:pt x="571657" y="483493"/>
                  <a:pt x="571913" y="478303"/>
                </a:cubicBezTo>
                <a:cubicBezTo>
                  <a:pt x="575623" y="476615"/>
                  <a:pt x="574293" y="472192"/>
                  <a:pt x="574830" y="468919"/>
                </a:cubicBezTo>
                <a:cubicBezTo>
                  <a:pt x="575444" y="461018"/>
                  <a:pt x="576442" y="453142"/>
                  <a:pt x="577440" y="445267"/>
                </a:cubicBezTo>
                <a:cubicBezTo>
                  <a:pt x="580409" y="420362"/>
                  <a:pt x="584913" y="395688"/>
                  <a:pt x="588700" y="370936"/>
                </a:cubicBezTo>
                <a:cubicBezTo>
                  <a:pt x="592308" y="344881"/>
                  <a:pt x="598322" y="319209"/>
                  <a:pt x="601469" y="293102"/>
                </a:cubicBezTo>
                <a:cubicBezTo>
                  <a:pt x="609172" y="244162"/>
                  <a:pt x="620278" y="195759"/>
                  <a:pt x="630770" y="147356"/>
                </a:cubicBezTo>
                <a:cubicBezTo>
                  <a:pt x="641518" y="107416"/>
                  <a:pt x="655132" y="45052"/>
                  <a:pt x="686428" y="17360"/>
                </a:cubicBezTo>
                <a:cubicBezTo>
                  <a:pt x="702371" y="2325"/>
                  <a:pt x="735510" y="-10511"/>
                  <a:pt x="749713" y="12783"/>
                </a:cubicBezTo>
                <a:cubicBezTo>
                  <a:pt x="754037" y="26565"/>
                  <a:pt x="752553" y="42035"/>
                  <a:pt x="753065" y="56405"/>
                </a:cubicBezTo>
                <a:cubicBezTo>
                  <a:pt x="753449" y="88341"/>
                  <a:pt x="748433" y="119971"/>
                  <a:pt x="745362" y="151703"/>
                </a:cubicBezTo>
                <a:cubicBezTo>
                  <a:pt x="742701" y="178116"/>
                  <a:pt x="739323" y="204427"/>
                  <a:pt x="734461" y="230508"/>
                </a:cubicBezTo>
                <a:cubicBezTo>
                  <a:pt x="725376" y="288704"/>
                  <a:pt x="715473" y="346850"/>
                  <a:pt x="708615" y="405353"/>
                </a:cubicBezTo>
                <a:cubicBezTo>
                  <a:pt x="706363" y="423379"/>
                  <a:pt x="704751" y="441457"/>
                  <a:pt x="703753" y="459611"/>
                </a:cubicBezTo>
                <a:cubicBezTo>
                  <a:pt x="703702" y="463038"/>
                  <a:pt x="702704" y="466924"/>
                  <a:pt x="703343" y="470402"/>
                </a:cubicBezTo>
                <a:cubicBezTo>
                  <a:pt x="704495" y="474570"/>
                  <a:pt x="709613" y="476769"/>
                  <a:pt x="713426" y="474595"/>
                </a:cubicBezTo>
                <a:cubicBezTo>
                  <a:pt x="719670" y="470606"/>
                  <a:pt x="724404" y="464521"/>
                  <a:pt x="730187" y="459867"/>
                </a:cubicBezTo>
                <a:cubicBezTo>
                  <a:pt x="747435" y="446264"/>
                  <a:pt x="763096" y="430922"/>
                  <a:pt x="777503" y="414379"/>
                </a:cubicBezTo>
                <a:cubicBezTo>
                  <a:pt x="791450" y="399318"/>
                  <a:pt x="806855" y="385741"/>
                  <a:pt x="820316" y="370246"/>
                </a:cubicBezTo>
                <a:cubicBezTo>
                  <a:pt x="837384" y="349662"/>
                  <a:pt x="857754" y="332454"/>
                  <a:pt x="877023" y="314069"/>
                </a:cubicBezTo>
                <a:cubicBezTo>
                  <a:pt x="886978" y="304225"/>
                  <a:pt x="897188" y="294585"/>
                  <a:pt x="907731" y="285380"/>
                </a:cubicBezTo>
                <a:cubicBezTo>
                  <a:pt x="934396" y="261601"/>
                  <a:pt x="962392" y="237642"/>
                  <a:pt x="990157" y="214911"/>
                </a:cubicBezTo>
                <a:cubicBezTo>
                  <a:pt x="1015107" y="194813"/>
                  <a:pt x="1040314" y="174281"/>
                  <a:pt x="1069793" y="161061"/>
                </a:cubicBezTo>
                <a:cubicBezTo>
                  <a:pt x="1094641" y="149222"/>
                  <a:pt x="1133103" y="142983"/>
                  <a:pt x="1139373" y="178653"/>
                </a:cubicBezTo>
                <a:cubicBezTo>
                  <a:pt x="1138426" y="201717"/>
                  <a:pt x="1124172" y="221124"/>
                  <a:pt x="1110763" y="239253"/>
                </a:cubicBezTo>
                <a:cubicBezTo>
                  <a:pt x="1093208" y="262547"/>
                  <a:pt x="1070510" y="280573"/>
                  <a:pt x="1048195" y="299009"/>
                </a:cubicBezTo>
                <a:cubicBezTo>
                  <a:pt x="1030257" y="315757"/>
                  <a:pt x="1011832" y="331968"/>
                  <a:pt x="993765" y="348563"/>
                </a:cubicBezTo>
                <a:cubicBezTo>
                  <a:pt x="976236" y="366052"/>
                  <a:pt x="957018" y="381727"/>
                  <a:pt x="938849" y="398526"/>
                </a:cubicBezTo>
                <a:cubicBezTo>
                  <a:pt x="920808" y="416450"/>
                  <a:pt x="901308" y="432329"/>
                  <a:pt x="882730" y="449818"/>
                </a:cubicBezTo>
                <a:cubicBezTo>
                  <a:pt x="873313" y="459075"/>
                  <a:pt x="863742" y="468254"/>
                  <a:pt x="853864" y="477050"/>
                </a:cubicBezTo>
                <a:cubicBezTo>
                  <a:pt x="844908" y="485104"/>
                  <a:pt x="835977" y="493210"/>
                  <a:pt x="827737" y="502031"/>
                </a:cubicBezTo>
                <a:cubicBezTo>
                  <a:pt x="824180" y="506174"/>
                  <a:pt x="818243" y="510802"/>
                  <a:pt x="820904" y="516913"/>
                </a:cubicBezTo>
                <a:cubicBezTo>
                  <a:pt x="826304" y="527243"/>
                  <a:pt x="852585" y="521669"/>
                  <a:pt x="863026" y="522180"/>
                </a:cubicBezTo>
                <a:cubicBezTo>
                  <a:pt x="908909" y="520748"/>
                  <a:pt x="954817" y="522615"/>
                  <a:pt x="1000649" y="524916"/>
                </a:cubicBezTo>
                <a:cubicBezTo>
                  <a:pt x="1046558" y="528624"/>
                  <a:pt x="1092594" y="533380"/>
                  <a:pt x="1138503" y="537420"/>
                </a:cubicBezTo>
                <a:cubicBezTo>
                  <a:pt x="1151426" y="538673"/>
                  <a:pt x="1164323" y="540232"/>
                  <a:pt x="1177195" y="541767"/>
                </a:cubicBezTo>
                <a:cubicBezTo>
                  <a:pt x="1197053" y="544733"/>
                  <a:pt x="1217909" y="545781"/>
                  <a:pt x="1236154" y="554500"/>
                </a:cubicBezTo>
                <a:close/>
              </a:path>
            </a:pathLst>
          </a:custGeom>
          <a:solidFill>
            <a:srgbClr val="F2D9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8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"/>
          <p:cNvSpPr txBox="1"/>
          <p:nvPr/>
        </p:nvSpPr>
        <p:spPr>
          <a:xfrm>
            <a:off x="1374140" y="856615"/>
            <a:ext cx="122580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 smtClean="0">
                <a:solidFill>
                  <a:schemeClr val="bg2">
                    <a:lumMod val="50000"/>
                  </a:schemeClr>
                </a:solidFill>
                <a:latin typeface="Luckiest Guy"/>
                <a:ea typeface="Luckiest Guy"/>
                <a:cs typeface="Luckiest Guy"/>
                <a:sym typeface="Luckiest Guy"/>
              </a:rPr>
              <a:t>data</a:t>
            </a:r>
            <a:endParaRPr dirty="0">
              <a:solidFill>
                <a:schemeClr val="bg2">
                  <a:lumMod val="50000"/>
                </a:schemeClr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383" name="Google Shape;383;p16"/>
          <p:cNvSpPr/>
          <p:nvPr/>
        </p:nvSpPr>
        <p:spPr>
          <a:xfrm rot="2457769">
            <a:off x="-3018295" y="-283461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4140" y="3412539"/>
            <a:ext cx="14678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/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74140" y="2720042"/>
            <a:ext cx="146786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DATA CSV :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16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Kolom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`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video_id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’,  `title`, `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channel_title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’, `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category_id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`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, `</a:t>
            </a:r>
            <a:r>
              <a:rPr lang="en-US" sz="2400" dirty="0"/>
              <a:t> </a:t>
            </a:r>
            <a:r>
              <a:rPr lang="en-US" sz="2400" dirty="0" err="1">
                <a:latin typeface="Poppins" panose="020B0604020202020204" charset="0"/>
                <a:cs typeface="Poppins" panose="020B0604020202020204" charset="0"/>
              </a:rPr>
              <a:t>trending_date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`,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`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publish_time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`,  `tags`, `views` ,  `likes`,  `dislikes`, `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comment_count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`, `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thumbnail_link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` , `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comments_disabled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` , `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ratings_disabled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` , `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video_error_or_removed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`, `description`.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Index : 40949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/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74140" y="5968464"/>
            <a:ext cx="146786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DATA JSON :</a:t>
            </a:r>
          </a:p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Kolom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: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`kind`, ‘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etag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’, ‘item’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Index : 40949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/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"/>
          <p:cNvSpPr txBox="1"/>
          <p:nvPr/>
        </p:nvSpPr>
        <p:spPr>
          <a:xfrm>
            <a:off x="4036060" y="1958295"/>
            <a:ext cx="122580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 smtClean="0">
                <a:solidFill>
                  <a:schemeClr val="bg2">
                    <a:lumMod val="50000"/>
                  </a:schemeClr>
                </a:solidFill>
                <a:latin typeface="Luckiest Guy"/>
                <a:ea typeface="Luckiest Guy"/>
                <a:cs typeface="Luckiest Guy"/>
                <a:sym typeface="Luckiest Guy"/>
              </a:rPr>
              <a:t>Data Manipulation</a:t>
            </a:r>
            <a:endParaRPr dirty="0">
              <a:solidFill>
                <a:schemeClr val="bg2">
                  <a:lumMod val="50000"/>
                </a:schemeClr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383" name="Google Shape;383;p16"/>
          <p:cNvSpPr/>
          <p:nvPr/>
        </p:nvSpPr>
        <p:spPr>
          <a:xfrm rot="2457769">
            <a:off x="-3018295" y="-2834614"/>
            <a:ext cx="4598865" cy="5137118"/>
          </a:xfrm>
          <a:custGeom>
            <a:avLst/>
            <a:gdLst/>
            <a:ahLst/>
            <a:cxnLst/>
            <a:rect l="l" t="t" r="r" b="b"/>
            <a:pathLst>
              <a:path w="4598865" h="5137118" extrusionOk="0">
                <a:moveTo>
                  <a:pt x="3436649" y="5136108"/>
                </a:moveTo>
                <a:cubicBezTo>
                  <a:pt x="3148902" y="5137854"/>
                  <a:pt x="2863417" y="5015798"/>
                  <a:pt x="2668091" y="4804152"/>
                </a:cubicBezTo>
                <a:cubicBezTo>
                  <a:pt x="2538764" y="4654356"/>
                  <a:pt x="2441512" y="4476923"/>
                  <a:pt x="2294914" y="4342127"/>
                </a:cubicBezTo>
                <a:cubicBezTo>
                  <a:pt x="2185017" y="4247297"/>
                  <a:pt x="2041504" y="4204660"/>
                  <a:pt x="1904878" y="4163974"/>
                </a:cubicBezTo>
                <a:cubicBezTo>
                  <a:pt x="1725177" y="4117946"/>
                  <a:pt x="1538383" y="4122981"/>
                  <a:pt x="1354776" y="4106542"/>
                </a:cubicBezTo>
                <a:cubicBezTo>
                  <a:pt x="1139403" y="4087022"/>
                  <a:pt x="920329" y="4056610"/>
                  <a:pt x="720171" y="3971335"/>
                </a:cubicBezTo>
                <a:cubicBezTo>
                  <a:pt x="499863" y="3875067"/>
                  <a:pt x="299808" y="3731539"/>
                  <a:pt x="166163" y="3528831"/>
                </a:cubicBezTo>
                <a:cubicBezTo>
                  <a:pt x="68191" y="3380268"/>
                  <a:pt x="17304" y="3201704"/>
                  <a:pt x="2089" y="3025401"/>
                </a:cubicBezTo>
                <a:cubicBezTo>
                  <a:pt x="-11584" y="2768549"/>
                  <a:pt x="40743" y="2498238"/>
                  <a:pt x="192378" y="2286387"/>
                </a:cubicBezTo>
                <a:cubicBezTo>
                  <a:pt x="282125" y="2166078"/>
                  <a:pt x="385751" y="2054501"/>
                  <a:pt x="501508" y="1958747"/>
                </a:cubicBezTo>
                <a:cubicBezTo>
                  <a:pt x="631040" y="1857342"/>
                  <a:pt x="775788" y="1776690"/>
                  <a:pt x="922180" y="1702409"/>
                </a:cubicBezTo>
                <a:cubicBezTo>
                  <a:pt x="1043385" y="1641894"/>
                  <a:pt x="1163151" y="1580250"/>
                  <a:pt x="1286515" y="1524461"/>
                </a:cubicBezTo>
                <a:cubicBezTo>
                  <a:pt x="1406075" y="1464358"/>
                  <a:pt x="1527692" y="1414529"/>
                  <a:pt x="1632243" y="1331206"/>
                </a:cubicBezTo>
                <a:cubicBezTo>
                  <a:pt x="1768766" y="1215417"/>
                  <a:pt x="1713047" y="1088327"/>
                  <a:pt x="1763729" y="938428"/>
                </a:cubicBezTo>
                <a:cubicBezTo>
                  <a:pt x="1835691" y="729556"/>
                  <a:pt x="1948878" y="531267"/>
                  <a:pt x="2103494" y="372532"/>
                </a:cubicBezTo>
                <a:cubicBezTo>
                  <a:pt x="2229017" y="254483"/>
                  <a:pt x="2369858" y="146913"/>
                  <a:pt x="2531054" y="83111"/>
                </a:cubicBezTo>
                <a:cubicBezTo>
                  <a:pt x="2859305" y="-43157"/>
                  <a:pt x="3226210" y="-10383"/>
                  <a:pt x="3559294" y="80646"/>
                </a:cubicBezTo>
                <a:cubicBezTo>
                  <a:pt x="3562583" y="64618"/>
                  <a:pt x="3579546" y="54138"/>
                  <a:pt x="3595378" y="58659"/>
                </a:cubicBezTo>
                <a:cubicBezTo>
                  <a:pt x="3607509" y="61947"/>
                  <a:pt x="3618200" y="68830"/>
                  <a:pt x="3628995" y="74995"/>
                </a:cubicBezTo>
                <a:cubicBezTo>
                  <a:pt x="3659424" y="89995"/>
                  <a:pt x="3692219" y="113934"/>
                  <a:pt x="3718331" y="134071"/>
                </a:cubicBezTo>
                <a:cubicBezTo>
                  <a:pt x="3888265" y="244209"/>
                  <a:pt x="3893302" y="278319"/>
                  <a:pt x="3965059" y="457704"/>
                </a:cubicBezTo>
                <a:cubicBezTo>
                  <a:pt x="4007003" y="534965"/>
                  <a:pt x="4075161" y="592397"/>
                  <a:pt x="4139105" y="650857"/>
                </a:cubicBezTo>
                <a:cubicBezTo>
                  <a:pt x="4211273" y="718460"/>
                  <a:pt x="4278095" y="794283"/>
                  <a:pt x="4325488" y="881510"/>
                </a:cubicBezTo>
                <a:cubicBezTo>
                  <a:pt x="4371852" y="971408"/>
                  <a:pt x="4409478" y="1070450"/>
                  <a:pt x="4409478" y="1172780"/>
                </a:cubicBezTo>
                <a:cubicBezTo>
                  <a:pt x="4416469" y="1402200"/>
                  <a:pt x="4338441" y="1618675"/>
                  <a:pt x="4277170" y="1836280"/>
                </a:cubicBezTo>
                <a:cubicBezTo>
                  <a:pt x="4208086" y="2069193"/>
                  <a:pt x="4195236" y="2309401"/>
                  <a:pt x="4229984" y="2548581"/>
                </a:cubicBezTo>
                <a:cubicBezTo>
                  <a:pt x="4264423" y="2786735"/>
                  <a:pt x="4343067" y="3011840"/>
                  <a:pt x="4432506" y="3233759"/>
                </a:cubicBezTo>
                <a:cubicBezTo>
                  <a:pt x="4501179" y="3376878"/>
                  <a:pt x="4565945" y="3523489"/>
                  <a:pt x="4581674" y="3683250"/>
                </a:cubicBezTo>
                <a:cubicBezTo>
                  <a:pt x="4617758" y="3935171"/>
                  <a:pt x="4601104" y="4201886"/>
                  <a:pt x="4492646" y="4435005"/>
                </a:cubicBezTo>
                <a:cubicBezTo>
                  <a:pt x="4442067" y="4547197"/>
                  <a:pt x="4361778" y="4641308"/>
                  <a:pt x="4281282" y="4733056"/>
                </a:cubicBezTo>
                <a:cubicBezTo>
                  <a:pt x="4186806" y="4836721"/>
                  <a:pt x="4094386" y="4947989"/>
                  <a:pt x="3970096" y="5017031"/>
                </a:cubicBezTo>
                <a:cubicBezTo>
                  <a:pt x="3905639" y="5051963"/>
                  <a:pt x="3834396" y="5071895"/>
                  <a:pt x="3763976" y="5090902"/>
                </a:cubicBezTo>
                <a:cubicBezTo>
                  <a:pt x="3657471" y="5121005"/>
                  <a:pt x="3547780" y="5142067"/>
                  <a:pt x="3436649" y="5136108"/>
                </a:cubicBezTo>
                <a:close/>
                <a:moveTo>
                  <a:pt x="3395425" y="5076312"/>
                </a:moveTo>
                <a:cubicBezTo>
                  <a:pt x="3516630" y="5085867"/>
                  <a:pt x="3637013" y="5067990"/>
                  <a:pt x="3753181" y="5033367"/>
                </a:cubicBezTo>
                <a:cubicBezTo>
                  <a:pt x="3917666" y="4995866"/>
                  <a:pt x="4026638" y="4927338"/>
                  <a:pt x="4139002" y="4801995"/>
                </a:cubicBezTo>
                <a:cubicBezTo>
                  <a:pt x="4370619" y="4559732"/>
                  <a:pt x="4500048" y="4394319"/>
                  <a:pt x="4534590" y="4049110"/>
                </a:cubicBezTo>
                <a:cubicBezTo>
                  <a:pt x="4550730" y="3861506"/>
                  <a:pt x="4534590" y="3668353"/>
                  <a:pt x="4479179" y="3488146"/>
                </a:cubicBezTo>
                <a:cubicBezTo>
                  <a:pt x="4443712" y="3385302"/>
                  <a:pt x="4389740" y="3290267"/>
                  <a:pt x="4350572" y="3188965"/>
                </a:cubicBezTo>
                <a:cubicBezTo>
                  <a:pt x="4312843" y="3089203"/>
                  <a:pt x="4280049" y="2987387"/>
                  <a:pt x="4246226" y="2886188"/>
                </a:cubicBezTo>
                <a:cubicBezTo>
                  <a:pt x="4159152" y="2598411"/>
                  <a:pt x="4122965" y="2287414"/>
                  <a:pt x="4180740" y="1990391"/>
                </a:cubicBezTo>
                <a:cubicBezTo>
                  <a:pt x="4219909" y="1777923"/>
                  <a:pt x="4307497" y="1576962"/>
                  <a:pt x="4338955" y="1363056"/>
                </a:cubicBezTo>
                <a:cubicBezTo>
                  <a:pt x="4349030" y="1281685"/>
                  <a:pt x="4354787" y="1205760"/>
                  <a:pt x="4348310" y="1125622"/>
                </a:cubicBezTo>
                <a:cubicBezTo>
                  <a:pt x="4321993" y="939250"/>
                  <a:pt x="4204180" y="781543"/>
                  <a:pt x="4064470" y="661439"/>
                </a:cubicBezTo>
                <a:cubicBezTo>
                  <a:pt x="4012657" y="617055"/>
                  <a:pt x="3965573" y="566301"/>
                  <a:pt x="3927433" y="509588"/>
                </a:cubicBezTo>
                <a:cubicBezTo>
                  <a:pt x="3888265" y="446403"/>
                  <a:pt x="3875312" y="370580"/>
                  <a:pt x="3835218" y="307805"/>
                </a:cubicBezTo>
                <a:cubicBezTo>
                  <a:pt x="3801704" y="257668"/>
                  <a:pt x="3745265" y="225407"/>
                  <a:pt x="3698181" y="190578"/>
                </a:cubicBezTo>
                <a:cubicBezTo>
                  <a:pt x="3667648" y="169825"/>
                  <a:pt x="3638555" y="144242"/>
                  <a:pt x="3604527" y="128728"/>
                </a:cubicBezTo>
                <a:cubicBezTo>
                  <a:pt x="3401079" y="67700"/>
                  <a:pt x="3187351" y="42323"/>
                  <a:pt x="2975370" y="46022"/>
                </a:cubicBezTo>
                <a:cubicBezTo>
                  <a:pt x="2809651" y="50440"/>
                  <a:pt x="2644754" y="84241"/>
                  <a:pt x="2493942" y="153900"/>
                </a:cubicBezTo>
                <a:cubicBezTo>
                  <a:pt x="2279288" y="265476"/>
                  <a:pt x="2088382" y="430272"/>
                  <a:pt x="1965121" y="639966"/>
                </a:cubicBezTo>
                <a:cubicBezTo>
                  <a:pt x="1904569" y="744967"/>
                  <a:pt x="1846177" y="853667"/>
                  <a:pt x="1813177" y="970792"/>
                </a:cubicBezTo>
                <a:cubicBezTo>
                  <a:pt x="1793747" y="1034696"/>
                  <a:pt x="1792102" y="1102197"/>
                  <a:pt x="1786140" y="1167026"/>
                </a:cubicBezTo>
                <a:cubicBezTo>
                  <a:pt x="1770719" y="1304185"/>
                  <a:pt x="1658047" y="1399837"/>
                  <a:pt x="1542290" y="1459529"/>
                </a:cubicBezTo>
                <a:cubicBezTo>
                  <a:pt x="1258964" y="1612305"/>
                  <a:pt x="956824" y="1730148"/>
                  <a:pt x="684087" y="1902445"/>
                </a:cubicBezTo>
                <a:cubicBezTo>
                  <a:pt x="565863" y="1972822"/>
                  <a:pt x="461723" y="2063234"/>
                  <a:pt x="369405" y="2164845"/>
                </a:cubicBezTo>
                <a:cubicBezTo>
                  <a:pt x="279658" y="2261216"/>
                  <a:pt x="195256" y="2365703"/>
                  <a:pt x="145705" y="2488889"/>
                </a:cubicBezTo>
                <a:cubicBezTo>
                  <a:pt x="16481" y="2803687"/>
                  <a:pt x="26042" y="3182595"/>
                  <a:pt x="201836" y="3477666"/>
                </a:cubicBezTo>
                <a:cubicBezTo>
                  <a:pt x="341957" y="3696915"/>
                  <a:pt x="554555" y="3843321"/>
                  <a:pt x="793161" y="3938561"/>
                </a:cubicBezTo>
                <a:cubicBezTo>
                  <a:pt x="1005348" y="4014487"/>
                  <a:pt x="1235113" y="4040994"/>
                  <a:pt x="1458402" y="4055686"/>
                </a:cubicBezTo>
                <a:cubicBezTo>
                  <a:pt x="1634710" y="4065241"/>
                  <a:pt x="1814000" y="4070891"/>
                  <a:pt x="1983420" y="4125755"/>
                </a:cubicBezTo>
                <a:cubicBezTo>
                  <a:pt x="2095578" y="4163974"/>
                  <a:pt x="2211232" y="4201578"/>
                  <a:pt x="2305811" y="4275345"/>
                </a:cubicBezTo>
                <a:cubicBezTo>
                  <a:pt x="2471016" y="4410450"/>
                  <a:pt x="2572895" y="4603808"/>
                  <a:pt x="2710549" y="4763981"/>
                </a:cubicBezTo>
                <a:cubicBezTo>
                  <a:pt x="2885417" y="4952818"/>
                  <a:pt x="3137594" y="5069429"/>
                  <a:pt x="3395425" y="5076312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4140" y="3412539"/>
            <a:ext cx="14678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/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15400" y="3859712"/>
            <a:ext cx="1467866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Membuat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dataframe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baru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dari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file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json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dengan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kolom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category.id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dan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category</a:t>
            </a:r>
          </a:p>
          <a:p>
            <a:pPr marL="457200" indent="-457200">
              <a:buAutoNum type="arabicPeriod"/>
            </a:pP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Menggabungkan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data .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json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dengan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data .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csv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Mengganti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tipe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data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kolom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publish time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dan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trending date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menjadi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type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datetime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,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kemudian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membuat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kolom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baru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publish date yang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diambil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dari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data date di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kolom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publish time</a:t>
            </a:r>
          </a:p>
          <a:p>
            <a:pPr marL="457200" indent="-457200">
              <a:buAutoNum type="arabicPeriod"/>
            </a:pP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Membuat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kolom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baru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Day To Trending yang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berisi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lama video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tersebut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trending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dari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tanggal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publishnya</a:t>
            </a:r>
            <a:endParaRPr lang="en-US" sz="3200" dirty="0" smtClean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457200" indent="-457200">
              <a:buAutoNum type="arabicPeriod"/>
            </a:pP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Merubah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type data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kolom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DayToTrending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menjadi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int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untuk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mempermudah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analisa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kedepannya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/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Cleaning data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2450" indent="-514350">
              <a:buAutoNum type="arabicPeriod"/>
            </a:pPr>
            <a:r>
              <a:rPr lang="en-US" dirty="0" smtClean="0"/>
              <a:t>Null Value</a:t>
            </a:r>
          </a:p>
          <a:p>
            <a:pPr marL="495300" lvl="1" indent="0">
              <a:buNone/>
            </a:pPr>
            <a:r>
              <a:rPr lang="en-US" dirty="0" smtClean="0"/>
              <a:t>- </a:t>
            </a:r>
            <a:r>
              <a:rPr lang="en-US" dirty="0" err="1"/>
              <a:t>Terdapat</a:t>
            </a:r>
            <a:r>
              <a:rPr lang="en-US" dirty="0"/>
              <a:t> 570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description </a:t>
            </a:r>
            <a:r>
              <a:rPr lang="en-US" dirty="0"/>
              <a:t>/ 1,4%</a:t>
            </a:r>
          </a:p>
          <a:p>
            <a:pPr marL="4953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Mengganti</a:t>
            </a:r>
            <a:r>
              <a:rPr lang="en-US" dirty="0" smtClean="0"/>
              <a:t> null Value</a:t>
            </a:r>
          </a:p>
          <a:p>
            <a:pPr marL="552450" indent="-514350"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Duplikat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Terdapat</a:t>
            </a:r>
            <a:r>
              <a:rPr lang="en-US" dirty="0" smtClean="0"/>
              <a:t> 48 </a:t>
            </a:r>
            <a:r>
              <a:rPr lang="en-US" dirty="0" err="1" smtClean="0"/>
              <a:t>baris</a:t>
            </a:r>
            <a:r>
              <a:rPr lang="en-US" dirty="0" smtClean="0"/>
              <a:t> data </a:t>
            </a:r>
            <a:r>
              <a:rPr lang="en-US" dirty="0" err="1" smtClean="0"/>
              <a:t>duplikat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Menghapus</a:t>
            </a:r>
            <a:r>
              <a:rPr lang="en-US" dirty="0" smtClean="0"/>
              <a:t> data </a:t>
            </a:r>
            <a:r>
              <a:rPr lang="en-US" dirty="0" err="1" smtClean="0"/>
              <a:t>duplikat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40949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40901 </a:t>
            </a:r>
            <a:r>
              <a:rPr lang="en-US" dirty="0" err="1" smtClean="0"/>
              <a:t>baris</a:t>
            </a:r>
            <a:endParaRPr lang="en-US" dirty="0" smtClean="0"/>
          </a:p>
          <a:p>
            <a:pPr marL="552450" indent="-514350">
              <a:buAutoNum type="arabicPeriod" startAt="3"/>
            </a:pPr>
            <a:r>
              <a:rPr lang="en-US" dirty="0" smtClean="0"/>
              <a:t>Outlier</a:t>
            </a:r>
          </a:p>
          <a:p>
            <a:pPr lvl="1">
              <a:buFontTx/>
              <a:buChar char="-"/>
            </a:pPr>
            <a:r>
              <a:rPr lang="en-US" dirty="0" err="1" smtClean="0"/>
              <a:t>Terdapat</a:t>
            </a:r>
            <a:r>
              <a:rPr lang="en-US" dirty="0" smtClean="0"/>
              <a:t> 4497 </a:t>
            </a:r>
            <a:r>
              <a:rPr lang="en-US" dirty="0" err="1" smtClean="0"/>
              <a:t>baris</a:t>
            </a:r>
            <a:r>
              <a:rPr lang="en-US" dirty="0" smtClean="0"/>
              <a:t> data outlier</a:t>
            </a:r>
          </a:p>
          <a:p>
            <a:pPr lvl="1">
              <a:buFontTx/>
              <a:buChar char="-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 outlier</a:t>
            </a:r>
          </a:p>
          <a:p>
            <a:pPr lvl="1"/>
            <a:endParaRPr lang="en-US" dirty="0"/>
          </a:p>
          <a:p>
            <a:pPr marL="4953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5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91839" y="3860570"/>
            <a:ext cx="155325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1. </a:t>
            </a:r>
            <a:r>
              <a:rPr lang="en-US" sz="4000" b="1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Korelasi</a:t>
            </a: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4000" b="1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antar</a:t>
            </a: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b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</a:b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variable (</a:t>
            </a:r>
            <a:r>
              <a:rPr lang="en-US" sz="4000" b="1" dirty="0" err="1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HEATmap</a:t>
            </a: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)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655" y="546331"/>
            <a:ext cx="4996274" cy="94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30" y="2303694"/>
            <a:ext cx="155325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nn-NO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2. Uji hipotesis</a:t>
            </a:r>
            <a:br>
              <a:rPr lang="nn-NO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</a:br>
            <a:r>
              <a:rPr lang="nn-NO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    hubungan </a:t>
            </a:r>
            <a:r>
              <a:rPr lang="nn-NO" sz="4000" b="1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antara </a:t>
            </a:r>
            <a:r>
              <a:rPr lang="nn-NO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likes </a:t>
            </a:r>
            <a:r>
              <a:rPr lang="nn-NO" sz="4000" b="1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terhadap </a:t>
            </a:r>
            <a:r>
              <a:rPr lang="nn-NO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views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49994" y="5033040"/>
            <a:ext cx="1553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kiest Guy"/>
              <a:buNone/>
              <a:defRPr sz="75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 algn="l">
              <a:buAutoNum type="arabicPeriod"/>
            </a:pPr>
            <a:endParaRPr lang="en-US" sz="32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732280" y="4471200"/>
            <a:ext cx="11722800" cy="5815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nn-NO" sz="28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Uji Distribusi Data Likes dan Views menggunakan normal Test</a:t>
            </a:r>
          </a:p>
          <a:p>
            <a:pPr marL="38100" indent="0">
              <a:buNone/>
            </a:pPr>
            <a:r>
              <a:rPr lang="nn-NO" sz="28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	- </a:t>
            </a:r>
            <a:r>
              <a:rPr lang="nn-NO" sz="28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Hasilnya kedua Data tidak </a:t>
            </a:r>
            <a:r>
              <a:rPr lang="nn-NO" sz="28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terdistribusi normal</a:t>
            </a:r>
          </a:p>
          <a:p>
            <a:pPr marL="38100" indent="0">
              <a:buNone/>
            </a:pPr>
            <a:r>
              <a:rPr lang="nn-NO" sz="28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	- Hasil pvalue &lt; 0.05	</a:t>
            </a:r>
          </a:p>
          <a:p>
            <a:pPr marL="38100" indent="0">
              <a:buNone/>
            </a:pPr>
            <a:endParaRPr lang="nn-NO" sz="2800" dirty="0" smtClean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38100" indent="0">
              <a:buNone/>
            </a:pPr>
            <a:r>
              <a:rPr lang="nn-NO" sz="28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2. Uji Hipotesis menggunakan </a:t>
            </a:r>
            <a:r>
              <a:rPr lang="en-US" sz="2800" dirty="0" err="1"/>
              <a:t>mannwhitneyu</a:t>
            </a:r>
            <a:endParaRPr lang="en-US" sz="2800" dirty="0"/>
          </a:p>
          <a:p>
            <a:pPr marL="38100" indent="0">
              <a:buNone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	- </a:t>
            </a:r>
            <a:r>
              <a:rPr lang="nn-NO" sz="28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Hasil pvalue &lt; 0.05	</a:t>
            </a:r>
          </a:p>
          <a:p>
            <a:pPr marL="38100" indent="0">
              <a:buNone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	- </a:t>
            </a:r>
            <a:r>
              <a:rPr lang="en-US" sz="2800" dirty="0" err="1"/>
              <a:t>Menolak</a:t>
            </a:r>
            <a:r>
              <a:rPr lang="en-US" sz="2800" dirty="0"/>
              <a:t> </a:t>
            </a:r>
            <a:r>
              <a:rPr lang="en-US" sz="2800" dirty="0" smtClean="0"/>
              <a:t>Ho,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pengaruh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likes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	views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lvl="1"/>
            <a:endParaRPr lang="en-US" dirty="0"/>
          </a:p>
          <a:p>
            <a:pPr marL="4953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97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30" y="2303694"/>
            <a:ext cx="155325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nn-NO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3. Uji hipotesis</a:t>
            </a:r>
            <a:br>
              <a:rPr lang="nn-NO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</a:br>
            <a:r>
              <a:rPr lang="nn-NO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    hubungan </a:t>
            </a:r>
            <a:r>
              <a:rPr lang="nn-NO" sz="4000" b="1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antara </a:t>
            </a:r>
            <a:r>
              <a:rPr lang="nn-NO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comment count </a:t>
            </a:r>
            <a:r>
              <a:rPr lang="nn-NO" sz="4000" b="1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terhadap </a:t>
            </a:r>
            <a:r>
              <a:rPr lang="nn-NO" sz="4000" b="1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views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49994" y="5033040"/>
            <a:ext cx="1553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kiest Guy"/>
              <a:buNone/>
              <a:defRPr sz="75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 algn="l">
              <a:buAutoNum type="arabicPeriod"/>
            </a:pPr>
            <a:endParaRPr lang="en-US" sz="32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732280" y="4471200"/>
            <a:ext cx="11722800" cy="5815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nn-NO" sz="28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Diasumsikan kedua data tidak terdistribusi normal, maka akan langsung dilanjutkan uji hipotesis.</a:t>
            </a:r>
          </a:p>
          <a:p>
            <a:pPr marL="38100" indent="0">
              <a:buNone/>
            </a:pPr>
            <a:endParaRPr lang="nn-NO" sz="2800" dirty="0" smtClean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38100" indent="0">
              <a:buNone/>
            </a:pPr>
            <a:r>
              <a:rPr lang="nn-NO" sz="28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2. Uji Hipotesis menggunakan </a:t>
            </a:r>
            <a:r>
              <a:rPr lang="en-US" sz="2800" dirty="0" err="1"/>
              <a:t>mannwhitneyu</a:t>
            </a:r>
            <a:endParaRPr lang="en-US" sz="2800" dirty="0"/>
          </a:p>
          <a:p>
            <a:pPr marL="38100" indent="0">
              <a:buNone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	- </a:t>
            </a:r>
            <a:r>
              <a:rPr lang="nn-NO" sz="2800" dirty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Hasil pvalue &lt; 0.05	</a:t>
            </a:r>
          </a:p>
          <a:p>
            <a:pPr marL="38100" indent="0">
              <a:buNone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	- </a:t>
            </a:r>
            <a:r>
              <a:rPr lang="en-US" sz="2800" dirty="0" err="1"/>
              <a:t>Menolak</a:t>
            </a:r>
            <a:r>
              <a:rPr lang="en-US" sz="2800" dirty="0"/>
              <a:t> </a:t>
            </a:r>
            <a:r>
              <a:rPr lang="en-US" sz="2800" dirty="0" smtClean="0"/>
              <a:t>Ho,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pengaruh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comment count 	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	views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lvl="1"/>
            <a:endParaRPr lang="en-US" dirty="0"/>
          </a:p>
          <a:p>
            <a:pPr marL="4953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82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ellow, Green and Violet College Newsletter Presentation">
  <a:themeElements>
    <a:clrScheme name="Office">
      <a:dk1>
        <a:srgbClr val="883DF8"/>
      </a:dk1>
      <a:lt1>
        <a:srgbClr val="FFFFFF"/>
      </a:lt1>
      <a:dk2>
        <a:srgbClr val="666666"/>
      </a:dk2>
      <a:lt2>
        <a:srgbClr val="EEECE1"/>
      </a:lt2>
      <a:accent1>
        <a:srgbClr val="28C451"/>
      </a:accent1>
      <a:accent2>
        <a:srgbClr val="2843FF"/>
      </a:accent2>
      <a:accent3>
        <a:srgbClr val="F2D925"/>
      </a:accent3>
      <a:accent4>
        <a:srgbClr val="FF4F63"/>
      </a:accent4>
      <a:accent5>
        <a:srgbClr val="E03E26"/>
      </a:accent5>
      <a:accent6>
        <a:srgbClr val="F48723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878</Words>
  <Application>Microsoft Office PowerPoint</Application>
  <PresentationFormat>Custom</PresentationFormat>
  <Paragraphs>105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Poppins</vt:lpstr>
      <vt:lpstr>Arial</vt:lpstr>
      <vt:lpstr>Calibri</vt:lpstr>
      <vt:lpstr>Luckiest Guy</vt:lpstr>
      <vt:lpstr>Yellow, Green and Violet College Newsletter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Cleaning data</vt:lpstr>
      <vt:lpstr>1. Korelasi antar  variable (HEATmap)</vt:lpstr>
      <vt:lpstr>2. Uji hipotesis      hubungan antara likes terhadap views</vt:lpstr>
      <vt:lpstr>3. Uji hipotesis      hubungan antara comment count terhadap views</vt:lpstr>
      <vt:lpstr>4. Jarak / lama video menjadi trending</vt:lpstr>
      <vt:lpstr>PowerPoint Presentation</vt:lpstr>
      <vt:lpstr>5. Channel  Youtube yang mempunyai banyak video trending </vt:lpstr>
      <vt:lpstr>PowerPoint Presentation</vt:lpstr>
      <vt:lpstr>PowerPoint Presentation</vt:lpstr>
      <vt:lpstr>Perbandingan likes dan dislikes berdasar kategori</vt:lpstr>
      <vt:lpstr>Banyak View Tiap Channel Youtube</vt:lpstr>
      <vt:lpstr>Banyak View Tiap Channel Youtube</vt:lpstr>
      <vt:lpstr>Presentase Jam Posting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40</cp:revision>
  <dcterms:modified xsi:type="dcterms:W3CDTF">2023-01-16T13:07:21Z</dcterms:modified>
</cp:coreProperties>
</file>