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D84-F7F3-44BE-AB89-7BCAB589ADA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952A-BD42-4939-B341-D99E70A93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45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D84-F7F3-44BE-AB89-7BCAB589ADA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952A-BD42-4939-B341-D99E70A93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2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D84-F7F3-44BE-AB89-7BCAB589ADA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952A-BD42-4939-B341-D99E70A93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51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D84-F7F3-44BE-AB89-7BCAB589ADA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952A-BD42-4939-B341-D99E70A93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40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D84-F7F3-44BE-AB89-7BCAB589ADA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952A-BD42-4939-B341-D99E70A93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98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D84-F7F3-44BE-AB89-7BCAB589ADA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952A-BD42-4939-B341-D99E70A93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16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D84-F7F3-44BE-AB89-7BCAB589ADA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952A-BD42-4939-B341-D99E70A93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1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D84-F7F3-44BE-AB89-7BCAB589ADA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952A-BD42-4939-B341-D99E70A93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5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D84-F7F3-44BE-AB89-7BCAB589ADA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952A-BD42-4939-B341-D99E70A93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50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D84-F7F3-44BE-AB89-7BCAB589ADA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952A-BD42-4939-B341-D99E70A93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97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D84-F7F3-44BE-AB89-7BCAB589ADA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952A-BD42-4939-B341-D99E70A93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02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C4D84-F7F3-44BE-AB89-7BCAB589ADA7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A952A-BD42-4939-B341-D99E70A93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90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ad 4"/>
          <p:cNvSpPr/>
          <p:nvPr/>
        </p:nvSpPr>
        <p:spPr>
          <a:xfrm>
            <a:off x="2236577" y="1440611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6" name="Rad 5"/>
          <p:cNvSpPr/>
          <p:nvPr/>
        </p:nvSpPr>
        <p:spPr>
          <a:xfrm>
            <a:off x="1543409" y="1440611"/>
            <a:ext cx="517585" cy="560717"/>
          </a:xfrm>
          <a:prstGeom prst="don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7" name="Rad 6"/>
          <p:cNvSpPr/>
          <p:nvPr/>
        </p:nvSpPr>
        <p:spPr>
          <a:xfrm>
            <a:off x="2236577" y="2078786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8" name="Rad 7"/>
          <p:cNvSpPr/>
          <p:nvPr/>
        </p:nvSpPr>
        <p:spPr>
          <a:xfrm>
            <a:off x="1543409" y="2081122"/>
            <a:ext cx="517585" cy="560717"/>
          </a:xfrm>
          <a:prstGeom prst="don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9" name="Rad 8"/>
          <p:cNvSpPr/>
          <p:nvPr/>
        </p:nvSpPr>
        <p:spPr>
          <a:xfrm>
            <a:off x="884027" y="1440611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10" name="Rad 9"/>
          <p:cNvSpPr/>
          <p:nvPr/>
        </p:nvSpPr>
        <p:spPr>
          <a:xfrm>
            <a:off x="190859" y="1440611"/>
            <a:ext cx="517585" cy="560717"/>
          </a:xfrm>
          <a:prstGeom prst="don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11" name="Rad 10"/>
          <p:cNvSpPr/>
          <p:nvPr/>
        </p:nvSpPr>
        <p:spPr>
          <a:xfrm>
            <a:off x="884027" y="2078786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12" name="Rad 11"/>
          <p:cNvSpPr/>
          <p:nvPr/>
        </p:nvSpPr>
        <p:spPr>
          <a:xfrm>
            <a:off x="190859" y="2081122"/>
            <a:ext cx="517585" cy="560717"/>
          </a:xfrm>
          <a:prstGeom prst="don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13" name="Rad 12"/>
          <p:cNvSpPr/>
          <p:nvPr/>
        </p:nvSpPr>
        <p:spPr>
          <a:xfrm>
            <a:off x="4236827" y="1440611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14" name="Rad 13"/>
          <p:cNvSpPr/>
          <p:nvPr/>
        </p:nvSpPr>
        <p:spPr>
          <a:xfrm>
            <a:off x="3543659" y="1440611"/>
            <a:ext cx="517585" cy="560717"/>
          </a:xfrm>
          <a:prstGeom prst="don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15" name="Rad 14"/>
          <p:cNvSpPr/>
          <p:nvPr/>
        </p:nvSpPr>
        <p:spPr>
          <a:xfrm>
            <a:off x="4236827" y="2078786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16" name="Rad 15"/>
          <p:cNvSpPr/>
          <p:nvPr/>
        </p:nvSpPr>
        <p:spPr>
          <a:xfrm>
            <a:off x="3543659" y="2081122"/>
            <a:ext cx="517585" cy="560717"/>
          </a:xfrm>
          <a:prstGeom prst="don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17" name="Rad 16"/>
          <p:cNvSpPr/>
          <p:nvPr/>
        </p:nvSpPr>
        <p:spPr>
          <a:xfrm>
            <a:off x="2884277" y="1440611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18" name="Rad 17"/>
          <p:cNvSpPr/>
          <p:nvPr/>
        </p:nvSpPr>
        <p:spPr>
          <a:xfrm>
            <a:off x="2884277" y="2078786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19" name="Rad 18"/>
          <p:cNvSpPr/>
          <p:nvPr/>
        </p:nvSpPr>
        <p:spPr>
          <a:xfrm>
            <a:off x="2236577" y="2736011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20" name="Rad 19"/>
          <p:cNvSpPr/>
          <p:nvPr/>
        </p:nvSpPr>
        <p:spPr>
          <a:xfrm>
            <a:off x="1543409" y="2736011"/>
            <a:ext cx="517585" cy="560717"/>
          </a:xfrm>
          <a:prstGeom prst="don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21" name="Rad 20"/>
          <p:cNvSpPr/>
          <p:nvPr/>
        </p:nvSpPr>
        <p:spPr>
          <a:xfrm>
            <a:off x="2236577" y="3374186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22" name="Rad 21"/>
          <p:cNvSpPr/>
          <p:nvPr/>
        </p:nvSpPr>
        <p:spPr>
          <a:xfrm>
            <a:off x="1543409" y="3376522"/>
            <a:ext cx="517585" cy="560717"/>
          </a:xfrm>
          <a:prstGeom prst="don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23" name="Rad 22"/>
          <p:cNvSpPr/>
          <p:nvPr/>
        </p:nvSpPr>
        <p:spPr>
          <a:xfrm>
            <a:off x="884027" y="2736011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24" name="Rad 23"/>
          <p:cNvSpPr/>
          <p:nvPr/>
        </p:nvSpPr>
        <p:spPr>
          <a:xfrm>
            <a:off x="190859" y="2736011"/>
            <a:ext cx="517585" cy="560717"/>
          </a:xfrm>
          <a:prstGeom prst="don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25" name="Rad 24"/>
          <p:cNvSpPr/>
          <p:nvPr/>
        </p:nvSpPr>
        <p:spPr>
          <a:xfrm>
            <a:off x="884027" y="3374186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26" name="Rad 25"/>
          <p:cNvSpPr/>
          <p:nvPr/>
        </p:nvSpPr>
        <p:spPr>
          <a:xfrm>
            <a:off x="190859" y="3376522"/>
            <a:ext cx="517585" cy="560717"/>
          </a:xfrm>
          <a:prstGeom prst="don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27" name="Rad 26"/>
          <p:cNvSpPr/>
          <p:nvPr/>
        </p:nvSpPr>
        <p:spPr>
          <a:xfrm>
            <a:off x="4236827" y="2736011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28" name="Rad 27"/>
          <p:cNvSpPr/>
          <p:nvPr/>
        </p:nvSpPr>
        <p:spPr>
          <a:xfrm>
            <a:off x="3543659" y="2736011"/>
            <a:ext cx="517585" cy="560717"/>
          </a:xfrm>
          <a:prstGeom prst="don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29" name="Rad 28"/>
          <p:cNvSpPr/>
          <p:nvPr/>
        </p:nvSpPr>
        <p:spPr>
          <a:xfrm>
            <a:off x="4236827" y="3374186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30" name="Rad 29"/>
          <p:cNvSpPr/>
          <p:nvPr/>
        </p:nvSpPr>
        <p:spPr>
          <a:xfrm>
            <a:off x="3543659" y="3376522"/>
            <a:ext cx="517585" cy="560717"/>
          </a:xfrm>
          <a:prstGeom prst="don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31" name="Rad 30"/>
          <p:cNvSpPr/>
          <p:nvPr/>
        </p:nvSpPr>
        <p:spPr>
          <a:xfrm>
            <a:off x="2884277" y="2736011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32" name="Rad 31"/>
          <p:cNvSpPr/>
          <p:nvPr/>
        </p:nvSpPr>
        <p:spPr>
          <a:xfrm>
            <a:off x="2884277" y="3374186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33" name="Rad 32"/>
          <p:cNvSpPr/>
          <p:nvPr/>
        </p:nvSpPr>
        <p:spPr>
          <a:xfrm>
            <a:off x="2236577" y="4021886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34" name="Rad 33"/>
          <p:cNvSpPr/>
          <p:nvPr/>
        </p:nvSpPr>
        <p:spPr>
          <a:xfrm>
            <a:off x="1543409" y="4021886"/>
            <a:ext cx="517585" cy="560717"/>
          </a:xfrm>
          <a:prstGeom prst="don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35" name="Rad 34"/>
          <p:cNvSpPr/>
          <p:nvPr/>
        </p:nvSpPr>
        <p:spPr>
          <a:xfrm>
            <a:off x="2236577" y="4660061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36" name="Rad 35"/>
          <p:cNvSpPr/>
          <p:nvPr/>
        </p:nvSpPr>
        <p:spPr>
          <a:xfrm>
            <a:off x="1543409" y="4662397"/>
            <a:ext cx="517585" cy="560717"/>
          </a:xfrm>
          <a:prstGeom prst="don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37" name="Rad 36"/>
          <p:cNvSpPr/>
          <p:nvPr/>
        </p:nvSpPr>
        <p:spPr>
          <a:xfrm>
            <a:off x="884027" y="4021886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38" name="Rad 37"/>
          <p:cNvSpPr/>
          <p:nvPr/>
        </p:nvSpPr>
        <p:spPr>
          <a:xfrm>
            <a:off x="190859" y="4021886"/>
            <a:ext cx="517585" cy="560717"/>
          </a:xfrm>
          <a:prstGeom prst="don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39" name="Rad 38"/>
          <p:cNvSpPr/>
          <p:nvPr/>
        </p:nvSpPr>
        <p:spPr>
          <a:xfrm>
            <a:off x="884027" y="4660061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40" name="Rad 39"/>
          <p:cNvSpPr/>
          <p:nvPr/>
        </p:nvSpPr>
        <p:spPr>
          <a:xfrm>
            <a:off x="190859" y="4662397"/>
            <a:ext cx="517585" cy="560717"/>
          </a:xfrm>
          <a:prstGeom prst="don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41" name="Rad 40"/>
          <p:cNvSpPr/>
          <p:nvPr/>
        </p:nvSpPr>
        <p:spPr>
          <a:xfrm>
            <a:off x="4236827" y="4021886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42" name="Rad 41"/>
          <p:cNvSpPr/>
          <p:nvPr/>
        </p:nvSpPr>
        <p:spPr>
          <a:xfrm>
            <a:off x="3543659" y="4021886"/>
            <a:ext cx="517585" cy="560717"/>
          </a:xfrm>
          <a:prstGeom prst="don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43" name="Rad 42"/>
          <p:cNvSpPr/>
          <p:nvPr/>
        </p:nvSpPr>
        <p:spPr>
          <a:xfrm>
            <a:off x="4236827" y="4660061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44" name="Rad 43"/>
          <p:cNvSpPr/>
          <p:nvPr/>
        </p:nvSpPr>
        <p:spPr>
          <a:xfrm>
            <a:off x="3543659" y="4662397"/>
            <a:ext cx="517585" cy="560717"/>
          </a:xfrm>
          <a:prstGeom prst="don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45" name="Rad 44"/>
          <p:cNvSpPr/>
          <p:nvPr/>
        </p:nvSpPr>
        <p:spPr>
          <a:xfrm>
            <a:off x="2884277" y="4021886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46" name="Rad 45"/>
          <p:cNvSpPr/>
          <p:nvPr/>
        </p:nvSpPr>
        <p:spPr>
          <a:xfrm>
            <a:off x="2884277" y="4660061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 rot="16200000">
            <a:off x="2804332" y="3302630"/>
            <a:ext cx="394588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116096" y="5252712"/>
            <a:ext cx="4638316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116096" y="2010386"/>
            <a:ext cx="4638316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116096" y="2665670"/>
            <a:ext cx="4638316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116096" y="3309094"/>
            <a:ext cx="4638316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116096" y="3949605"/>
            <a:ext cx="4638316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116096" y="4605947"/>
            <a:ext cx="4638316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 rot="16200000">
            <a:off x="2189446" y="3302630"/>
            <a:ext cx="394588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 rot="16200000">
            <a:off x="1501815" y="3302630"/>
            <a:ext cx="394588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 rot="16200000">
            <a:off x="842433" y="3302630"/>
            <a:ext cx="394588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 rot="16200000">
            <a:off x="165296" y="3302630"/>
            <a:ext cx="394588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 rot="16200000">
            <a:off x="-519860" y="3302630"/>
            <a:ext cx="394588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/>
        </p:nvSpPr>
        <p:spPr>
          <a:xfrm rot="16200000">
            <a:off x="-1187255" y="3302630"/>
            <a:ext cx="394588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 rot="16200000">
            <a:off x="-1852817" y="3302630"/>
            <a:ext cx="394588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ad 62"/>
          <p:cNvSpPr/>
          <p:nvPr/>
        </p:nvSpPr>
        <p:spPr>
          <a:xfrm>
            <a:off x="10285202" y="791831"/>
            <a:ext cx="517585" cy="560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64" name="Rad 63"/>
          <p:cNvSpPr/>
          <p:nvPr/>
        </p:nvSpPr>
        <p:spPr>
          <a:xfrm>
            <a:off x="7530140" y="791831"/>
            <a:ext cx="517585" cy="560717"/>
          </a:xfrm>
          <a:prstGeom prst="don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 rot="16200000">
            <a:off x="9439901" y="3086726"/>
            <a:ext cx="4646948" cy="57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/>
          <p:cNvSpPr/>
          <p:nvPr/>
        </p:nvSpPr>
        <p:spPr>
          <a:xfrm flipV="1">
            <a:off x="4979418" y="2639502"/>
            <a:ext cx="668105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Gerader Verbinder 67"/>
          <p:cNvCxnSpPr/>
          <p:nvPr/>
        </p:nvCxnSpPr>
        <p:spPr>
          <a:xfrm>
            <a:off x="4800132" y="352425"/>
            <a:ext cx="2227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4777272" y="923925"/>
            <a:ext cx="2395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>
            <a:off x="6105525" y="0"/>
            <a:ext cx="0" cy="1720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/>
          <p:nvPr/>
        </p:nvCxnSpPr>
        <p:spPr>
          <a:xfrm>
            <a:off x="6724650" y="66675"/>
            <a:ext cx="0" cy="165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81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Doncasters Bochum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Bensing</dc:creator>
  <cp:lastModifiedBy>Sebastian Bensing</cp:lastModifiedBy>
  <cp:revision>6</cp:revision>
  <dcterms:created xsi:type="dcterms:W3CDTF">2018-09-10T06:52:41Z</dcterms:created>
  <dcterms:modified xsi:type="dcterms:W3CDTF">2018-09-10T11:38:16Z</dcterms:modified>
</cp:coreProperties>
</file>