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7" r:id="rId11"/>
    <p:sldId id="260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82F"/>
    <a:srgbClr val="FFCDCD"/>
    <a:srgbClr val="2D8CFF"/>
    <a:srgbClr val="9189FF"/>
    <a:srgbClr val="FFF533"/>
    <a:srgbClr val="CB8E3D"/>
    <a:srgbClr val="EAB05C"/>
    <a:srgbClr val="FF6DEA"/>
    <a:srgbClr val="DD87A6"/>
    <a:srgbClr val="BA2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8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502815"/>
            <a:ext cx="6558080" cy="19851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586585"/>
            <a:ext cx="6535099" cy="91623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834E-E612-4E81-94C8-F77AB4149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631BC-23CC-4C3A-AA48-0A3896C22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720F7-6D97-4568-BDD9-A4753CF9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7133-D03F-4220-8A45-D3E94B79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34831-2216-4B79-9BFC-A2B2BC64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24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D481-1255-4429-9E77-92596337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C2746-7973-4048-BF4B-7286DE0E4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232FF-D47C-42C7-B6A8-D956E754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4027A-591B-45B4-9B74-647C7609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90D0-ABC9-4D9F-866F-6211798B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06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C763-4E71-4BBD-AB2B-3F844FF0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1B534-31CC-4C38-A09D-5AB77F345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AE043-47C9-4E58-BF1A-92C3A5C8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8E725-3FA5-4422-B396-FE42A3DE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427C4-2251-4CCE-A29C-670CD874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37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D870-D93D-4749-AB62-C7BEAE92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F8DA-0F01-4DDF-960C-1BEE4D29E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CAF5F-9152-4D76-B6A7-32C67A208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21506-5022-4ED3-9B23-DA8DB0795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41B2A-5368-445C-BD22-994F36A6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57E71-2440-4E1C-9A00-81FBB348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14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38B89-B5B6-4290-AE00-A889B419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8C489-5579-4365-9DB1-DCD400691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21229-BAEB-4228-A506-30458D3CA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D57E7-932D-4697-B92B-1A2F58C7F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77D91-E775-4440-AD69-151BA1588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8F432-4B05-4BD9-9E2F-87771F04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EE2A8-5113-4B09-9788-753E366E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551AA-99C9-46AC-8977-43F55699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694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61AC-486B-418B-A4CD-AB3F6AC9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ACBB7-66CE-489A-A5D1-8DBA3F02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0DFF5-4A87-45C5-838A-BD21C565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395B7-6422-4A77-8E12-A99F99F7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58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FC020-502A-4429-AE1F-565DEE60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23C62-F311-4C15-9FA2-DDEAE705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95954-EECD-4851-9A05-CF4B6079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2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97387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111"/>
            <a:ext cx="8229600" cy="3417153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1551-596C-45D3-BF6E-3F8786F4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8B0ED-BC54-4528-89F7-885122A54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0477C-82D1-482F-9D92-C8AA3E062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7A74B-4144-43D4-953A-69AAD379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EB69C-74AD-44D7-8140-F1979771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42556-0997-4A84-9936-F3B77055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27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BF5A-53B0-43AD-9424-11584C3C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5CEF60-C13F-42CF-B2C2-571304D89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D31E3-DF06-4BBA-B271-06B9BB798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5A15A-D612-407E-A109-5D0C96EA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DB470-389B-4B81-A789-CB999B93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CBBB1-2F8D-4B46-A342-551E5D4E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471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840F-F720-4780-9EE7-A010FB15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0B0C3-08A2-4391-852D-75A4C6AD8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3E81-0C7D-4242-9720-AE8D1A7E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1F965-E473-4FA0-8FA1-E4E65CD4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4D108-06E5-438E-A0FD-7E501C87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8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8ACCC3-ED20-4355-9802-4FA12E049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874C8-397B-4A90-85A0-E93240848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0176B-5D36-44E4-A6B0-AD67140D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CFB05-6EE6-450F-9A33-18842694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1EAB7-81A1-46D3-AE60-113E8EAC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F03B2CE4-D817-4424-A8A5-59EC86AD4D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7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6690"/>
            <a:ext cx="6701506" cy="903587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7828"/>
            <a:ext cx="6701506" cy="3658289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0" y="102395"/>
            <a:ext cx="8075311" cy="942305"/>
          </a:xfrm>
        </p:spPr>
        <p:txBody>
          <a:bodyPr>
            <a:normAutofit/>
          </a:bodyPr>
          <a:lstStyle>
            <a:lvl1pPr algn="l">
              <a:defRPr sz="3600" u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9" y="1544993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6"/>
            <a:ext cx="4035120" cy="2427818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44994"/>
            <a:ext cx="4041775" cy="56864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2" y="2113637"/>
            <a:ext cx="4041775" cy="242781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49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1E25B-9535-4167-A46D-44C3156A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28242-E31C-4D87-8EAA-B330D03E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21430-B672-4F31-8C67-ABDC5F321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946C5-CD7F-48B7-A746-D41C906B2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51D53-47CF-4EDB-9B74-9CAEDF52A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556A6C-86C8-4DBF-AA8E-36286AAFA986}"/>
              </a:ext>
            </a:extLst>
          </p:cNvPr>
          <p:cNvSpPr txBox="1"/>
          <p:nvPr userDrawn="1"/>
        </p:nvSpPr>
        <p:spPr>
          <a:xfrm>
            <a:off x="-9149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16410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195" y="1502815"/>
            <a:ext cx="6863490" cy="198516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Bauhaus 93" panose="04030905020B02020C02" pitchFamily="82" charset="0"/>
              </a:rPr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14905F-DDBC-4C83-8841-4D32D9068901}"/>
              </a:ext>
            </a:extLst>
          </p:cNvPr>
          <p:cNvSpPr txBox="1"/>
          <p:nvPr/>
        </p:nvSpPr>
        <p:spPr>
          <a:xfrm>
            <a:off x="1517900" y="2541587"/>
            <a:ext cx="610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uhaus 93" panose="04030905020B02020C02" pitchFamily="82" charset="0"/>
              </a:rPr>
              <a:t>Thank you for your time ;) 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9451-F951-4D94-B81B-7CBE3DA5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29A77E-0ED2-481D-9C0E-36DF675FB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261" y="2598031"/>
            <a:ext cx="6535478" cy="920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725DE2-6E07-4F97-93E5-95038B66D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28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B50F-33D5-4105-AE9D-DFEC2A27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A5A878-2618-4695-9B8A-B5E95C719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261" y="2598031"/>
            <a:ext cx="6535478" cy="920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954934-CBDE-437C-AA42-CC6B467F0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27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612F-3CD3-4405-8A6C-E382DC5D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5F2FC1-DD26-4F0D-890B-A7A4A5962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82603"/>
          </a:xfrm>
        </p:spPr>
      </p:pic>
    </p:spTree>
    <p:extLst>
      <p:ext uri="{BB962C8B-B14F-4D97-AF65-F5344CB8AC3E}">
        <p14:creationId xmlns:p14="http://schemas.microsoft.com/office/powerpoint/2010/main" val="1355692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815E-D103-4F4B-AB7D-EFB9C83B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7BD079-E3E2-437E-9E98-844FA11F3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261" y="2598031"/>
            <a:ext cx="6535478" cy="920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08D8DB-DC84-4FB5-A332-BFBB1CC09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559" y="-24236"/>
            <a:ext cx="9732262" cy="542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70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FF5E2C-60E9-4A7F-85C6-27710035C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95" y="1197405"/>
            <a:ext cx="6380952" cy="3190476"/>
          </a:xfrm>
        </p:spPr>
      </p:pic>
    </p:spTree>
    <p:extLst>
      <p:ext uri="{BB962C8B-B14F-4D97-AF65-F5344CB8AC3E}">
        <p14:creationId xmlns:p14="http://schemas.microsoft.com/office/powerpoint/2010/main" val="2730851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835D5C-5B7F-46DA-BFD4-694BAE56E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0" y="1"/>
            <a:ext cx="9153150" cy="5143500"/>
          </a:xfrm>
        </p:spPr>
      </p:pic>
    </p:spTree>
    <p:extLst>
      <p:ext uri="{BB962C8B-B14F-4D97-AF65-F5344CB8AC3E}">
        <p14:creationId xmlns:p14="http://schemas.microsoft.com/office/powerpoint/2010/main" val="621152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48B78E-2F1B-451A-BF27-A6E4E6B93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2" r="7872"/>
          <a:stretch/>
        </p:blipFill>
        <p:spPr>
          <a:xfrm>
            <a:off x="-9151" y="-57249"/>
            <a:ext cx="9153151" cy="5199310"/>
          </a:xfrm>
        </p:spPr>
      </p:pic>
    </p:spTree>
    <p:extLst>
      <p:ext uri="{BB962C8B-B14F-4D97-AF65-F5344CB8AC3E}">
        <p14:creationId xmlns:p14="http://schemas.microsoft.com/office/powerpoint/2010/main" val="3972213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Reza Poudineh	</a:t>
            </a:r>
          </a:p>
          <a:p>
            <a:r>
              <a:rPr lang="en-US" dirty="0"/>
              <a:t>Mahmoud Poudineh	</a:t>
            </a:r>
          </a:p>
          <a:p>
            <a:r>
              <a:rPr lang="en-US" dirty="0"/>
              <a:t>Ali Davoudi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</Words>
  <Application>Microsoft Office PowerPoint</Application>
  <PresentationFormat>On-screen Show (16:9)</PresentationFormat>
  <Paragraphs>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Bauhaus 93</vt:lpstr>
      <vt:lpstr>Calibri</vt:lpstr>
      <vt:lpstr>Calibri Light</vt:lpstr>
      <vt:lpstr>Office Theme</vt:lpstr>
      <vt:lpstr>1_Office Theme</vt:lpstr>
      <vt:lpstr>Router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Presenters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2023-05-21T10:49:29Z</dcterms:modified>
</cp:coreProperties>
</file>