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 smtClean="0">
                <a:latin typeface="Agency FB" panose="020B0503020202020204" pitchFamily="34" charset="0"/>
              </a:rPr>
              <a:t>The Clean Coder</a:t>
            </a:r>
            <a:endParaRPr lang="en-US" sz="6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244" y="2193951"/>
            <a:ext cx="4046077" cy="43497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  <a:endParaRPr lang="en-US" sz="2800" dirty="0">
              <a:ln w="0"/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3116" y="3029904"/>
            <a:ext cx="7265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تیرماه 1398</a:t>
            </a:r>
            <a:endParaRPr lang="en-US" sz="20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5729" y="4200324"/>
            <a:ext cx="2680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ارائه دهنده : رضا پویا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22300" y="2479920"/>
            <a:ext cx="801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رابرت سیسیل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(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/ معروف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به عمو باب ) یک  مهندس ، برنامه نویس  ، مربی و نویسنده ی  آمریکایی است  .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آقای باب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مارتین بیشتر به خاطر نقش موثرش در نوشتن مانیفست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همچنین توسعه ی چند اصل طراحی نرم افزار و تهیه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SOLID </a:t>
            </a:r>
            <a:r>
              <a:rPr lang="en-US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Principles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شناخته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می شود.  ایشان اولین مدیر اتحادیه ی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Agile 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بودند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. </a:t>
            </a:r>
          </a:p>
          <a:p>
            <a:pPr algn="just" rtl="1"/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در حال حاضر آقای مارتین دو شرکت 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Uncle Bob Consulting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و </a:t>
            </a:r>
            <a:r>
              <a:rPr lang="en-US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Clean Coders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را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مدیریت می کند که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شرکت </a:t>
            </a:r>
            <a:r>
              <a:rPr lang="fa-IR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اول خدمات مشاوره ای و آموزشی ارائه می دهد و شرکت دوم  ویدئوهای آموزشی تهیه می </a:t>
            </a:r>
            <a:r>
              <a:rPr lang="fa-IR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کند . </a:t>
            </a:r>
            <a:endParaRPr lang="en-US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112</TotalTime>
  <Words>137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Arabic</vt:lpstr>
      <vt:lpstr>Agency FB</vt:lpstr>
      <vt:lpstr>Calibri</vt:lpstr>
      <vt:lpstr>Century Gothic</vt:lpstr>
      <vt:lpstr>Wingdings 2</vt:lpstr>
      <vt:lpstr>Quotable</vt:lpstr>
      <vt:lpstr>The Clean Coder</vt:lpstr>
      <vt:lpstr>درباره ی نویسنده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Pouya</cp:lastModifiedBy>
  <cp:revision>10</cp:revision>
  <dcterms:created xsi:type="dcterms:W3CDTF">2019-07-01T05:48:04Z</dcterms:created>
  <dcterms:modified xsi:type="dcterms:W3CDTF">2019-07-01T07:40:17Z</dcterms:modified>
</cp:coreProperties>
</file>