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 smtClean="0">
                <a:latin typeface="Agency FB" panose="020B0503020202020204" pitchFamily="34" charset="0"/>
              </a:rPr>
              <a:t>The Clean Coder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  <a:endParaRPr lang="en-US" sz="2800" dirty="0">
              <a:ln w="0"/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تیرماه 1398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5729" y="4200324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2300" y="247992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رابرت سیسیل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معروف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عمو باب ) یک  مهندس ، برنامه نویس  ، مربی و نویسنده ی  آمریکایی است  .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آقای باب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 بیشتر به خاطر نقش موثرش در نوشتن مانیفست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همچنین توسعه ی چند اصل طراحی نرم افزار و تهیه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شناخته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شود.  ایشان اولین مدیر اتحادیه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بودند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</a:p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حاضر آقای مارتین دو شرکت 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Uncle Bob Consulting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Clean Coders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می کند که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شرکت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اول خدمات مشاوره ای و آموزشی ارائه می دهد و شرکت دوم  ویدئوهای آموزشی تهیه می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کند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ای گری در مورد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0200" y="2235200"/>
            <a:ext cx="661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ضرر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نزنید.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صورت پیوسته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یادگیری باشید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برای تازه کارها مثل آموزگار باشید 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دامین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خود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رو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ضرر نزنید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!!!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505399"/>
            <a:ext cx="4377123" cy="3282842"/>
          </a:xfrm>
          <a:prstGeom prst="ellips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847598" y="2679698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باگ ایجاد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معذرت خواهی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تیم کنترل کیفیت نباید خطایی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بیابد.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ساختار صدمه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نزنید.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Refactor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کنید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162</TotalTime>
  <Words>254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Arabic</vt:lpstr>
      <vt:lpstr>Agency FB</vt:lpstr>
      <vt:lpstr>Arial</vt:lpstr>
      <vt:lpstr>Calibri</vt:lpstr>
      <vt:lpstr>Century Gothic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Pouya</cp:lastModifiedBy>
  <cp:revision>22</cp:revision>
  <dcterms:created xsi:type="dcterms:W3CDTF">2019-07-01T05:48:04Z</dcterms:created>
  <dcterms:modified xsi:type="dcterms:W3CDTF">2019-07-08T05:07:32Z</dcterms:modified>
</cp:coreProperties>
</file>