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>
                <a:latin typeface="Agency FB" panose="020B0503020202020204" pitchFamily="34" charset="0"/>
              </a:rPr>
              <a:t>The Clean 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312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تیرماه 1398 – اسفند 1400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569" y="4292658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دیاگرام های جریان داده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شبکه های پتری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Petri Nets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انتقال حالت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Transition Diagrams and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فلوچارت ها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تصمیم گیری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فیلم آموزشی نگاه کنید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کنفرانس ها بروید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Dojo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بهترین روش دیگر برای یادگیری و تمرین کردن ، همکاری با سایرین است . زمانی که با سایر برنامه نویسان همکاری می کنید ، از یکدیگر می آموزید 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آموزش دهید.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237" y="1976438"/>
            <a:ext cx="7818249" cy="68580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را بشناسید.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409" y="2662238"/>
            <a:ext cx="1013229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دانستن دامین ( تجارت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3328" y="4167205"/>
            <a:ext cx="962742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1" y="5241635"/>
            <a:ext cx="103632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شما باید در مورد این مشکلات اطلاعات داشته باشید و به دنبال بهترین راه حل بگردید .  نباید در دام « ما – در برابر – آنها » بیافتید . </a:t>
            </a: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559867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650" y="2524131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عملی عالی از « 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خودبزرگ بین و متکبر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» است.  </a:t>
            </a:r>
          </a:p>
          <a:p>
            <a:pPr algn="r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، ولی دیگران را تمسخر نمی کند . اگر تمسخرها بی مورد بودند ، فقط به آنها می خندد و از آنها رد می شود ، چون می داند که ممکن است خودش هم اشتباه کند .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52500"/>
            <a:ext cx="10834255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ای ها ، حقیقت را می گویند . حرفه ای ها شجاعت لازم برای « نه » گفتن به مدیران را دارند.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4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 هیچ « تلاشی » وجود نداره . 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معامله کنید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چرا « دلیل » مهم نیست ! 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دلیل اینکه امکان انجام کاری وجود ندارد ، نسبت به « حقیقت عدم انجام کار » در اهمیت بسیار پائین تری وجود دارد .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اگر جزئیات زیادی بگوئید ، ممکن است مدیر سعی کند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در کار شما دخالت کند یا اصطلاحا شما را «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 management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» کند</a:t>
            </a: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49" y="2103894"/>
            <a:ext cx="7818249" cy="6468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خطر بالا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1" y="2769081"/>
            <a:ext cx="109043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تغییرات در تخمین انجام کارها را به سرعت اطلاع رسانی کنید . 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چرا « دلیل » مهم نیست ! 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دلیل اینکه چرا امکان انجام کاری وجود ندارد ، نسبت به « حقیقت عدم انجام کار » در اهمیت بسیار پائین تری وجود دارد .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اگر جزئیات زیادی بگوئید ، ممکن است مدیر سعی کند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در کار شما دخالت کند یا اصطلاحا شما را «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 management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» کند.</a:t>
            </a: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بازیگر تیم کسی نیست که همیشه « بعله » بگوید . </a:t>
            </a: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19502" y="2671885"/>
            <a:ext cx="801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رابرت سیسیل مارتین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/ معروف به عمو باب ) یک  مهندس ، برنامه نویس  ، مربی و نویسنده ی  آمریکایی است  . آقای باب مارتین بیشتر به خاطر نقش موثرش در نوشتن مانیفست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همچنین توسعه ی چند اصل طراحی نرم افزار و تهیه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Principles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شناخته می شود.  ایشان اولین مدیر اتحادیه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بودند . 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در حال حاضر آقای مارتین دو شرکت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Uncle Bob Consulting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Clean Coders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مدیریت می کند که شرکت اول خدمات مشاوره ای و آموزشی ارائه می دهد و شرکت دوم  ویدئوهای آموزشی تهیه می کند 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latin typeface="Calibri" panose="020F0502020204030204" pitchFamily="34" charset="0"/>
                <a:cs typeface="Calibri" panose="020F0502020204030204" pitchFamily="34" charset="0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2769" y="831510"/>
            <a:ext cx="38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</a:t>
            </a:r>
          </a:p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هیچ « تلاشی » وجود نداره . 	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0469" y="2731285"/>
            <a:ext cx="8216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برداشت های مختلفی که  از « تلاش می کنم » یا « سعی می کنم » وجود دارد :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هیچ کدام از موارد بالا درست نیست یعنی شما دارید « </a:t>
            </a:r>
            <a:r>
              <a:rPr lang="fa-IR" sz="2400" i="1" dirty="0">
                <a:latin typeface="Calibri" panose="020F0502020204030204" pitchFamily="34" charset="0"/>
                <a:cs typeface="Calibri" panose="020F0502020204030204" pitchFamily="34" charset="0"/>
              </a:rPr>
              <a:t>دروغ می گوئید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نوعی بیان غیرمستقیم خصومت است مثلاً به شکل فردافکنی ( تعلل ) ، طعن ، یکدندگی ، ترشرویی ، یا انجام ندادن عمدی و چندبارهٔ وظایفی که به شخص محول شده‌است . </a:t>
            </a: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fa-IR" sz="4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پرخاشگری منفعلانه انجام ندهید .  </a:t>
            </a: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هزینه ی « بعله » گفتن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تیم های سالم ، می خواهند راه هایی پیدا کنند 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بگویند .</a:t>
            </a:r>
          </a:p>
          <a:p>
            <a:pPr algn="just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برای اینکه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درست را بگوئید ، نباید از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واقعا آن را انجام می دهید » 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امیدوارم / </a:t>
            </a:r>
            <a:r>
              <a:rPr lang="fa-IR" sz="2800">
                <a:latin typeface="Calibri" panose="020F0502020204030204" pitchFamily="34" charset="0"/>
                <a:cs typeface="Calibri" panose="020F0502020204030204" pitchFamily="34" charset="0"/>
              </a:rPr>
              <a:t>انشاء الله</a:t>
            </a:r>
          </a:p>
          <a:p>
            <a:pPr lvl="1" algn="r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0955" y="2235200"/>
            <a:ext cx="727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ضرر نزنید.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وجدان کاری 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 اخلاق حرفه‌ای )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آموزش دادن.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رو 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027" y="2177580"/>
            <a:ext cx="4415471" cy="655638"/>
          </a:xfrm>
        </p:spPr>
        <p:txBody>
          <a:bodyPr/>
          <a:lstStyle/>
          <a:p>
            <a:pPr algn="r" rtl="1"/>
            <a:r>
              <a:rPr lang="fa-I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ضرر نزنید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باگ ایجاد نکنید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معذرت خواهی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تیم کنترل کیفیت نباید خطایی بیابد.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ساختار صدمه نزنید.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Refactor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کنید 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استخدام کننده ی شما وظیفه ای برای افزایش سطح مهارت و دانش  شما ندارد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12365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الگوهای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بتوانید 24 الگوی طراحی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مشخص شده در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کتاب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GOF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اصول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درک درستی از اصول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708885"/>
            <a:ext cx="3381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با موارد زیر آشنا باشید :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Waterfall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ساخت یافت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9751" y="292331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انتظام و تعهد به :</a:t>
            </a:r>
          </a:p>
          <a:p>
            <a:pPr lvl="1" algn="r" rtl="1"/>
            <a:endParaRPr lang="fa-IR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اجرای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شی گرا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Object-Oriented design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ساخت یافته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Structured Programming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دو-نفره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یکپارچه سازی مداوم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Continuous Integration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416120" cy="256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4726865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752</TotalTime>
  <Words>1600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دامین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بعله » بگوئید </vt:lpstr>
      <vt:lpstr>فصل سوم : « بعله » بگوئید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</cp:lastModifiedBy>
  <cp:revision>87</cp:revision>
  <dcterms:created xsi:type="dcterms:W3CDTF">2019-07-01T05:48:04Z</dcterms:created>
  <dcterms:modified xsi:type="dcterms:W3CDTF">2022-02-13T20:13:49Z</dcterms:modified>
</cp:coreProperties>
</file>