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 smtClean="0">
                <a:latin typeface="Agency FB" panose="020B0503020202020204" pitchFamily="34" charset="0"/>
              </a:rPr>
              <a:t>The Clean Coder</a:t>
            </a:r>
            <a:endParaRPr lang="en-US" sz="6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244" y="2193951"/>
            <a:ext cx="4046077" cy="4349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  <a:endParaRPr lang="en-US" sz="2800" dirty="0">
              <a:ln w="0"/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116" y="3029904"/>
            <a:ext cx="7265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تیرماه 1398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5729" y="4200324"/>
            <a:ext cx="2680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ارائه دهنده : رضا پویا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22300" y="2479920"/>
            <a:ext cx="801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رابرت سیسیل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(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/ معروف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به عمو باب ) یک  مهندس ، برنامه نویس  ، مربی و نویسنده ی  آمریکایی است  .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آقای باب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 بیشتر به خاطر نقش موثرش در نوشتن مانیفست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همچنین توسعه ی چند اصل طراحی نرم افزار و تهیه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SOLID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Principles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شناخته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می شود.  ایشان اولین مدیر اتحادیه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بودند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</a:p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حال حاضر آقای مارتین دو شرکت 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Uncle Bob Consulting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Clean Coders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مدیریت می کند که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شرکت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اول خدمات مشاوره ای و آموزشی ارائه می دهد و شرکت دوم  ویدئوهای آموزشی تهیه می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کند 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6" y="1041400"/>
            <a:ext cx="10750988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مهمترین اصل </a:t>
            </a: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حرفه </a:t>
            </a: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ای گری </a:t>
            </a: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، </a:t>
            </a: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مسئولیت پذیری است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1600" y="2235200"/>
            <a:ext cx="6845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ضرر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نزنید.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وجدان کاری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 اخلاق حرفه‌ای )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داشته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باشید.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باشید.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 صورت پیوسته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حال یادگیری باشید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تمرین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همکاری کنید.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برای تازه کارها مثل آموزگار باشید 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دامین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خود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رو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بشناسید.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فروتن باشید.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70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0" y="2177580"/>
            <a:ext cx="2123698" cy="655638"/>
          </a:xfrm>
        </p:spPr>
        <p:txBody>
          <a:bodyPr/>
          <a:lstStyle/>
          <a:p>
            <a:pPr algn="r" rtl="1"/>
            <a:r>
              <a:rPr lang="fa-IR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ضرر نزنید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!!!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" y="4300122"/>
            <a:ext cx="3111112" cy="1728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254500" y="2920367"/>
            <a:ext cx="6949698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باگ ایجاد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نکنید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معذرت خواهی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تیم کنترل کیفیت نباید خطایی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بیابد.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باید مطمئن باشید که کدتان کار می کند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تست های خودکار داشته باشید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به ساختار صدمه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نزنید.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باید بتوانید هر لحظه که اراده می کنید ، کدتان را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Refactor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کنید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398" y="5461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30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وجدان کاری  ( اخلاق حرفه‌ای ) داشته باشید.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1" y="3365498"/>
            <a:ext cx="1039139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حرفه ی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شما ، مسئولیت شماست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استخدام کننده ی شما وظیفه ای برای افزایش سطح مهارت و دانش  شما ندارد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وقت خود را تقسیم کنید : 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40 ساعت کار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20 ساعت برای خودتان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1614"/>
            <a:ext cx="2952850" cy="1656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22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  <a:endParaRPr lang="fa-IR" sz="4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181588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r>
              <a:rPr lang="fa-IR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در زمینه های زیر دانش فنی داشته باشید :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55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189</TotalTime>
  <Words>342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Arabic</vt:lpstr>
      <vt:lpstr>Agency FB</vt:lpstr>
      <vt:lpstr>Arial</vt:lpstr>
      <vt:lpstr>Calibri</vt:lpstr>
      <vt:lpstr>Century Gothic</vt:lpstr>
      <vt:lpstr>Wingdings</vt:lpstr>
      <vt:lpstr>Wingdings 2</vt:lpstr>
      <vt:lpstr>Quotable</vt:lpstr>
      <vt:lpstr>The Clean Coder</vt:lpstr>
      <vt:lpstr>درباره ی نویسنده </vt:lpstr>
      <vt:lpstr>فصل اول : حرفه ای گری </vt:lpstr>
      <vt:lpstr>ضرر نزنید !!!</vt:lpstr>
      <vt:lpstr>وجدان کاری  ( اخلاق حرفه‌ای ) داشته باشید. </vt:lpstr>
      <vt:lpstr>در زمینه ی فنی ، اطلاعات کافی داشته باشید.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Pouya</cp:lastModifiedBy>
  <cp:revision>30</cp:revision>
  <dcterms:created xsi:type="dcterms:W3CDTF">2019-07-01T05:48:04Z</dcterms:created>
  <dcterms:modified xsi:type="dcterms:W3CDTF">2019-07-09T12:01:34Z</dcterms:modified>
</cp:coreProperties>
</file>