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B3D9A-11C8-4043-9B9A-A7028891D40E}" v="2" dt="2021-11-21T18:27:31.880"/>
    <p1510:client id="{7FA28D07-677D-488F-8DBC-42301F0922F1}" v="36" dt="2019-11-17T21:03:4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7FA28D07-677D-488F-8DBC-42301F0922F1}"/>
    <pc:docChg chg="modSld">
      <pc:chgData name="romain bosa" userId="057da850-c628-4e19-b013-bd4f2caab38a" providerId="ADAL" clId="{7FA28D07-677D-488F-8DBC-42301F0922F1}" dt="2019-11-17T21:03:49.604" v="35" actId="20577"/>
      <pc:docMkLst>
        <pc:docMk/>
      </pc:docMkLst>
      <pc:sldChg chg="modSp">
        <pc:chgData name="romain bosa" userId="057da850-c628-4e19-b013-bd4f2caab38a" providerId="ADAL" clId="{7FA28D07-677D-488F-8DBC-42301F0922F1}" dt="2019-11-17T21:00:46.268" v="0"/>
        <pc:sldMkLst>
          <pc:docMk/>
          <pc:sldMk cId="2288097077" sldId="258"/>
        </pc:sldMkLst>
        <pc:spChg chg="mod">
          <ac:chgData name="romain bosa" userId="057da850-c628-4e19-b013-bd4f2caab38a" providerId="ADAL" clId="{7FA28D07-677D-488F-8DBC-42301F0922F1}" dt="2019-11-17T21:00:46.268" v="0"/>
          <ac:spMkLst>
            <pc:docMk/>
            <pc:sldMk cId="2288097077" sldId="258"/>
            <ac:spMk id="23" creationId="{813AAF1A-EBA4-46BC-B1ED-1EEBA6465B35}"/>
          </ac:spMkLst>
        </pc:spChg>
      </pc:sldChg>
      <pc:sldChg chg="modSp">
        <pc:chgData name="romain bosa" userId="057da850-c628-4e19-b013-bd4f2caab38a" providerId="ADAL" clId="{7FA28D07-677D-488F-8DBC-42301F0922F1}" dt="2019-11-17T21:01:02.843" v="2"/>
        <pc:sldMkLst>
          <pc:docMk/>
          <pc:sldMk cId="3430771245" sldId="259"/>
        </pc:sldMkLst>
        <pc:spChg chg="mod">
          <ac:chgData name="romain bosa" userId="057da850-c628-4e19-b013-bd4f2caab38a" providerId="ADAL" clId="{7FA28D07-677D-488F-8DBC-42301F0922F1}" dt="2019-11-17T21:01:02.843" v="2"/>
          <ac:spMkLst>
            <pc:docMk/>
            <pc:sldMk cId="3430771245" sldId="259"/>
            <ac:spMk id="23" creationId="{813AAF1A-EBA4-46BC-B1ED-1EEBA6465B35}"/>
          </ac:spMkLst>
        </pc:spChg>
      </pc:sldChg>
      <pc:sldChg chg="modSp">
        <pc:chgData name="romain bosa" userId="057da850-c628-4e19-b013-bd4f2caab38a" providerId="ADAL" clId="{7FA28D07-677D-488F-8DBC-42301F0922F1}" dt="2019-11-17T21:01:08.149" v="3"/>
        <pc:sldMkLst>
          <pc:docMk/>
          <pc:sldMk cId="1038503558" sldId="260"/>
        </pc:sldMkLst>
        <pc:spChg chg="mod">
          <ac:chgData name="romain bosa" userId="057da850-c628-4e19-b013-bd4f2caab38a" providerId="ADAL" clId="{7FA28D07-677D-488F-8DBC-42301F0922F1}" dt="2019-11-17T21:01:08.149" v="3"/>
          <ac:spMkLst>
            <pc:docMk/>
            <pc:sldMk cId="1038503558" sldId="260"/>
            <ac:spMk id="48" creationId="{94E8B3EE-E079-4C41-912A-E13F7A42E299}"/>
          </ac:spMkLst>
        </pc:spChg>
      </pc:sldChg>
      <pc:sldChg chg="modSp">
        <pc:chgData name="romain bosa" userId="057da850-c628-4e19-b013-bd4f2caab38a" providerId="ADAL" clId="{7FA28D07-677D-488F-8DBC-42301F0922F1}" dt="2019-11-17T21:03:31.361" v="28" actId="20577"/>
        <pc:sldMkLst>
          <pc:docMk/>
          <pc:sldMk cId="2321951699" sldId="265"/>
        </pc:sldMkLst>
        <pc:spChg chg="mod">
          <ac:chgData name="romain bosa" userId="057da850-c628-4e19-b013-bd4f2caab38a" providerId="ADAL" clId="{7FA28D07-677D-488F-8DBC-42301F0922F1}" dt="2019-11-17T21:03:31.361" v="28" actId="20577"/>
          <ac:spMkLst>
            <pc:docMk/>
            <pc:sldMk cId="2321951699" sldId="265"/>
            <ac:spMk id="3" creationId="{872D77CD-260F-42BC-A6A1-E712FFB1838E}"/>
          </ac:spMkLst>
        </pc:spChg>
      </pc:sldChg>
      <pc:sldChg chg="modSp">
        <pc:chgData name="romain bosa" userId="057da850-c628-4e19-b013-bd4f2caab38a" providerId="ADAL" clId="{7FA28D07-677D-488F-8DBC-42301F0922F1}" dt="2019-11-17T21:02:04.643" v="11" actId="20577"/>
        <pc:sldMkLst>
          <pc:docMk/>
          <pc:sldMk cId="2600757505" sldId="267"/>
        </pc:sldMkLst>
        <pc:spChg chg="mod">
          <ac:chgData name="romain bosa" userId="057da850-c628-4e19-b013-bd4f2caab38a" providerId="ADAL" clId="{7FA28D07-677D-488F-8DBC-42301F0922F1}" dt="2019-11-17T21:02:04.643" v="11" actId="20577"/>
          <ac:spMkLst>
            <pc:docMk/>
            <pc:sldMk cId="2600757505" sldId="267"/>
            <ac:spMk id="3" creationId="{33AFB605-C116-4786-A01E-34BCAB4A8D13}"/>
          </ac:spMkLst>
        </pc:spChg>
      </pc:sldChg>
      <pc:sldChg chg="modSp">
        <pc:chgData name="romain bosa" userId="057da850-c628-4e19-b013-bd4f2caab38a" providerId="ADAL" clId="{7FA28D07-677D-488F-8DBC-42301F0922F1}" dt="2019-11-17T21:02:16.362" v="12"/>
        <pc:sldMkLst>
          <pc:docMk/>
          <pc:sldMk cId="3163841214" sldId="268"/>
        </pc:sldMkLst>
        <pc:spChg chg="mod">
          <ac:chgData name="romain bosa" userId="057da850-c628-4e19-b013-bd4f2caab38a" providerId="ADAL" clId="{7FA28D07-677D-488F-8DBC-42301F0922F1}" dt="2019-11-17T21:02:16.362" v="12"/>
          <ac:spMkLst>
            <pc:docMk/>
            <pc:sldMk cId="3163841214" sldId="268"/>
            <ac:spMk id="23" creationId="{813AAF1A-EBA4-46BC-B1ED-1EEBA6465B35}"/>
          </ac:spMkLst>
        </pc:spChg>
      </pc:sldChg>
      <pc:sldChg chg="modSp">
        <pc:chgData name="romain bosa" userId="057da850-c628-4e19-b013-bd4f2caab38a" providerId="ADAL" clId="{7FA28D07-677D-488F-8DBC-42301F0922F1}" dt="2019-11-17T21:02:25.471" v="14"/>
        <pc:sldMkLst>
          <pc:docMk/>
          <pc:sldMk cId="3257535802" sldId="269"/>
        </pc:sldMkLst>
        <pc:spChg chg="mod">
          <ac:chgData name="romain bosa" userId="057da850-c628-4e19-b013-bd4f2caab38a" providerId="ADAL" clId="{7FA28D07-677D-488F-8DBC-42301F0922F1}" dt="2019-11-17T21:02:25.471" v="14"/>
          <ac:spMkLst>
            <pc:docMk/>
            <pc:sldMk cId="3257535802" sldId="269"/>
            <ac:spMk id="23" creationId="{813AAF1A-EBA4-46BC-B1ED-1EEBA6465B35}"/>
          </ac:spMkLst>
        </pc:spChg>
      </pc:sldChg>
      <pc:sldChg chg="modSp">
        <pc:chgData name="romain bosa" userId="057da850-c628-4e19-b013-bd4f2caab38a" providerId="ADAL" clId="{7FA28D07-677D-488F-8DBC-42301F0922F1}" dt="2019-11-17T21:02:30.561" v="15"/>
        <pc:sldMkLst>
          <pc:docMk/>
          <pc:sldMk cId="1261488461" sldId="270"/>
        </pc:sldMkLst>
        <pc:spChg chg="mod">
          <ac:chgData name="romain bosa" userId="057da850-c628-4e19-b013-bd4f2caab38a" providerId="ADAL" clId="{7FA28D07-677D-488F-8DBC-42301F0922F1}" dt="2019-11-17T21:02:30.561" v="15"/>
          <ac:spMkLst>
            <pc:docMk/>
            <pc:sldMk cId="1261488461" sldId="270"/>
            <ac:spMk id="48" creationId="{94E8B3EE-E079-4C41-912A-E13F7A42E299}"/>
          </ac:spMkLst>
        </pc:spChg>
      </pc:sldChg>
      <pc:sldChg chg="modSp">
        <pc:chgData name="romain bosa" userId="057da850-c628-4e19-b013-bd4f2caab38a" providerId="ADAL" clId="{7FA28D07-677D-488F-8DBC-42301F0922F1}" dt="2019-11-17T21:03:49.604" v="35" actId="20577"/>
        <pc:sldMkLst>
          <pc:docMk/>
          <pc:sldMk cId="2674337283" sldId="272"/>
        </pc:sldMkLst>
        <pc:spChg chg="mod">
          <ac:chgData name="romain bosa" userId="057da850-c628-4e19-b013-bd4f2caab38a" providerId="ADAL" clId="{7FA28D07-677D-488F-8DBC-42301F0922F1}" dt="2019-11-17T21:03:49.604" v="35" actId="20577"/>
          <ac:spMkLst>
            <pc:docMk/>
            <pc:sldMk cId="2674337283" sldId="272"/>
            <ac:spMk id="3" creationId="{AD646807-AB5D-4CC6-AC5C-D1DA172FE6FC}"/>
          </ac:spMkLst>
        </pc:spChg>
      </pc:sldChg>
    </pc:docChg>
  </pc:docChgLst>
  <pc:docChgLst>
    <pc:chgData name="romain bosa" userId="057da850-c628-4e19-b013-bd4f2caab38a" providerId="ADAL" clId="{23E643E3-9C13-4F15-8A5F-F08FDC82808B}"/>
    <pc:docChg chg="undo redo custSel addSld delSld modSld">
      <pc:chgData name="romain bosa" userId="057da850-c628-4e19-b013-bd4f2caab38a" providerId="ADAL" clId="{23E643E3-9C13-4F15-8A5F-F08FDC82808B}" dt="2018-11-18T23:46:31.131" v="6169" actId="20577"/>
      <pc:docMkLst>
        <pc:docMk/>
      </pc:docMkLst>
      <pc:sldChg chg="modSp add">
        <pc:chgData name="romain bosa" userId="057da850-c628-4e19-b013-bd4f2caab38a" providerId="ADAL" clId="{23E643E3-9C13-4F15-8A5F-F08FDC82808B}" dt="2018-11-18T23:38:46.081" v="6056" actId="20577"/>
        <pc:sldMkLst>
          <pc:docMk/>
          <pc:sldMk cId="4162706045" sldId="257"/>
        </pc:sldMkLst>
        <pc:spChg chg="mod">
          <ac:chgData name="romain bosa" userId="057da850-c628-4e19-b013-bd4f2caab38a" providerId="ADAL" clId="{23E643E3-9C13-4F15-8A5F-F08FDC82808B}" dt="2018-11-18T23:38:41.471" v="6047" actId="20577"/>
          <ac:spMkLst>
            <pc:docMk/>
            <pc:sldMk cId="4162706045" sldId="257"/>
            <ac:spMk id="2" creationId="{DCCEE07A-5885-44A5-A3DA-C1559F4FD222}"/>
          </ac:spMkLst>
        </pc:spChg>
        <pc:spChg chg="mod">
          <ac:chgData name="romain bosa" userId="057da850-c628-4e19-b013-bd4f2caab38a" providerId="ADAL" clId="{23E643E3-9C13-4F15-8A5F-F08FDC82808B}" dt="2018-11-18T23:38:46.081" v="6056" actId="20577"/>
          <ac:spMkLst>
            <pc:docMk/>
            <pc:sldMk cId="4162706045" sldId="257"/>
            <ac:spMk id="3" creationId="{0AEE33B3-EC8E-41C3-8714-3E46043029EF}"/>
          </ac:spMkLst>
        </pc:spChg>
      </pc:sldChg>
      <pc:sldChg chg="addSp delSp modSp add">
        <pc:chgData name="romain bosa" userId="057da850-c628-4e19-b013-bd4f2caab38a" providerId="ADAL" clId="{23E643E3-9C13-4F15-8A5F-F08FDC82808B}" dt="2018-11-18T22:52:32.974" v="4272" actId="20577"/>
        <pc:sldMkLst>
          <pc:docMk/>
          <pc:sldMk cId="2288097077" sldId="258"/>
        </pc:sldMkLst>
        <pc:spChg chg="mod">
          <ac:chgData name="romain bosa" userId="057da850-c628-4e19-b013-bd4f2caab38a" providerId="ADAL" clId="{23E643E3-9C13-4F15-8A5F-F08FDC82808B}" dt="2018-11-18T20:20:52.306" v="610" actId="20577"/>
          <ac:spMkLst>
            <pc:docMk/>
            <pc:sldMk cId="2288097077" sldId="258"/>
            <ac:spMk id="2" creationId="{D9C90250-E3E8-4E6E-9651-19E509EDBB81}"/>
          </ac:spMkLst>
        </pc:spChg>
        <pc:spChg chg="del">
          <ac:chgData name="romain bosa" userId="057da850-c628-4e19-b013-bd4f2caab38a" providerId="ADAL" clId="{23E643E3-9C13-4F15-8A5F-F08FDC82808B}" dt="2018-11-18T20:20:57.860" v="611" actId="478"/>
          <ac:spMkLst>
            <pc:docMk/>
            <pc:sldMk cId="2288097077" sldId="258"/>
            <ac:spMk id="3" creationId="{E13AB503-1460-4038-BCEF-946FFE7FEBC8}"/>
          </ac:spMkLst>
        </pc:spChg>
        <pc:spChg chg="add del mod">
          <ac:chgData name="romain bosa" userId="057da850-c628-4e19-b013-bd4f2caab38a" providerId="ADAL" clId="{23E643E3-9C13-4F15-8A5F-F08FDC82808B}" dt="2018-11-18T20:23:23.583" v="628" actId="478"/>
          <ac:spMkLst>
            <pc:docMk/>
            <pc:sldMk cId="2288097077" sldId="258"/>
            <ac:spMk id="7" creationId="{6B5A287C-54B2-41F9-BDB4-78E072C9E7BA}"/>
          </ac:spMkLst>
        </pc:spChg>
        <pc:spChg chg="add del mod">
          <ac:chgData name="romain bosa" userId="057da850-c628-4e19-b013-bd4f2caab38a" providerId="ADAL" clId="{23E643E3-9C13-4F15-8A5F-F08FDC82808B}" dt="2018-11-18T20:41:13.535" v="858" actId="478"/>
          <ac:spMkLst>
            <pc:docMk/>
            <pc:sldMk cId="2288097077" sldId="258"/>
            <ac:spMk id="8" creationId="{D86296AA-5B54-4D79-A781-30BFE5BE1084}"/>
          </ac:spMkLst>
        </pc:spChg>
        <pc:spChg chg="add del mod">
          <ac:chgData name="romain bosa" userId="057da850-c628-4e19-b013-bd4f2caab38a" providerId="ADAL" clId="{23E643E3-9C13-4F15-8A5F-F08FDC82808B}" dt="2018-11-18T20:41:15.250" v="859" actId="478"/>
          <ac:spMkLst>
            <pc:docMk/>
            <pc:sldMk cId="2288097077" sldId="258"/>
            <ac:spMk id="9" creationId="{BB1F174B-3DEE-4777-9134-4B39EF2BAD36}"/>
          </ac:spMkLst>
        </pc:spChg>
        <pc:spChg chg="add mod">
          <ac:chgData name="romain bosa" userId="057da850-c628-4e19-b013-bd4f2caab38a" providerId="ADAL" clId="{23E643E3-9C13-4F15-8A5F-F08FDC82808B}" dt="2018-11-18T22:52:32.974" v="4272" actId="20577"/>
          <ac:spMkLst>
            <pc:docMk/>
            <pc:sldMk cId="2288097077" sldId="258"/>
            <ac:spMk id="17" creationId="{50316B3D-81A9-4BCC-8A0D-5F05A50163CA}"/>
          </ac:spMkLst>
        </pc:spChg>
        <pc:spChg chg="add mod">
          <ac:chgData name="romain bosa" userId="057da850-c628-4e19-b013-bd4f2caab38a" providerId="ADAL" clId="{23E643E3-9C13-4F15-8A5F-F08FDC82808B}" dt="2018-11-18T20:29:58.211" v="689" actId="20577"/>
          <ac:spMkLst>
            <pc:docMk/>
            <pc:sldMk cId="2288097077" sldId="258"/>
            <ac:spMk id="18" creationId="{4C21DD2C-7EAD-4510-9226-CEF5E680742C}"/>
          </ac:spMkLst>
        </pc:spChg>
        <pc:spChg chg="add mod">
          <ac:chgData name="romain bosa" userId="057da850-c628-4e19-b013-bd4f2caab38a" providerId="ADAL" clId="{23E643E3-9C13-4F15-8A5F-F08FDC82808B}" dt="2018-11-18T22:02:55.921" v="2278" actId="1076"/>
          <ac:spMkLst>
            <pc:docMk/>
            <pc:sldMk cId="2288097077" sldId="258"/>
            <ac:spMk id="19" creationId="{310A7218-28C2-443A-B4CF-58485ED5FD7A}"/>
          </ac:spMkLst>
        </pc:spChg>
        <pc:spChg chg="add mod">
          <ac:chgData name="romain bosa" userId="057da850-c628-4e19-b013-bd4f2caab38a" providerId="ADAL" clId="{23E643E3-9C13-4F15-8A5F-F08FDC82808B}" dt="2018-11-18T20:29:43.484" v="685" actId="20577"/>
          <ac:spMkLst>
            <pc:docMk/>
            <pc:sldMk cId="2288097077" sldId="258"/>
            <ac:spMk id="20" creationId="{27F7E45F-5E19-49B2-AB6F-5EA93871C528}"/>
          </ac:spMkLst>
        </pc:spChg>
        <pc:spChg chg="add mod">
          <ac:chgData name="romain bosa" userId="057da850-c628-4e19-b013-bd4f2caab38a" providerId="ADAL" clId="{23E643E3-9C13-4F15-8A5F-F08FDC82808B}" dt="2018-11-18T20:29:28.704" v="682" actId="20577"/>
          <ac:spMkLst>
            <pc:docMk/>
            <pc:sldMk cId="2288097077" sldId="258"/>
            <ac:spMk id="21" creationId="{5280CDA8-61C0-45E1-ACF8-CD38C57C0931}"/>
          </ac:spMkLst>
        </pc:spChg>
        <pc:spChg chg="add mod">
          <ac:chgData name="romain bosa" userId="057da850-c628-4e19-b013-bd4f2caab38a" providerId="ADAL" clId="{23E643E3-9C13-4F15-8A5F-F08FDC82808B}" dt="2018-11-18T20:29:13.368" v="679" actId="20577"/>
          <ac:spMkLst>
            <pc:docMk/>
            <pc:sldMk cId="2288097077" sldId="258"/>
            <ac:spMk id="22" creationId="{1CD221E6-A20C-43FE-8FDE-1A92584A14FB}"/>
          </ac:spMkLst>
        </pc:spChg>
        <pc:spChg chg="add mod">
          <ac:chgData name="romain bosa" userId="057da850-c628-4e19-b013-bd4f2caab38a" providerId="ADAL" clId="{23E643E3-9C13-4F15-8A5F-F08FDC82808B}" dt="2018-11-18T22:01:32.351" v="2276" actId="1076"/>
          <ac:spMkLst>
            <pc:docMk/>
            <pc:sldMk cId="2288097077" sldId="258"/>
            <ac:spMk id="23" creationId="{813AAF1A-EBA4-46BC-B1ED-1EEBA6465B35}"/>
          </ac:spMkLst>
        </pc:spChg>
        <pc:spChg chg="add del mod">
          <ac:chgData name="romain bosa" userId="057da850-c628-4e19-b013-bd4f2caab38a" providerId="ADAL" clId="{23E643E3-9C13-4F15-8A5F-F08FDC82808B}" dt="2018-11-18T20:39:46.705" v="843" actId="478"/>
          <ac:spMkLst>
            <pc:docMk/>
            <pc:sldMk cId="2288097077" sldId="258"/>
            <ac:spMk id="24" creationId="{3B5AF39D-A30A-4A39-AE79-B90706DFAAAC}"/>
          </ac:spMkLst>
        </pc:spChg>
        <pc:spChg chg="add del mod">
          <ac:chgData name="romain bosa" userId="057da850-c628-4e19-b013-bd4f2caab38a" providerId="ADAL" clId="{23E643E3-9C13-4F15-8A5F-F08FDC82808B}" dt="2018-11-18T21:08:04.201" v="1147" actId="478"/>
          <ac:spMkLst>
            <pc:docMk/>
            <pc:sldMk cId="2288097077" sldId="258"/>
            <ac:spMk id="25" creationId="{48661993-1EE6-42DC-ACF4-EEF32EA4686E}"/>
          </ac:spMkLst>
        </pc:spChg>
        <pc:spChg chg="add del mod">
          <ac:chgData name="romain bosa" userId="057da850-c628-4e19-b013-bd4f2caab38a" providerId="ADAL" clId="{23E643E3-9C13-4F15-8A5F-F08FDC82808B}" dt="2018-11-18T20:41:05.177" v="853" actId="478"/>
          <ac:spMkLst>
            <pc:docMk/>
            <pc:sldMk cId="2288097077" sldId="258"/>
            <ac:spMk id="26" creationId="{5303F71B-0FA6-43E9-8D86-9755E8DD733B}"/>
          </ac:spMkLst>
        </pc:spChg>
        <pc:spChg chg="add del mod">
          <ac:chgData name="romain bosa" userId="057da850-c628-4e19-b013-bd4f2caab38a" providerId="ADAL" clId="{23E643E3-9C13-4F15-8A5F-F08FDC82808B}" dt="2018-11-18T21:08:24.575" v="1156" actId="478"/>
          <ac:spMkLst>
            <pc:docMk/>
            <pc:sldMk cId="2288097077" sldId="258"/>
            <ac:spMk id="27" creationId="{8BC82E33-ED1D-4893-8CCF-79BF9BDE619A}"/>
          </ac:spMkLst>
        </pc:spChg>
        <pc:spChg chg="add mod">
          <ac:chgData name="romain bosa" userId="057da850-c628-4e19-b013-bd4f2caab38a" providerId="ADAL" clId="{23E643E3-9C13-4F15-8A5F-F08FDC82808B}" dt="2018-11-18T21:08:42.541" v="1161" actId="1076"/>
          <ac:spMkLst>
            <pc:docMk/>
            <pc:sldMk cId="2288097077" sldId="258"/>
            <ac:spMk id="28" creationId="{2A1A5EA6-E4F4-405D-ACC1-20075641D909}"/>
          </ac:spMkLst>
        </pc:spChg>
        <pc:spChg chg="add mod">
          <ac:chgData name="romain bosa" userId="057da850-c628-4e19-b013-bd4f2caab38a" providerId="ADAL" clId="{23E643E3-9C13-4F15-8A5F-F08FDC82808B}" dt="2018-11-18T21:08:50.519" v="1164" actId="1076"/>
          <ac:spMkLst>
            <pc:docMk/>
            <pc:sldMk cId="2288097077" sldId="258"/>
            <ac:spMk id="29" creationId="{5D063337-A935-41B7-B348-14E9D838B72A}"/>
          </ac:spMkLst>
        </pc:spChg>
        <pc:cxnChg chg="add mod">
          <ac:chgData name="romain bosa" userId="057da850-c628-4e19-b013-bd4f2caab38a" providerId="ADAL" clId="{23E643E3-9C13-4F15-8A5F-F08FDC82808B}" dt="2018-11-18T21:11:59.019" v="1194" actId="692"/>
          <ac:cxnSpMkLst>
            <pc:docMk/>
            <pc:sldMk cId="2288097077" sldId="258"/>
            <ac:cxnSpMk id="5" creationId="{30103B62-3FBE-4A56-9B8E-ED8FA3D57A6F}"/>
          </ac:cxnSpMkLst>
        </pc:cxnChg>
        <pc:cxnChg chg="add mod">
          <ac:chgData name="romain bosa" userId="057da850-c628-4e19-b013-bd4f2caab38a" providerId="ADAL" clId="{23E643E3-9C13-4F15-8A5F-F08FDC82808B}" dt="2018-11-18T21:12:03.663" v="1198" actId="692"/>
          <ac:cxnSpMkLst>
            <pc:docMk/>
            <pc:sldMk cId="2288097077" sldId="258"/>
            <ac:cxnSpMk id="6" creationId="{A5F92023-3B6B-43B3-89D7-80D2CB99FF57}"/>
          </ac:cxnSpMkLst>
        </pc:cxnChg>
        <pc:cxnChg chg="add del mod">
          <ac:chgData name="romain bosa" userId="057da850-c628-4e19-b013-bd4f2caab38a" providerId="ADAL" clId="{23E643E3-9C13-4F15-8A5F-F08FDC82808B}" dt="2018-11-18T22:02:47.901" v="2277" actId="478"/>
          <ac:cxnSpMkLst>
            <pc:docMk/>
            <pc:sldMk cId="2288097077" sldId="258"/>
            <ac:cxnSpMk id="11" creationId="{4C36254F-7C2D-440B-8130-6056FA16D2C2}"/>
          </ac:cxnSpMkLst>
        </pc:cxnChg>
        <pc:cxnChg chg="add mod">
          <ac:chgData name="romain bosa" userId="057da850-c628-4e19-b013-bd4f2caab38a" providerId="ADAL" clId="{23E643E3-9C13-4F15-8A5F-F08FDC82808B}" dt="2018-11-18T20:30:31.162" v="699" actId="1076"/>
          <ac:cxnSpMkLst>
            <pc:docMk/>
            <pc:sldMk cId="2288097077" sldId="258"/>
            <ac:cxnSpMk id="16" creationId="{566CB17A-A7FB-42A1-B028-31327913451E}"/>
          </ac:cxnSpMkLst>
        </pc:cxnChg>
      </pc:sldChg>
      <pc:sldChg chg="addSp delSp modSp add">
        <pc:chgData name="romain bosa" userId="057da850-c628-4e19-b013-bd4f2caab38a" providerId="ADAL" clId="{23E643E3-9C13-4F15-8A5F-F08FDC82808B}" dt="2018-11-18T22:01:25.537" v="2275" actId="1076"/>
        <pc:sldMkLst>
          <pc:docMk/>
          <pc:sldMk cId="3430771245" sldId="259"/>
        </pc:sldMkLst>
        <pc:spChg chg="mod">
          <ac:chgData name="romain bosa" userId="057da850-c628-4e19-b013-bd4f2caab38a" providerId="ADAL" clId="{23E643E3-9C13-4F15-8A5F-F08FDC82808B}" dt="2018-11-18T20:31:45.244" v="765" actId="20577"/>
          <ac:spMkLst>
            <pc:docMk/>
            <pc:sldMk cId="3430771245" sldId="259"/>
            <ac:spMk id="2" creationId="{D9C90250-E3E8-4E6E-9651-19E509EDBB81}"/>
          </ac:spMkLst>
        </pc:spChg>
        <pc:spChg chg="add del mod">
          <ac:chgData name="romain bosa" userId="057da850-c628-4e19-b013-bd4f2caab38a" providerId="ADAL" clId="{23E643E3-9C13-4F15-8A5F-F08FDC82808B}" dt="2018-11-18T20:41:46.679" v="863" actId="478"/>
          <ac:spMkLst>
            <pc:docMk/>
            <pc:sldMk cId="3430771245" sldId="259"/>
            <ac:spMk id="3" creationId="{B274CE30-007D-41CE-B950-2DDABF65DCEA}"/>
          </ac:spMkLst>
        </pc:spChg>
        <pc:spChg chg="add del mod">
          <ac:chgData name="romain bosa" userId="057da850-c628-4e19-b013-bd4f2caab38a" providerId="ADAL" clId="{23E643E3-9C13-4F15-8A5F-F08FDC82808B}" dt="2018-11-18T20:37:49.405" v="822" actId="478"/>
          <ac:spMkLst>
            <pc:docMk/>
            <pc:sldMk cId="3430771245" sldId="259"/>
            <ac:spMk id="8" creationId="{D86296AA-5B54-4D79-A781-30BFE5BE1084}"/>
          </ac:spMkLst>
        </pc:spChg>
        <pc:spChg chg="del mod">
          <ac:chgData name="romain bosa" userId="057da850-c628-4e19-b013-bd4f2caab38a" providerId="ADAL" clId="{23E643E3-9C13-4F15-8A5F-F08FDC82808B}" dt="2018-11-18T20:34:23.814" v="793" actId="478"/>
          <ac:spMkLst>
            <pc:docMk/>
            <pc:sldMk cId="3430771245" sldId="259"/>
            <ac:spMk id="9" creationId="{BB1F174B-3DEE-4777-9134-4B39EF2BAD36}"/>
          </ac:spMkLst>
        </pc:spChg>
        <pc:spChg chg="add del">
          <ac:chgData name="romain bosa" userId="057da850-c628-4e19-b013-bd4f2caab38a" providerId="ADAL" clId="{23E643E3-9C13-4F15-8A5F-F08FDC82808B}" dt="2018-11-18T20:32:54.067" v="779" actId="478"/>
          <ac:spMkLst>
            <pc:docMk/>
            <pc:sldMk cId="3430771245" sldId="259"/>
            <ac:spMk id="17" creationId="{50316B3D-81A9-4BCC-8A0D-5F05A50163CA}"/>
          </ac:spMkLst>
        </pc:spChg>
        <pc:spChg chg="del">
          <ac:chgData name="romain bosa" userId="057da850-c628-4e19-b013-bd4f2caab38a" providerId="ADAL" clId="{23E643E3-9C13-4F15-8A5F-F08FDC82808B}" dt="2018-11-18T20:31:58.787" v="767" actId="478"/>
          <ac:spMkLst>
            <pc:docMk/>
            <pc:sldMk cId="3430771245" sldId="259"/>
            <ac:spMk id="18" creationId="{4C21DD2C-7EAD-4510-9226-CEF5E680742C}"/>
          </ac:spMkLst>
        </pc:spChg>
        <pc:spChg chg="del">
          <ac:chgData name="romain bosa" userId="057da850-c628-4e19-b013-bd4f2caab38a" providerId="ADAL" clId="{23E643E3-9C13-4F15-8A5F-F08FDC82808B}" dt="2018-11-18T20:32:03.823" v="768" actId="478"/>
          <ac:spMkLst>
            <pc:docMk/>
            <pc:sldMk cId="3430771245" sldId="259"/>
            <ac:spMk id="19" creationId="{310A7218-28C2-443A-B4CF-58485ED5FD7A}"/>
          </ac:spMkLst>
        </pc:spChg>
        <pc:spChg chg="del mod">
          <ac:chgData name="romain bosa" userId="057da850-c628-4e19-b013-bd4f2caab38a" providerId="ADAL" clId="{23E643E3-9C13-4F15-8A5F-F08FDC82808B}" dt="2018-11-18T21:12:37.263" v="1203" actId="478"/>
          <ac:spMkLst>
            <pc:docMk/>
            <pc:sldMk cId="3430771245" sldId="259"/>
            <ac:spMk id="20" creationId="{27F7E45F-5E19-49B2-AB6F-5EA93871C528}"/>
          </ac:spMkLst>
        </pc:spChg>
        <pc:spChg chg="del mod">
          <ac:chgData name="romain bosa" userId="057da850-c628-4e19-b013-bd4f2caab38a" providerId="ADAL" clId="{23E643E3-9C13-4F15-8A5F-F08FDC82808B}" dt="2018-11-18T21:12:28.413" v="1200" actId="478"/>
          <ac:spMkLst>
            <pc:docMk/>
            <pc:sldMk cId="3430771245" sldId="259"/>
            <ac:spMk id="21" creationId="{5280CDA8-61C0-45E1-ACF8-CD38C57C0931}"/>
          </ac:spMkLst>
        </pc:spChg>
        <pc:spChg chg="del mod">
          <ac:chgData name="romain bosa" userId="057da850-c628-4e19-b013-bd4f2caab38a" providerId="ADAL" clId="{23E643E3-9C13-4F15-8A5F-F08FDC82808B}" dt="2018-11-18T21:12:33.658" v="1201" actId="478"/>
          <ac:spMkLst>
            <pc:docMk/>
            <pc:sldMk cId="3430771245" sldId="259"/>
            <ac:spMk id="22" creationId="{1CD221E6-A20C-43FE-8FDE-1A92584A14FB}"/>
          </ac:spMkLst>
        </pc:spChg>
        <pc:spChg chg="mod">
          <ac:chgData name="romain bosa" userId="057da850-c628-4e19-b013-bd4f2caab38a" providerId="ADAL" clId="{23E643E3-9C13-4F15-8A5F-F08FDC82808B}" dt="2018-11-18T22:01:25.537" v="2275" actId="1076"/>
          <ac:spMkLst>
            <pc:docMk/>
            <pc:sldMk cId="3430771245" sldId="259"/>
            <ac:spMk id="23" creationId="{813AAF1A-EBA4-46BC-B1ED-1EEBA6465B35}"/>
          </ac:spMkLst>
        </pc:spChg>
        <pc:spChg chg="add del mod">
          <ac:chgData name="romain bosa" userId="057da850-c628-4e19-b013-bd4f2caab38a" providerId="ADAL" clId="{23E643E3-9C13-4F15-8A5F-F08FDC82808B}" dt="2018-11-18T20:34:59.003" v="799" actId="478"/>
          <ac:spMkLst>
            <pc:docMk/>
            <pc:sldMk cId="3430771245" sldId="259"/>
            <ac:spMk id="24" creationId="{629BDC12-88A2-47D0-BC8F-37D7EDCECF0E}"/>
          </ac:spMkLst>
        </pc:spChg>
        <pc:spChg chg="add del mod">
          <ac:chgData name="romain bosa" userId="057da850-c628-4e19-b013-bd4f2caab38a" providerId="ADAL" clId="{23E643E3-9C13-4F15-8A5F-F08FDC82808B}" dt="2018-11-18T20:37:51.566" v="823" actId="478"/>
          <ac:spMkLst>
            <pc:docMk/>
            <pc:sldMk cId="3430771245" sldId="259"/>
            <ac:spMk id="25" creationId="{F6D96C59-C507-4ABA-A130-863E52974B5A}"/>
          </ac:spMkLst>
        </pc:spChg>
        <pc:spChg chg="add del mod">
          <ac:chgData name="romain bosa" userId="057da850-c628-4e19-b013-bd4f2caab38a" providerId="ADAL" clId="{23E643E3-9C13-4F15-8A5F-F08FDC82808B}" dt="2018-11-18T21:09:01.672" v="1165" actId="478"/>
          <ac:spMkLst>
            <pc:docMk/>
            <pc:sldMk cId="3430771245" sldId="259"/>
            <ac:spMk id="26" creationId="{17667BCB-6979-4733-BA56-1A13A7E6902D}"/>
          </ac:spMkLst>
        </pc:spChg>
        <pc:spChg chg="add del mod">
          <ac:chgData name="romain bosa" userId="057da850-c628-4e19-b013-bd4f2caab38a" providerId="ADAL" clId="{23E643E3-9C13-4F15-8A5F-F08FDC82808B}" dt="2018-11-18T21:09:26.863" v="1171" actId="478"/>
          <ac:spMkLst>
            <pc:docMk/>
            <pc:sldMk cId="3430771245" sldId="259"/>
            <ac:spMk id="27" creationId="{5E1DB95C-3574-4CCD-A247-E229574EA953}"/>
          </ac:spMkLst>
        </pc:spChg>
        <pc:spChg chg="add del mod">
          <ac:chgData name="romain bosa" userId="057da850-c628-4e19-b013-bd4f2caab38a" providerId="ADAL" clId="{23E643E3-9C13-4F15-8A5F-F08FDC82808B}" dt="2018-11-18T20:49:06.342" v="903" actId="478"/>
          <ac:spMkLst>
            <pc:docMk/>
            <pc:sldMk cId="3430771245" sldId="259"/>
            <ac:spMk id="30" creationId="{5C8614CF-E17B-458B-A43D-A68D4C1B57A9}"/>
          </ac:spMkLst>
        </pc:spChg>
        <pc:spChg chg="add mod">
          <ac:chgData name="romain bosa" userId="057da850-c628-4e19-b013-bd4f2caab38a" providerId="ADAL" clId="{23E643E3-9C13-4F15-8A5F-F08FDC82808B}" dt="2018-11-18T21:13:10.871" v="1210" actId="1076"/>
          <ac:spMkLst>
            <pc:docMk/>
            <pc:sldMk cId="3430771245" sldId="259"/>
            <ac:spMk id="31" creationId="{3C52E57A-01FE-4439-8339-1C24D17EF0B0}"/>
          </ac:spMkLst>
        </pc:spChg>
        <pc:spChg chg="add mod">
          <ac:chgData name="romain bosa" userId="057da850-c628-4e19-b013-bd4f2caab38a" providerId="ADAL" clId="{23E643E3-9C13-4F15-8A5F-F08FDC82808B}" dt="2018-11-18T21:12:57.634" v="1208" actId="1076"/>
          <ac:spMkLst>
            <pc:docMk/>
            <pc:sldMk cId="3430771245" sldId="259"/>
            <ac:spMk id="32" creationId="{B53A347B-6791-4FE7-B4B6-1CEAF2C6D8A4}"/>
          </ac:spMkLst>
        </pc:spChg>
        <pc:spChg chg="add">
          <ac:chgData name="romain bosa" userId="057da850-c628-4e19-b013-bd4f2caab38a" providerId="ADAL" clId="{23E643E3-9C13-4F15-8A5F-F08FDC82808B}" dt="2018-11-18T21:12:38.518" v="1204"/>
          <ac:spMkLst>
            <pc:docMk/>
            <pc:sldMk cId="3430771245" sldId="259"/>
            <ac:spMk id="39" creationId="{28DF08D2-C49C-4212-A8E2-DD8324838D20}"/>
          </ac:spMkLst>
        </pc:spChg>
        <pc:spChg chg="add">
          <ac:chgData name="romain bosa" userId="057da850-c628-4e19-b013-bd4f2caab38a" providerId="ADAL" clId="{23E643E3-9C13-4F15-8A5F-F08FDC82808B}" dt="2018-11-18T21:12:38.518" v="1204"/>
          <ac:spMkLst>
            <pc:docMk/>
            <pc:sldMk cId="3430771245" sldId="259"/>
            <ac:spMk id="40" creationId="{BB6CE2F5-6D50-4A52-98C7-23B9C42AD5E4}"/>
          </ac:spMkLst>
        </pc:spChg>
        <pc:spChg chg="add">
          <ac:chgData name="romain bosa" userId="057da850-c628-4e19-b013-bd4f2caab38a" providerId="ADAL" clId="{23E643E3-9C13-4F15-8A5F-F08FDC82808B}" dt="2018-11-18T21:12:38.518" v="1204"/>
          <ac:spMkLst>
            <pc:docMk/>
            <pc:sldMk cId="3430771245" sldId="259"/>
            <ac:spMk id="41" creationId="{A2ECD448-29E8-41C2-9120-809D8DD2D879}"/>
          </ac:spMkLst>
        </pc:spChg>
        <pc:spChg chg="add mod">
          <ac:chgData name="romain bosa" userId="057da850-c628-4e19-b013-bd4f2caab38a" providerId="ADAL" clId="{23E643E3-9C13-4F15-8A5F-F08FDC82808B}" dt="2018-11-18T21:13:30.655" v="1212" actId="1076"/>
          <ac:spMkLst>
            <pc:docMk/>
            <pc:sldMk cId="3430771245" sldId="259"/>
            <ac:spMk id="42" creationId="{40DD76D1-964E-4B26-AA8A-F5ABB62AF48F}"/>
          </ac:spMkLst>
        </pc:spChg>
        <pc:spChg chg="add mod">
          <ac:chgData name="romain bosa" userId="057da850-c628-4e19-b013-bd4f2caab38a" providerId="ADAL" clId="{23E643E3-9C13-4F15-8A5F-F08FDC82808B}" dt="2018-11-18T21:13:36.608" v="1216" actId="313"/>
          <ac:spMkLst>
            <pc:docMk/>
            <pc:sldMk cId="3430771245" sldId="259"/>
            <ac:spMk id="43" creationId="{1C769CFE-F184-4D79-A0FC-EE387C6335B0}"/>
          </ac:spMkLst>
        </pc:spChg>
        <pc:cxnChg chg="del mod">
          <ac:chgData name="romain bosa" userId="057da850-c628-4e19-b013-bd4f2caab38a" providerId="ADAL" clId="{23E643E3-9C13-4F15-8A5F-F08FDC82808B}" dt="2018-11-18T21:12:25.025" v="1199" actId="478"/>
          <ac:cxnSpMkLst>
            <pc:docMk/>
            <pc:sldMk cId="3430771245" sldId="259"/>
            <ac:cxnSpMk id="5" creationId="{30103B62-3FBE-4A56-9B8E-ED8FA3D57A6F}"/>
          </ac:cxnSpMkLst>
        </pc:cxnChg>
        <pc:cxnChg chg="del mod">
          <ac:chgData name="romain bosa" userId="057da850-c628-4e19-b013-bd4f2caab38a" providerId="ADAL" clId="{23E643E3-9C13-4F15-8A5F-F08FDC82808B}" dt="2018-11-18T21:12:35.096" v="1202" actId="478"/>
          <ac:cxnSpMkLst>
            <pc:docMk/>
            <pc:sldMk cId="3430771245" sldId="259"/>
            <ac:cxnSpMk id="6" creationId="{A5F92023-3B6B-43B3-89D7-80D2CB99FF57}"/>
          </ac:cxnSpMkLst>
        </pc:cxnChg>
        <pc:cxnChg chg="del mod">
          <ac:chgData name="romain bosa" userId="057da850-c628-4e19-b013-bd4f2caab38a" providerId="ADAL" clId="{23E643E3-9C13-4F15-8A5F-F08FDC82808B}" dt="2018-11-18T20:31:55.626" v="766" actId="478"/>
          <ac:cxnSpMkLst>
            <pc:docMk/>
            <pc:sldMk cId="3430771245" sldId="259"/>
            <ac:cxnSpMk id="11" creationId="{4C36254F-7C2D-440B-8130-6056FA16D2C2}"/>
          </ac:cxnSpMkLst>
        </pc:cxnChg>
        <pc:cxnChg chg="add del mod">
          <ac:chgData name="romain bosa" userId="057da850-c628-4e19-b013-bd4f2caab38a" providerId="ADAL" clId="{23E643E3-9C13-4F15-8A5F-F08FDC82808B}" dt="2018-11-18T20:46:34.045" v="885" actId="478"/>
          <ac:cxnSpMkLst>
            <pc:docMk/>
            <pc:sldMk cId="3430771245" sldId="259"/>
            <ac:cxnSpMk id="12" creationId="{9936D4C5-15C7-4A86-9B5B-08809F106BE7}"/>
          </ac:cxnSpMkLst>
        </pc:cxnChg>
        <pc:cxnChg chg="add del">
          <ac:chgData name="romain bosa" userId="057da850-c628-4e19-b013-bd4f2caab38a" providerId="ADAL" clId="{23E643E3-9C13-4F15-8A5F-F08FDC82808B}" dt="2018-11-18T20:32:54.663" v="780" actId="478"/>
          <ac:cxnSpMkLst>
            <pc:docMk/>
            <pc:sldMk cId="3430771245" sldId="259"/>
            <ac:cxnSpMk id="16" creationId="{566CB17A-A7FB-42A1-B028-31327913451E}"/>
          </ac:cxnSpMkLst>
        </pc:cxnChg>
        <pc:cxnChg chg="add del mod">
          <ac:chgData name="romain bosa" userId="057da850-c628-4e19-b013-bd4f2caab38a" providerId="ADAL" clId="{23E643E3-9C13-4F15-8A5F-F08FDC82808B}" dt="2018-11-18T20:48:56.746" v="901" actId="478"/>
          <ac:cxnSpMkLst>
            <pc:docMk/>
            <pc:sldMk cId="3430771245" sldId="259"/>
            <ac:cxnSpMk id="28" creationId="{FFA1CDA4-E299-4E6D-A796-26350CF2C028}"/>
          </ac:cxnSpMkLst>
        </pc:cxnChg>
        <pc:cxnChg chg="add">
          <ac:chgData name="romain bosa" userId="057da850-c628-4e19-b013-bd4f2caab38a" providerId="ADAL" clId="{23E643E3-9C13-4F15-8A5F-F08FDC82808B}" dt="2018-11-18T21:12:38.518" v="1204"/>
          <ac:cxnSpMkLst>
            <pc:docMk/>
            <pc:sldMk cId="3430771245" sldId="259"/>
            <ac:cxnSpMk id="37" creationId="{DE5DF2CD-A66F-4794-B93E-1891FAA1A509}"/>
          </ac:cxnSpMkLst>
        </pc:cxnChg>
        <pc:cxnChg chg="add">
          <ac:chgData name="romain bosa" userId="057da850-c628-4e19-b013-bd4f2caab38a" providerId="ADAL" clId="{23E643E3-9C13-4F15-8A5F-F08FDC82808B}" dt="2018-11-18T21:12:38.518" v="1204"/>
          <ac:cxnSpMkLst>
            <pc:docMk/>
            <pc:sldMk cId="3430771245" sldId="259"/>
            <ac:cxnSpMk id="38" creationId="{D7D66650-2B42-40EA-9E96-4334432744C0}"/>
          </ac:cxnSpMkLst>
        </pc:cxnChg>
      </pc:sldChg>
      <pc:sldChg chg="addSp delSp modSp add">
        <pc:chgData name="romain bosa" userId="057da850-c628-4e19-b013-bd4f2caab38a" providerId="ADAL" clId="{23E643E3-9C13-4F15-8A5F-F08FDC82808B}" dt="2018-11-18T22:03:42.617" v="2282" actId="478"/>
        <pc:sldMkLst>
          <pc:docMk/>
          <pc:sldMk cId="1038503558" sldId="260"/>
        </pc:sldMkLst>
        <pc:spChg chg="mod">
          <ac:chgData name="romain bosa" userId="057da850-c628-4e19-b013-bd4f2caab38a" providerId="ADAL" clId="{23E643E3-9C13-4F15-8A5F-F08FDC82808B}" dt="2018-11-18T20:54:27.368" v="1006" actId="20577"/>
          <ac:spMkLst>
            <pc:docMk/>
            <pc:sldMk cId="1038503558" sldId="260"/>
            <ac:spMk id="2" creationId="{D9C90250-E3E8-4E6E-9651-19E509EDBB81}"/>
          </ac:spMkLst>
        </pc:spChg>
        <pc:spChg chg="add del mod">
          <ac:chgData name="romain bosa" userId="057da850-c628-4e19-b013-bd4f2caab38a" providerId="ADAL" clId="{23E643E3-9C13-4F15-8A5F-F08FDC82808B}" dt="2018-11-18T20:59:57.975" v="1094" actId="478"/>
          <ac:spMkLst>
            <pc:docMk/>
            <pc:sldMk cId="1038503558" sldId="260"/>
            <ac:spMk id="3" creationId="{0FE33A3C-111C-472B-BD5A-65AEB26DBBA9}"/>
          </ac:spMkLst>
        </pc:spChg>
        <pc:spChg chg="add del mod">
          <ac:chgData name="romain bosa" userId="057da850-c628-4e19-b013-bd4f2caab38a" providerId="ADAL" clId="{23E643E3-9C13-4F15-8A5F-F08FDC82808B}" dt="2018-11-18T21:14:07.142" v="1219" actId="478"/>
          <ac:spMkLst>
            <pc:docMk/>
            <pc:sldMk cId="1038503558" sldId="260"/>
            <ac:spMk id="4" creationId="{1BBCAEBE-7CB2-4B1C-8936-2A1A3D6E693C}"/>
          </ac:spMkLst>
        </pc:spChg>
        <pc:spChg chg="del">
          <ac:chgData name="romain bosa" userId="057da850-c628-4e19-b013-bd4f2caab38a" providerId="ADAL" clId="{23E643E3-9C13-4F15-8A5F-F08FDC82808B}" dt="2018-11-18T20:54:30.346" v="1007" actId="478"/>
          <ac:spMkLst>
            <pc:docMk/>
            <pc:sldMk cId="1038503558" sldId="260"/>
            <ac:spMk id="8" creationId="{D86296AA-5B54-4D79-A781-30BFE5BE1084}"/>
          </ac:spMkLst>
        </pc:spChg>
        <pc:spChg chg="del">
          <ac:chgData name="romain bosa" userId="057da850-c628-4e19-b013-bd4f2caab38a" providerId="ADAL" clId="{23E643E3-9C13-4F15-8A5F-F08FDC82808B}" dt="2018-11-18T20:54:39.205" v="1011" actId="478"/>
          <ac:spMkLst>
            <pc:docMk/>
            <pc:sldMk cId="1038503558" sldId="260"/>
            <ac:spMk id="9" creationId="{BB1F174B-3DEE-4777-9134-4B39EF2BAD36}"/>
          </ac:spMkLst>
        </pc:spChg>
        <pc:spChg chg="del">
          <ac:chgData name="romain bosa" userId="057da850-c628-4e19-b013-bd4f2caab38a" providerId="ADAL" clId="{23E643E3-9C13-4F15-8A5F-F08FDC82808B}" dt="2018-11-18T20:54:42.592" v="1013" actId="478"/>
          <ac:spMkLst>
            <pc:docMk/>
            <pc:sldMk cId="1038503558" sldId="260"/>
            <ac:spMk id="17" creationId="{50316B3D-81A9-4BCC-8A0D-5F05A50163CA}"/>
          </ac:spMkLst>
        </pc:spChg>
        <pc:spChg chg="del">
          <ac:chgData name="romain bosa" userId="057da850-c628-4e19-b013-bd4f2caab38a" providerId="ADAL" clId="{23E643E3-9C13-4F15-8A5F-F08FDC82808B}" dt="2018-11-18T20:54:35.969" v="1009" actId="478"/>
          <ac:spMkLst>
            <pc:docMk/>
            <pc:sldMk cId="1038503558" sldId="260"/>
            <ac:spMk id="18" creationId="{4C21DD2C-7EAD-4510-9226-CEF5E680742C}"/>
          </ac:spMkLst>
        </pc:spChg>
        <pc:spChg chg="del">
          <ac:chgData name="romain bosa" userId="057da850-c628-4e19-b013-bd4f2caab38a" providerId="ADAL" clId="{23E643E3-9C13-4F15-8A5F-F08FDC82808B}" dt="2018-11-18T20:54:38.507" v="1010" actId="478"/>
          <ac:spMkLst>
            <pc:docMk/>
            <pc:sldMk cId="1038503558" sldId="260"/>
            <ac:spMk id="19" creationId="{310A7218-28C2-443A-B4CF-58485ED5FD7A}"/>
          </ac:spMkLst>
        </pc:spChg>
        <pc:spChg chg="del mod">
          <ac:chgData name="romain bosa" userId="057da850-c628-4e19-b013-bd4f2caab38a" providerId="ADAL" clId="{23E643E3-9C13-4F15-8A5F-F08FDC82808B}" dt="2018-11-18T21:18:54.998" v="1265" actId="478"/>
          <ac:spMkLst>
            <pc:docMk/>
            <pc:sldMk cId="1038503558" sldId="260"/>
            <ac:spMk id="20" creationId="{27F7E45F-5E19-49B2-AB6F-5EA93871C528}"/>
          </ac:spMkLst>
        </pc:spChg>
        <pc:spChg chg="del mod">
          <ac:chgData name="romain bosa" userId="057da850-c628-4e19-b013-bd4f2caab38a" providerId="ADAL" clId="{23E643E3-9C13-4F15-8A5F-F08FDC82808B}" dt="2018-11-18T21:18:58.718" v="1266" actId="478"/>
          <ac:spMkLst>
            <pc:docMk/>
            <pc:sldMk cId="1038503558" sldId="260"/>
            <ac:spMk id="21" creationId="{5280CDA8-61C0-45E1-ACF8-CD38C57C0931}"/>
          </ac:spMkLst>
        </pc:spChg>
        <pc:spChg chg="del mod">
          <ac:chgData name="romain bosa" userId="057da850-c628-4e19-b013-bd4f2caab38a" providerId="ADAL" clId="{23E643E3-9C13-4F15-8A5F-F08FDC82808B}" dt="2018-11-18T21:18:51.202" v="1264" actId="478"/>
          <ac:spMkLst>
            <pc:docMk/>
            <pc:sldMk cId="1038503558" sldId="260"/>
            <ac:spMk id="22" creationId="{1CD221E6-A20C-43FE-8FDE-1A92584A14FB}"/>
          </ac:spMkLst>
        </pc:spChg>
        <pc:spChg chg="del">
          <ac:chgData name="romain bosa" userId="057da850-c628-4e19-b013-bd4f2caab38a" providerId="ADAL" clId="{23E643E3-9C13-4F15-8A5F-F08FDC82808B}" dt="2018-11-18T21:14:39.425" v="1224" actId="478"/>
          <ac:spMkLst>
            <pc:docMk/>
            <pc:sldMk cId="1038503558" sldId="260"/>
            <ac:spMk id="23" creationId="{813AAF1A-EBA4-46BC-B1ED-1EEBA6465B35}"/>
          </ac:spMkLst>
        </pc:spChg>
        <pc:spChg chg="add del mod">
          <ac:chgData name="romain bosa" userId="057da850-c628-4e19-b013-bd4f2caab38a" providerId="ADAL" clId="{23E643E3-9C13-4F15-8A5F-F08FDC82808B}" dt="2018-11-18T21:14:03.171" v="1217" actId="478"/>
          <ac:spMkLst>
            <pc:docMk/>
            <pc:sldMk cId="1038503558" sldId="260"/>
            <ac:spMk id="24" creationId="{4B618F0E-50F2-41C0-8AD6-0A88B7101311}"/>
          </ac:spMkLst>
        </pc:spChg>
        <pc:spChg chg="add del mod">
          <ac:chgData name="romain bosa" userId="057da850-c628-4e19-b013-bd4f2caab38a" providerId="ADAL" clId="{23E643E3-9C13-4F15-8A5F-F08FDC82808B}" dt="2018-11-18T21:14:05.266" v="1218" actId="478"/>
          <ac:spMkLst>
            <pc:docMk/>
            <pc:sldMk cId="1038503558" sldId="260"/>
            <ac:spMk id="25" creationId="{A900DC01-F3C4-467F-A101-F31DC7C9821F}"/>
          </ac:spMkLst>
        </pc:spChg>
        <pc:spChg chg="add mod">
          <ac:chgData name="romain bosa" userId="057da850-c628-4e19-b013-bd4f2caab38a" providerId="ADAL" clId="{23E643E3-9C13-4F15-8A5F-F08FDC82808B}" dt="2018-11-18T21:19:18.373" v="1268" actId="1076"/>
          <ac:spMkLst>
            <pc:docMk/>
            <pc:sldMk cId="1038503558" sldId="260"/>
            <ac:spMk id="32" creationId="{07348C57-339B-4A65-BB9A-6D265A0A7D5D}"/>
          </ac:spMkLst>
        </pc:spChg>
        <pc:spChg chg="add mod">
          <ac:chgData name="romain bosa" userId="057da850-c628-4e19-b013-bd4f2caab38a" providerId="ADAL" clId="{23E643E3-9C13-4F15-8A5F-F08FDC82808B}" dt="2018-11-18T21:19:18.373" v="1268" actId="1076"/>
          <ac:spMkLst>
            <pc:docMk/>
            <pc:sldMk cId="1038503558" sldId="260"/>
            <ac:spMk id="34" creationId="{805F5485-3A07-4A6F-97D5-076B6D448371}"/>
          </ac:spMkLst>
        </pc:spChg>
        <pc:spChg chg="add">
          <ac:chgData name="romain bosa" userId="057da850-c628-4e19-b013-bd4f2caab38a" providerId="ADAL" clId="{23E643E3-9C13-4F15-8A5F-F08FDC82808B}" dt="2018-11-18T21:19:09.819" v="1267"/>
          <ac:spMkLst>
            <pc:docMk/>
            <pc:sldMk cId="1038503558" sldId="260"/>
            <ac:spMk id="39" creationId="{76F18EE9-51CE-4EBD-9400-A1B4A2494DB7}"/>
          </ac:spMkLst>
        </pc:spChg>
        <pc:spChg chg="add">
          <ac:chgData name="romain bosa" userId="057da850-c628-4e19-b013-bd4f2caab38a" providerId="ADAL" clId="{23E643E3-9C13-4F15-8A5F-F08FDC82808B}" dt="2018-11-18T21:19:09.819" v="1267"/>
          <ac:spMkLst>
            <pc:docMk/>
            <pc:sldMk cId="1038503558" sldId="260"/>
            <ac:spMk id="40" creationId="{33356326-A0BB-4F19-8A43-E7857358ABA1}"/>
          </ac:spMkLst>
        </pc:spChg>
        <pc:spChg chg="add">
          <ac:chgData name="romain bosa" userId="057da850-c628-4e19-b013-bd4f2caab38a" providerId="ADAL" clId="{23E643E3-9C13-4F15-8A5F-F08FDC82808B}" dt="2018-11-18T21:19:09.819" v="1267"/>
          <ac:spMkLst>
            <pc:docMk/>
            <pc:sldMk cId="1038503558" sldId="260"/>
            <ac:spMk id="41" creationId="{D4B0A593-03BF-414F-BA01-7A92814D2C77}"/>
          </ac:spMkLst>
        </pc:spChg>
        <pc:spChg chg="add del mod">
          <ac:chgData name="romain bosa" userId="057da850-c628-4e19-b013-bd4f2caab38a" providerId="ADAL" clId="{23E643E3-9C13-4F15-8A5F-F08FDC82808B}" dt="2018-11-18T21:20:20.309" v="1270" actId="478"/>
          <ac:spMkLst>
            <pc:docMk/>
            <pc:sldMk cId="1038503558" sldId="260"/>
            <ac:spMk id="42" creationId="{334DB478-74AC-4520-A910-3A5DDEF4CE4C}"/>
          </ac:spMkLst>
        </pc:spChg>
        <pc:spChg chg="add mod">
          <ac:chgData name="romain bosa" userId="057da850-c628-4e19-b013-bd4f2caab38a" providerId="ADAL" clId="{23E643E3-9C13-4F15-8A5F-F08FDC82808B}" dt="2018-11-18T21:22:29.411" v="1291" actId="20577"/>
          <ac:spMkLst>
            <pc:docMk/>
            <pc:sldMk cId="1038503558" sldId="260"/>
            <ac:spMk id="43" creationId="{5096C3D3-87A0-4201-94C1-83D38D8B1221}"/>
          </ac:spMkLst>
        </pc:spChg>
        <pc:spChg chg="add mod">
          <ac:chgData name="romain bosa" userId="057da850-c628-4e19-b013-bd4f2caab38a" providerId="ADAL" clId="{23E643E3-9C13-4F15-8A5F-F08FDC82808B}" dt="2018-11-18T21:25:17.220" v="1382" actId="20577"/>
          <ac:spMkLst>
            <pc:docMk/>
            <pc:sldMk cId="1038503558" sldId="260"/>
            <ac:spMk id="44" creationId="{A0DB16C9-E237-40D6-B7F0-075AC6F025DD}"/>
          </ac:spMkLst>
        </pc:spChg>
        <pc:spChg chg="add mod">
          <ac:chgData name="romain bosa" userId="057da850-c628-4e19-b013-bd4f2caab38a" providerId="ADAL" clId="{23E643E3-9C13-4F15-8A5F-F08FDC82808B}" dt="2018-11-18T21:23:21.577" v="1303" actId="1076"/>
          <ac:spMkLst>
            <pc:docMk/>
            <pc:sldMk cId="1038503558" sldId="260"/>
            <ac:spMk id="45" creationId="{6BD1A45C-DF5E-48D1-9275-589FA5426B3E}"/>
          </ac:spMkLst>
        </pc:spChg>
        <pc:spChg chg="add mod">
          <ac:chgData name="romain bosa" userId="057da850-c628-4e19-b013-bd4f2caab38a" providerId="ADAL" clId="{23E643E3-9C13-4F15-8A5F-F08FDC82808B}" dt="2018-11-18T21:23:25.816" v="1304" actId="14100"/>
          <ac:spMkLst>
            <pc:docMk/>
            <pc:sldMk cId="1038503558" sldId="260"/>
            <ac:spMk id="46" creationId="{20B8D9A1-53B4-4D95-9721-126D40956B95}"/>
          </ac:spMkLst>
        </pc:spChg>
        <pc:spChg chg="add del">
          <ac:chgData name="romain bosa" userId="057da850-c628-4e19-b013-bd4f2caab38a" providerId="ADAL" clId="{23E643E3-9C13-4F15-8A5F-F08FDC82808B}" dt="2018-11-18T21:24:14.872" v="1310" actId="478"/>
          <ac:spMkLst>
            <pc:docMk/>
            <pc:sldMk cId="1038503558" sldId="260"/>
            <ac:spMk id="47" creationId="{806CFB27-31FA-4B73-A6BC-7124ACE0C579}"/>
          </ac:spMkLst>
        </pc:spChg>
        <pc:spChg chg="add mod">
          <ac:chgData name="romain bosa" userId="057da850-c628-4e19-b013-bd4f2caab38a" providerId="ADAL" clId="{23E643E3-9C13-4F15-8A5F-F08FDC82808B}" dt="2018-11-18T22:00:53.085" v="2272" actId="403"/>
          <ac:spMkLst>
            <pc:docMk/>
            <pc:sldMk cId="1038503558" sldId="260"/>
            <ac:spMk id="48" creationId="{94E8B3EE-E079-4C41-912A-E13F7A42E299}"/>
          </ac:spMkLst>
        </pc:spChg>
        <pc:cxnChg chg="del mod">
          <ac:chgData name="romain bosa" userId="057da850-c628-4e19-b013-bd4f2caab38a" providerId="ADAL" clId="{23E643E3-9C13-4F15-8A5F-F08FDC82808B}" dt="2018-11-18T21:18:46.425" v="1261" actId="478"/>
          <ac:cxnSpMkLst>
            <pc:docMk/>
            <pc:sldMk cId="1038503558" sldId="260"/>
            <ac:cxnSpMk id="5" creationId="{30103B62-3FBE-4A56-9B8E-ED8FA3D57A6F}"/>
          </ac:cxnSpMkLst>
        </pc:cxnChg>
        <pc:cxnChg chg="del mod">
          <ac:chgData name="romain bosa" userId="057da850-c628-4e19-b013-bd4f2caab38a" providerId="ADAL" clId="{23E643E3-9C13-4F15-8A5F-F08FDC82808B}" dt="2018-11-18T21:18:47.948" v="1262" actId="478"/>
          <ac:cxnSpMkLst>
            <pc:docMk/>
            <pc:sldMk cId="1038503558" sldId="260"/>
            <ac:cxnSpMk id="6" creationId="{A5F92023-3B6B-43B3-89D7-80D2CB99FF57}"/>
          </ac:cxnSpMkLst>
        </pc:cxnChg>
        <pc:cxnChg chg="del mod">
          <ac:chgData name="romain bosa" userId="057da850-c628-4e19-b013-bd4f2caab38a" providerId="ADAL" clId="{23E643E3-9C13-4F15-8A5F-F08FDC82808B}" dt="2018-11-18T20:54:31.907" v="1008" actId="478"/>
          <ac:cxnSpMkLst>
            <pc:docMk/>
            <pc:sldMk cId="1038503558" sldId="260"/>
            <ac:cxnSpMk id="11" creationId="{4C36254F-7C2D-440B-8130-6056FA16D2C2}"/>
          </ac:cxnSpMkLst>
        </pc:cxnChg>
        <pc:cxnChg chg="add del mod">
          <ac:chgData name="romain bosa" userId="057da850-c628-4e19-b013-bd4f2caab38a" providerId="ADAL" clId="{23E643E3-9C13-4F15-8A5F-F08FDC82808B}" dt="2018-11-18T21:14:08.872" v="1220" actId="478"/>
          <ac:cxnSpMkLst>
            <pc:docMk/>
            <pc:sldMk cId="1038503558" sldId="260"/>
            <ac:cxnSpMk id="13" creationId="{0AA50AC9-C0EF-4049-97C5-E17455C77475}"/>
          </ac:cxnSpMkLst>
        </pc:cxnChg>
        <pc:cxnChg chg="del">
          <ac:chgData name="romain bosa" userId="057da850-c628-4e19-b013-bd4f2caab38a" providerId="ADAL" clId="{23E643E3-9C13-4F15-8A5F-F08FDC82808B}" dt="2018-11-18T20:54:40.423" v="1012" actId="478"/>
          <ac:cxnSpMkLst>
            <pc:docMk/>
            <pc:sldMk cId="1038503558" sldId="260"/>
            <ac:cxnSpMk id="16" creationId="{566CB17A-A7FB-42A1-B028-31327913451E}"/>
          </ac:cxnSpMkLst>
        </pc:cxnChg>
        <pc:cxnChg chg="add del mod">
          <ac:chgData name="romain bosa" userId="057da850-c628-4e19-b013-bd4f2caab38a" providerId="ADAL" clId="{23E643E3-9C13-4F15-8A5F-F08FDC82808B}" dt="2018-11-18T20:59:56.410" v="1093" actId="478"/>
          <ac:cxnSpMkLst>
            <pc:docMk/>
            <pc:sldMk cId="1038503558" sldId="260"/>
            <ac:cxnSpMk id="26" creationId="{1E14785B-81BF-494A-BFE7-77E7B9616DC4}"/>
          </ac:cxnSpMkLst>
        </pc:cxnChg>
        <pc:cxnChg chg="add del mod">
          <ac:chgData name="romain bosa" userId="057da850-c628-4e19-b013-bd4f2caab38a" providerId="ADAL" clId="{23E643E3-9C13-4F15-8A5F-F08FDC82808B}" dt="2018-11-18T20:59:53.869" v="1092" actId="478"/>
          <ac:cxnSpMkLst>
            <pc:docMk/>
            <pc:sldMk cId="1038503558" sldId="260"/>
            <ac:cxnSpMk id="27" creationId="{B20476DA-1F32-478C-BDAE-8E9A823E03B0}"/>
          </ac:cxnSpMkLst>
        </pc:cxnChg>
        <pc:cxnChg chg="add mod">
          <ac:chgData name="romain bosa" userId="057da850-c628-4e19-b013-bd4f2caab38a" providerId="ADAL" clId="{23E643E3-9C13-4F15-8A5F-F08FDC82808B}" dt="2018-11-18T22:03:20.109" v="2279" actId="692"/>
          <ac:cxnSpMkLst>
            <pc:docMk/>
            <pc:sldMk cId="1038503558" sldId="260"/>
            <ac:cxnSpMk id="30" creationId="{38D617DE-842A-4BD2-97A3-4C4016749558}"/>
          </ac:cxnSpMkLst>
        </pc:cxnChg>
        <pc:cxnChg chg="add del mod">
          <ac:chgData name="romain bosa" userId="057da850-c628-4e19-b013-bd4f2caab38a" providerId="ADAL" clId="{23E643E3-9C13-4F15-8A5F-F08FDC82808B}" dt="2018-11-18T22:03:42.617" v="2282" actId="478"/>
          <ac:cxnSpMkLst>
            <pc:docMk/>
            <pc:sldMk cId="1038503558" sldId="260"/>
            <ac:cxnSpMk id="33" creationId="{F84AA1EA-FD96-4475-822E-A8FD138CBCAF}"/>
          </ac:cxnSpMkLst>
        </pc:cxnChg>
        <pc:cxnChg chg="add">
          <ac:chgData name="romain bosa" userId="057da850-c628-4e19-b013-bd4f2caab38a" providerId="ADAL" clId="{23E643E3-9C13-4F15-8A5F-F08FDC82808B}" dt="2018-11-18T21:19:09.819" v="1267"/>
          <ac:cxnSpMkLst>
            <pc:docMk/>
            <pc:sldMk cId="1038503558" sldId="260"/>
            <ac:cxnSpMk id="37" creationId="{1945BEC6-5077-4AA0-A83C-E8639F1F6E0C}"/>
          </ac:cxnSpMkLst>
        </pc:cxnChg>
        <pc:cxnChg chg="add ord">
          <ac:chgData name="romain bosa" userId="057da850-c628-4e19-b013-bd4f2caab38a" providerId="ADAL" clId="{23E643E3-9C13-4F15-8A5F-F08FDC82808B}" dt="2018-11-18T22:03:34.213" v="2280" actId="167"/>
          <ac:cxnSpMkLst>
            <pc:docMk/>
            <pc:sldMk cId="1038503558" sldId="260"/>
            <ac:cxnSpMk id="38" creationId="{36BF21C6-19C8-4D75-B584-A68DFB6AE4DF}"/>
          </ac:cxnSpMkLst>
        </pc:cxnChg>
      </pc:sldChg>
      <pc:sldChg chg="add del">
        <pc:chgData name="romain bosa" userId="057da850-c628-4e19-b013-bd4f2caab38a" providerId="ADAL" clId="{23E643E3-9C13-4F15-8A5F-F08FDC82808B}" dt="2018-11-18T21:24:18.125" v="1311" actId="2696"/>
        <pc:sldMkLst>
          <pc:docMk/>
          <pc:sldMk cId="1266553725" sldId="261"/>
        </pc:sldMkLst>
      </pc:sldChg>
      <pc:sldChg chg="addSp delSp modSp add">
        <pc:chgData name="romain bosa" userId="057da850-c628-4e19-b013-bd4f2caab38a" providerId="ADAL" clId="{23E643E3-9C13-4F15-8A5F-F08FDC82808B}" dt="2018-11-18T22:00:42.021" v="2269" actId="6549"/>
        <pc:sldMkLst>
          <pc:docMk/>
          <pc:sldMk cId="2976132195" sldId="261"/>
        </pc:sldMkLst>
        <pc:spChg chg="mod">
          <ac:chgData name="romain bosa" userId="057da850-c628-4e19-b013-bd4f2caab38a" providerId="ADAL" clId="{23E643E3-9C13-4F15-8A5F-F08FDC82808B}" dt="2018-11-18T21:31:24.653" v="1593" actId="20577"/>
          <ac:spMkLst>
            <pc:docMk/>
            <pc:sldMk cId="2976132195" sldId="261"/>
            <ac:spMk id="2" creationId="{D9C90250-E3E8-4E6E-9651-19E509EDBB81}"/>
          </ac:spMkLst>
        </pc:spChg>
        <pc:spChg chg="mod">
          <ac:chgData name="romain bosa" userId="057da850-c628-4e19-b013-bd4f2caab38a" providerId="ADAL" clId="{23E643E3-9C13-4F15-8A5F-F08FDC82808B}" dt="2018-11-18T21:33:35.393" v="1609" actId="1076"/>
          <ac:spMkLst>
            <pc:docMk/>
            <pc:sldMk cId="2976132195" sldId="261"/>
            <ac:spMk id="32" creationId="{07348C57-339B-4A65-BB9A-6D265A0A7D5D}"/>
          </ac:spMkLst>
        </pc:spChg>
        <pc:spChg chg="mod">
          <ac:chgData name="romain bosa" userId="057da850-c628-4e19-b013-bd4f2caab38a" providerId="ADAL" clId="{23E643E3-9C13-4F15-8A5F-F08FDC82808B}" dt="2018-11-18T21:33:49.479" v="1611" actId="1076"/>
          <ac:spMkLst>
            <pc:docMk/>
            <pc:sldMk cId="2976132195" sldId="261"/>
            <ac:spMk id="45" creationId="{6BD1A45C-DF5E-48D1-9275-589FA5426B3E}"/>
          </ac:spMkLst>
        </pc:spChg>
        <pc:spChg chg="mod">
          <ac:chgData name="romain bosa" userId="057da850-c628-4e19-b013-bd4f2caab38a" providerId="ADAL" clId="{23E643E3-9C13-4F15-8A5F-F08FDC82808B}" dt="2018-11-18T22:00:42.021" v="2269" actId="6549"/>
          <ac:spMkLst>
            <pc:docMk/>
            <pc:sldMk cId="2976132195" sldId="261"/>
            <ac:spMk id="48" creationId="{94E8B3EE-E079-4C41-912A-E13F7A42E299}"/>
          </ac:spMkLst>
        </pc:spChg>
        <pc:cxnChg chg="add del mod">
          <ac:chgData name="romain bosa" userId="057da850-c628-4e19-b013-bd4f2caab38a" providerId="ADAL" clId="{23E643E3-9C13-4F15-8A5F-F08FDC82808B}" dt="2018-11-18T21:33:42.124" v="1610" actId="478"/>
          <ac:cxnSpMkLst>
            <pc:docMk/>
            <pc:sldMk cId="2976132195" sldId="261"/>
            <ac:cxnSpMk id="5" creationId="{58FAC4B2-A7D9-4C2B-9D00-A51BD56DE9F0}"/>
          </ac:cxnSpMkLst>
        </pc:cxnChg>
        <pc:cxnChg chg="mod">
          <ac:chgData name="romain bosa" userId="057da850-c628-4e19-b013-bd4f2caab38a" providerId="ADAL" clId="{23E643E3-9C13-4F15-8A5F-F08FDC82808B}" dt="2018-11-18T21:35:12.494" v="1618" actId="692"/>
          <ac:cxnSpMkLst>
            <pc:docMk/>
            <pc:sldMk cId="2976132195" sldId="261"/>
            <ac:cxnSpMk id="30" creationId="{38D617DE-842A-4BD2-97A3-4C4016749558}"/>
          </ac:cxnSpMkLst>
        </pc:cxnChg>
        <pc:cxnChg chg="del">
          <ac:chgData name="romain bosa" userId="057da850-c628-4e19-b013-bd4f2caab38a" providerId="ADAL" clId="{23E643E3-9C13-4F15-8A5F-F08FDC82808B}" dt="2018-11-18T21:34:39.090" v="1617" actId="478"/>
          <ac:cxnSpMkLst>
            <pc:docMk/>
            <pc:sldMk cId="2976132195" sldId="261"/>
            <ac:cxnSpMk id="33" creationId="{F84AA1EA-FD96-4475-822E-A8FD138CBCAF}"/>
          </ac:cxnSpMkLst>
        </pc:cxnChg>
        <pc:cxnChg chg="add del mod ord">
          <ac:chgData name="romain bosa" userId="057da850-c628-4e19-b013-bd4f2caab38a" providerId="ADAL" clId="{23E643E3-9C13-4F15-8A5F-F08FDC82808B}" dt="2018-11-18T21:34:33.477" v="1616" actId="167"/>
          <ac:cxnSpMkLst>
            <pc:docMk/>
            <pc:sldMk cId="2976132195" sldId="261"/>
            <ac:cxnSpMk id="38" creationId="{36BF21C6-19C8-4D75-B584-A68DFB6AE4DF}"/>
          </ac:cxnSpMkLst>
        </pc:cxnChg>
      </pc:sldChg>
      <pc:sldChg chg="addSp delSp modSp add">
        <pc:chgData name="romain bosa" userId="057da850-c628-4e19-b013-bd4f2caab38a" providerId="ADAL" clId="{23E643E3-9C13-4F15-8A5F-F08FDC82808B}" dt="2018-11-18T22:25:43.795" v="3281" actId="20577"/>
        <pc:sldMkLst>
          <pc:docMk/>
          <pc:sldMk cId="1529128482" sldId="262"/>
        </pc:sldMkLst>
        <pc:spChg chg="mod">
          <ac:chgData name="romain bosa" userId="057da850-c628-4e19-b013-bd4f2caab38a" providerId="ADAL" clId="{23E643E3-9C13-4F15-8A5F-F08FDC82808B}" dt="2018-11-18T21:40:38.487" v="1690" actId="20577"/>
          <ac:spMkLst>
            <pc:docMk/>
            <pc:sldMk cId="1529128482" sldId="262"/>
            <ac:spMk id="2" creationId="{3E079CAA-775F-4A83-9042-F839AD307934}"/>
          </ac:spMkLst>
        </pc:spChg>
        <pc:spChg chg="del mod">
          <ac:chgData name="romain bosa" userId="057da850-c628-4e19-b013-bd4f2caab38a" providerId="ADAL" clId="{23E643E3-9C13-4F15-8A5F-F08FDC82808B}" dt="2018-11-18T21:47:58.746" v="1878" actId="478"/>
          <ac:spMkLst>
            <pc:docMk/>
            <pc:sldMk cId="1529128482" sldId="262"/>
            <ac:spMk id="3" creationId="{D01E376B-3A60-46C5-954C-83313BBA0B24}"/>
          </ac:spMkLst>
        </pc:spChg>
        <pc:spChg chg="add mod">
          <ac:chgData name="romain bosa" userId="057da850-c628-4e19-b013-bd4f2caab38a" providerId="ADAL" clId="{23E643E3-9C13-4F15-8A5F-F08FDC82808B}" dt="2018-11-18T22:25:43.795" v="3281" actId="20577"/>
          <ac:spMkLst>
            <pc:docMk/>
            <pc:sldMk cId="1529128482" sldId="262"/>
            <ac:spMk id="5" creationId="{C288705E-2E29-4C9A-BEEA-6F9FBB0DD2CF}"/>
          </ac:spMkLst>
        </pc:spChg>
      </pc:sldChg>
      <pc:sldChg chg="addSp delSp modSp add">
        <pc:chgData name="romain bosa" userId="057da850-c628-4e19-b013-bd4f2caab38a" providerId="ADAL" clId="{23E643E3-9C13-4F15-8A5F-F08FDC82808B}" dt="2018-11-18T22:26:26.957" v="3303" actId="20577"/>
        <pc:sldMkLst>
          <pc:docMk/>
          <pc:sldMk cId="741878194" sldId="263"/>
        </pc:sldMkLst>
        <pc:spChg chg="mod">
          <ac:chgData name="romain bosa" userId="057da850-c628-4e19-b013-bd4f2caab38a" providerId="ADAL" clId="{23E643E3-9C13-4F15-8A5F-F08FDC82808B}" dt="2018-11-18T22:21:51.916" v="2875" actId="20577"/>
          <ac:spMkLst>
            <pc:docMk/>
            <pc:sldMk cId="741878194" sldId="263"/>
            <ac:spMk id="2" creationId="{E11EB20B-2986-4286-A278-5923A3056D76}"/>
          </ac:spMkLst>
        </pc:spChg>
        <pc:spChg chg="del mod">
          <ac:chgData name="romain bosa" userId="057da850-c628-4e19-b013-bd4f2caab38a" providerId="ADAL" clId="{23E643E3-9C13-4F15-8A5F-F08FDC82808B}" dt="2018-11-18T22:14:51.842" v="2467" actId="478"/>
          <ac:spMkLst>
            <pc:docMk/>
            <pc:sldMk cId="741878194" sldId="263"/>
            <ac:spMk id="3" creationId="{90B8BC4F-61F3-4420-B831-F56DF307F981}"/>
          </ac:spMkLst>
        </pc:spChg>
        <pc:spChg chg="add del mod">
          <ac:chgData name="romain bosa" userId="057da850-c628-4e19-b013-bd4f2caab38a" providerId="ADAL" clId="{23E643E3-9C13-4F15-8A5F-F08FDC82808B}" dt="2018-11-18T22:14:36.544" v="2465" actId="478"/>
          <ac:spMkLst>
            <pc:docMk/>
            <pc:sldMk cId="741878194" sldId="263"/>
            <ac:spMk id="4" creationId="{40C41F3F-D752-4DC8-AF08-3713D3FDF836}"/>
          </ac:spMkLst>
        </pc:spChg>
        <pc:spChg chg="add del mod">
          <ac:chgData name="romain bosa" userId="057da850-c628-4e19-b013-bd4f2caab38a" providerId="ADAL" clId="{23E643E3-9C13-4F15-8A5F-F08FDC82808B}" dt="2018-11-18T22:26:26.957" v="3303" actId="20577"/>
          <ac:spMkLst>
            <pc:docMk/>
            <pc:sldMk cId="741878194" sldId="263"/>
            <ac:spMk id="6" creationId="{993D002A-33A4-41F1-ACE6-ED93449B7DB6}"/>
          </ac:spMkLst>
        </pc:spChg>
      </pc:sldChg>
      <pc:sldChg chg="addSp delSp modSp add">
        <pc:chgData name="romain bosa" userId="057da850-c628-4e19-b013-bd4f2caab38a" providerId="ADAL" clId="{23E643E3-9C13-4F15-8A5F-F08FDC82808B}" dt="2018-11-18T23:44:18.073" v="6158" actId="20577"/>
        <pc:sldMkLst>
          <pc:docMk/>
          <pc:sldMk cId="108627815" sldId="264"/>
        </pc:sldMkLst>
        <pc:spChg chg="mod">
          <ac:chgData name="romain bosa" userId="057da850-c628-4e19-b013-bd4f2caab38a" providerId="ADAL" clId="{23E643E3-9C13-4F15-8A5F-F08FDC82808B}" dt="2018-11-18T22:19:41.157" v="2749" actId="20577"/>
          <ac:spMkLst>
            <pc:docMk/>
            <pc:sldMk cId="108627815" sldId="264"/>
            <ac:spMk id="2" creationId="{32F12BB5-F57F-48E4-8DBF-5F19C572AE5E}"/>
          </ac:spMkLst>
        </pc:spChg>
        <pc:spChg chg="mod">
          <ac:chgData name="romain bosa" userId="057da850-c628-4e19-b013-bd4f2caab38a" providerId="ADAL" clId="{23E643E3-9C13-4F15-8A5F-F08FDC82808B}" dt="2018-11-18T23:44:18.073" v="6158" actId="20577"/>
          <ac:spMkLst>
            <pc:docMk/>
            <pc:sldMk cId="108627815" sldId="264"/>
            <ac:spMk id="3" creationId="{872D77CD-260F-42BC-A6A1-E712FFB1838E}"/>
          </ac:spMkLst>
        </pc:spChg>
        <pc:spChg chg="add del">
          <ac:chgData name="romain bosa" userId="057da850-c628-4e19-b013-bd4f2caab38a" providerId="ADAL" clId="{23E643E3-9C13-4F15-8A5F-F08FDC82808B}" dt="2018-11-18T22:20:38.111" v="2819" actId="478"/>
          <ac:spMkLst>
            <pc:docMk/>
            <pc:sldMk cId="108627815" sldId="264"/>
            <ac:spMk id="4" creationId="{24014986-758F-4752-87EA-EACDCC387D58}"/>
          </ac:spMkLst>
        </pc:spChg>
      </pc:sldChg>
      <pc:sldChg chg="modSp add">
        <pc:chgData name="romain bosa" userId="057da850-c628-4e19-b013-bd4f2caab38a" providerId="ADAL" clId="{23E643E3-9C13-4F15-8A5F-F08FDC82808B}" dt="2018-11-18T23:46:04.709" v="6165" actId="20577"/>
        <pc:sldMkLst>
          <pc:docMk/>
          <pc:sldMk cId="2321951699" sldId="265"/>
        </pc:sldMkLst>
        <pc:spChg chg="mod">
          <ac:chgData name="romain bosa" userId="057da850-c628-4e19-b013-bd4f2caab38a" providerId="ADAL" clId="{23E643E3-9C13-4F15-8A5F-F08FDC82808B}" dt="2018-11-18T22:22:07.462" v="2891" actId="20577"/>
          <ac:spMkLst>
            <pc:docMk/>
            <pc:sldMk cId="2321951699" sldId="265"/>
            <ac:spMk id="2" creationId="{32F12BB5-F57F-48E4-8DBF-5F19C572AE5E}"/>
          </ac:spMkLst>
        </pc:spChg>
        <pc:spChg chg="mod">
          <ac:chgData name="romain bosa" userId="057da850-c628-4e19-b013-bd4f2caab38a" providerId="ADAL" clId="{23E643E3-9C13-4F15-8A5F-F08FDC82808B}" dt="2018-11-18T23:46:04.709" v="6165" actId="20577"/>
          <ac:spMkLst>
            <pc:docMk/>
            <pc:sldMk cId="2321951699" sldId="265"/>
            <ac:spMk id="3" creationId="{872D77CD-260F-42BC-A6A1-E712FFB1838E}"/>
          </ac:spMkLst>
        </pc:spChg>
      </pc:sldChg>
      <pc:sldChg chg="addSp delSp modSp add">
        <pc:chgData name="romain bosa" userId="057da850-c628-4e19-b013-bd4f2caab38a" providerId="ADAL" clId="{23E643E3-9C13-4F15-8A5F-F08FDC82808B}" dt="2018-11-18T22:43:14.499" v="3734" actId="1076"/>
        <pc:sldMkLst>
          <pc:docMk/>
          <pc:sldMk cId="4098560081" sldId="266"/>
        </pc:sldMkLst>
        <pc:spChg chg="mod">
          <ac:chgData name="romain bosa" userId="057da850-c628-4e19-b013-bd4f2caab38a" providerId="ADAL" clId="{23E643E3-9C13-4F15-8A5F-F08FDC82808B}" dt="2018-11-18T22:43:05.408" v="3733" actId="1076"/>
          <ac:spMkLst>
            <pc:docMk/>
            <pc:sldMk cId="4098560081" sldId="266"/>
            <ac:spMk id="2" creationId="{2E93A3E8-BA60-49A7-ABD1-F9275FED242B}"/>
          </ac:spMkLst>
        </pc:spChg>
        <pc:spChg chg="del">
          <ac:chgData name="romain bosa" userId="057da850-c628-4e19-b013-bd4f2caab38a" providerId="ADAL" clId="{23E643E3-9C13-4F15-8A5F-F08FDC82808B}" dt="2018-11-18T22:35:37.053" v="3626" actId="478"/>
          <ac:spMkLst>
            <pc:docMk/>
            <pc:sldMk cId="4098560081" sldId="266"/>
            <ac:spMk id="3" creationId="{B0D1AFA6-8D0A-4DDB-973E-A36A8DB0B963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4" creationId="{F9B7A118-CCAE-4816-9064-841FC4C2C829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5" creationId="{57B91EC5-5F2B-4F2B-B139-3F3CE9A28E8B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6" creationId="{94B846FD-C202-430D-85A2-9049D87F4DFC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7" creationId="{044C69EC-B762-4311-AE14-88FCA0C918CD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8" creationId="{B0687475-79A9-4859-B85F-6E80621EE7EC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9" creationId="{964D0EC6-225A-48C7-B2D1-32E3C204062C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10" creationId="{A63CAB07-0C38-45C7-8DC9-7F8C549E1701}"/>
          </ac:spMkLst>
        </pc:spChg>
        <pc:spChg chg="add mod">
          <ac:chgData name="romain bosa" userId="057da850-c628-4e19-b013-bd4f2caab38a" providerId="ADAL" clId="{23E643E3-9C13-4F15-8A5F-F08FDC82808B}" dt="2018-11-18T22:40:45.558" v="3725" actId="1076"/>
          <ac:spMkLst>
            <pc:docMk/>
            <pc:sldMk cId="4098560081" sldId="266"/>
            <ac:spMk id="11" creationId="{39166292-E8AC-4893-AFEF-4A51DED5A703}"/>
          </ac:spMkLst>
        </pc:spChg>
        <pc:spChg chg="add mod">
          <ac:chgData name="romain bosa" userId="057da850-c628-4e19-b013-bd4f2caab38a" providerId="ADAL" clId="{23E643E3-9C13-4F15-8A5F-F08FDC82808B}" dt="2018-11-18T22:43:14.499" v="3734" actId="1076"/>
          <ac:spMkLst>
            <pc:docMk/>
            <pc:sldMk cId="4098560081" sldId="266"/>
            <ac:spMk id="12" creationId="{21706BB1-F9CC-40AF-9D16-B716A9F77486}"/>
          </ac:spMkLst>
        </pc:spChg>
      </pc:sldChg>
      <pc:sldChg chg="modSp add">
        <pc:chgData name="romain bosa" userId="057da850-c628-4e19-b013-bd4f2caab38a" providerId="ADAL" clId="{23E643E3-9C13-4F15-8A5F-F08FDC82808B}" dt="2018-11-18T23:00:40.511" v="4454" actId="20577"/>
        <pc:sldMkLst>
          <pc:docMk/>
          <pc:sldMk cId="2600757505" sldId="267"/>
        </pc:sldMkLst>
        <pc:spChg chg="mod">
          <ac:chgData name="romain bosa" userId="057da850-c628-4e19-b013-bd4f2caab38a" providerId="ADAL" clId="{23E643E3-9C13-4F15-8A5F-F08FDC82808B}" dt="2018-11-18T22:44:22.944" v="3764" actId="20577"/>
          <ac:spMkLst>
            <pc:docMk/>
            <pc:sldMk cId="2600757505" sldId="267"/>
            <ac:spMk id="2" creationId="{B43ADE10-6AA3-44F5-B370-F6482FDB0085}"/>
          </ac:spMkLst>
        </pc:spChg>
        <pc:spChg chg="mod">
          <ac:chgData name="romain bosa" userId="057da850-c628-4e19-b013-bd4f2caab38a" providerId="ADAL" clId="{23E643E3-9C13-4F15-8A5F-F08FDC82808B}" dt="2018-11-18T23:00:40.511" v="4454" actId="20577"/>
          <ac:spMkLst>
            <pc:docMk/>
            <pc:sldMk cId="2600757505" sldId="267"/>
            <ac:spMk id="3" creationId="{33AFB605-C116-4786-A01E-34BCAB4A8D13}"/>
          </ac:spMkLst>
        </pc:spChg>
      </pc:sldChg>
      <pc:sldChg chg="modSp add">
        <pc:chgData name="romain bosa" userId="057da850-c628-4e19-b013-bd4f2caab38a" providerId="ADAL" clId="{23E643E3-9C13-4F15-8A5F-F08FDC82808B}" dt="2018-11-18T23:46:15.786" v="6166" actId="20577"/>
        <pc:sldMkLst>
          <pc:docMk/>
          <pc:sldMk cId="3163841214" sldId="268"/>
        </pc:sldMkLst>
        <pc:spChg chg="mod">
          <ac:chgData name="romain bosa" userId="057da850-c628-4e19-b013-bd4f2caab38a" providerId="ADAL" clId="{23E643E3-9C13-4F15-8A5F-F08FDC82808B}" dt="2018-11-18T23:46:15.786" v="6166" actId="20577"/>
          <ac:spMkLst>
            <pc:docMk/>
            <pc:sldMk cId="3163841214" sldId="268"/>
            <ac:spMk id="23" creationId="{813AAF1A-EBA4-46BC-B1ED-1EEBA6465B35}"/>
          </ac:spMkLst>
        </pc:spChg>
      </pc:sldChg>
      <pc:sldChg chg="modSp add">
        <pc:chgData name="romain bosa" userId="057da850-c628-4e19-b013-bd4f2caab38a" providerId="ADAL" clId="{23E643E3-9C13-4F15-8A5F-F08FDC82808B}" dt="2018-11-18T23:46:21.450" v="6167" actId="20577"/>
        <pc:sldMkLst>
          <pc:docMk/>
          <pc:sldMk cId="3257535802" sldId="269"/>
        </pc:sldMkLst>
        <pc:spChg chg="mod">
          <ac:chgData name="romain bosa" userId="057da850-c628-4e19-b013-bd4f2caab38a" providerId="ADAL" clId="{23E643E3-9C13-4F15-8A5F-F08FDC82808B}" dt="2018-11-18T23:46:21.450" v="6167" actId="20577"/>
          <ac:spMkLst>
            <pc:docMk/>
            <pc:sldMk cId="3257535802" sldId="269"/>
            <ac:spMk id="23" creationId="{813AAF1A-EBA4-46BC-B1ED-1EEBA6465B35}"/>
          </ac:spMkLst>
        </pc:spChg>
      </pc:sldChg>
      <pc:sldChg chg="modSp add">
        <pc:chgData name="romain bosa" userId="057da850-c628-4e19-b013-bd4f2caab38a" providerId="ADAL" clId="{23E643E3-9C13-4F15-8A5F-F08FDC82808B}" dt="2018-11-18T23:46:25.915" v="6168" actId="20577"/>
        <pc:sldMkLst>
          <pc:docMk/>
          <pc:sldMk cId="1261488461" sldId="270"/>
        </pc:sldMkLst>
        <pc:spChg chg="mod">
          <ac:chgData name="romain bosa" userId="057da850-c628-4e19-b013-bd4f2caab38a" providerId="ADAL" clId="{23E643E3-9C13-4F15-8A5F-F08FDC82808B}" dt="2018-11-18T23:46:25.915" v="6168" actId="20577"/>
          <ac:spMkLst>
            <pc:docMk/>
            <pc:sldMk cId="1261488461" sldId="270"/>
            <ac:spMk id="48" creationId="{94E8B3EE-E079-4C41-912A-E13F7A42E299}"/>
          </ac:spMkLst>
        </pc:spChg>
      </pc:sldChg>
      <pc:sldChg chg="modSp add">
        <pc:chgData name="romain bosa" userId="057da850-c628-4e19-b013-bd4f2caab38a" providerId="ADAL" clId="{23E643E3-9C13-4F15-8A5F-F08FDC82808B}" dt="2018-11-18T23:46:31.131" v="6169" actId="20577"/>
        <pc:sldMkLst>
          <pc:docMk/>
          <pc:sldMk cId="783900836" sldId="271"/>
        </pc:sldMkLst>
        <pc:spChg chg="mod">
          <ac:chgData name="romain bosa" userId="057da850-c628-4e19-b013-bd4f2caab38a" providerId="ADAL" clId="{23E643E3-9C13-4F15-8A5F-F08FDC82808B}" dt="2018-11-18T23:46:31.131" v="6169" actId="20577"/>
          <ac:spMkLst>
            <pc:docMk/>
            <pc:sldMk cId="783900836" sldId="271"/>
            <ac:spMk id="48" creationId="{94E8B3EE-E079-4C41-912A-E13F7A42E299}"/>
          </ac:spMkLst>
        </pc:spChg>
      </pc:sldChg>
      <pc:sldChg chg="modSp add">
        <pc:chgData name="romain bosa" userId="057da850-c628-4e19-b013-bd4f2caab38a" providerId="ADAL" clId="{23E643E3-9C13-4F15-8A5F-F08FDC82808B}" dt="2018-11-18T23:15:41.225" v="5096" actId="20577"/>
        <pc:sldMkLst>
          <pc:docMk/>
          <pc:sldMk cId="2674337283" sldId="272"/>
        </pc:sldMkLst>
        <pc:spChg chg="mod">
          <ac:chgData name="romain bosa" userId="057da850-c628-4e19-b013-bd4f2caab38a" providerId="ADAL" clId="{23E643E3-9C13-4F15-8A5F-F08FDC82808B}" dt="2018-11-18T23:04:37.566" v="4520" actId="20577"/>
          <ac:spMkLst>
            <pc:docMk/>
            <pc:sldMk cId="2674337283" sldId="272"/>
            <ac:spMk id="2" creationId="{A186DBC3-C9CB-4BC3-B960-F5D4204DCFE8}"/>
          </ac:spMkLst>
        </pc:spChg>
        <pc:spChg chg="mod">
          <ac:chgData name="romain bosa" userId="057da850-c628-4e19-b013-bd4f2caab38a" providerId="ADAL" clId="{23E643E3-9C13-4F15-8A5F-F08FDC82808B}" dt="2018-11-18T23:15:41.225" v="5096" actId="20577"/>
          <ac:spMkLst>
            <pc:docMk/>
            <pc:sldMk cId="2674337283" sldId="272"/>
            <ac:spMk id="3" creationId="{AD646807-AB5D-4CC6-AC5C-D1DA172FE6FC}"/>
          </ac:spMkLst>
        </pc:spChg>
      </pc:sldChg>
      <pc:sldChg chg="modSp add">
        <pc:chgData name="romain bosa" userId="057da850-c628-4e19-b013-bd4f2caab38a" providerId="ADAL" clId="{23E643E3-9C13-4F15-8A5F-F08FDC82808B}" dt="2018-11-18T23:41:42.717" v="6157" actId="20577"/>
        <pc:sldMkLst>
          <pc:docMk/>
          <pc:sldMk cId="3790150372" sldId="273"/>
        </pc:sldMkLst>
        <pc:spChg chg="mod">
          <ac:chgData name="romain bosa" userId="057da850-c628-4e19-b013-bd4f2caab38a" providerId="ADAL" clId="{23E643E3-9C13-4F15-8A5F-F08FDC82808B}" dt="2018-11-18T23:16:30.549" v="5109" actId="20577"/>
          <ac:spMkLst>
            <pc:docMk/>
            <pc:sldMk cId="3790150372" sldId="273"/>
            <ac:spMk id="2" creationId="{5E4BB5B1-8122-421F-BDE1-F600536D43D6}"/>
          </ac:spMkLst>
        </pc:spChg>
        <pc:spChg chg="mod">
          <ac:chgData name="romain bosa" userId="057da850-c628-4e19-b013-bd4f2caab38a" providerId="ADAL" clId="{23E643E3-9C13-4F15-8A5F-F08FDC82808B}" dt="2018-11-18T23:41:42.717" v="6157" actId="20577"/>
          <ac:spMkLst>
            <pc:docMk/>
            <pc:sldMk cId="3790150372" sldId="273"/>
            <ac:spMk id="3" creationId="{D149FD14-174B-467D-9973-61DE15306D08}"/>
          </ac:spMkLst>
        </pc:spChg>
      </pc:sldChg>
      <pc:sldChg chg="modSp add">
        <pc:chgData name="romain bosa" userId="057da850-c628-4e19-b013-bd4f2caab38a" providerId="ADAL" clId="{23E643E3-9C13-4F15-8A5F-F08FDC82808B}" dt="2018-11-18T23:39:05.272" v="6061" actId="5793"/>
        <pc:sldMkLst>
          <pc:docMk/>
          <pc:sldMk cId="2456862680" sldId="274"/>
        </pc:sldMkLst>
        <pc:spChg chg="mod">
          <ac:chgData name="romain bosa" userId="057da850-c628-4e19-b013-bd4f2caab38a" providerId="ADAL" clId="{23E643E3-9C13-4F15-8A5F-F08FDC82808B}" dt="2018-11-18T23:23:06.875" v="5773" actId="20577"/>
          <ac:spMkLst>
            <pc:docMk/>
            <pc:sldMk cId="2456862680" sldId="274"/>
            <ac:spMk id="2" creationId="{96F707CC-652D-41F2-9DE2-418B0800B7A4}"/>
          </ac:spMkLst>
        </pc:spChg>
        <pc:spChg chg="mod">
          <ac:chgData name="romain bosa" userId="057da850-c628-4e19-b013-bd4f2caab38a" providerId="ADAL" clId="{23E643E3-9C13-4F15-8A5F-F08FDC82808B}" dt="2018-11-18T23:39:05.272" v="6061" actId="5793"/>
          <ac:spMkLst>
            <pc:docMk/>
            <pc:sldMk cId="2456862680" sldId="274"/>
            <ac:spMk id="3" creationId="{5DE8001F-02E9-49DB-A90A-A3DF3D22B27E}"/>
          </ac:spMkLst>
        </pc:spChg>
      </pc:sldChg>
    </pc:docChg>
  </pc:docChgLst>
  <pc:docChgLst>
    <pc:chgData name="Loic Mistrot" userId="S::loic1.mistrot@epitech.eu::97aa4f2c-05ae-42ea-97cc-1c8fa9284424" providerId="AD" clId="Web-{1B4B3D9A-11C8-4043-9B9A-A7028891D40E}"/>
    <pc:docChg chg="modSld">
      <pc:chgData name="Loic Mistrot" userId="S::loic1.mistrot@epitech.eu::97aa4f2c-05ae-42ea-97cc-1c8fa9284424" providerId="AD" clId="Web-{1B4B3D9A-11C8-4043-9B9A-A7028891D40E}" dt="2021-11-21T18:27:31.880" v="1" actId="1076"/>
      <pc:docMkLst>
        <pc:docMk/>
      </pc:docMkLst>
      <pc:sldChg chg="modSp">
        <pc:chgData name="Loic Mistrot" userId="S::loic1.mistrot@epitech.eu::97aa4f2c-05ae-42ea-97cc-1c8fa9284424" providerId="AD" clId="Web-{1B4B3D9A-11C8-4043-9B9A-A7028891D40E}" dt="2021-11-21T18:27:31.880" v="1" actId="1076"/>
        <pc:sldMkLst>
          <pc:docMk/>
          <pc:sldMk cId="3790150372" sldId="273"/>
        </pc:sldMkLst>
        <pc:spChg chg="mod">
          <ac:chgData name="Loic Mistrot" userId="S::loic1.mistrot@epitech.eu::97aa4f2c-05ae-42ea-97cc-1c8fa9284424" providerId="AD" clId="Web-{1B4B3D9A-11C8-4043-9B9A-A7028891D40E}" dt="2021-11-21T18:27:31.880" v="1" actId="1076"/>
          <ac:spMkLst>
            <pc:docMk/>
            <pc:sldMk cId="3790150372" sldId="273"/>
            <ac:spMk id="3" creationId="{D149FD14-174B-467D-9973-61DE15306D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CEDD-4A1B-4F74-BA19-B960CA8E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C5E6C-C636-4A34-9C6D-393C2579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771F-2134-4810-BCDB-D43A4B98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5577-3BED-40AE-BB09-5648C299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2F79-83FD-4ADE-B23D-9F3074D0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91B-D897-47E2-8069-A123DC4E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5F669-CE6C-407A-B4B8-FDF0DAAB5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C620-D719-408E-81C5-8070FDE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EBC1-5F12-4204-99E3-BAE8D3A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1BE7-ABE0-47FA-8E77-56040817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51237-9601-4115-8258-7124573FE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44E9-E6E2-4617-8D69-688FF4800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AB37-0776-4B88-8653-F8843C8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1510-7EF1-4593-A6B3-ADC4660C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429B-0BD2-448C-B4F5-84DBED63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992D-D652-4626-8C8E-2865103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743C-EF36-4576-B1CD-D93D74C1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6CFC-57BB-49B3-BEA1-B5E5C1CC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31CB-5B3C-4370-9BC9-CC3E3C24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E450-6CF9-42D4-92FB-124E7694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ABB1-753D-4FD7-8413-A113A13E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9C7E2-D116-4B32-BE2A-8F98D690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FE77-32BD-48B4-859F-3E583509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A03D-CCE1-40A7-8B18-B376B5CD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81E0-1474-4848-80FE-A1B32858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15BB-07A8-486B-AAC5-C7E8DE0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37D2-F402-4A01-B8D6-9664FDA8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B091-96E1-445D-9423-C8764CD2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BF934-272E-4DA7-9CFC-D999CFDC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818B-A605-4626-AAE0-B35255D5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9BD9-F38F-4359-B5C6-1D68C325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D422-5120-42D1-ABE4-A7DE0C47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6C9F-8D9F-47CA-8EB9-4E19FA2D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1C91-18E6-4547-9D3F-3FEF46D7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87110-AF6E-49A5-B2AA-81B4CCB05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661F6-37CE-4EA5-A85D-696779D91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D421F-046B-4EDD-AE32-7C36923D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419A-68AD-42AE-9624-5EB671E5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E2288-B452-417A-B343-37BA509D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953E-D9CE-442F-80F2-354C7DD7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8059A-80BD-4E11-A8CF-2A892233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D6A67-4943-4AB3-864A-473D3CB2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1182-6030-4CAD-9F61-DFF6F946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D339A-F703-4EEB-93FB-B3ACEA93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010CE-A8F5-402B-B367-F68EFEF3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015D-D7EE-49BE-817D-9883026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66B1-675B-412B-9ED5-0A1AB5FD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B3BA-610F-47AD-B33C-E25DFF99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67D60-22A8-4B64-94CA-CD09F76C9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2A5C-5842-4F02-B644-EE56EEA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B8B9-6DB8-4321-B097-0D635E79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64CC-8D13-4B82-A278-92AD8FFA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757D-7D28-40EF-8C1B-310A03DE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B4D82-4329-478C-8891-242ADD56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1DFB6-A166-4A02-9160-FF8A701B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F792-07DD-4CF8-ACF3-0F021D22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C01C5-8ED1-4023-AECA-226EB6D7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BEC61-28D7-4F0B-B94E-74D1B09F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89B03-B8C4-427E-AA12-3452E81D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E280B-9225-4DDF-9070-9165E282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0003-1626-4725-AA85-52D45EB4A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E203-E289-42A7-A460-A854904A52C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CDFF-2BB5-444C-ADC5-7C546660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3FD0-3D95-4B6A-8ECC-B48FEA31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B504-B987-4A3A-8E20-D028B2528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102architect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DC506-EC65-49C4-B236-BCDA3C17C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B-MAT-100</a:t>
            </a:r>
          </a:p>
        </p:txBody>
      </p:sp>
    </p:spTree>
    <p:extLst>
      <p:ext uri="{BB962C8B-B14F-4D97-AF65-F5344CB8AC3E}">
        <p14:creationId xmlns:p14="http://schemas.microsoft.com/office/powerpoint/2010/main" val="196058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2BB5-F57F-48E4-8DBF-5F19C57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two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77CD-260F-42BC-A6A1-E712FFB18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matrices can be multiplied if the number of columns of the first one is the same as the number of rows of the second one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resulting matrix has the number of rows of the first one and the number of columns of the second one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multiplication is not commutative!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77CD-260F-42BC-A6A1-E712FFB18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5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A3E8-BA60-49A7-ABD1-F9275FE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multiply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B7A118-CCAE-4816-9064-841FC4C2C829}"/>
                  </a:ext>
                </a:extLst>
              </p:cNvPr>
              <p:cNvSpPr/>
              <p:nvPr/>
            </p:nvSpPr>
            <p:spPr>
              <a:xfrm>
                <a:off x="3692533" y="3961498"/>
                <a:ext cx="1932901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B7A118-CCAE-4816-9064-841FC4C2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533" y="3961498"/>
                <a:ext cx="1932901" cy="810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91EC5-5F2B-4F2B-B139-3F3CE9A28E8B}"/>
                  </a:ext>
                </a:extLst>
              </p:cNvPr>
              <p:cNvSpPr/>
              <p:nvPr/>
            </p:nvSpPr>
            <p:spPr>
              <a:xfrm>
                <a:off x="6096000" y="1934114"/>
                <a:ext cx="1460721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91EC5-5F2B-4F2B-B139-3F3CE9A28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34114"/>
                <a:ext cx="1460721" cy="1237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B846FD-C202-430D-85A2-9049D87F4DFC}"/>
                  </a:ext>
                </a:extLst>
              </p:cNvPr>
              <p:cNvSpPr/>
              <p:nvPr/>
            </p:nvSpPr>
            <p:spPr>
              <a:xfrm>
                <a:off x="6096000" y="3961498"/>
                <a:ext cx="1772601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B846FD-C202-430D-85A2-9049D87F4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61498"/>
                <a:ext cx="1772601" cy="810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44C69EC-B762-4311-AE14-88FCA0C918CD}"/>
              </a:ext>
            </a:extLst>
          </p:cNvPr>
          <p:cNvSpPr/>
          <p:nvPr/>
        </p:nvSpPr>
        <p:spPr>
          <a:xfrm>
            <a:off x="6328880" y="1934114"/>
            <a:ext cx="438150" cy="1325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87475-79A9-4859-B85F-6E80621EE7EC}"/>
              </a:ext>
            </a:extLst>
          </p:cNvPr>
          <p:cNvSpPr/>
          <p:nvPr/>
        </p:nvSpPr>
        <p:spPr>
          <a:xfrm>
            <a:off x="3743881" y="3961498"/>
            <a:ext cx="1830204" cy="4203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64D0EC6-225A-48C7-B2D1-32E3C204062C}"/>
              </a:ext>
            </a:extLst>
          </p:cNvPr>
          <p:cNvSpPr/>
          <p:nvPr/>
        </p:nvSpPr>
        <p:spPr>
          <a:xfrm>
            <a:off x="5676782" y="3961498"/>
            <a:ext cx="49102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3CAB07-0C38-45C7-8DC9-7F8C549E1701}"/>
              </a:ext>
            </a:extLst>
          </p:cNvPr>
          <p:cNvSpPr/>
          <p:nvPr/>
        </p:nvSpPr>
        <p:spPr>
          <a:xfrm rot="5400000">
            <a:off x="6331020" y="3481913"/>
            <a:ext cx="49102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6292-E8AC-4893-AFEF-4A51DED5A703}"/>
                  </a:ext>
                </a:extLst>
              </p:cNvPr>
              <p:cNvSpPr txBox="1"/>
              <p:nvPr/>
            </p:nvSpPr>
            <p:spPr>
              <a:xfrm>
                <a:off x="2403474" y="5605446"/>
                <a:ext cx="7002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3∗3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2∗6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1∗2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=9+12+2=23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6292-E8AC-4893-AFEF-4A51DED5A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74" y="5605446"/>
                <a:ext cx="70024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1706BB1-F9CC-40AF-9D16-B716A9F77486}"/>
              </a:ext>
            </a:extLst>
          </p:cNvPr>
          <p:cNvSpPr/>
          <p:nvPr/>
        </p:nvSpPr>
        <p:spPr>
          <a:xfrm>
            <a:off x="6219150" y="3958843"/>
            <a:ext cx="728855" cy="4203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DE10-6AA3-44F5-B370-F6482FDB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B605-C116-4786-A01E-34BCAB4A8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graphics programming, we use homogeneous coordinates to easily compute transformations.</a:t>
                </a:r>
              </a:p>
              <a:p>
                <a:r>
                  <a:rPr lang="en-US" dirty="0"/>
                  <a:t>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represented as 3x1 matrix with a third “coordinate” equal to 1: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can now use matrix multiplication to compute transformations.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B605-C116-4786-A01E-34BCAB4A8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 b="-1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75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103B62-3FBE-4A56-9B8E-ED8FA3D57A6F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92023-3B6B-43B3-89D7-80D2CB99FF57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6CB17A-A7FB-42A1-B028-31327913451E}"/>
              </a:ext>
            </a:extLst>
          </p:cNvPr>
          <p:cNvCxnSpPr>
            <a:cxnSpLocks/>
          </p:cNvCxnSpPr>
          <p:nvPr/>
        </p:nvCxnSpPr>
        <p:spPr>
          <a:xfrm>
            <a:off x="3066270" y="2522216"/>
            <a:ext cx="1742492" cy="5190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316B3D-81A9-4BCC-8A0D-5F05A50163CA}"/>
              </a:ext>
            </a:extLst>
          </p:cNvPr>
          <p:cNvSpPr txBox="1"/>
          <p:nvPr/>
        </p:nvSpPr>
        <p:spPr>
          <a:xfrm>
            <a:off x="3779460" y="24124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1DD2C-7EAD-4510-9226-CEF5E680742C}"/>
              </a:ext>
            </a:extLst>
          </p:cNvPr>
          <p:cNvSpPr txBox="1"/>
          <p:nvPr/>
        </p:nvSpPr>
        <p:spPr>
          <a:xfrm>
            <a:off x="1781544" y="391644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A7218-28C2-443A-B4CF-58485ED5FD7A}"/>
              </a:ext>
            </a:extLst>
          </p:cNvPr>
          <p:cNvSpPr txBox="1"/>
          <p:nvPr/>
        </p:nvSpPr>
        <p:spPr>
          <a:xfrm>
            <a:off x="3566626" y="450052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7E45F-5E19-49B2-AB6F-5EA93871C528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0CDA8-61C0-45E1-ACF8-CD38C57C0931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221E6-A20C-43FE-8FDE-1A92584A14FB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4036746" cy="1843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Translation along vector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4036746" cy="1843710"/>
              </a:xfrm>
              <a:prstGeom prst="rect">
                <a:avLst/>
              </a:prstGeom>
              <a:blipFill>
                <a:blip r:embed="rId2"/>
                <a:stretch>
                  <a:fillRect l="-2266" t="-2649" r="-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A1A5EA6-E4F4-405D-ACC1-20075641D909}"/>
              </a:ext>
            </a:extLst>
          </p:cNvPr>
          <p:cNvSpPr/>
          <p:nvPr/>
        </p:nvSpPr>
        <p:spPr>
          <a:xfrm>
            <a:off x="2131290" y="3160518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063337-A935-41B7-B348-14E9D838B72A}"/>
              </a:ext>
            </a:extLst>
          </p:cNvPr>
          <p:cNvSpPr/>
          <p:nvPr/>
        </p:nvSpPr>
        <p:spPr>
          <a:xfrm>
            <a:off x="3872203" y="3667004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3701911" cy="1843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Scaling by factors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3701911" cy="1843710"/>
              </a:xfrm>
              <a:prstGeom prst="rect">
                <a:avLst/>
              </a:prstGeom>
              <a:blipFill>
                <a:blip r:embed="rId2"/>
                <a:stretch>
                  <a:fillRect l="-2471" t="-26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C52E57A-01FE-4439-8339-1C24D17EF0B0}"/>
              </a:ext>
            </a:extLst>
          </p:cNvPr>
          <p:cNvSpPr/>
          <p:nvPr/>
        </p:nvSpPr>
        <p:spPr>
          <a:xfrm>
            <a:off x="1254963" y="4383087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3A347B-6791-4FE7-B4B6-1CEAF2C6D8A4}"/>
              </a:ext>
            </a:extLst>
          </p:cNvPr>
          <p:cNvSpPr/>
          <p:nvPr/>
        </p:nvSpPr>
        <p:spPr>
          <a:xfrm>
            <a:off x="1254964" y="3468687"/>
            <a:ext cx="3657600" cy="182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5DF2CD-A66F-4794-B93E-1891FAA1A509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D66650-2B42-40EA-9E96-4334432744C0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DF08D2-C49C-4212-A8E2-DD8324838D20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CE2F5-6D50-4A52-98C7-23B9C42AD5E4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CD448-29E8-41C2-9120-809D8DD2D879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DD76D1-964E-4B26-AA8A-F5ABB62AF48F}"/>
              </a:ext>
            </a:extLst>
          </p:cNvPr>
          <p:cNvSpPr txBox="1"/>
          <p:nvPr/>
        </p:nvSpPr>
        <p:spPr>
          <a:xfrm>
            <a:off x="2115910" y="40117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769CFE-F184-4D79-A0FC-EE387C6335B0}"/>
              </a:ext>
            </a:extLst>
          </p:cNvPr>
          <p:cNvSpPr txBox="1"/>
          <p:nvPr/>
        </p:nvSpPr>
        <p:spPr>
          <a:xfrm>
            <a:off x="4914829" y="3129321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</p:spTree>
    <p:extLst>
      <p:ext uri="{BB962C8B-B14F-4D97-AF65-F5344CB8AC3E}">
        <p14:creationId xmlns:p14="http://schemas.microsoft.com/office/powerpoint/2010/main" val="325753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F21C6-19C8-4D75-B584-A68DFB6AE4DF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D617DE-842A-4BD2-97A3-4C4016749558}"/>
              </a:ext>
            </a:extLst>
          </p:cNvPr>
          <p:cNvCxnSpPr>
            <a:cxnSpLocks/>
          </p:cNvCxnSpPr>
          <p:nvPr/>
        </p:nvCxnSpPr>
        <p:spPr>
          <a:xfrm flipV="1">
            <a:off x="1254966" y="4375777"/>
            <a:ext cx="1568888" cy="9170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348C57-339B-4A65-BB9A-6D265A0A7D5D}"/>
              </a:ext>
            </a:extLst>
          </p:cNvPr>
          <p:cNvSpPr/>
          <p:nvPr/>
        </p:nvSpPr>
        <p:spPr>
          <a:xfrm rot="-1800000">
            <a:off x="2548900" y="3294031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5F5485-3A07-4A6F-97D5-076B6D448371}"/>
              </a:ext>
            </a:extLst>
          </p:cNvPr>
          <p:cNvSpPr/>
          <p:nvPr/>
        </p:nvSpPr>
        <p:spPr>
          <a:xfrm>
            <a:off x="3083765" y="4375777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5BEC6-5077-4AA0-A83C-E8639F1F6E0C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F18EE9-51CE-4EBD-9400-A1B4A2494DB7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356326-A0BB-4F19-8A43-E7857358ABA1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B0A593-03BF-414F-BA01-7A92814D2C77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096C3D3-87A0-4201-94C1-83D38D8B1221}"/>
              </a:ext>
            </a:extLst>
          </p:cNvPr>
          <p:cNvSpPr/>
          <p:nvPr/>
        </p:nvSpPr>
        <p:spPr>
          <a:xfrm>
            <a:off x="315292" y="4382671"/>
            <a:ext cx="1828800" cy="1828800"/>
          </a:xfrm>
          <a:prstGeom prst="arc">
            <a:avLst>
              <a:gd name="adj1" fmla="val 19829310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B16C9-E237-40D6-B7F0-075AC6F025DD}"/>
              </a:ext>
            </a:extLst>
          </p:cNvPr>
          <p:cNvSpPr txBox="1"/>
          <p:nvPr/>
        </p:nvSpPr>
        <p:spPr>
          <a:xfrm>
            <a:off x="2086279" y="4881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D1A45C-DF5E-48D1-9275-589FA5426B3E}"/>
              </a:ext>
            </a:extLst>
          </p:cNvPr>
          <p:cNvSpPr txBox="1"/>
          <p:nvPr/>
        </p:nvSpPr>
        <p:spPr>
          <a:xfrm>
            <a:off x="2440284" y="4168071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8D9A1-53B4-4D95-9721-126D40956B95}"/>
              </a:ext>
            </a:extLst>
          </p:cNvPr>
          <p:cNvSpPr txBox="1"/>
          <p:nvPr/>
        </p:nvSpPr>
        <p:spPr>
          <a:xfrm flipH="1">
            <a:off x="2812537" y="492773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4775474" cy="1843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Rotation centered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4775474" cy="1843710"/>
              </a:xfrm>
              <a:prstGeom prst="rect">
                <a:avLst/>
              </a:prstGeom>
              <a:blipFill>
                <a:blip r:embed="rId2"/>
                <a:stretch>
                  <a:fillRect l="-1916" t="-26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4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F21C6-19C8-4D75-B584-A68DFB6AE4DF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D617DE-842A-4BD2-97A3-4C4016749558}"/>
              </a:ext>
            </a:extLst>
          </p:cNvPr>
          <p:cNvCxnSpPr>
            <a:cxnSpLocks/>
          </p:cNvCxnSpPr>
          <p:nvPr/>
        </p:nvCxnSpPr>
        <p:spPr>
          <a:xfrm rot="-1800000">
            <a:off x="948699" y="4154071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348C57-339B-4A65-BB9A-6D265A0A7D5D}"/>
              </a:ext>
            </a:extLst>
          </p:cNvPr>
          <p:cNvSpPr/>
          <p:nvPr/>
        </p:nvSpPr>
        <p:spPr>
          <a:xfrm rot="1800000">
            <a:off x="2349466" y="3086323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5F5485-3A07-4A6F-97D5-076B6D448371}"/>
              </a:ext>
            </a:extLst>
          </p:cNvPr>
          <p:cNvSpPr/>
          <p:nvPr/>
        </p:nvSpPr>
        <p:spPr>
          <a:xfrm>
            <a:off x="3083765" y="4375777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5BEC6-5077-4AA0-A83C-E8639F1F6E0C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F18EE9-51CE-4EBD-9400-A1B4A2494DB7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356326-A0BB-4F19-8A43-E7857358ABA1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B0A593-03BF-414F-BA01-7A92814D2C77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096C3D3-87A0-4201-94C1-83D38D8B1221}"/>
              </a:ext>
            </a:extLst>
          </p:cNvPr>
          <p:cNvSpPr/>
          <p:nvPr/>
        </p:nvSpPr>
        <p:spPr>
          <a:xfrm>
            <a:off x="315292" y="4382671"/>
            <a:ext cx="1828800" cy="1828800"/>
          </a:xfrm>
          <a:prstGeom prst="arc">
            <a:avLst>
              <a:gd name="adj1" fmla="val 19829310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B16C9-E237-40D6-B7F0-075AC6F025DD}"/>
              </a:ext>
            </a:extLst>
          </p:cNvPr>
          <p:cNvSpPr txBox="1"/>
          <p:nvPr/>
        </p:nvSpPr>
        <p:spPr>
          <a:xfrm>
            <a:off x="2086279" y="4881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D1A45C-DF5E-48D1-9275-589FA5426B3E}"/>
              </a:ext>
            </a:extLst>
          </p:cNvPr>
          <p:cNvSpPr txBox="1"/>
          <p:nvPr/>
        </p:nvSpPr>
        <p:spPr>
          <a:xfrm>
            <a:off x="1822563" y="3514111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8D9A1-53B4-4D95-9721-126D40956B95}"/>
              </a:ext>
            </a:extLst>
          </p:cNvPr>
          <p:cNvSpPr txBox="1"/>
          <p:nvPr/>
        </p:nvSpPr>
        <p:spPr>
          <a:xfrm flipH="1">
            <a:off x="2812537" y="492773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5209888" cy="1843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Reflection over an axis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⁡2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5209888" cy="1843710"/>
              </a:xfrm>
              <a:prstGeom prst="rect">
                <a:avLst/>
              </a:prstGeom>
              <a:blipFill>
                <a:blip r:embed="rId2"/>
                <a:stretch>
                  <a:fillRect l="-1754" t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0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DBC3-C9CB-4BC3-B960-F5D4204D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46807-AB5D-4CC6-AC5C-D1DA172FE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translation matrix,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rotation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 is the transformation matrix of a translation followed by a rotation</a:t>
                </a:r>
              </a:p>
              <a:p>
                <a:r>
                  <a:rPr lang="en-US" b="0" dirty="0"/>
                  <a:t>This works for as many consecutive transformations as you want!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46807-AB5D-4CC6-AC5C-D1DA172FE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3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5B1-8122-421F-BDE1-F600536D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102architect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FD14-174B-467D-9973-61DE1530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x, y: original coordinates</a:t>
            </a:r>
          </a:p>
          <a:p>
            <a:pPr lvl="1"/>
            <a:r>
              <a:rPr lang="en-US" dirty="0"/>
              <a:t>At least one transformation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The matrix of the (composed) transformation</a:t>
            </a:r>
          </a:p>
          <a:p>
            <a:pPr lvl="1"/>
            <a:r>
              <a:rPr lang="en-US" dirty="0"/>
              <a:t>The resulting transformed coordinates</a:t>
            </a:r>
          </a:p>
          <a:p>
            <a:r>
              <a:rPr lang="en-US" dirty="0">
                <a:solidFill>
                  <a:srgbClr val="FF0000"/>
                </a:solidFill>
              </a:rPr>
              <a:t>Using a matrix calculus library is considered cheating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7CC-652D-41F2-9DE2-418B0800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001F-02E9-49DB-A90A-A3DF3D22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interface showing transformation of several points / figures</a:t>
            </a:r>
          </a:p>
          <a:p>
            <a:r>
              <a:rPr lang="en-US" dirty="0"/>
              <a:t>Additional transformations</a:t>
            </a:r>
          </a:p>
          <a:p>
            <a:pPr lvl="1"/>
            <a:r>
              <a:rPr lang="en-US" dirty="0"/>
              <a:t>Shear mapping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3D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E07A-5885-44A5-A3DA-C1559F4F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33B3-EC8E-41C3-8714-3E460430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graphics programming, objects can usually</a:t>
            </a:r>
          </a:p>
          <a:p>
            <a:pPr lvl="1"/>
            <a:r>
              <a:rPr lang="en-US" dirty="0"/>
              <a:t>Move</a:t>
            </a:r>
          </a:p>
          <a:p>
            <a:pPr lvl="1"/>
            <a:r>
              <a:rPr lang="en-US" dirty="0"/>
              <a:t>Change size</a:t>
            </a:r>
          </a:p>
          <a:p>
            <a:pPr lvl="1"/>
            <a:r>
              <a:rPr lang="en-US" dirty="0"/>
              <a:t>Turn</a:t>
            </a:r>
          </a:p>
          <a:p>
            <a:pPr lvl="1"/>
            <a:r>
              <a:rPr lang="en-US" dirty="0"/>
              <a:t>Change shape</a:t>
            </a:r>
          </a:p>
          <a:p>
            <a:r>
              <a:rPr lang="en-US" dirty="0"/>
              <a:t>This can be done using geometric transformations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2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103B62-3FBE-4A56-9B8E-ED8FA3D57A6F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92023-3B6B-43B3-89D7-80D2CB99FF57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6CB17A-A7FB-42A1-B028-31327913451E}"/>
              </a:ext>
            </a:extLst>
          </p:cNvPr>
          <p:cNvCxnSpPr>
            <a:cxnSpLocks/>
          </p:cNvCxnSpPr>
          <p:nvPr/>
        </p:nvCxnSpPr>
        <p:spPr>
          <a:xfrm>
            <a:off x="3066270" y="2522216"/>
            <a:ext cx="1742492" cy="5190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316B3D-81A9-4BCC-8A0D-5F05A50163CA}"/>
              </a:ext>
            </a:extLst>
          </p:cNvPr>
          <p:cNvSpPr txBox="1"/>
          <p:nvPr/>
        </p:nvSpPr>
        <p:spPr>
          <a:xfrm>
            <a:off x="3779460" y="24124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1DD2C-7EAD-4510-9226-CEF5E680742C}"/>
              </a:ext>
            </a:extLst>
          </p:cNvPr>
          <p:cNvSpPr txBox="1"/>
          <p:nvPr/>
        </p:nvSpPr>
        <p:spPr>
          <a:xfrm>
            <a:off x="1781544" y="391644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A7218-28C2-443A-B4CF-58485ED5FD7A}"/>
              </a:ext>
            </a:extLst>
          </p:cNvPr>
          <p:cNvSpPr txBox="1"/>
          <p:nvPr/>
        </p:nvSpPr>
        <p:spPr>
          <a:xfrm>
            <a:off x="3566626" y="450052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7E45F-5E19-49B2-AB6F-5EA93871C528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0CDA8-61C0-45E1-ACF8-CD38C57C0931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221E6-A20C-43FE-8FDE-1A92584A14FB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403674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Translation along vector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4036746" cy="1569660"/>
              </a:xfrm>
              <a:prstGeom prst="rect">
                <a:avLst/>
              </a:prstGeom>
              <a:blipFill>
                <a:blip r:embed="rId2"/>
                <a:stretch>
                  <a:fillRect l="-2266" t="-3113" r="-302" b="-4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A1A5EA6-E4F4-405D-ACC1-20075641D909}"/>
              </a:ext>
            </a:extLst>
          </p:cNvPr>
          <p:cNvSpPr/>
          <p:nvPr/>
        </p:nvSpPr>
        <p:spPr>
          <a:xfrm>
            <a:off x="2131290" y="3160518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063337-A935-41B7-B348-14E9D838B72A}"/>
              </a:ext>
            </a:extLst>
          </p:cNvPr>
          <p:cNvSpPr/>
          <p:nvPr/>
        </p:nvSpPr>
        <p:spPr>
          <a:xfrm>
            <a:off x="3872203" y="3667004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345819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Scaling by factors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3AAF1A-EBA4-46BC-B1ED-1EEBA6465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3458191" cy="1569660"/>
              </a:xfrm>
              <a:prstGeom prst="rect">
                <a:avLst/>
              </a:prstGeom>
              <a:blipFill>
                <a:blip r:embed="rId2"/>
                <a:stretch>
                  <a:fillRect l="-2646" t="-3113" b="-46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C52E57A-01FE-4439-8339-1C24D17EF0B0}"/>
              </a:ext>
            </a:extLst>
          </p:cNvPr>
          <p:cNvSpPr/>
          <p:nvPr/>
        </p:nvSpPr>
        <p:spPr>
          <a:xfrm>
            <a:off x="1254963" y="4383087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3A347B-6791-4FE7-B4B6-1CEAF2C6D8A4}"/>
              </a:ext>
            </a:extLst>
          </p:cNvPr>
          <p:cNvSpPr/>
          <p:nvPr/>
        </p:nvSpPr>
        <p:spPr>
          <a:xfrm>
            <a:off x="1254964" y="3468687"/>
            <a:ext cx="3657600" cy="182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5DF2CD-A66F-4794-B93E-1891FAA1A509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D66650-2B42-40EA-9E96-4334432744C0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DF08D2-C49C-4212-A8E2-DD8324838D20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CE2F5-6D50-4A52-98C7-23B9C42AD5E4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CD448-29E8-41C2-9120-809D8DD2D879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DD76D1-964E-4B26-AA8A-F5ABB62AF48F}"/>
              </a:ext>
            </a:extLst>
          </p:cNvPr>
          <p:cNvSpPr txBox="1"/>
          <p:nvPr/>
        </p:nvSpPr>
        <p:spPr>
          <a:xfrm>
            <a:off x="2115910" y="40117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769CFE-F184-4D79-A0FC-EE387C6335B0}"/>
              </a:ext>
            </a:extLst>
          </p:cNvPr>
          <p:cNvSpPr txBox="1"/>
          <p:nvPr/>
        </p:nvSpPr>
        <p:spPr>
          <a:xfrm>
            <a:off x="4914829" y="3129321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</p:spTree>
    <p:extLst>
      <p:ext uri="{BB962C8B-B14F-4D97-AF65-F5344CB8AC3E}">
        <p14:creationId xmlns:p14="http://schemas.microsoft.com/office/powerpoint/2010/main" val="343077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F21C6-19C8-4D75-B584-A68DFB6AE4DF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D617DE-842A-4BD2-97A3-4C4016749558}"/>
              </a:ext>
            </a:extLst>
          </p:cNvPr>
          <p:cNvCxnSpPr>
            <a:cxnSpLocks/>
          </p:cNvCxnSpPr>
          <p:nvPr/>
        </p:nvCxnSpPr>
        <p:spPr>
          <a:xfrm flipV="1">
            <a:off x="1254966" y="4375777"/>
            <a:ext cx="1568888" cy="9170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348C57-339B-4A65-BB9A-6D265A0A7D5D}"/>
              </a:ext>
            </a:extLst>
          </p:cNvPr>
          <p:cNvSpPr/>
          <p:nvPr/>
        </p:nvSpPr>
        <p:spPr>
          <a:xfrm rot="-1800000">
            <a:off x="2548900" y="3294031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5F5485-3A07-4A6F-97D5-076B6D448371}"/>
              </a:ext>
            </a:extLst>
          </p:cNvPr>
          <p:cNvSpPr/>
          <p:nvPr/>
        </p:nvSpPr>
        <p:spPr>
          <a:xfrm>
            <a:off x="3083765" y="4375777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5BEC6-5077-4AA0-A83C-E8639F1F6E0C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F18EE9-51CE-4EBD-9400-A1B4A2494DB7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356326-A0BB-4F19-8A43-E7857358ABA1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B0A593-03BF-414F-BA01-7A92814D2C77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096C3D3-87A0-4201-94C1-83D38D8B1221}"/>
              </a:ext>
            </a:extLst>
          </p:cNvPr>
          <p:cNvSpPr/>
          <p:nvPr/>
        </p:nvSpPr>
        <p:spPr>
          <a:xfrm>
            <a:off x="315292" y="4382671"/>
            <a:ext cx="1828800" cy="1828800"/>
          </a:xfrm>
          <a:prstGeom prst="arc">
            <a:avLst>
              <a:gd name="adj1" fmla="val 19829310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B16C9-E237-40D6-B7F0-075AC6F025DD}"/>
              </a:ext>
            </a:extLst>
          </p:cNvPr>
          <p:cNvSpPr txBox="1"/>
          <p:nvPr/>
        </p:nvSpPr>
        <p:spPr>
          <a:xfrm>
            <a:off x="2086279" y="4881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D1A45C-DF5E-48D1-9275-589FA5426B3E}"/>
              </a:ext>
            </a:extLst>
          </p:cNvPr>
          <p:cNvSpPr txBox="1"/>
          <p:nvPr/>
        </p:nvSpPr>
        <p:spPr>
          <a:xfrm>
            <a:off x="2440284" y="4168071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8D9A1-53B4-4D95-9721-126D40956B95}"/>
              </a:ext>
            </a:extLst>
          </p:cNvPr>
          <p:cNvSpPr txBox="1"/>
          <p:nvPr/>
        </p:nvSpPr>
        <p:spPr>
          <a:xfrm flipH="1">
            <a:off x="2812537" y="492773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485838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Rotation centered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4858381" cy="1569660"/>
              </a:xfrm>
              <a:prstGeom prst="rect">
                <a:avLst/>
              </a:prstGeom>
              <a:blipFill>
                <a:blip r:embed="rId2"/>
                <a:stretch>
                  <a:fillRect l="-1882" t="-3113" b="-46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50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F21C6-19C8-4D75-B584-A68DFB6AE4DF}"/>
              </a:ext>
            </a:extLst>
          </p:cNvPr>
          <p:cNvCxnSpPr>
            <a:cxnSpLocks/>
          </p:cNvCxnSpPr>
          <p:nvPr/>
        </p:nvCxnSpPr>
        <p:spPr>
          <a:xfrm>
            <a:off x="1254967" y="5295466"/>
            <a:ext cx="462331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C90250-E3E8-4E6E-9651-19E509ED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D617DE-842A-4BD2-97A3-4C4016749558}"/>
              </a:ext>
            </a:extLst>
          </p:cNvPr>
          <p:cNvCxnSpPr>
            <a:cxnSpLocks/>
          </p:cNvCxnSpPr>
          <p:nvPr/>
        </p:nvCxnSpPr>
        <p:spPr>
          <a:xfrm rot="-1800000">
            <a:off x="948699" y="4154071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348C57-339B-4A65-BB9A-6D265A0A7D5D}"/>
              </a:ext>
            </a:extLst>
          </p:cNvPr>
          <p:cNvSpPr/>
          <p:nvPr/>
        </p:nvSpPr>
        <p:spPr>
          <a:xfrm rot="1800000">
            <a:off x="2349466" y="3086323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5F5485-3A07-4A6F-97D5-076B6D448371}"/>
              </a:ext>
            </a:extLst>
          </p:cNvPr>
          <p:cNvSpPr/>
          <p:nvPr/>
        </p:nvSpPr>
        <p:spPr>
          <a:xfrm>
            <a:off x="3083765" y="4375777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5BEC6-5077-4AA0-A83C-E8639F1F6E0C}"/>
              </a:ext>
            </a:extLst>
          </p:cNvPr>
          <p:cNvCxnSpPr>
            <a:cxnSpLocks/>
          </p:cNvCxnSpPr>
          <p:nvPr/>
        </p:nvCxnSpPr>
        <p:spPr>
          <a:xfrm flipV="1">
            <a:off x="1254967" y="2258008"/>
            <a:ext cx="0" cy="303745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F18EE9-51CE-4EBD-9400-A1B4A2494DB7}"/>
              </a:ext>
            </a:extLst>
          </p:cNvPr>
          <p:cNvSpPr txBox="1"/>
          <p:nvPr/>
        </p:nvSpPr>
        <p:spPr>
          <a:xfrm>
            <a:off x="5720230" y="52928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356326-A0BB-4F19-8A43-E7857358ABA1}"/>
              </a:ext>
            </a:extLst>
          </p:cNvPr>
          <p:cNvSpPr txBox="1"/>
          <p:nvPr/>
        </p:nvSpPr>
        <p:spPr>
          <a:xfrm>
            <a:off x="938855" y="2073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B0A593-03BF-414F-BA01-7A92814D2C77}"/>
              </a:ext>
            </a:extLst>
          </p:cNvPr>
          <p:cNvSpPr txBox="1"/>
          <p:nvPr/>
        </p:nvSpPr>
        <p:spPr>
          <a:xfrm>
            <a:off x="938855" y="52954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096C3D3-87A0-4201-94C1-83D38D8B1221}"/>
              </a:ext>
            </a:extLst>
          </p:cNvPr>
          <p:cNvSpPr/>
          <p:nvPr/>
        </p:nvSpPr>
        <p:spPr>
          <a:xfrm>
            <a:off x="315292" y="4382671"/>
            <a:ext cx="1828800" cy="1828800"/>
          </a:xfrm>
          <a:prstGeom prst="arc">
            <a:avLst>
              <a:gd name="adj1" fmla="val 19829310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B16C9-E237-40D6-B7F0-075AC6F025DD}"/>
              </a:ext>
            </a:extLst>
          </p:cNvPr>
          <p:cNvSpPr txBox="1"/>
          <p:nvPr/>
        </p:nvSpPr>
        <p:spPr>
          <a:xfrm>
            <a:off x="2086279" y="4881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D1A45C-DF5E-48D1-9275-589FA5426B3E}"/>
              </a:ext>
            </a:extLst>
          </p:cNvPr>
          <p:cNvSpPr txBox="1"/>
          <p:nvPr/>
        </p:nvSpPr>
        <p:spPr>
          <a:xfrm>
            <a:off x="1822563" y="3514111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8D9A1-53B4-4D95-9721-126D40956B95}"/>
              </a:ext>
            </a:extLst>
          </p:cNvPr>
          <p:cNvSpPr txBox="1"/>
          <p:nvPr/>
        </p:nvSpPr>
        <p:spPr>
          <a:xfrm flipH="1">
            <a:off x="2812537" y="492773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/>
              <p:nvPr/>
            </p:nvSpPr>
            <p:spPr>
              <a:xfrm>
                <a:off x="6400800" y="2743200"/>
                <a:ext cx="519821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Reflection over an axis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E8B3EE-E079-4C41-912A-E13F7A42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3200"/>
                <a:ext cx="5198218" cy="1569660"/>
              </a:xfrm>
              <a:prstGeom prst="rect">
                <a:avLst/>
              </a:prstGeom>
              <a:blipFill>
                <a:blip r:embed="rId2"/>
                <a:stretch>
                  <a:fillRect l="-1758" t="-3113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3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CAA-775F-4A83-9042-F839AD30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88705E-2E29-4C9A-BEEA-6F9FBB0DD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matrix is a two-dimensional array of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Matrices can represent points in 2D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3D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much more…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88705E-2E29-4C9A-BEEA-6F9FBB0DD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2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B20B-2986-4286-A278-5923A305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two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3D002A-33A4-41F1-ACE6-ED93449B7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be added, two matrices must have the same dimensions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resulting matrix has the same dimensions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3D002A-33A4-41F1-ACE6-ED93449B7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87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2BB5-F57F-48E4-8DBF-5F19C57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77CD-260F-42BC-A6A1-E712FFB18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matrix can be multiplied by a scalar (single value)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resulting matrix has the same dimensions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77CD-260F-42BC-A6A1-E712FFB18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BF9078085134D96D2AB283E00B833" ma:contentTypeVersion="13" ma:contentTypeDescription="Crée un document." ma:contentTypeScope="" ma:versionID="916ff6213632ea78169e5e359a7e815b">
  <xsd:schema xmlns:xsd="http://www.w3.org/2001/XMLSchema" xmlns:xs="http://www.w3.org/2001/XMLSchema" xmlns:p="http://schemas.microsoft.com/office/2006/metadata/properties" xmlns:ns2="d0818ae2-bff1-417e-ab79-fd804b6957f4" xmlns:ns3="fd416e3c-ea41-4762-a51e-b75c9fe5c4c1" targetNamespace="http://schemas.microsoft.com/office/2006/metadata/properties" ma:root="true" ma:fieldsID="b0e19e1f6fd39e991d0342f1da632200" ns2:_="" ns3:_="">
    <xsd:import namespace="d0818ae2-bff1-417e-ab79-fd804b6957f4"/>
    <xsd:import namespace="fd416e3c-ea41-4762-a51e-b75c9fe5c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18ae2-bff1-417e-ab79-fd804b695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16e3c-ea41-4762-a51e-b75c9fe5c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9AC070-D776-4062-95D9-D2055737F1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949694-8D61-4235-8B37-988EB81B3B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C2FA4-0141-4B67-82A6-D5C1F4346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18ae2-bff1-417e-ab79-fd804b6957f4"/>
    <ds:schemaRef ds:uri="fd416e3c-ea41-4762-a51e-b75c9fe5c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581</Words>
  <Application>Microsoft Office PowerPoint</Application>
  <PresentationFormat>Grand écran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102architect</vt:lpstr>
      <vt:lpstr>Geometric transformations</vt:lpstr>
      <vt:lpstr>Translation</vt:lpstr>
      <vt:lpstr>Scaling</vt:lpstr>
      <vt:lpstr>Rotation</vt:lpstr>
      <vt:lpstr>Reflection</vt:lpstr>
      <vt:lpstr>Matrices</vt:lpstr>
      <vt:lpstr>Addition of two matrices</vt:lpstr>
      <vt:lpstr>Multiplication by a scalar</vt:lpstr>
      <vt:lpstr>Multiplication of two matrices</vt:lpstr>
      <vt:lpstr>How to multiply matrices</vt:lpstr>
      <vt:lpstr>Homogeneous coordinates</vt:lpstr>
      <vt:lpstr>Translation</vt:lpstr>
      <vt:lpstr>Scaling</vt:lpstr>
      <vt:lpstr>Rotation</vt:lpstr>
      <vt:lpstr>Reflection</vt:lpstr>
      <vt:lpstr>Composed transformations</vt:lpstr>
      <vt:lpstr>102architect</vt:lpstr>
      <vt:lpstr>Suggested bonuses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102architect</dc:title>
  <dc:creator>romain bosa</dc:creator>
  <cp:lastModifiedBy>romain bosa</cp:lastModifiedBy>
  <cp:revision>3</cp:revision>
  <dcterms:created xsi:type="dcterms:W3CDTF">2018-11-18T18:03:27Z</dcterms:created>
  <dcterms:modified xsi:type="dcterms:W3CDTF">2021-11-21T18:27:40Z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0x0101004A0BF9078085134D96D2AB283E00B833</vt:lpwstr>
  </property>
</Properties>
</file>