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Poppins"/>
      <p:regular r:id="rId25"/>
      <p:bold r:id="rId26"/>
      <p:italic r:id="rId27"/>
      <p:boldItalic r:id="rId28"/>
    </p:embeddedFont>
    <p:embeddedFont>
      <p:font typeface="PT Sans"/>
      <p:regular r:id="rId29"/>
      <p:bold r:id="rId30"/>
      <p:italic r:id="rId31"/>
      <p:boldItalic r:id="rId32"/>
    </p:embeddedFont>
    <p:embeddedFont>
      <p:font typeface="DM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TSans-italic.fntdata"/><Relationship Id="rId30" Type="http://schemas.openxmlformats.org/officeDocument/2006/relationships/font" Target="fonts/PTSans-bold.fntdata"/><Relationship Id="rId33" Type="http://schemas.openxmlformats.org/officeDocument/2006/relationships/font" Target="fonts/DMSans-regular.fntdata"/><Relationship Id="rId32" Type="http://schemas.openxmlformats.org/officeDocument/2006/relationships/font" Target="fonts/PTSans-boldItalic.fntdata"/><Relationship Id="rId35" Type="http://schemas.openxmlformats.org/officeDocument/2006/relationships/font" Target="fonts/DMSans-italic.fntdata"/><Relationship Id="rId34" Type="http://schemas.openxmlformats.org/officeDocument/2006/relationships/font" Target="fonts/DMSans-bold.fntdata"/><Relationship Id="rId36" Type="http://schemas.openxmlformats.org/officeDocument/2006/relationships/font" Target="fonts/DMSans-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29" Type="http://schemas.openxmlformats.org/officeDocument/2006/relationships/font" Target="fonts/PTSans-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5" name="Shape 2585"/>
        <p:cNvGrpSpPr/>
        <p:nvPr/>
      </p:nvGrpSpPr>
      <p:grpSpPr>
        <a:xfrm>
          <a:off x="0" y="0"/>
          <a:ext cx="0" cy="0"/>
          <a:chOff x="0" y="0"/>
          <a:chExt cx="0" cy="0"/>
        </a:xfrm>
      </p:grpSpPr>
      <p:sp>
        <p:nvSpPr>
          <p:cNvPr id="2586" name="Google Shape;258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587" name="Google Shape;258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3" name="Shape 2693"/>
        <p:cNvGrpSpPr/>
        <p:nvPr/>
      </p:nvGrpSpPr>
      <p:grpSpPr>
        <a:xfrm>
          <a:off x="0" y="0"/>
          <a:ext cx="0" cy="0"/>
          <a:chOff x="0" y="0"/>
          <a:chExt cx="0" cy="0"/>
        </a:xfrm>
      </p:grpSpPr>
      <p:sp>
        <p:nvSpPr>
          <p:cNvPr id="2694" name="Google Shape;2694;g2d11aaf7ff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5" name="Google Shape;2695;g2d11aaf7ff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0" name="Shape 2700"/>
        <p:cNvGrpSpPr/>
        <p:nvPr/>
      </p:nvGrpSpPr>
      <p:grpSpPr>
        <a:xfrm>
          <a:off x="0" y="0"/>
          <a:ext cx="0" cy="0"/>
          <a:chOff x="0" y="0"/>
          <a:chExt cx="0" cy="0"/>
        </a:xfrm>
      </p:grpSpPr>
      <p:sp>
        <p:nvSpPr>
          <p:cNvPr id="2701" name="Google Shape;2701;g1f7e6980935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2" name="Google Shape;2702;g1f7e6980935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7" name="Shape 2707"/>
        <p:cNvGrpSpPr/>
        <p:nvPr/>
      </p:nvGrpSpPr>
      <p:grpSpPr>
        <a:xfrm>
          <a:off x="0" y="0"/>
          <a:ext cx="0" cy="0"/>
          <a:chOff x="0" y="0"/>
          <a:chExt cx="0" cy="0"/>
        </a:xfrm>
      </p:grpSpPr>
      <p:sp>
        <p:nvSpPr>
          <p:cNvPr id="2708" name="Google Shape;2708;g2d11aaf7ff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9" name="Google Shape;2709;g2d11aaf7ff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4" name="Shape 2714"/>
        <p:cNvGrpSpPr/>
        <p:nvPr/>
      </p:nvGrpSpPr>
      <p:grpSpPr>
        <a:xfrm>
          <a:off x="0" y="0"/>
          <a:ext cx="0" cy="0"/>
          <a:chOff x="0" y="0"/>
          <a:chExt cx="0" cy="0"/>
        </a:xfrm>
      </p:grpSpPr>
      <p:sp>
        <p:nvSpPr>
          <p:cNvPr id="2715" name="Google Shape;2715;g1f7e6980935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6" name="Google Shape;2716;g1f7e6980935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1" name="Shape 2721"/>
        <p:cNvGrpSpPr/>
        <p:nvPr/>
      </p:nvGrpSpPr>
      <p:grpSpPr>
        <a:xfrm>
          <a:off x="0" y="0"/>
          <a:ext cx="0" cy="0"/>
          <a:chOff x="0" y="0"/>
          <a:chExt cx="0" cy="0"/>
        </a:xfrm>
      </p:grpSpPr>
      <p:sp>
        <p:nvSpPr>
          <p:cNvPr id="2722" name="Google Shape;2722;g2d11aaf7ff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3" name="Google Shape;2723;g2d11aaf7ff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1" name="Shape 2731"/>
        <p:cNvGrpSpPr/>
        <p:nvPr/>
      </p:nvGrpSpPr>
      <p:grpSpPr>
        <a:xfrm>
          <a:off x="0" y="0"/>
          <a:ext cx="0" cy="0"/>
          <a:chOff x="0" y="0"/>
          <a:chExt cx="0" cy="0"/>
        </a:xfrm>
      </p:grpSpPr>
      <p:sp>
        <p:nvSpPr>
          <p:cNvPr id="2732" name="Google Shape;2732;g2d17858db8f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3" name="Google Shape;2733;g2d17858db8f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This message is an example of an error code we came across while attempting to insert the values into the Admin_Archives table. Since Admin_Archives has a foreign key that references the Admin_ID in the Admins table, the Admin_IDs in both tables had to match. However, this issue can be temporarily resolved while inserting the data by utilizing the command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200">
                <a:solidFill>
                  <a:schemeClr val="dk1"/>
                </a:solidFill>
                <a:latin typeface="Times New Roman"/>
                <a:ea typeface="Times New Roman"/>
                <a:cs typeface="Times New Roman"/>
                <a:sym typeface="Times New Roman"/>
              </a:rPr>
              <a:t>SET FOREIGN_KEY_CHECKS = 0;</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This is a problem that was encountered while creating the individual tables. Once every table is created and functions correctly, we can re-enable foreign key checks by using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SET FOREIGN_KEY_CHECKS = 1;</a:t>
            </a:r>
            <a:endParaRPr b="1"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8" name="Shape 2738"/>
        <p:cNvGrpSpPr/>
        <p:nvPr/>
      </p:nvGrpSpPr>
      <p:grpSpPr>
        <a:xfrm>
          <a:off x="0" y="0"/>
          <a:ext cx="0" cy="0"/>
          <a:chOff x="0" y="0"/>
          <a:chExt cx="0" cy="0"/>
        </a:xfrm>
      </p:grpSpPr>
      <p:sp>
        <p:nvSpPr>
          <p:cNvPr id="2739" name="Google Shape;2739;g1f7e6980935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0" name="Google Shape;2740;g1f7e6980935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5" name="Shape 2745"/>
        <p:cNvGrpSpPr/>
        <p:nvPr/>
      </p:nvGrpSpPr>
      <p:grpSpPr>
        <a:xfrm>
          <a:off x="0" y="0"/>
          <a:ext cx="0" cy="0"/>
          <a:chOff x="0" y="0"/>
          <a:chExt cx="0" cy="0"/>
        </a:xfrm>
      </p:grpSpPr>
      <p:sp>
        <p:nvSpPr>
          <p:cNvPr id="2746" name="Google Shape;2746;g2d11aaf7ff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7" name="Google Shape;2747;g2d11aaf7ff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This message is an example of an error code we came across while attempting to insert the values into the Admin_Archives table. Since Admin_Archives has a foreign key that references the Admin_ID in the Admins table, the Admin_IDs in both tables had to match. However, this issue can be temporarily resolved while inserting the data by utilizing the command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200">
                <a:solidFill>
                  <a:schemeClr val="dk1"/>
                </a:solidFill>
                <a:latin typeface="Times New Roman"/>
                <a:ea typeface="Times New Roman"/>
                <a:cs typeface="Times New Roman"/>
                <a:sym typeface="Times New Roman"/>
              </a:rPr>
              <a:t>SET FOREIGN_KEY_CHECKS = 0;</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This is a problem that was encountered while creating the individual tables. Once every table is created and functions correctly, we can re-enable foreign key checks by using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SET FOREIGN_KEY_CHECKS = 1;</a:t>
            </a:r>
            <a:endParaRPr b="1"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4" name="Shape 2754"/>
        <p:cNvGrpSpPr/>
        <p:nvPr/>
      </p:nvGrpSpPr>
      <p:grpSpPr>
        <a:xfrm>
          <a:off x="0" y="0"/>
          <a:ext cx="0" cy="0"/>
          <a:chOff x="0" y="0"/>
          <a:chExt cx="0" cy="0"/>
        </a:xfrm>
      </p:grpSpPr>
      <p:sp>
        <p:nvSpPr>
          <p:cNvPr id="2755" name="Google Shape;2755;g2d14daaa7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6" name="Google Shape;2756;g2d14daaa7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The data usage for both the single statement and multiple insert statements appears to be to be high. On one hand, it can be simpler to write out the single insert statement, as there are less chances for syntax errors. However, each individual, smaller insert statement probably utilizes less processing power for each one; they only become cumbersome when multiple are utilized at the same time. As such, it would most likely be more efficient to write a single insert statement for when numerous instances need to be inserted into the table, and multiple insert statements when only a few instances are required.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3" name="Shape 2763"/>
        <p:cNvGrpSpPr/>
        <p:nvPr/>
      </p:nvGrpSpPr>
      <p:grpSpPr>
        <a:xfrm>
          <a:off x="0" y="0"/>
          <a:ext cx="0" cy="0"/>
          <a:chOff x="0" y="0"/>
          <a:chExt cx="0" cy="0"/>
        </a:xfrm>
      </p:grpSpPr>
      <p:sp>
        <p:nvSpPr>
          <p:cNvPr id="2764" name="Google Shape;2764;g2d11aaf7ffc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5" name="Google Shape;2765;g2d11aaf7ff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1" name="Shape 2591"/>
        <p:cNvGrpSpPr/>
        <p:nvPr/>
      </p:nvGrpSpPr>
      <p:grpSpPr>
        <a:xfrm>
          <a:off x="0" y="0"/>
          <a:ext cx="0" cy="0"/>
          <a:chOff x="0" y="0"/>
          <a:chExt cx="0" cy="0"/>
        </a:xfrm>
      </p:grpSpPr>
      <p:sp>
        <p:nvSpPr>
          <p:cNvPr id="2592" name="Google Shape;2592;g10f9332fcc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3" name="Google Shape;2593;g10f9332fcc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0" name="Shape 2770"/>
        <p:cNvGrpSpPr/>
        <p:nvPr/>
      </p:nvGrpSpPr>
      <p:grpSpPr>
        <a:xfrm>
          <a:off x="0" y="0"/>
          <a:ext cx="0" cy="0"/>
          <a:chOff x="0" y="0"/>
          <a:chExt cx="0" cy="0"/>
        </a:xfrm>
      </p:grpSpPr>
      <p:sp>
        <p:nvSpPr>
          <p:cNvPr id="2771" name="Google Shape;2771;g2d11aaf7ffc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2" name="Google Shape;2772;g2d11aaf7ff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1" name="Shape 2621"/>
        <p:cNvGrpSpPr/>
        <p:nvPr/>
      </p:nvGrpSpPr>
      <p:grpSpPr>
        <a:xfrm>
          <a:off x="0" y="0"/>
          <a:ext cx="0" cy="0"/>
          <a:chOff x="0" y="0"/>
          <a:chExt cx="0" cy="0"/>
        </a:xfrm>
      </p:grpSpPr>
      <p:sp>
        <p:nvSpPr>
          <p:cNvPr id="2622" name="Google Shape;2622;g2d11aaf7ff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3" name="Google Shape;2623;g2d11aaf7ff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8" name="Shape 2628"/>
        <p:cNvGrpSpPr/>
        <p:nvPr/>
      </p:nvGrpSpPr>
      <p:grpSpPr>
        <a:xfrm>
          <a:off x="0" y="0"/>
          <a:ext cx="0" cy="0"/>
          <a:chOff x="0" y="0"/>
          <a:chExt cx="0" cy="0"/>
        </a:xfrm>
      </p:grpSpPr>
      <p:sp>
        <p:nvSpPr>
          <p:cNvPr id="2629" name="Google Shape;2629;g2d11aaf7ff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0" name="Google Shape;2630;g2d11aaf7ff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0" name="Shape 2640"/>
        <p:cNvGrpSpPr/>
        <p:nvPr/>
      </p:nvGrpSpPr>
      <p:grpSpPr>
        <a:xfrm>
          <a:off x="0" y="0"/>
          <a:ext cx="0" cy="0"/>
          <a:chOff x="0" y="0"/>
          <a:chExt cx="0" cy="0"/>
        </a:xfrm>
      </p:grpSpPr>
      <p:sp>
        <p:nvSpPr>
          <p:cNvPr id="2641" name="Google Shape;2641;g99f2f57a71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2" name="Google Shape;2642;g99f2f57a71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7" name="Shape 2647"/>
        <p:cNvGrpSpPr/>
        <p:nvPr/>
      </p:nvGrpSpPr>
      <p:grpSpPr>
        <a:xfrm>
          <a:off x="0" y="0"/>
          <a:ext cx="0" cy="0"/>
          <a:chOff x="0" y="0"/>
          <a:chExt cx="0" cy="0"/>
        </a:xfrm>
      </p:grpSpPr>
      <p:sp>
        <p:nvSpPr>
          <p:cNvPr id="2648" name="Google Shape;2648;gbd6c00e73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9" name="Google Shape;2649;gbd6c00e73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4" name="Shape 2654"/>
        <p:cNvGrpSpPr/>
        <p:nvPr/>
      </p:nvGrpSpPr>
      <p:grpSpPr>
        <a:xfrm>
          <a:off x="0" y="0"/>
          <a:ext cx="0" cy="0"/>
          <a:chOff x="0" y="0"/>
          <a:chExt cx="0" cy="0"/>
        </a:xfrm>
      </p:grpSpPr>
      <p:sp>
        <p:nvSpPr>
          <p:cNvPr id="2655" name="Google Shape;2655;gf23b9993d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6" name="Google Shape;2656;gf23b9993d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2" name="Shape 2672"/>
        <p:cNvGrpSpPr/>
        <p:nvPr/>
      </p:nvGrpSpPr>
      <p:grpSpPr>
        <a:xfrm>
          <a:off x="0" y="0"/>
          <a:ext cx="0" cy="0"/>
          <a:chOff x="0" y="0"/>
          <a:chExt cx="0" cy="0"/>
        </a:xfrm>
      </p:grpSpPr>
      <p:sp>
        <p:nvSpPr>
          <p:cNvPr id="2673" name="Google Shape;2673;g1f7e698093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4" name="Google Shape;2674;g1f7e698093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9" name="Shape 2679"/>
        <p:cNvGrpSpPr/>
        <p:nvPr/>
      </p:nvGrpSpPr>
      <p:grpSpPr>
        <a:xfrm>
          <a:off x="0" y="0"/>
          <a:ext cx="0" cy="0"/>
          <a:chOff x="0" y="0"/>
          <a:chExt cx="0" cy="0"/>
        </a:xfrm>
      </p:grpSpPr>
      <p:sp>
        <p:nvSpPr>
          <p:cNvPr id="2680" name="Google Shape;2680;g2d11aaf7ff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1" name="Google Shape;2681;g2d11aaf7ff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rot="5400000">
            <a:off x="5884720" y="1923699"/>
            <a:ext cx="1786526" cy="4732053"/>
            <a:chOff x="6423700" y="1455975"/>
            <a:chExt cx="613800" cy="1625800"/>
          </a:xfrm>
        </p:grpSpPr>
        <p:sp>
          <p:nvSpPr>
            <p:cNvPr id="10" name="Google Shape;10;p2"/>
            <p:cNvSpPr/>
            <p:nvPr/>
          </p:nvSpPr>
          <p:spPr>
            <a:xfrm>
              <a:off x="6423700" y="1456250"/>
              <a:ext cx="613200" cy="1625525"/>
            </a:xfrm>
            <a:custGeom>
              <a:rect b="b" l="l" r="r" t="t"/>
              <a:pathLst>
                <a:path extrusionOk="0" h="65021" w="24528">
                  <a:moveTo>
                    <a:pt x="2406" y="1"/>
                  </a:moveTo>
                  <a:cubicBezTo>
                    <a:pt x="465" y="6311"/>
                    <a:pt x="1" y="13217"/>
                    <a:pt x="1072" y="19956"/>
                  </a:cubicBezTo>
                  <a:cubicBezTo>
                    <a:pt x="2144" y="26730"/>
                    <a:pt x="4751" y="33172"/>
                    <a:pt x="8597" y="38589"/>
                  </a:cubicBezTo>
                  <a:cubicBezTo>
                    <a:pt x="10264" y="40923"/>
                    <a:pt x="12181" y="43149"/>
                    <a:pt x="14038" y="45328"/>
                  </a:cubicBezTo>
                  <a:cubicBezTo>
                    <a:pt x="17729" y="49614"/>
                    <a:pt x="21551" y="54031"/>
                    <a:pt x="23385" y="59425"/>
                  </a:cubicBezTo>
                  <a:cubicBezTo>
                    <a:pt x="23980" y="61175"/>
                    <a:pt x="24361" y="63044"/>
                    <a:pt x="24528" y="65021"/>
                  </a:cubicBezTo>
                  <a:lnTo>
                    <a:pt x="24528" y="64080"/>
                  </a:lnTo>
                  <a:cubicBezTo>
                    <a:pt x="24325" y="62425"/>
                    <a:pt x="23980" y="60866"/>
                    <a:pt x="23480" y="59377"/>
                  </a:cubicBezTo>
                  <a:cubicBezTo>
                    <a:pt x="21646" y="53960"/>
                    <a:pt x="17824" y="49531"/>
                    <a:pt x="14110" y="45245"/>
                  </a:cubicBezTo>
                  <a:cubicBezTo>
                    <a:pt x="12252" y="43078"/>
                    <a:pt x="10324" y="40851"/>
                    <a:pt x="8669" y="38518"/>
                  </a:cubicBezTo>
                  <a:cubicBezTo>
                    <a:pt x="4847" y="33112"/>
                    <a:pt x="2239" y="26683"/>
                    <a:pt x="1168" y="19920"/>
                  </a:cubicBezTo>
                  <a:cubicBezTo>
                    <a:pt x="96" y="13181"/>
                    <a:pt x="560" y="6287"/>
                    <a:pt x="250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6463900" y="1456850"/>
              <a:ext cx="573000" cy="1468675"/>
            </a:xfrm>
            <a:custGeom>
              <a:rect b="b" l="l" r="r" t="t"/>
              <a:pathLst>
                <a:path extrusionOk="0" h="58747" w="22920">
                  <a:moveTo>
                    <a:pt x="2596" y="1"/>
                  </a:moveTo>
                  <a:cubicBezTo>
                    <a:pt x="2548" y="132"/>
                    <a:pt x="2500" y="310"/>
                    <a:pt x="2441" y="477"/>
                  </a:cubicBezTo>
                  <a:cubicBezTo>
                    <a:pt x="476" y="6823"/>
                    <a:pt x="0" y="13752"/>
                    <a:pt x="1096" y="20527"/>
                  </a:cubicBezTo>
                  <a:cubicBezTo>
                    <a:pt x="2167" y="27302"/>
                    <a:pt x="4763" y="33743"/>
                    <a:pt x="8608" y="39160"/>
                  </a:cubicBezTo>
                  <a:cubicBezTo>
                    <a:pt x="10275" y="41494"/>
                    <a:pt x="12192" y="43720"/>
                    <a:pt x="14050" y="45899"/>
                  </a:cubicBezTo>
                  <a:cubicBezTo>
                    <a:pt x="17467" y="49840"/>
                    <a:pt x="20955" y="53900"/>
                    <a:pt x="22920" y="58746"/>
                  </a:cubicBezTo>
                  <a:lnTo>
                    <a:pt x="22920" y="58484"/>
                  </a:lnTo>
                  <a:cubicBezTo>
                    <a:pt x="20943" y="53745"/>
                    <a:pt x="17479" y="49733"/>
                    <a:pt x="14133" y="45840"/>
                  </a:cubicBezTo>
                  <a:cubicBezTo>
                    <a:pt x="12264" y="43685"/>
                    <a:pt x="10335" y="41446"/>
                    <a:pt x="8680" y="39113"/>
                  </a:cubicBezTo>
                  <a:cubicBezTo>
                    <a:pt x="4858" y="33707"/>
                    <a:pt x="2250" y="27278"/>
                    <a:pt x="1179" y="20527"/>
                  </a:cubicBezTo>
                  <a:cubicBezTo>
                    <a:pt x="107" y="13764"/>
                    <a:pt x="572" y="6847"/>
                    <a:pt x="2536" y="525"/>
                  </a:cubicBezTo>
                  <a:cubicBezTo>
                    <a:pt x="2596" y="346"/>
                    <a:pt x="2655" y="167"/>
                    <a:pt x="2703"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504375" y="1456850"/>
              <a:ext cx="532525" cy="1401400"/>
            </a:xfrm>
            <a:custGeom>
              <a:rect b="b" l="l" r="r" t="t"/>
              <a:pathLst>
                <a:path extrusionOk="0" h="56056" w="21301">
                  <a:moveTo>
                    <a:pt x="2798" y="1"/>
                  </a:moveTo>
                  <a:cubicBezTo>
                    <a:pt x="2691" y="346"/>
                    <a:pt x="2572" y="703"/>
                    <a:pt x="2453" y="1072"/>
                  </a:cubicBezTo>
                  <a:cubicBezTo>
                    <a:pt x="489" y="7418"/>
                    <a:pt x="0" y="14348"/>
                    <a:pt x="1096" y="21122"/>
                  </a:cubicBezTo>
                  <a:cubicBezTo>
                    <a:pt x="2167" y="27897"/>
                    <a:pt x="4775" y="34338"/>
                    <a:pt x="8609" y="39756"/>
                  </a:cubicBezTo>
                  <a:cubicBezTo>
                    <a:pt x="10275" y="42089"/>
                    <a:pt x="12192" y="44316"/>
                    <a:pt x="14062" y="46495"/>
                  </a:cubicBezTo>
                  <a:cubicBezTo>
                    <a:pt x="16657" y="49519"/>
                    <a:pt x="19324" y="52602"/>
                    <a:pt x="21301" y="56055"/>
                  </a:cubicBezTo>
                  <a:lnTo>
                    <a:pt x="21301" y="55853"/>
                  </a:lnTo>
                  <a:cubicBezTo>
                    <a:pt x="19324" y="52460"/>
                    <a:pt x="16693" y="49412"/>
                    <a:pt x="14133" y="46435"/>
                  </a:cubicBezTo>
                  <a:cubicBezTo>
                    <a:pt x="12276" y="44280"/>
                    <a:pt x="10335" y="42042"/>
                    <a:pt x="8680" y="39708"/>
                  </a:cubicBezTo>
                  <a:cubicBezTo>
                    <a:pt x="4858" y="34303"/>
                    <a:pt x="2251" y="27873"/>
                    <a:pt x="1179" y="21122"/>
                  </a:cubicBezTo>
                  <a:cubicBezTo>
                    <a:pt x="108" y="14360"/>
                    <a:pt x="572" y="7442"/>
                    <a:pt x="2536" y="1120"/>
                  </a:cubicBezTo>
                  <a:cubicBezTo>
                    <a:pt x="2655" y="751"/>
                    <a:pt x="2775" y="370"/>
                    <a:pt x="290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6545150" y="1456850"/>
              <a:ext cx="492350" cy="1352575"/>
            </a:xfrm>
            <a:custGeom>
              <a:rect b="b" l="l" r="r" t="t"/>
              <a:pathLst>
                <a:path extrusionOk="0" h="54103" w="19694">
                  <a:moveTo>
                    <a:pt x="3025" y="1"/>
                  </a:moveTo>
                  <a:cubicBezTo>
                    <a:pt x="2810" y="537"/>
                    <a:pt x="2620" y="1084"/>
                    <a:pt x="2441" y="1668"/>
                  </a:cubicBezTo>
                  <a:cubicBezTo>
                    <a:pt x="477" y="8014"/>
                    <a:pt x="1" y="14943"/>
                    <a:pt x="1084" y="21718"/>
                  </a:cubicBezTo>
                  <a:cubicBezTo>
                    <a:pt x="2156" y="28492"/>
                    <a:pt x="4763" y="34934"/>
                    <a:pt x="8597" y="40351"/>
                  </a:cubicBezTo>
                  <a:cubicBezTo>
                    <a:pt x="10264" y="42685"/>
                    <a:pt x="12193" y="44911"/>
                    <a:pt x="14050" y="47090"/>
                  </a:cubicBezTo>
                  <a:cubicBezTo>
                    <a:pt x="16003" y="49352"/>
                    <a:pt x="17979" y="51650"/>
                    <a:pt x="19693" y="54103"/>
                  </a:cubicBezTo>
                  <a:lnTo>
                    <a:pt x="19693" y="53936"/>
                  </a:lnTo>
                  <a:cubicBezTo>
                    <a:pt x="17991" y="51531"/>
                    <a:pt x="16038" y="49245"/>
                    <a:pt x="14121" y="47030"/>
                  </a:cubicBezTo>
                  <a:cubicBezTo>
                    <a:pt x="12264" y="44875"/>
                    <a:pt x="10323" y="42637"/>
                    <a:pt x="8680" y="40303"/>
                  </a:cubicBezTo>
                  <a:cubicBezTo>
                    <a:pt x="4846" y="34898"/>
                    <a:pt x="2251" y="28469"/>
                    <a:pt x="1179" y="21718"/>
                  </a:cubicBezTo>
                  <a:cubicBezTo>
                    <a:pt x="108" y="14955"/>
                    <a:pt x="560" y="8037"/>
                    <a:pt x="2525" y="1715"/>
                  </a:cubicBezTo>
                  <a:cubicBezTo>
                    <a:pt x="2703" y="1132"/>
                    <a:pt x="2918" y="572"/>
                    <a:pt x="312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6585325" y="1455975"/>
              <a:ext cx="451575" cy="1313275"/>
            </a:xfrm>
            <a:custGeom>
              <a:rect b="b" l="l" r="r" t="t"/>
              <a:pathLst>
                <a:path extrusionOk="0" h="52531" w="18063">
                  <a:moveTo>
                    <a:pt x="3251" y="0"/>
                  </a:moveTo>
                  <a:cubicBezTo>
                    <a:pt x="2966" y="750"/>
                    <a:pt x="2680" y="1512"/>
                    <a:pt x="2442" y="2286"/>
                  </a:cubicBezTo>
                  <a:cubicBezTo>
                    <a:pt x="477" y="8620"/>
                    <a:pt x="1" y="15561"/>
                    <a:pt x="1084" y="22324"/>
                  </a:cubicBezTo>
                  <a:cubicBezTo>
                    <a:pt x="2156" y="29099"/>
                    <a:pt x="4763" y="35552"/>
                    <a:pt x="8597" y="40957"/>
                  </a:cubicBezTo>
                  <a:cubicBezTo>
                    <a:pt x="10264" y="43303"/>
                    <a:pt x="12193" y="45529"/>
                    <a:pt x="14050" y="47708"/>
                  </a:cubicBezTo>
                  <a:cubicBezTo>
                    <a:pt x="15408" y="49280"/>
                    <a:pt x="16789" y="50875"/>
                    <a:pt x="18063" y="52530"/>
                  </a:cubicBezTo>
                  <a:lnTo>
                    <a:pt x="18063" y="52364"/>
                  </a:lnTo>
                  <a:cubicBezTo>
                    <a:pt x="16801" y="50744"/>
                    <a:pt x="15443" y="49173"/>
                    <a:pt x="14122" y="47625"/>
                  </a:cubicBezTo>
                  <a:cubicBezTo>
                    <a:pt x="12264" y="45470"/>
                    <a:pt x="10324" y="43243"/>
                    <a:pt x="8681" y="40898"/>
                  </a:cubicBezTo>
                  <a:cubicBezTo>
                    <a:pt x="4847" y="35504"/>
                    <a:pt x="2251" y="29075"/>
                    <a:pt x="1180" y="22312"/>
                  </a:cubicBezTo>
                  <a:cubicBezTo>
                    <a:pt x="108" y="15561"/>
                    <a:pt x="560" y="8632"/>
                    <a:pt x="2525" y="2310"/>
                  </a:cubicBezTo>
                  <a:cubicBezTo>
                    <a:pt x="2763" y="1524"/>
                    <a:pt x="3049" y="750"/>
                    <a:pt x="3358"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6625825" y="1456550"/>
              <a:ext cx="411075" cy="1277275"/>
            </a:xfrm>
            <a:custGeom>
              <a:rect b="b" l="l" r="r" t="t"/>
              <a:pathLst>
                <a:path extrusionOk="0" h="51091" w="16443">
                  <a:moveTo>
                    <a:pt x="3512" y="1"/>
                  </a:moveTo>
                  <a:cubicBezTo>
                    <a:pt x="3108" y="918"/>
                    <a:pt x="2739" y="1870"/>
                    <a:pt x="2441" y="2858"/>
                  </a:cubicBezTo>
                  <a:cubicBezTo>
                    <a:pt x="476" y="9192"/>
                    <a:pt x="0" y="16134"/>
                    <a:pt x="1084" y="22897"/>
                  </a:cubicBezTo>
                  <a:cubicBezTo>
                    <a:pt x="2155" y="29671"/>
                    <a:pt x="4763" y="36124"/>
                    <a:pt x="8608" y="41530"/>
                  </a:cubicBezTo>
                  <a:cubicBezTo>
                    <a:pt x="10275" y="43875"/>
                    <a:pt x="12192" y="46102"/>
                    <a:pt x="14050" y="48281"/>
                  </a:cubicBezTo>
                  <a:cubicBezTo>
                    <a:pt x="14859" y="49197"/>
                    <a:pt x="15657" y="50138"/>
                    <a:pt x="16443" y="51090"/>
                  </a:cubicBezTo>
                  <a:lnTo>
                    <a:pt x="16443" y="50936"/>
                  </a:lnTo>
                  <a:cubicBezTo>
                    <a:pt x="15669" y="50019"/>
                    <a:pt x="14895" y="49114"/>
                    <a:pt x="14121" y="48221"/>
                  </a:cubicBezTo>
                  <a:cubicBezTo>
                    <a:pt x="12264" y="46054"/>
                    <a:pt x="10335" y="43828"/>
                    <a:pt x="8680" y="41494"/>
                  </a:cubicBezTo>
                  <a:cubicBezTo>
                    <a:pt x="4858" y="36089"/>
                    <a:pt x="2250" y="29659"/>
                    <a:pt x="1179" y="22897"/>
                  </a:cubicBezTo>
                  <a:cubicBezTo>
                    <a:pt x="107" y="16146"/>
                    <a:pt x="572" y="9228"/>
                    <a:pt x="2536" y="2894"/>
                  </a:cubicBezTo>
                  <a:cubicBezTo>
                    <a:pt x="2846" y="1906"/>
                    <a:pt x="3203" y="930"/>
                    <a:pt x="362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6666300" y="1456550"/>
              <a:ext cx="371200" cy="1244525"/>
            </a:xfrm>
            <a:custGeom>
              <a:rect b="b" l="l" r="r" t="t"/>
              <a:pathLst>
                <a:path extrusionOk="0" h="49781" w="14848">
                  <a:moveTo>
                    <a:pt x="3763" y="1"/>
                  </a:moveTo>
                  <a:cubicBezTo>
                    <a:pt x="3263" y="1096"/>
                    <a:pt x="2822" y="2263"/>
                    <a:pt x="2441" y="3454"/>
                  </a:cubicBezTo>
                  <a:cubicBezTo>
                    <a:pt x="477" y="9788"/>
                    <a:pt x="0" y="16729"/>
                    <a:pt x="1096" y="23492"/>
                  </a:cubicBezTo>
                  <a:cubicBezTo>
                    <a:pt x="2179" y="30266"/>
                    <a:pt x="4763" y="36720"/>
                    <a:pt x="8609" y="42125"/>
                  </a:cubicBezTo>
                  <a:cubicBezTo>
                    <a:pt x="10275" y="44471"/>
                    <a:pt x="12192" y="46697"/>
                    <a:pt x="14050" y="48876"/>
                  </a:cubicBezTo>
                  <a:cubicBezTo>
                    <a:pt x="14324" y="49174"/>
                    <a:pt x="14574" y="49483"/>
                    <a:pt x="14847" y="49781"/>
                  </a:cubicBezTo>
                  <a:lnTo>
                    <a:pt x="14847" y="49638"/>
                  </a:lnTo>
                  <a:cubicBezTo>
                    <a:pt x="14609" y="49352"/>
                    <a:pt x="14359" y="49078"/>
                    <a:pt x="14133" y="48816"/>
                  </a:cubicBezTo>
                  <a:cubicBezTo>
                    <a:pt x="12264" y="46661"/>
                    <a:pt x="10335" y="44423"/>
                    <a:pt x="8680" y="42089"/>
                  </a:cubicBezTo>
                  <a:cubicBezTo>
                    <a:pt x="4858" y="36684"/>
                    <a:pt x="2251" y="30255"/>
                    <a:pt x="1179" y="23492"/>
                  </a:cubicBezTo>
                  <a:cubicBezTo>
                    <a:pt x="108" y="16741"/>
                    <a:pt x="572" y="9823"/>
                    <a:pt x="2536" y="3489"/>
                  </a:cubicBezTo>
                  <a:cubicBezTo>
                    <a:pt x="2906" y="2287"/>
                    <a:pt x="3370" y="1108"/>
                    <a:pt x="387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706475" y="1456550"/>
              <a:ext cx="331025" cy="1212375"/>
            </a:xfrm>
            <a:custGeom>
              <a:rect b="b" l="l" r="r" t="t"/>
              <a:pathLst>
                <a:path extrusionOk="0" h="48495" w="13241">
                  <a:moveTo>
                    <a:pt x="4085" y="1"/>
                  </a:moveTo>
                  <a:cubicBezTo>
                    <a:pt x="3430" y="1275"/>
                    <a:pt x="2894" y="2632"/>
                    <a:pt x="2442" y="4049"/>
                  </a:cubicBezTo>
                  <a:cubicBezTo>
                    <a:pt x="477" y="10383"/>
                    <a:pt x="1" y="17324"/>
                    <a:pt x="1096" y="24087"/>
                  </a:cubicBezTo>
                  <a:cubicBezTo>
                    <a:pt x="2168" y="30862"/>
                    <a:pt x="4763" y="37315"/>
                    <a:pt x="8609" y="42720"/>
                  </a:cubicBezTo>
                  <a:cubicBezTo>
                    <a:pt x="10026" y="44721"/>
                    <a:pt x="11633" y="46638"/>
                    <a:pt x="13240" y="48495"/>
                  </a:cubicBezTo>
                  <a:lnTo>
                    <a:pt x="13240" y="48352"/>
                  </a:lnTo>
                  <a:cubicBezTo>
                    <a:pt x="11657" y="46518"/>
                    <a:pt x="10085" y="44625"/>
                    <a:pt x="8692" y="42685"/>
                  </a:cubicBezTo>
                  <a:cubicBezTo>
                    <a:pt x="4870" y="37279"/>
                    <a:pt x="2263" y="30850"/>
                    <a:pt x="1191" y="24087"/>
                  </a:cubicBezTo>
                  <a:cubicBezTo>
                    <a:pt x="120" y="17336"/>
                    <a:pt x="584" y="10419"/>
                    <a:pt x="2549" y="4085"/>
                  </a:cubicBezTo>
                  <a:cubicBezTo>
                    <a:pt x="3001" y="2656"/>
                    <a:pt x="3549" y="1287"/>
                    <a:pt x="419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6747250" y="1455975"/>
              <a:ext cx="290250" cy="1179925"/>
            </a:xfrm>
            <a:custGeom>
              <a:rect b="b" l="l" r="r" t="t"/>
              <a:pathLst>
                <a:path extrusionOk="0" h="47197" w="11610">
                  <a:moveTo>
                    <a:pt x="4359" y="0"/>
                  </a:moveTo>
                  <a:cubicBezTo>
                    <a:pt x="3597" y="1465"/>
                    <a:pt x="2942" y="3048"/>
                    <a:pt x="2442" y="4667"/>
                  </a:cubicBezTo>
                  <a:cubicBezTo>
                    <a:pt x="477" y="11001"/>
                    <a:pt x="1" y="17943"/>
                    <a:pt x="1084" y="24705"/>
                  </a:cubicBezTo>
                  <a:cubicBezTo>
                    <a:pt x="2156" y="31480"/>
                    <a:pt x="4763" y="37933"/>
                    <a:pt x="8597" y="43339"/>
                  </a:cubicBezTo>
                  <a:cubicBezTo>
                    <a:pt x="9538" y="44672"/>
                    <a:pt x="10562" y="45946"/>
                    <a:pt x="11609" y="47196"/>
                  </a:cubicBezTo>
                  <a:lnTo>
                    <a:pt x="11609" y="47053"/>
                  </a:lnTo>
                  <a:cubicBezTo>
                    <a:pt x="10597" y="45827"/>
                    <a:pt x="9597" y="44565"/>
                    <a:pt x="8669" y="43279"/>
                  </a:cubicBezTo>
                  <a:cubicBezTo>
                    <a:pt x="4847" y="37886"/>
                    <a:pt x="2239" y="31456"/>
                    <a:pt x="1168" y="24694"/>
                  </a:cubicBezTo>
                  <a:cubicBezTo>
                    <a:pt x="96" y="17943"/>
                    <a:pt x="560" y="11013"/>
                    <a:pt x="2525" y="4691"/>
                  </a:cubicBezTo>
                  <a:cubicBezTo>
                    <a:pt x="3037" y="3060"/>
                    <a:pt x="3680" y="1476"/>
                    <a:pt x="4466"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787750" y="1456550"/>
              <a:ext cx="249750" cy="1144525"/>
            </a:xfrm>
            <a:custGeom>
              <a:rect b="b" l="l" r="r" t="t"/>
              <a:pathLst>
                <a:path extrusionOk="0" h="45781" w="9990">
                  <a:moveTo>
                    <a:pt x="4667" y="1"/>
                  </a:moveTo>
                  <a:cubicBezTo>
                    <a:pt x="3763" y="1608"/>
                    <a:pt x="3001" y="3382"/>
                    <a:pt x="2441" y="5240"/>
                  </a:cubicBezTo>
                  <a:cubicBezTo>
                    <a:pt x="476" y="11574"/>
                    <a:pt x="0" y="18515"/>
                    <a:pt x="1084" y="25278"/>
                  </a:cubicBezTo>
                  <a:cubicBezTo>
                    <a:pt x="2155" y="32052"/>
                    <a:pt x="4763" y="38506"/>
                    <a:pt x="8596" y="43911"/>
                  </a:cubicBezTo>
                  <a:cubicBezTo>
                    <a:pt x="9049" y="44542"/>
                    <a:pt x="9513" y="45161"/>
                    <a:pt x="9989" y="45780"/>
                  </a:cubicBezTo>
                  <a:lnTo>
                    <a:pt x="9989" y="45614"/>
                  </a:lnTo>
                  <a:cubicBezTo>
                    <a:pt x="9537" y="45030"/>
                    <a:pt x="9097" y="44447"/>
                    <a:pt x="8680" y="43851"/>
                  </a:cubicBezTo>
                  <a:cubicBezTo>
                    <a:pt x="4846" y="38458"/>
                    <a:pt x="2250" y="32029"/>
                    <a:pt x="1179" y="25266"/>
                  </a:cubicBezTo>
                  <a:cubicBezTo>
                    <a:pt x="107" y="18515"/>
                    <a:pt x="560" y="11586"/>
                    <a:pt x="2524" y="5263"/>
                  </a:cubicBezTo>
                  <a:cubicBezTo>
                    <a:pt x="3108" y="3406"/>
                    <a:pt x="3882" y="1620"/>
                    <a:pt x="477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6827925" y="1456550"/>
              <a:ext cx="209575" cy="1104625"/>
            </a:xfrm>
            <a:custGeom>
              <a:rect b="b" l="l" r="r" t="t"/>
              <a:pathLst>
                <a:path extrusionOk="0" h="44185" w="8383">
                  <a:moveTo>
                    <a:pt x="5013" y="1"/>
                  </a:moveTo>
                  <a:cubicBezTo>
                    <a:pt x="3977" y="1751"/>
                    <a:pt x="3096" y="3751"/>
                    <a:pt x="2441" y="5835"/>
                  </a:cubicBezTo>
                  <a:cubicBezTo>
                    <a:pt x="477" y="12169"/>
                    <a:pt x="0" y="19110"/>
                    <a:pt x="1084" y="25873"/>
                  </a:cubicBezTo>
                  <a:cubicBezTo>
                    <a:pt x="2144" y="32517"/>
                    <a:pt x="4656" y="38839"/>
                    <a:pt x="8382" y="44185"/>
                  </a:cubicBezTo>
                  <a:lnTo>
                    <a:pt x="8382" y="44018"/>
                  </a:lnTo>
                  <a:cubicBezTo>
                    <a:pt x="4715" y="38708"/>
                    <a:pt x="2227" y="32445"/>
                    <a:pt x="1191" y="25861"/>
                  </a:cubicBezTo>
                  <a:cubicBezTo>
                    <a:pt x="120" y="19110"/>
                    <a:pt x="584" y="12181"/>
                    <a:pt x="2548" y="5859"/>
                  </a:cubicBezTo>
                  <a:cubicBezTo>
                    <a:pt x="3203" y="3763"/>
                    <a:pt x="4072" y="1763"/>
                    <a:pt x="513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6868400" y="1456550"/>
              <a:ext cx="169100" cy="1056700"/>
            </a:xfrm>
            <a:custGeom>
              <a:rect b="b" l="l" r="r" t="t"/>
              <a:pathLst>
                <a:path extrusionOk="0" h="42268" w="6764">
                  <a:moveTo>
                    <a:pt x="5394" y="1"/>
                  </a:moveTo>
                  <a:cubicBezTo>
                    <a:pt x="4168" y="1906"/>
                    <a:pt x="3156" y="4109"/>
                    <a:pt x="2442" y="6430"/>
                  </a:cubicBezTo>
                  <a:cubicBezTo>
                    <a:pt x="477" y="12764"/>
                    <a:pt x="1" y="19706"/>
                    <a:pt x="1084" y="26468"/>
                  </a:cubicBezTo>
                  <a:cubicBezTo>
                    <a:pt x="1977" y="32100"/>
                    <a:pt x="3930" y="37482"/>
                    <a:pt x="6763" y="42268"/>
                  </a:cubicBezTo>
                  <a:lnTo>
                    <a:pt x="6763" y="42077"/>
                  </a:lnTo>
                  <a:cubicBezTo>
                    <a:pt x="3977" y="37351"/>
                    <a:pt x="2072" y="32017"/>
                    <a:pt x="1191" y="26456"/>
                  </a:cubicBezTo>
                  <a:cubicBezTo>
                    <a:pt x="120" y="19706"/>
                    <a:pt x="584" y="12776"/>
                    <a:pt x="2549" y="6454"/>
                  </a:cubicBezTo>
                  <a:cubicBezTo>
                    <a:pt x="3275" y="4120"/>
                    <a:pt x="4287" y="1918"/>
                    <a:pt x="5513"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6908600" y="1480975"/>
              <a:ext cx="128300" cy="971850"/>
            </a:xfrm>
            <a:custGeom>
              <a:rect b="b" l="l" r="r" t="t"/>
              <a:pathLst>
                <a:path extrusionOk="0" h="38874" w="5132">
                  <a:moveTo>
                    <a:pt x="5132" y="0"/>
                  </a:moveTo>
                  <a:cubicBezTo>
                    <a:pt x="4036" y="1822"/>
                    <a:pt x="3108" y="3870"/>
                    <a:pt x="2441" y="6037"/>
                  </a:cubicBezTo>
                  <a:cubicBezTo>
                    <a:pt x="476" y="12371"/>
                    <a:pt x="0" y="19312"/>
                    <a:pt x="1084" y="26075"/>
                  </a:cubicBezTo>
                  <a:cubicBezTo>
                    <a:pt x="1798" y="30563"/>
                    <a:pt x="3191" y="34885"/>
                    <a:pt x="5132" y="38874"/>
                  </a:cubicBezTo>
                  <a:lnTo>
                    <a:pt x="5132" y="38660"/>
                  </a:lnTo>
                  <a:cubicBezTo>
                    <a:pt x="3227" y="34731"/>
                    <a:pt x="1881" y="30468"/>
                    <a:pt x="1179" y="26063"/>
                  </a:cubicBezTo>
                  <a:cubicBezTo>
                    <a:pt x="107" y="19312"/>
                    <a:pt x="572" y="12383"/>
                    <a:pt x="2536" y="6060"/>
                  </a:cubicBezTo>
                  <a:cubicBezTo>
                    <a:pt x="3191" y="3965"/>
                    <a:pt x="4084" y="1965"/>
                    <a:pt x="5132" y="179"/>
                  </a:cubicBezTo>
                  <a:lnTo>
                    <a:pt x="513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949075" y="1574425"/>
              <a:ext cx="88425" cy="800725"/>
            </a:xfrm>
            <a:custGeom>
              <a:rect b="b" l="l" r="r" t="t"/>
              <a:pathLst>
                <a:path extrusionOk="0" h="32029" w="3537">
                  <a:moveTo>
                    <a:pt x="3513" y="1"/>
                  </a:moveTo>
                  <a:cubicBezTo>
                    <a:pt x="3120" y="941"/>
                    <a:pt x="2739" y="1906"/>
                    <a:pt x="2441" y="2894"/>
                  </a:cubicBezTo>
                  <a:cubicBezTo>
                    <a:pt x="477" y="9228"/>
                    <a:pt x="0" y="16169"/>
                    <a:pt x="1096" y="22932"/>
                  </a:cubicBezTo>
                  <a:cubicBezTo>
                    <a:pt x="1584" y="26063"/>
                    <a:pt x="2417" y="29111"/>
                    <a:pt x="3536" y="32028"/>
                  </a:cubicBezTo>
                  <a:lnTo>
                    <a:pt x="3536" y="31767"/>
                  </a:lnTo>
                  <a:cubicBezTo>
                    <a:pt x="2465" y="28921"/>
                    <a:pt x="1667" y="25956"/>
                    <a:pt x="1191" y="22920"/>
                  </a:cubicBezTo>
                  <a:cubicBezTo>
                    <a:pt x="119" y="16169"/>
                    <a:pt x="584" y="9240"/>
                    <a:pt x="2548" y="2918"/>
                  </a:cubicBezTo>
                  <a:cubicBezTo>
                    <a:pt x="2834" y="2013"/>
                    <a:pt x="3155" y="1108"/>
                    <a:pt x="3536" y="239"/>
                  </a:cubicBezTo>
                  <a:lnTo>
                    <a:pt x="353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6992225" y="1709575"/>
              <a:ext cx="44675" cy="552775"/>
            </a:xfrm>
            <a:custGeom>
              <a:rect b="b" l="l" r="r" t="t"/>
              <a:pathLst>
                <a:path extrusionOk="0" h="22111" w="1787">
                  <a:moveTo>
                    <a:pt x="1787" y="0"/>
                  </a:moveTo>
                  <a:cubicBezTo>
                    <a:pt x="286" y="5798"/>
                    <a:pt x="1" y="12037"/>
                    <a:pt x="977" y="18145"/>
                  </a:cubicBezTo>
                  <a:cubicBezTo>
                    <a:pt x="1179" y="19479"/>
                    <a:pt x="1465" y="20800"/>
                    <a:pt x="1787" y="22110"/>
                  </a:cubicBezTo>
                  <a:lnTo>
                    <a:pt x="1787" y="21717"/>
                  </a:lnTo>
                  <a:cubicBezTo>
                    <a:pt x="1513" y="20526"/>
                    <a:pt x="1251" y="19336"/>
                    <a:pt x="1060" y="18121"/>
                  </a:cubicBezTo>
                  <a:cubicBezTo>
                    <a:pt x="108" y="12168"/>
                    <a:pt x="358" y="6084"/>
                    <a:pt x="1787" y="405"/>
                  </a:cubicBezTo>
                  <a:lnTo>
                    <a:pt x="178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
          <p:cNvSpPr/>
          <p:nvPr/>
        </p:nvSpPr>
        <p:spPr>
          <a:xfrm>
            <a:off x="1213700" y="1066350"/>
            <a:ext cx="6716700" cy="21894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 name="Google Shape;26;p2"/>
          <p:cNvSpPr/>
          <p:nvPr/>
        </p:nvSpPr>
        <p:spPr>
          <a:xfrm>
            <a:off x="1213700" y="3381025"/>
            <a:ext cx="6716700" cy="6105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7" name="Google Shape;27;p2"/>
          <p:cNvGrpSpPr/>
          <p:nvPr/>
        </p:nvGrpSpPr>
        <p:grpSpPr>
          <a:xfrm rot="-5400000">
            <a:off x="1737152" y="-1737108"/>
            <a:ext cx="1786526" cy="5260764"/>
            <a:chOff x="6423700" y="1455975"/>
            <a:chExt cx="613800" cy="1625800"/>
          </a:xfrm>
        </p:grpSpPr>
        <p:sp>
          <p:nvSpPr>
            <p:cNvPr id="28" name="Google Shape;28;p2"/>
            <p:cNvSpPr/>
            <p:nvPr/>
          </p:nvSpPr>
          <p:spPr>
            <a:xfrm>
              <a:off x="6423700" y="1456250"/>
              <a:ext cx="613200" cy="1625525"/>
            </a:xfrm>
            <a:custGeom>
              <a:rect b="b" l="l" r="r" t="t"/>
              <a:pathLst>
                <a:path extrusionOk="0" h="65021" w="24528">
                  <a:moveTo>
                    <a:pt x="2406" y="1"/>
                  </a:moveTo>
                  <a:cubicBezTo>
                    <a:pt x="465" y="6311"/>
                    <a:pt x="1" y="13217"/>
                    <a:pt x="1072" y="19956"/>
                  </a:cubicBezTo>
                  <a:cubicBezTo>
                    <a:pt x="2144" y="26730"/>
                    <a:pt x="4751" y="33172"/>
                    <a:pt x="8597" y="38589"/>
                  </a:cubicBezTo>
                  <a:cubicBezTo>
                    <a:pt x="10264" y="40923"/>
                    <a:pt x="12181" y="43149"/>
                    <a:pt x="14038" y="45328"/>
                  </a:cubicBezTo>
                  <a:cubicBezTo>
                    <a:pt x="17729" y="49614"/>
                    <a:pt x="21551" y="54031"/>
                    <a:pt x="23385" y="59425"/>
                  </a:cubicBezTo>
                  <a:cubicBezTo>
                    <a:pt x="23980" y="61175"/>
                    <a:pt x="24361" y="63044"/>
                    <a:pt x="24528" y="65021"/>
                  </a:cubicBezTo>
                  <a:lnTo>
                    <a:pt x="24528" y="64080"/>
                  </a:lnTo>
                  <a:cubicBezTo>
                    <a:pt x="24325" y="62425"/>
                    <a:pt x="23980" y="60866"/>
                    <a:pt x="23480" y="59377"/>
                  </a:cubicBezTo>
                  <a:cubicBezTo>
                    <a:pt x="21646" y="53960"/>
                    <a:pt x="17824" y="49531"/>
                    <a:pt x="14110" y="45245"/>
                  </a:cubicBezTo>
                  <a:cubicBezTo>
                    <a:pt x="12252" y="43078"/>
                    <a:pt x="10324" y="40851"/>
                    <a:pt x="8669" y="38518"/>
                  </a:cubicBezTo>
                  <a:cubicBezTo>
                    <a:pt x="4847" y="33112"/>
                    <a:pt x="2239" y="26683"/>
                    <a:pt x="1168" y="19920"/>
                  </a:cubicBezTo>
                  <a:cubicBezTo>
                    <a:pt x="96" y="13181"/>
                    <a:pt x="560" y="6287"/>
                    <a:pt x="250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463900" y="1456850"/>
              <a:ext cx="573000" cy="1468675"/>
            </a:xfrm>
            <a:custGeom>
              <a:rect b="b" l="l" r="r" t="t"/>
              <a:pathLst>
                <a:path extrusionOk="0" h="58747" w="22920">
                  <a:moveTo>
                    <a:pt x="2596" y="1"/>
                  </a:moveTo>
                  <a:cubicBezTo>
                    <a:pt x="2548" y="132"/>
                    <a:pt x="2500" y="310"/>
                    <a:pt x="2441" y="477"/>
                  </a:cubicBezTo>
                  <a:cubicBezTo>
                    <a:pt x="476" y="6823"/>
                    <a:pt x="0" y="13752"/>
                    <a:pt x="1096" y="20527"/>
                  </a:cubicBezTo>
                  <a:cubicBezTo>
                    <a:pt x="2167" y="27302"/>
                    <a:pt x="4763" y="33743"/>
                    <a:pt x="8608" y="39160"/>
                  </a:cubicBezTo>
                  <a:cubicBezTo>
                    <a:pt x="10275" y="41494"/>
                    <a:pt x="12192" y="43720"/>
                    <a:pt x="14050" y="45899"/>
                  </a:cubicBezTo>
                  <a:cubicBezTo>
                    <a:pt x="17467" y="49840"/>
                    <a:pt x="20955" y="53900"/>
                    <a:pt x="22920" y="58746"/>
                  </a:cubicBezTo>
                  <a:lnTo>
                    <a:pt x="22920" y="58484"/>
                  </a:lnTo>
                  <a:cubicBezTo>
                    <a:pt x="20943" y="53745"/>
                    <a:pt x="17479" y="49733"/>
                    <a:pt x="14133" y="45840"/>
                  </a:cubicBezTo>
                  <a:cubicBezTo>
                    <a:pt x="12264" y="43685"/>
                    <a:pt x="10335" y="41446"/>
                    <a:pt x="8680" y="39113"/>
                  </a:cubicBezTo>
                  <a:cubicBezTo>
                    <a:pt x="4858" y="33707"/>
                    <a:pt x="2250" y="27278"/>
                    <a:pt x="1179" y="20527"/>
                  </a:cubicBezTo>
                  <a:cubicBezTo>
                    <a:pt x="107" y="13764"/>
                    <a:pt x="572" y="6847"/>
                    <a:pt x="2536" y="525"/>
                  </a:cubicBezTo>
                  <a:cubicBezTo>
                    <a:pt x="2596" y="346"/>
                    <a:pt x="2655" y="167"/>
                    <a:pt x="2703"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6504375" y="1456850"/>
              <a:ext cx="532525" cy="1401400"/>
            </a:xfrm>
            <a:custGeom>
              <a:rect b="b" l="l" r="r" t="t"/>
              <a:pathLst>
                <a:path extrusionOk="0" h="56056" w="21301">
                  <a:moveTo>
                    <a:pt x="2798" y="1"/>
                  </a:moveTo>
                  <a:cubicBezTo>
                    <a:pt x="2691" y="346"/>
                    <a:pt x="2572" y="703"/>
                    <a:pt x="2453" y="1072"/>
                  </a:cubicBezTo>
                  <a:cubicBezTo>
                    <a:pt x="489" y="7418"/>
                    <a:pt x="0" y="14348"/>
                    <a:pt x="1096" y="21122"/>
                  </a:cubicBezTo>
                  <a:cubicBezTo>
                    <a:pt x="2167" y="27897"/>
                    <a:pt x="4775" y="34338"/>
                    <a:pt x="8609" y="39756"/>
                  </a:cubicBezTo>
                  <a:cubicBezTo>
                    <a:pt x="10275" y="42089"/>
                    <a:pt x="12192" y="44316"/>
                    <a:pt x="14062" y="46495"/>
                  </a:cubicBezTo>
                  <a:cubicBezTo>
                    <a:pt x="16657" y="49519"/>
                    <a:pt x="19324" y="52602"/>
                    <a:pt x="21301" y="56055"/>
                  </a:cubicBezTo>
                  <a:lnTo>
                    <a:pt x="21301" y="55853"/>
                  </a:lnTo>
                  <a:cubicBezTo>
                    <a:pt x="19324" y="52460"/>
                    <a:pt x="16693" y="49412"/>
                    <a:pt x="14133" y="46435"/>
                  </a:cubicBezTo>
                  <a:cubicBezTo>
                    <a:pt x="12276" y="44280"/>
                    <a:pt x="10335" y="42042"/>
                    <a:pt x="8680" y="39708"/>
                  </a:cubicBezTo>
                  <a:cubicBezTo>
                    <a:pt x="4858" y="34303"/>
                    <a:pt x="2251" y="27873"/>
                    <a:pt x="1179" y="21122"/>
                  </a:cubicBezTo>
                  <a:cubicBezTo>
                    <a:pt x="108" y="14360"/>
                    <a:pt x="572" y="7442"/>
                    <a:pt x="2536" y="1120"/>
                  </a:cubicBezTo>
                  <a:cubicBezTo>
                    <a:pt x="2655" y="751"/>
                    <a:pt x="2775" y="370"/>
                    <a:pt x="290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6545150" y="1456850"/>
              <a:ext cx="492350" cy="1352575"/>
            </a:xfrm>
            <a:custGeom>
              <a:rect b="b" l="l" r="r" t="t"/>
              <a:pathLst>
                <a:path extrusionOk="0" h="54103" w="19694">
                  <a:moveTo>
                    <a:pt x="3025" y="1"/>
                  </a:moveTo>
                  <a:cubicBezTo>
                    <a:pt x="2810" y="537"/>
                    <a:pt x="2620" y="1084"/>
                    <a:pt x="2441" y="1668"/>
                  </a:cubicBezTo>
                  <a:cubicBezTo>
                    <a:pt x="477" y="8014"/>
                    <a:pt x="1" y="14943"/>
                    <a:pt x="1084" y="21718"/>
                  </a:cubicBezTo>
                  <a:cubicBezTo>
                    <a:pt x="2156" y="28492"/>
                    <a:pt x="4763" y="34934"/>
                    <a:pt x="8597" y="40351"/>
                  </a:cubicBezTo>
                  <a:cubicBezTo>
                    <a:pt x="10264" y="42685"/>
                    <a:pt x="12193" y="44911"/>
                    <a:pt x="14050" y="47090"/>
                  </a:cubicBezTo>
                  <a:cubicBezTo>
                    <a:pt x="16003" y="49352"/>
                    <a:pt x="17979" y="51650"/>
                    <a:pt x="19693" y="54103"/>
                  </a:cubicBezTo>
                  <a:lnTo>
                    <a:pt x="19693" y="53936"/>
                  </a:lnTo>
                  <a:cubicBezTo>
                    <a:pt x="17991" y="51531"/>
                    <a:pt x="16038" y="49245"/>
                    <a:pt x="14121" y="47030"/>
                  </a:cubicBezTo>
                  <a:cubicBezTo>
                    <a:pt x="12264" y="44875"/>
                    <a:pt x="10323" y="42637"/>
                    <a:pt x="8680" y="40303"/>
                  </a:cubicBezTo>
                  <a:cubicBezTo>
                    <a:pt x="4846" y="34898"/>
                    <a:pt x="2251" y="28469"/>
                    <a:pt x="1179" y="21718"/>
                  </a:cubicBezTo>
                  <a:cubicBezTo>
                    <a:pt x="108" y="14955"/>
                    <a:pt x="560" y="8037"/>
                    <a:pt x="2525" y="1715"/>
                  </a:cubicBezTo>
                  <a:cubicBezTo>
                    <a:pt x="2703" y="1132"/>
                    <a:pt x="2918" y="572"/>
                    <a:pt x="312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6585325" y="1455975"/>
              <a:ext cx="451575" cy="1313275"/>
            </a:xfrm>
            <a:custGeom>
              <a:rect b="b" l="l" r="r" t="t"/>
              <a:pathLst>
                <a:path extrusionOk="0" h="52531" w="18063">
                  <a:moveTo>
                    <a:pt x="3251" y="0"/>
                  </a:moveTo>
                  <a:cubicBezTo>
                    <a:pt x="2966" y="750"/>
                    <a:pt x="2680" y="1512"/>
                    <a:pt x="2442" y="2286"/>
                  </a:cubicBezTo>
                  <a:cubicBezTo>
                    <a:pt x="477" y="8620"/>
                    <a:pt x="1" y="15561"/>
                    <a:pt x="1084" y="22324"/>
                  </a:cubicBezTo>
                  <a:cubicBezTo>
                    <a:pt x="2156" y="29099"/>
                    <a:pt x="4763" y="35552"/>
                    <a:pt x="8597" y="40957"/>
                  </a:cubicBezTo>
                  <a:cubicBezTo>
                    <a:pt x="10264" y="43303"/>
                    <a:pt x="12193" y="45529"/>
                    <a:pt x="14050" y="47708"/>
                  </a:cubicBezTo>
                  <a:cubicBezTo>
                    <a:pt x="15408" y="49280"/>
                    <a:pt x="16789" y="50875"/>
                    <a:pt x="18063" y="52530"/>
                  </a:cubicBezTo>
                  <a:lnTo>
                    <a:pt x="18063" y="52364"/>
                  </a:lnTo>
                  <a:cubicBezTo>
                    <a:pt x="16801" y="50744"/>
                    <a:pt x="15443" y="49173"/>
                    <a:pt x="14122" y="47625"/>
                  </a:cubicBezTo>
                  <a:cubicBezTo>
                    <a:pt x="12264" y="45470"/>
                    <a:pt x="10324" y="43243"/>
                    <a:pt x="8681" y="40898"/>
                  </a:cubicBezTo>
                  <a:cubicBezTo>
                    <a:pt x="4847" y="35504"/>
                    <a:pt x="2251" y="29075"/>
                    <a:pt x="1180" y="22312"/>
                  </a:cubicBezTo>
                  <a:cubicBezTo>
                    <a:pt x="108" y="15561"/>
                    <a:pt x="560" y="8632"/>
                    <a:pt x="2525" y="2310"/>
                  </a:cubicBezTo>
                  <a:cubicBezTo>
                    <a:pt x="2763" y="1524"/>
                    <a:pt x="3049" y="750"/>
                    <a:pt x="3358"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625825" y="1456550"/>
              <a:ext cx="411075" cy="1277275"/>
            </a:xfrm>
            <a:custGeom>
              <a:rect b="b" l="l" r="r" t="t"/>
              <a:pathLst>
                <a:path extrusionOk="0" h="51091" w="16443">
                  <a:moveTo>
                    <a:pt x="3512" y="1"/>
                  </a:moveTo>
                  <a:cubicBezTo>
                    <a:pt x="3108" y="918"/>
                    <a:pt x="2739" y="1870"/>
                    <a:pt x="2441" y="2858"/>
                  </a:cubicBezTo>
                  <a:cubicBezTo>
                    <a:pt x="476" y="9192"/>
                    <a:pt x="0" y="16134"/>
                    <a:pt x="1084" y="22897"/>
                  </a:cubicBezTo>
                  <a:cubicBezTo>
                    <a:pt x="2155" y="29671"/>
                    <a:pt x="4763" y="36124"/>
                    <a:pt x="8608" y="41530"/>
                  </a:cubicBezTo>
                  <a:cubicBezTo>
                    <a:pt x="10275" y="43875"/>
                    <a:pt x="12192" y="46102"/>
                    <a:pt x="14050" y="48281"/>
                  </a:cubicBezTo>
                  <a:cubicBezTo>
                    <a:pt x="14859" y="49197"/>
                    <a:pt x="15657" y="50138"/>
                    <a:pt x="16443" y="51090"/>
                  </a:cubicBezTo>
                  <a:lnTo>
                    <a:pt x="16443" y="50936"/>
                  </a:lnTo>
                  <a:cubicBezTo>
                    <a:pt x="15669" y="50019"/>
                    <a:pt x="14895" y="49114"/>
                    <a:pt x="14121" y="48221"/>
                  </a:cubicBezTo>
                  <a:cubicBezTo>
                    <a:pt x="12264" y="46054"/>
                    <a:pt x="10335" y="43828"/>
                    <a:pt x="8680" y="41494"/>
                  </a:cubicBezTo>
                  <a:cubicBezTo>
                    <a:pt x="4858" y="36089"/>
                    <a:pt x="2250" y="29659"/>
                    <a:pt x="1179" y="22897"/>
                  </a:cubicBezTo>
                  <a:cubicBezTo>
                    <a:pt x="107" y="16146"/>
                    <a:pt x="572" y="9228"/>
                    <a:pt x="2536" y="2894"/>
                  </a:cubicBezTo>
                  <a:cubicBezTo>
                    <a:pt x="2846" y="1906"/>
                    <a:pt x="3203" y="930"/>
                    <a:pt x="362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666300" y="1456550"/>
              <a:ext cx="371200" cy="1244525"/>
            </a:xfrm>
            <a:custGeom>
              <a:rect b="b" l="l" r="r" t="t"/>
              <a:pathLst>
                <a:path extrusionOk="0" h="49781" w="14848">
                  <a:moveTo>
                    <a:pt x="3763" y="1"/>
                  </a:moveTo>
                  <a:cubicBezTo>
                    <a:pt x="3263" y="1096"/>
                    <a:pt x="2822" y="2263"/>
                    <a:pt x="2441" y="3454"/>
                  </a:cubicBezTo>
                  <a:cubicBezTo>
                    <a:pt x="477" y="9788"/>
                    <a:pt x="0" y="16729"/>
                    <a:pt x="1096" y="23492"/>
                  </a:cubicBezTo>
                  <a:cubicBezTo>
                    <a:pt x="2179" y="30266"/>
                    <a:pt x="4763" y="36720"/>
                    <a:pt x="8609" y="42125"/>
                  </a:cubicBezTo>
                  <a:cubicBezTo>
                    <a:pt x="10275" y="44471"/>
                    <a:pt x="12192" y="46697"/>
                    <a:pt x="14050" y="48876"/>
                  </a:cubicBezTo>
                  <a:cubicBezTo>
                    <a:pt x="14324" y="49174"/>
                    <a:pt x="14574" y="49483"/>
                    <a:pt x="14847" y="49781"/>
                  </a:cubicBezTo>
                  <a:lnTo>
                    <a:pt x="14847" y="49638"/>
                  </a:lnTo>
                  <a:cubicBezTo>
                    <a:pt x="14609" y="49352"/>
                    <a:pt x="14359" y="49078"/>
                    <a:pt x="14133" y="48816"/>
                  </a:cubicBezTo>
                  <a:cubicBezTo>
                    <a:pt x="12264" y="46661"/>
                    <a:pt x="10335" y="44423"/>
                    <a:pt x="8680" y="42089"/>
                  </a:cubicBezTo>
                  <a:cubicBezTo>
                    <a:pt x="4858" y="36684"/>
                    <a:pt x="2251" y="30255"/>
                    <a:pt x="1179" y="23492"/>
                  </a:cubicBezTo>
                  <a:cubicBezTo>
                    <a:pt x="108" y="16741"/>
                    <a:pt x="572" y="9823"/>
                    <a:pt x="2536" y="3489"/>
                  </a:cubicBezTo>
                  <a:cubicBezTo>
                    <a:pt x="2906" y="2287"/>
                    <a:pt x="3370" y="1108"/>
                    <a:pt x="387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706475" y="1456550"/>
              <a:ext cx="331025" cy="1212375"/>
            </a:xfrm>
            <a:custGeom>
              <a:rect b="b" l="l" r="r" t="t"/>
              <a:pathLst>
                <a:path extrusionOk="0" h="48495" w="13241">
                  <a:moveTo>
                    <a:pt x="4085" y="1"/>
                  </a:moveTo>
                  <a:cubicBezTo>
                    <a:pt x="3430" y="1275"/>
                    <a:pt x="2894" y="2632"/>
                    <a:pt x="2442" y="4049"/>
                  </a:cubicBezTo>
                  <a:cubicBezTo>
                    <a:pt x="477" y="10383"/>
                    <a:pt x="1" y="17324"/>
                    <a:pt x="1096" y="24087"/>
                  </a:cubicBezTo>
                  <a:cubicBezTo>
                    <a:pt x="2168" y="30862"/>
                    <a:pt x="4763" y="37315"/>
                    <a:pt x="8609" y="42720"/>
                  </a:cubicBezTo>
                  <a:cubicBezTo>
                    <a:pt x="10026" y="44721"/>
                    <a:pt x="11633" y="46638"/>
                    <a:pt x="13240" y="48495"/>
                  </a:cubicBezTo>
                  <a:lnTo>
                    <a:pt x="13240" y="48352"/>
                  </a:lnTo>
                  <a:cubicBezTo>
                    <a:pt x="11657" y="46518"/>
                    <a:pt x="10085" y="44625"/>
                    <a:pt x="8692" y="42685"/>
                  </a:cubicBezTo>
                  <a:cubicBezTo>
                    <a:pt x="4870" y="37279"/>
                    <a:pt x="2263" y="30850"/>
                    <a:pt x="1191" y="24087"/>
                  </a:cubicBezTo>
                  <a:cubicBezTo>
                    <a:pt x="120" y="17336"/>
                    <a:pt x="584" y="10419"/>
                    <a:pt x="2549" y="4085"/>
                  </a:cubicBezTo>
                  <a:cubicBezTo>
                    <a:pt x="3001" y="2656"/>
                    <a:pt x="3549" y="1287"/>
                    <a:pt x="419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6747250" y="1455975"/>
              <a:ext cx="290250" cy="1179925"/>
            </a:xfrm>
            <a:custGeom>
              <a:rect b="b" l="l" r="r" t="t"/>
              <a:pathLst>
                <a:path extrusionOk="0" h="47197" w="11610">
                  <a:moveTo>
                    <a:pt x="4359" y="0"/>
                  </a:moveTo>
                  <a:cubicBezTo>
                    <a:pt x="3597" y="1465"/>
                    <a:pt x="2942" y="3048"/>
                    <a:pt x="2442" y="4667"/>
                  </a:cubicBezTo>
                  <a:cubicBezTo>
                    <a:pt x="477" y="11001"/>
                    <a:pt x="1" y="17943"/>
                    <a:pt x="1084" y="24705"/>
                  </a:cubicBezTo>
                  <a:cubicBezTo>
                    <a:pt x="2156" y="31480"/>
                    <a:pt x="4763" y="37933"/>
                    <a:pt x="8597" y="43339"/>
                  </a:cubicBezTo>
                  <a:cubicBezTo>
                    <a:pt x="9538" y="44672"/>
                    <a:pt x="10562" y="45946"/>
                    <a:pt x="11609" y="47196"/>
                  </a:cubicBezTo>
                  <a:lnTo>
                    <a:pt x="11609" y="47053"/>
                  </a:lnTo>
                  <a:cubicBezTo>
                    <a:pt x="10597" y="45827"/>
                    <a:pt x="9597" y="44565"/>
                    <a:pt x="8669" y="43279"/>
                  </a:cubicBezTo>
                  <a:cubicBezTo>
                    <a:pt x="4847" y="37886"/>
                    <a:pt x="2239" y="31456"/>
                    <a:pt x="1168" y="24694"/>
                  </a:cubicBezTo>
                  <a:cubicBezTo>
                    <a:pt x="96" y="17943"/>
                    <a:pt x="560" y="11013"/>
                    <a:pt x="2525" y="4691"/>
                  </a:cubicBezTo>
                  <a:cubicBezTo>
                    <a:pt x="3037" y="3060"/>
                    <a:pt x="3680" y="1476"/>
                    <a:pt x="4466"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6787750" y="1456550"/>
              <a:ext cx="249750" cy="1144525"/>
            </a:xfrm>
            <a:custGeom>
              <a:rect b="b" l="l" r="r" t="t"/>
              <a:pathLst>
                <a:path extrusionOk="0" h="45781" w="9990">
                  <a:moveTo>
                    <a:pt x="4667" y="1"/>
                  </a:moveTo>
                  <a:cubicBezTo>
                    <a:pt x="3763" y="1608"/>
                    <a:pt x="3001" y="3382"/>
                    <a:pt x="2441" y="5240"/>
                  </a:cubicBezTo>
                  <a:cubicBezTo>
                    <a:pt x="476" y="11574"/>
                    <a:pt x="0" y="18515"/>
                    <a:pt x="1084" y="25278"/>
                  </a:cubicBezTo>
                  <a:cubicBezTo>
                    <a:pt x="2155" y="32052"/>
                    <a:pt x="4763" y="38506"/>
                    <a:pt x="8596" y="43911"/>
                  </a:cubicBezTo>
                  <a:cubicBezTo>
                    <a:pt x="9049" y="44542"/>
                    <a:pt x="9513" y="45161"/>
                    <a:pt x="9989" y="45780"/>
                  </a:cubicBezTo>
                  <a:lnTo>
                    <a:pt x="9989" y="45614"/>
                  </a:lnTo>
                  <a:cubicBezTo>
                    <a:pt x="9537" y="45030"/>
                    <a:pt x="9097" y="44447"/>
                    <a:pt x="8680" y="43851"/>
                  </a:cubicBezTo>
                  <a:cubicBezTo>
                    <a:pt x="4846" y="38458"/>
                    <a:pt x="2250" y="32029"/>
                    <a:pt x="1179" y="25266"/>
                  </a:cubicBezTo>
                  <a:cubicBezTo>
                    <a:pt x="107" y="18515"/>
                    <a:pt x="560" y="11586"/>
                    <a:pt x="2524" y="5263"/>
                  </a:cubicBezTo>
                  <a:cubicBezTo>
                    <a:pt x="3108" y="3406"/>
                    <a:pt x="3882" y="1620"/>
                    <a:pt x="477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6827925" y="1456550"/>
              <a:ext cx="209575" cy="1104625"/>
            </a:xfrm>
            <a:custGeom>
              <a:rect b="b" l="l" r="r" t="t"/>
              <a:pathLst>
                <a:path extrusionOk="0" h="44185" w="8383">
                  <a:moveTo>
                    <a:pt x="5013" y="1"/>
                  </a:moveTo>
                  <a:cubicBezTo>
                    <a:pt x="3977" y="1751"/>
                    <a:pt x="3096" y="3751"/>
                    <a:pt x="2441" y="5835"/>
                  </a:cubicBezTo>
                  <a:cubicBezTo>
                    <a:pt x="477" y="12169"/>
                    <a:pt x="0" y="19110"/>
                    <a:pt x="1084" y="25873"/>
                  </a:cubicBezTo>
                  <a:cubicBezTo>
                    <a:pt x="2144" y="32517"/>
                    <a:pt x="4656" y="38839"/>
                    <a:pt x="8382" y="44185"/>
                  </a:cubicBezTo>
                  <a:lnTo>
                    <a:pt x="8382" y="44018"/>
                  </a:lnTo>
                  <a:cubicBezTo>
                    <a:pt x="4715" y="38708"/>
                    <a:pt x="2227" y="32445"/>
                    <a:pt x="1191" y="25861"/>
                  </a:cubicBezTo>
                  <a:cubicBezTo>
                    <a:pt x="120" y="19110"/>
                    <a:pt x="584" y="12181"/>
                    <a:pt x="2548" y="5859"/>
                  </a:cubicBezTo>
                  <a:cubicBezTo>
                    <a:pt x="3203" y="3763"/>
                    <a:pt x="4072" y="1763"/>
                    <a:pt x="513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6868400" y="1456550"/>
              <a:ext cx="169100" cy="1056700"/>
            </a:xfrm>
            <a:custGeom>
              <a:rect b="b" l="l" r="r" t="t"/>
              <a:pathLst>
                <a:path extrusionOk="0" h="42268" w="6764">
                  <a:moveTo>
                    <a:pt x="5394" y="1"/>
                  </a:moveTo>
                  <a:cubicBezTo>
                    <a:pt x="4168" y="1906"/>
                    <a:pt x="3156" y="4109"/>
                    <a:pt x="2442" y="6430"/>
                  </a:cubicBezTo>
                  <a:cubicBezTo>
                    <a:pt x="477" y="12764"/>
                    <a:pt x="1" y="19706"/>
                    <a:pt x="1084" y="26468"/>
                  </a:cubicBezTo>
                  <a:cubicBezTo>
                    <a:pt x="1977" y="32100"/>
                    <a:pt x="3930" y="37482"/>
                    <a:pt x="6763" y="42268"/>
                  </a:cubicBezTo>
                  <a:lnTo>
                    <a:pt x="6763" y="42077"/>
                  </a:lnTo>
                  <a:cubicBezTo>
                    <a:pt x="3977" y="37351"/>
                    <a:pt x="2072" y="32017"/>
                    <a:pt x="1191" y="26456"/>
                  </a:cubicBezTo>
                  <a:cubicBezTo>
                    <a:pt x="120" y="19706"/>
                    <a:pt x="584" y="12776"/>
                    <a:pt x="2549" y="6454"/>
                  </a:cubicBezTo>
                  <a:cubicBezTo>
                    <a:pt x="3275" y="4120"/>
                    <a:pt x="4287" y="1918"/>
                    <a:pt x="5513"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6908600" y="1480975"/>
              <a:ext cx="128300" cy="971850"/>
            </a:xfrm>
            <a:custGeom>
              <a:rect b="b" l="l" r="r" t="t"/>
              <a:pathLst>
                <a:path extrusionOk="0" h="38874" w="5132">
                  <a:moveTo>
                    <a:pt x="5132" y="0"/>
                  </a:moveTo>
                  <a:cubicBezTo>
                    <a:pt x="4036" y="1822"/>
                    <a:pt x="3108" y="3870"/>
                    <a:pt x="2441" y="6037"/>
                  </a:cubicBezTo>
                  <a:cubicBezTo>
                    <a:pt x="476" y="12371"/>
                    <a:pt x="0" y="19312"/>
                    <a:pt x="1084" y="26075"/>
                  </a:cubicBezTo>
                  <a:cubicBezTo>
                    <a:pt x="1798" y="30563"/>
                    <a:pt x="3191" y="34885"/>
                    <a:pt x="5132" y="38874"/>
                  </a:cubicBezTo>
                  <a:lnTo>
                    <a:pt x="5132" y="38660"/>
                  </a:lnTo>
                  <a:cubicBezTo>
                    <a:pt x="3227" y="34731"/>
                    <a:pt x="1881" y="30468"/>
                    <a:pt x="1179" y="26063"/>
                  </a:cubicBezTo>
                  <a:cubicBezTo>
                    <a:pt x="107" y="19312"/>
                    <a:pt x="572" y="12383"/>
                    <a:pt x="2536" y="6060"/>
                  </a:cubicBezTo>
                  <a:cubicBezTo>
                    <a:pt x="3191" y="3965"/>
                    <a:pt x="4084" y="1965"/>
                    <a:pt x="5132" y="179"/>
                  </a:cubicBezTo>
                  <a:lnTo>
                    <a:pt x="513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6949075" y="1574425"/>
              <a:ext cx="88425" cy="800725"/>
            </a:xfrm>
            <a:custGeom>
              <a:rect b="b" l="l" r="r" t="t"/>
              <a:pathLst>
                <a:path extrusionOk="0" h="32029" w="3537">
                  <a:moveTo>
                    <a:pt x="3513" y="1"/>
                  </a:moveTo>
                  <a:cubicBezTo>
                    <a:pt x="3120" y="941"/>
                    <a:pt x="2739" y="1906"/>
                    <a:pt x="2441" y="2894"/>
                  </a:cubicBezTo>
                  <a:cubicBezTo>
                    <a:pt x="477" y="9228"/>
                    <a:pt x="0" y="16169"/>
                    <a:pt x="1096" y="22932"/>
                  </a:cubicBezTo>
                  <a:cubicBezTo>
                    <a:pt x="1584" y="26063"/>
                    <a:pt x="2417" y="29111"/>
                    <a:pt x="3536" y="32028"/>
                  </a:cubicBezTo>
                  <a:lnTo>
                    <a:pt x="3536" y="31767"/>
                  </a:lnTo>
                  <a:cubicBezTo>
                    <a:pt x="2465" y="28921"/>
                    <a:pt x="1667" y="25956"/>
                    <a:pt x="1191" y="22920"/>
                  </a:cubicBezTo>
                  <a:cubicBezTo>
                    <a:pt x="119" y="16169"/>
                    <a:pt x="584" y="9240"/>
                    <a:pt x="2548" y="2918"/>
                  </a:cubicBezTo>
                  <a:cubicBezTo>
                    <a:pt x="2834" y="2013"/>
                    <a:pt x="3155" y="1108"/>
                    <a:pt x="3536" y="239"/>
                  </a:cubicBezTo>
                  <a:lnTo>
                    <a:pt x="353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6992225" y="1709575"/>
              <a:ext cx="44675" cy="552775"/>
            </a:xfrm>
            <a:custGeom>
              <a:rect b="b" l="l" r="r" t="t"/>
              <a:pathLst>
                <a:path extrusionOk="0" h="22111" w="1787">
                  <a:moveTo>
                    <a:pt x="1787" y="0"/>
                  </a:moveTo>
                  <a:cubicBezTo>
                    <a:pt x="286" y="5798"/>
                    <a:pt x="1" y="12037"/>
                    <a:pt x="977" y="18145"/>
                  </a:cubicBezTo>
                  <a:cubicBezTo>
                    <a:pt x="1179" y="19479"/>
                    <a:pt x="1465" y="20800"/>
                    <a:pt x="1787" y="22110"/>
                  </a:cubicBezTo>
                  <a:lnTo>
                    <a:pt x="1787" y="21717"/>
                  </a:lnTo>
                  <a:cubicBezTo>
                    <a:pt x="1513" y="20526"/>
                    <a:pt x="1251" y="19336"/>
                    <a:pt x="1060" y="18121"/>
                  </a:cubicBezTo>
                  <a:cubicBezTo>
                    <a:pt x="108" y="12168"/>
                    <a:pt x="358" y="6084"/>
                    <a:pt x="1787" y="405"/>
                  </a:cubicBezTo>
                  <a:lnTo>
                    <a:pt x="178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 name="Google Shape;43;p2"/>
          <p:cNvSpPr txBox="1"/>
          <p:nvPr>
            <p:ph type="ctrTitle"/>
          </p:nvPr>
        </p:nvSpPr>
        <p:spPr>
          <a:xfrm>
            <a:off x="1518025" y="1143450"/>
            <a:ext cx="6108000" cy="20352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44" name="Google Shape;44;p2"/>
          <p:cNvSpPr txBox="1"/>
          <p:nvPr>
            <p:ph idx="1" type="subTitle"/>
          </p:nvPr>
        </p:nvSpPr>
        <p:spPr>
          <a:xfrm>
            <a:off x="2307650" y="3413350"/>
            <a:ext cx="4528800" cy="359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8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07" name="Shape 407"/>
        <p:cNvGrpSpPr/>
        <p:nvPr/>
      </p:nvGrpSpPr>
      <p:grpSpPr>
        <a:xfrm>
          <a:off x="0" y="0"/>
          <a:ext cx="0" cy="0"/>
          <a:chOff x="0" y="0"/>
          <a:chExt cx="0" cy="0"/>
        </a:xfrm>
      </p:grpSpPr>
      <p:grpSp>
        <p:nvGrpSpPr>
          <p:cNvPr id="408" name="Google Shape;408;p11"/>
          <p:cNvGrpSpPr/>
          <p:nvPr/>
        </p:nvGrpSpPr>
        <p:grpSpPr>
          <a:xfrm>
            <a:off x="-13" y="3455220"/>
            <a:ext cx="9142584" cy="1688125"/>
            <a:chOff x="410450" y="2958175"/>
            <a:chExt cx="1976775" cy="365000"/>
          </a:xfrm>
        </p:grpSpPr>
        <p:sp>
          <p:nvSpPr>
            <p:cNvPr id="409" name="Google Shape;409;p11"/>
            <p:cNvSpPr/>
            <p:nvPr/>
          </p:nvSpPr>
          <p:spPr>
            <a:xfrm>
              <a:off x="410750" y="3128425"/>
              <a:ext cx="850125" cy="190000"/>
            </a:xfrm>
            <a:custGeom>
              <a:rect b="b" l="l" r="r" t="t"/>
              <a:pathLst>
                <a:path extrusionOk="0" h="7600" w="34005">
                  <a:moveTo>
                    <a:pt x="6664" y="1"/>
                  </a:moveTo>
                  <a:cubicBezTo>
                    <a:pt x="4749" y="1"/>
                    <a:pt x="2976" y="280"/>
                    <a:pt x="1358" y="837"/>
                  </a:cubicBezTo>
                  <a:cubicBezTo>
                    <a:pt x="894" y="1003"/>
                    <a:pt x="429" y="1194"/>
                    <a:pt x="1" y="1420"/>
                  </a:cubicBezTo>
                  <a:lnTo>
                    <a:pt x="1" y="1479"/>
                  </a:lnTo>
                  <a:cubicBezTo>
                    <a:pt x="453" y="1253"/>
                    <a:pt x="906" y="1063"/>
                    <a:pt x="1382" y="896"/>
                  </a:cubicBezTo>
                  <a:cubicBezTo>
                    <a:pt x="2989" y="331"/>
                    <a:pt x="4751" y="50"/>
                    <a:pt x="6653" y="50"/>
                  </a:cubicBezTo>
                  <a:cubicBezTo>
                    <a:pt x="9120" y="50"/>
                    <a:pt x="11824" y="522"/>
                    <a:pt x="14741" y="1456"/>
                  </a:cubicBezTo>
                  <a:cubicBezTo>
                    <a:pt x="16919" y="2146"/>
                    <a:pt x="19063" y="3039"/>
                    <a:pt x="21146" y="3896"/>
                  </a:cubicBezTo>
                  <a:cubicBezTo>
                    <a:pt x="23206" y="4742"/>
                    <a:pt x="25313" y="5599"/>
                    <a:pt x="27456" y="6302"/>
                  </a:cubicBezTo>
                  <a:cubicBezTo>
                    <a:pt x="29528" y="6968"/>
                    <a:pt x="31493" y="7409"/>
                    <a:pt x="33338" y="7599"/>
                  </a:cubicBezTo>
                  <a:lnTo>
                    <a:pt x="34005" y="7599"/>
                  </a:lnTo>
                  <a:cubicBezTo>
                    <a:pt x="31981" y="7433"/>
                    <a:pt x="29814" y="6992"/>
                    <a:pt x="27492" y="6230"/>
                  </a:cubicBezTo>
                  <a:cubicBezTo>
                    <a:pt x="25349" y="5540"/>
                    <a:pt x="23230" y="4670"/>
                    <a:pt x="21182" y="3837"/>
                  </a:cubicBezTo>
                  <a:cubicBezTo>
                    <a:pt x="19098" y="2968"/>
                    <a:pt x="16931" y="2075"/>
                    <a:pt x="14752" y="1396"/>
                  </a:cubicBezTo>
                  <a:cubicBezTo>
                    <a:pt x="11836" y="464"/>
                    <a:pt x="9132" y="1"/>
                    <a:pt x="6664"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1"/>
            <p:cNvSpPr/>
            <p:nvPr/>
          </p:nvSpPr>
          <p:spPr>
            <a:xfrm>
              <a:off x="410450" y="3154025"/>
              <a:ext cx="704275" cy="164100"/>
            </a:xfrm>
            <a:custGeom>
              <a:rect b="b" l="l" r="r" t="t"/>
              <a:pathLst>
                <a:path extrusionOk="0" h="6564" w="28171">
                  <a:moveTo>
                    <a:pt x="6283" y="0"/>
                  </a:moveTo>
                  <a:cubicBezTo>
                    <a:pt x="4368" y="0"/>
                    <a:pt x="2595" y="280"/>
                    <a:pt x="977" y="836"/>
                  </a:cubicBezTo>
                  <a:cubicBezTo>
                    <a:pt x="656" y="956"/>
                    <a:pt x="322" y="1098"/>
                    <a:pt x="1" y="1229"/>
                  </a:cubicBezTo>
                  <a:lnTo>
                    <a:pt x="1" y="1289"/>
                  </a:lnTo>
                  <a:cubicBezTo>
                    <a:pt x="322" y="1134"/>
                    <a:pt x="656" y="1003"/>
                    <a:pt x="989" y="884"/>
                  </a:cubicBezTo>
                  <a:cubicBezTo>
                    <a:pt x="2607" y="334"/>
                    <a:pt x="4377" y="58"/>
                    <a:pt x="6286" y="58"/>
                  </a:cubicBezTo>
                  <a:cubicBezTo>
                    <a:pt x="8758" y="58"/>
                    <a:pt x="11462" y="522"/>
                    <a:pt x="14372" y="1456"/>
                  </a:cubicBezTo>
                  <a:cubicBezTo>
                    <a:pt x="16562" y="2158"/>
                    <a:pt x="18705" y="3051"/>
                    <a:pt x="20789" y="3896"/>
                  </a:cubicBezTo>
                  <a:cubicBezTo>
                    <a:pt x="22849" y="4742"/>
                    <a:pt x="24956" y="5611"/>
                    <a:pt x="27099" y="6301"/>
                  </a:cubicBezTo>
                  <a:cubicBezTo>
                    <a:pt x="27385" y="6397"/>
                    <a:pt x="27671" y="6480"/>
                    <a:pt x="27945" y="6563"/>
                  </a:cubicBezTo>
                  <a:lnTo>
                    <a:pt x="28171" y="6563"/>
                  </a:lnTo>
                  <a:cubicBezTo>
                    <a:pt x="27826" y="6468"/>
                    <a:pt x="27468" y="6349"/>
                    <a:pt x="27111" y="6230"/>
                  </a:cubicBezTo>
                  <a:cubicBezTo>
                    <a:pt x="24968" y="5551"/>
                    <a:pt x="22861" y="4670"/>
                    <a:pt x="20801" y="3837"/>
                  </a:cubicBezTo>
                  <a:cubicBezTo>
                    <a:pt x="18717" y="2968"/>
                    <a:pt x="16562" y="2075"/>
                    <a:pt x="14372" y="1396"/>
                  </a:cubicBezTo>
                  <a:cubicBezTo>
                    <a:pt x="11455" y="464"/>
                    <a:pt x="8751" y="0"/>
                    <a:pt x="6283"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1"/>
            <p:cNvSpPr/>
            <p:nvPr/>
          </p:nvSpPr>
          <p:spPr>
            <a:xfrm>
              <a:off x="1442425" y="2958175"/>
              <a:ext cx="944200" cy="360250"/>
            </a:xfrm>
            <a:custGeom>
              <a:rect b="b" l="l" r="r" t="t"/>
              <a:pathLst>
                <a:path extrusionOk="0" h="14410" w="37768">
                  <a:moveTo>
                    <a:pt x="29211" y="0"/>
                  </a:moveTo>
                  <a:cubicBezTo>
                    <a:pt x="27667" y="0"/>
                    <a:pt x="26115" y="124"/>
                    <a:pt x="24575" y="372"/>
                  </a:cubicBezTo>
                  <a:cubicBezTo>
                    <a:pt x="20229" y="1062"/>
                    <a:pt x="16074" y="2741"/>
                    <a:pt x="12598" y="5206"/>
                  </a:cubicBezTo>
                  <a:cubicBezTo>
                    <a:pt x="11085" y="6277"/>
                    <a:pt x="9669" y="7516"/>
                    <a:pt x="8264" y="8706"/>
                  </a:cubicBezTo>
                  <a:cubicBezTo>
                    <a:pt x="5728" y="10897"/>
                    <a:pt x="3108" y="13147"/>
                    <a:pt x="1" y="14409"/>
                  </a:cubicBezTo>
                  <a:lnTo>
                    <a:pt x="167" y="14409"/>
                  </a:lnTo>
                  <a:cubicBezTo>
                    <a:pt x="3215" y="13147"/>
                    <a:pt x="5799" y="10909"/>
                    <a:pt x="8299" y="8754"/>
                  </a:cubicBezTo>
                  <a:cubicBezTo>
                    <a:pt x="9680" y="7563"/>
                    <a:pt x="11121" y="6313"/>
                    <a:pt x="12621" y="5253"/>
                  </a:cubicBezTo>
                  <a:cubicBezTo>
                    <a:pt x="16098" y="2801"/>
                    <a:pt x="20229" y="1122"/>
                    <a:pt x="24575" y="431"/>
                  </a:cubicBezTo>
                  <a:cubicBezTo>
                    <a:pt x="26103" y="189"/>
                    <a:pt x="27645" y="68"/>
                    <a:pt x="29178" y="68"/>
                  </a:cubicBezTo>
                  <a:cubicBezTo>
                    <a:pt x="32004" y="68"/>
                    <a:pt x="34802" y="478"/>
                    <a:pt x="37434" y="1289"/>
                  </a:cubicBezTo>
                  <a:cubicBezTo>
                    <a:pt x="37553" y="1336"/>
                    <a:pt x="37660" y="1372"/>
                    <a:pt x="37767" y="1396"/>
                  </a:cubicBezTo>
                  <a:lnTo>
                    <a:pt x="37767" y="1336"/>
                  </a:lnTo>
                  <a:cubicBezTo>
                    <a:pt x="37672" y="1312"/>
                    <a:pt x="37565" y="1265"/>
                    <a:pt x="37470" y="1229"/>
                  </a:cubicBezTo>
                  <a:cubicBezTo>
                    <a:pt x="34829" y="413"/>
                    <a:pt x="32034" y="0"/>
                    <a:pt x="2921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1"/>
            <p:cNvSpPr/>
            <p:nvPr/>
          </p:nvSpPr>
          <p:spPr>
            <a:xfrm>
              <a:off x="1485600" y="2984350"/>
              <a:ext cx="900725" cy="334075"/>
            </a:xfrm>
            <a:custGeom>
              <a:rect b="b" l="l" r="r" t="t"/>
              <a:pathLst>
                <a:path extrusionOk="0" h="13363" w="36029">
                  <a:moveTo>
                    <a:pt x="27099" y="1"/>
                  </a:moveTo>
                  <a:cubicBezTo>
                    <a:pt x="25554" y="1"/>
                    <a:pt x="24000" y="124"/>
                    <a:pt x="22455" y="373"/>
                  </a:cubicBezTo>
                  <a:cubicBezTo>
                    <a:pt x="18110" y="1051"/>
                    <a:pt x="13966" y="2730"/>
                    <a:pt x="10478" y="5207"/>
                  </a:cubicBezTo>
                  <a:cubicBezTo>
                    <a:pt x="8977" y="6278"/>
                    <a:pt x="7549" y="7516"/>
                    <a:pt x="6144" y="8707"/>
                  </a:cubicBezTo>
                  <a:cubicBezTo>
                    <a:pt x="4215" y="10374"/>
                    <a:pt x="2215" y="12100"/>
                    <a:pt x="0" y="13362"/>
                  </a:cubicBezTo>
                  <a:lnTo>
                    <a:pt x="119" y="13362"/>
                  </a:lnTo>
                  <a:cubicBezTo>
                    <a:pt x="2310" y="12100"/>
                    <a:pt x="4263" y="10398"/>
                    <a:pt x="6179" y="8743"/>
                  </a:cubicBezTo>
                  <a:cubicBezTo>
                    <a:pt x="7561" y="7552"/>
                    <a:pt x="9001" y="6302"/>
                    <a:pt x="10513" y="5242"/>
                  </a:cubicBezTo>
                  <a:cubicBezTo>
                    <a:pt x="13978" y="2790"/>
                    <a:pt x="18110" y="1111"/>
                    <a:pt x="22455" y="432"/>
                  </a:cubicBezTo>
                  <a:cubicBezTo>
                    <a:pt x="23988" y="189"/>
                    <a:pt x="25530" y="69"/>
                    <a:pt x="27063" y="69"/>
                  </a:cubicBezTo>
                  <a:cubicBezTo>
                    <a:pt x="29889" y="69"/>
                    <a:pt x="32682" y="479"/>
                    <a:pt x="35314" y="1289"/>
                  </a:cubicBezTo>
                  <a:cubicBezTo>
                    <a:pt x="35552" y="1361"/>
                    <a:pt x="35790" y="1432"/>
                    <a:pt x="36028" y="1528"/>
                  </a:cubicBezTo>
                  <a:lnTo>
                    <a:pt x="36028" y="1468"/>
                  </a:lnTo>
                  <a:cubicBezTo>
                    <a:pt x="35826" y="1397"/>
                    <a:pt x="35588" y="1301"/>
                    <a:pt x="35350" y="1230"/>
                  </a:cubicBezTo>
                  <a:cubicBezTo>
                    <a:pt x="32717" y="414"/>
                    <a:pt x="29925" y="1"/>
                    <a:pt x="27099"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1"/>
            <p:cNvSpPr/>
            <p:nvPr/>
          </p:nvSpPr>
          <p:spPr>
            <a:xfrm>
              <a:off x="410450" y="3180200"/>
              <a:ext cx="616475" cy="137925"/>
            </a:xfrm>
            <a:custGeom>
              <a:rect b="b" l="l" r="r" t="t"/>
              <a:pathLst>
                <a:path extrusionOk="0" h="5517" w="24659">
                  <a:moveTo>
                    <a:pt x="5912" y="0"/>
                  </a:moveTo>
                  <a:cubicBezTo>
                    <a:pt x="3993" y="0"/>
                    <a:pt x="2217" y="280"/>
                    <a:pt x="596" y="837"/>
                  </a:cubicBezTo>
                  <a:cubicBezTo>
                    <a:pt x="406" y="897"/>
                    <a:pt x="203" y="980"/>
                    <a:pt x="1" y="1063"/>
                  </a:cubicBezTo>
                  <a:lnTo>
                    <a:pt x="1" y="1123"/>
                  </a:lnTo>
                  <a:cubicBezTo>
                    <a:pt x="191" y="1028"/>
                    <a:pt x="406" y="956"/>
                    <a:pt x="608" y="885"/>
                  </a:cubicBezTo>
                  <a:cubicBezTo>
                    <a:pt x="2239" y="332"/>
                    <a:pt x="4016" y="54"/>
                    <a:pt x="5932" y="54"/>
                  </a:cubicBezTo>
                  <a:cubicBezTo>
                    <a:pt x="8394" y="54"/>
                    <a:pt x="11085" y="514"/>
                    <a:pt x="13991" y="1444"/>
                  </a:cubicBezTo>
                  <a:cubicBezTo>
                    <a:pt x="16181" y="2147"/>
                    <a:pt x="18324" y="3040"/>
                    <a:pt x="20408" y="3885"/>
                  </a:cubicBezTo>
                  <a:cubicBezTo>
                    <a:pt x="21742" y="4445"/>
                    <a:pt x="23099" y="5004"/>
                    <a:pt x="24480" y="5516"/>
                  </a:cubicBezTo>
                  <a:lnTo>
                    <a:pt x="24659" y="5516"/>
                  </a:lnTo>
                  <a:cubicBezTo>
                    <a:pt x="23230" y="4969"/>
                    <a:pt x="21801" y="4397"/>
                    <a:pt x="20420" y="3826"/>
                  </a:cubicBezTo>
                  <a:cubicBezTo>
                    <a:pt x="18336" y="2968"/>
                    <a:pt x="16181" y="2075"/>
                    <a:pt x="13991" y="1385"/>
                  </a:cubicBezTo>
                  <a:cubicBezTo>
                    <a:pt x="11078" y="461"/>
                    <a:pt x="8377" y="0"/>
                    <a:pt x="5912"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1"/>
            <p:cNvSpPr/>
            <p:nvPr/>
          </p:nvSpPr>
          <p:spPr>
            <a:xfrm>
              <a:off x="1517150" y="3010250"/>
              <a:ext cx="869775" cy="308475"/>
            </a:xfrm>
            <a:custGeom>
              <a:rect b="b" l="l" r="r" t="t"/>
              <a:pathLst>
                <a:path extrusionOk="0" h="12339" w="34791">
                  <a:moveTo>
                    <a:pt x="25465" y="1"/>
                  </a:moveTo>
                  <a:cubicBezTo>
                    <a:pt x="23922" y="1"/>
                    <a:pt x="22368" y="124"/>
                    <a:pt x="20824" y="372"/>
                  </a:cubicBezTo>
                  <a:cubicBezTo>
                    <a:pt x="16478" y="1063"/>
                    <a:pt x="12323" y="2742"/>
                    <a:pt x="8847" y="5206"/>
                  </a:cubicBezTo>
                  <a:cubicBezTo>
                    <a:pt x="7346" y="6278"/>
                    <a:pt x="5918" y="7516"/>
                    <a:pt x="4513" y="8707"/>
                  </a:cubicBezTo>
                  <a:cubicBezTo>
                    <a:pt x="3060" y="9957"/>
                    <a:pt x="1584" y="11243"/>
                    <a:pt x="0" y="12338"/>
                  </a:cubicBezTo>
                  <a:lnTo>
                    <a:pt x="107" y="12338"/>
                  </a:lnTo>
                  <a:cubicBezTo>
                    <a:pt x="1655" y="11255"/>
                    <a:pt x="3120" y="10005"/>
                    <a:pt x="4548" y="8766"/>
                  </a:cubicBezTo>
                  <a:cubicBezTo>
                    <a:pt x="5929" y="7576"/>
                    <a:pt x="7370" y="6326"/>
                    <a:pt x="8870" y="5266"/>
                  </a:cubicBezTo>
                  <a:cubicBezTo>
                    <a:pt x="12347" y="2813"/>
                    <a:pt x="16478" y="1134"/>
                    <a:pt x="20824" y="444"/>
                  </a:cubicBezTo>
                  <a:cubicBezTo>
                    <a:pt x="22341" y="207"/>
                    <a:pt x="23871" y="89"/>
                    <a:pt x="25393" y="89"/>
                  </a:cubicBezTo>
                  <a:cubicBezTo>
                    <a:pt x="28231" y="89"/>
                    <a:pt x="31040" y="499"/>
                    <a:pt x="33683" y="1313"/>
                  </a:cubicBezTo>
                  <a:cubicBezTo>
                    <a:pt x="34052" y="1432"/>
                    <a:pt x="34409" y="1563"/>
                    <a:pt x="34790" y="1694"/>
                  </a:cubicBezTo>
                  <a:lnTo>
                    <a:pt x="34790" y="1635"/>
                  </a:lnTo>
                  <a:cubicBezTo>
                    <a:pt x="34433" y="1480"/>
                    <a:pt x="34076" y="1337"/>
                    <a:pt x="33719" y="1230"/>
                  </a:cubicBezTo>
                  <a:cubicBezTo>
                    <a:pt x="31078" y="414"/>
                    <a:pt x="28288" y="1"/>
                    <a:pt x="254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1"/>
            <p:cNvSpPr/>
            <p:nvPr/>
          </p:nvSpPr>
          <p:spPr>
            <a:xfrm>
              <a:off x="410450" y="3206125"/>
              <a:ext cx="540275" cy="112300"/>
            </a:xfrm>
            <a:custGeom>
              <a:rect b="b" l="l" r="r" t="t"/>
              <a:pathLst>
                <a:path extrusionOk="0" h="4492" w="21611">
                  <a:moveTo>
                    <a:pt x="5509" y="0"/>
                  </a:moveTo>
                  <a:cubicBezTo>
                    <a:pt x="3594" y="0"/>
                    <a:pt x="1821" y="279"/>
                    <a:pt x="203" y="836"/>
                  </a:cubicBezTo>
                  <a:cubicBezTo>
                    <a:pt x="144" y="872"/>
                    <a:pt x="60" y="884"/>
                    <a:pt x="1" y="919"/>
                  </a:cubicBezTo>
                  <a:lnTo>
                    <a:pt x="1" y="979"/>
                  </a:lnTo>
                  <a:lnTo>
                    <a:pt x="215" y="884"/>
                  </a:lnTo>
                  <a:cubicBezTo>
                    <a:pt x="1844" y="334"/>
                    <a:pt x="3615" y="57"/>
                    <a:pt x="5522" y="57"/>
                  </a:cubicBezTo>
                  <a:cubicBezTo>
                    <a:pt x="7991" y="57"/>
                    <a:pt x="10688" y="521"/>
                    <a:pt x="13598" y="1455"/>
                  </a:cubicBezTo>
                  <a:cubicBezTo>
                    <a:pt x="15788" y="2158"/>
                    <a:pt x="17932" y="3051"/>
                    <a:pt x="20015" y="3896"/>
                  </a:cubicBezTo>
                  <a:cubicBezTo>
                    <a:pt x="20491" y="4086"/>
                    <a:pt x="20968" y="4277"/>
                    <a:pt x="21444" y="4491"/>
                  </a:cubicBezTo>
                  <a:lnTo>
                    <a:pt x="21611" y="4491"/>
                  </a:lnTo>
                  <a:cubicBezTo>
                    <a:pt x="21087" y="4277"/>
                    <a:pt x="20551" y="4063"/>
                    <a:pt x="20027" y="3836"/>
                  </a:cubicBezTo>
                  <a:cubicBezTo>
                    <a:pt x="17943" y="2967"/>
                    <a:pt x="15788" y="2074"/>
                    <a:pt x="13598" y="1396"/>
                  </a:cubicBezTo>
                  <a:cubicBezTo>
                    <a:pt x="10682" y="464"/>
                    <a:pt x="7977" y="0"/>
                    <a:pt x="550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1"/>
            <p:cNvSpPr/>
            <p:nvPr/>
          </p:nvSpPr>
          <p:spPr>
            <a:xfrm>
              <a:off x="1543050" y="3036450"/>
              <a:ext cx="844175" cy="282275"/>
            </a:xfrm>
            <a:custGeom>
              <a:rect b="b" l="l" r="r" t="t"/>
              <a:pathLst>
                <a:path extrusionOk="0" h="11291" w="33767">
                  <a:moveTo>
                    <a:pt x="24042" y="1"/>
                  </a:moveTo>
                  <a:cubicBezTo>
                    <a:pt x="22499" y="1"/>
                    <a:pt x="20947" y="124"/>
                    <a:pt x="19407" y="372"/>
                  </a:cubicBezTo>
                  <a:cubicBezTo>
                    <a:pt x="15061" y="1051"/>
                    <a:pt x="10906" y="2730"/>
                    <a:pt x="7430" y="5206"/>
                  </a:cubicBezTo>
                  <a:cubicBezTo>
                    <a:pt x="5917" y="6278"/>
                    <a:pt x="4489" y="7516"/>
                    <a:pt x="3096" y="8707"/>
                  </a:cubicBezTo>
                  <a:cubicBezTo>
                    <a:pt x="2084" y="9564"/>
                    <a:pt x="1060" y="10457"/>
                    <a:pt x="0" y="11290"/>
                  </a:cubicBezTo>
                  <a:lnTo>
                    <a:pt x="107" y="11290"/>
                  </a:lnTo>
                  <a:cubicBezTo>
                    <a:pt x="1143" y="10469"/>
                    <a:pt x="2155" y="9611"/>
                    <a:pt x="3131" y="8766"/>
                  </a:cubicBezTo>
                  <a:cubicBezTo>
                    <a:pt x="4524" y="7575"/>
                    <a:pt x="5965" y="6325"/>
                    <a:pt x="7465" y="5266"/>
                  </a:cubicBezTo>
                  <a:cubicBezTo>
                    <a:pt x="10942" y="2813"/>
                    <a:pt x="15073" y="1122"/>
                    <a:pt x="19419" y="444"/>
                  </a:cubicBezTo>
                  <a:cubicBezTo>
                    <a:pt x="20947" y="201"/>
                    <a:pt x="22489" y="80"/>
                    <a:pt x="24021" y="80"/>
                  </a:cubicBezTo>
                  <a:cubicBezTo>
                    <a:pt x="26848" y="80"/>
                    <a:pt x="29645" y="490"/>
                    <a:pt x="32278" y="1301"/>
                  </a:cubicBezTo>
                  <a:cubicBezTo>
                    <a:pt x="32790" y="1456"/>
                    <a:pt x="33278" y="1634"/>
                    <a:pt x="33766" y="1837"/>
                  </a:cubicBezTo>
                  <a:lnTo>
                    <a:pt x="33766" y="1777"/>
                  </a:lnTo>
                  <a:cubicBezTo>
                    <a:pt x="33278" y="1563"/>
                    <a:pt x="32790" y="1372"/>
                    <a:pt x="32290" y="1229"/>
                  </a:cubicBezTo>
                  <a:cubicBezTo>
                    <a:pt x="29657" y="413"/>
                    <a:pt x="26865" y="1"/>
                    <a:pt x="2404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1"/>
            <p:cNvSpPr/>
            <p:nvPr/>
          </p:nvSpPr>
          <p:spPr>
            <a:xfrm>
              <a:off x="410750" y="3232250"/>
              <a:ext cx="467650" cy="86175"/>
            </a:xfrm>
            <a:custGeom>
              <a:rect b="b" l="l" r="r" t="t"/>
              <a:pathLst>
                <a:path extrusionOk="0" h="3447" w="18706">
                  <a:moveTo>
                    <a:pt x="5165" y="1"/>
                  </a:moveTo>
                  <a:cubicBezTo>
                    <a:pt x="3307" y="1"/>
                    <a:pt x="1582" y="264"/>
                    <a:pt x="1" y="791"/>
                  </a:cubicBezTo>
                  <a:lnTo>
                    <a:pt x="1" y="851"/>
                  </a:lnTo>
                  <a:cubicBezTo>
                    <a:pt x="1582" y="323"/>
                    <a:pt x="3307" y="60"/>
                    <a:pt x="5164" y="60"/>
                  </a:cubicBezTo>
                  <a:cubicBezTo>
                    <a:pt x="7625" y="60"/>
                    <a:pt x="10318" y="523"/>
                    <a:pt x="13217" y="1446"/>
                  </a:cubicBezTo>
                  <a:cubicBezTo>
                    <a:pt x="15014" y="2029"/>
                    <a:pt x="16800" y="2732"/>
                    <a:pt x="18551" y="3446"/>
                  </a:cubicBezTo>
                  <a:lnTo>
                    <a:pt x="18705" y="3446"/>
                  </a:lnTo>
                  <a:cubicBezTo>
                    <a:pt x="16919" y="2720"/>
                    <a:pt x="15086" y="1982"/>
                    <a:pt x="13228" y="1387"/>
                  </a:cubicBezTo>
                  <a:cubicBezTo>
                    <a:pt x="10323" y="463"/>
                    <a:pt x="7627" y="1"/>
                    <a:pt x="51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1"/>
            <p:cNvSpPr/>
            <p:nvPr/>
          </p:nvSpPr>
          <p:spPr>
            <a:xfrm>
              <a:off x="1565650" y="3062350"/>
              <a:ext cx="821275" cy="256075"/>
            </a:xfrm>
            <a:custGeom>
              <a:rect b="b" l="l" r="r" t="t"/>
              <a:pathLst>
                <a:path extrusionOk="0" h="10243" w="32851">
                  <a:moveTo>
                    <a:pt x="22751" y="0"/>
                  </a:moveTo>
                  <a:cubicBezTo>
                    <a:pt x="21208" y="0"/>
                    <a:pt x="19655" y="124"/>
                    <a:pt x="18110" y="372"/>
                  </a:cubicBezTo>
                  <a:cubicBezTo>
                    <a:pt x="13765" y="1063"/>
                    <a:pt x="9621" y="2741"/>
                    <a:pt x="6133" y="5206"/>
                  </a:cubicBezTo>
                  <a:cubicBezTo>
                    <a:pt x="4632" y="6278"/>
                    <a:pt x="3204" y="7516"/>
                    <a:pt x="1799" y="8706"/>
                  </a:cubicBezTo>
                  <a:cubicBezTo>
                    <a:pt x="1203" y="9230"/>
                    <a:pt x="608" y="9730"/>
                    <a:pt x="1" y="10242"/>
                  </a:cubicBezTo>
                  <a:lnTo>
                    <a:pt x="96" y="10242"/>
                  </a:lnTo>
                  <a:cubicBezTo>
                    <a:pt x="691" y="9754"/>
                    <a:pt x="1263" y="9242"/>
                    <a:pt x="1846" y="8754"/>
                  </a:cubicBezTo>
                  <a:cubicBezTo>
                    <a:pt x="3227" y="7563"/>
                    <a:pt x="4680" y="6313"/>
                    <a:pt x="6180" y="5254"/>
                  </a:cubicBezTo>
                  <a:cubicBezTo>
                    <a:pt x="9645" y="2801"/>
                    <a:pt x="13788" y="1122"/>
                    <a:pt x="18134" y="432"/>
                  </a:cubicBezTo>
                  <a:cubicBezTo>
                    <a:pt x="19662" y="189"/>
                    <a:pt x="21202" y="68"/>
                    <a:pt x="22734" y="68"/>
                  </a:cubicBezTo>
                  <a:cubicBezTo>
                    <a:pt x="25557" y="68"/>
                    <a:pt x="28353" y="478"/>
                    <a:pt x="30993" y="1289"/>
                  </a:cubicBezTo>
                  <a:cubicBezTo>
                    <a:pt x="31624" y="1491"/>
                    <a:pt x="32255" y="1729"/>
                    <a:pt x="32850" y="1991"/>
                  </a:cubicBezTo>
                  <a:lnTo>
                    <a:pt x="32850" y="1932"/>
                  </a:lnTo>
                  <a:cubicBezTo>
                    <a:pt x="32255" y="1658"/>
                    <a:pt x="31648" y="1432"/>
                    <a:pt x="31005" y="1229"/>
                  </a:cubicBezTo>
                  <a:cubicBezTo>
                    <a:pt x="28364" y="413"/>
                    <a:pt x="25574" y="0"/>
                    <a:pt x="2275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1"/>
            <p:cNvSpPr/>
            <p:nvPr/>
          </p:nvSpPr>
          <p:spPr>
            <a:xfrm>
              <a:off x="411050" y="3257825"/>
              <a:ext cx="392625" cy="60300"/>
            </a:xfrm>
            <a:custGeom>
              <a:rect b="b" l="l" r="r" t="t"/>
              <a:pathLst>
                <a:path extrusionOk="0" h="2412" w="15705">
                  <a:moveTo>
                    <a:pt x="4749" y="0"/>
                  </a:moveTo>
                  <a:cubicBezTo>
                    <a:pt x="3053" y="0"/>
                    <a:pt x="1469" y="220"/>
                    <a:pt x="1" y="661"/>
                  </a:cubicBezTo>
                  <a:lnTo>
                    <a:pt x="1" y="721"/>
                  </a:lnTo>
                  <a:cubicBezTo>
                    <a:pt x="1461" y="284"/>
                    <a:pt x="3043" y="65"/>
                    <a:pt x="4737" y="65"/>
                  </a:cubicBezTo>
                  <a:cubicBezTo>
                    <a:pt x="7201" y="65"/>
                    <a:pt x="9903" y="528"/>
                    <a:pt x="12824" y="1459"/>
                  </a:cubicBezTo>
                  <a:cubicBezTo>
                    <a:pt x="13728" y="1733"/>
                    <a:pt x="14621" y="2066"/>
                    <a:pt x="15526" y="2411"/>
                  </a:cubicBezTo>
                  <a:lnTo>
                    <a:pt x="15705" y="2411"/>
                  </a:lnTo>
                  <a:cubicBezTo>
                    <a:pt x="14752" y="2054"/>
                    <a:pt x="13800" y="1697"/>
                    <a:pt x="12847" y="1399"/>
                  </a:cubicBezTo>
                  <a:cubicBezTo>
                    <a:pt x="9924" y="467"/>
                    <a:pt x="7219" y="0"/>
                    <a:pt x="474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1"/>
            <p:cNvSpPr/>
            <p:nvPr/>
          </p:nvSpPr>
          <p:spPr>
            <a:xfrm>
              <a:off x="411050" y="3284275"/>
              <a:ext cx="309300" cy="34150"/>
            </a:xfrm>
            <a:custGeom>
              <a:rect b="b" l="l" r="r" t="t"/>
              <a:pathLst>
                <a:path extrusionOk="0" h="1366" w="12372">
                  <a:moveTo>
                    <a:pt x="4378" y="0"/>
                  </a:moveTo>
                  <a:cubicBezTo>
                    <a:pt x="2824" y="0"/>
                    <a:pt x="1362" y="185"/>
                    <a:pt x="1" y="556"/>
                  </a:cubicBezTo>
                  <a:lnTo>
                    <a:pt x="1" y="615"/>
                  </a:lnTo>
                  <a:cubicBezTo>
                    <a:pt x="1362" y="248"/>
                    <a:pt x="2823" y="63"/>
                    <a:pt x="4380" y="63"/>
                  </a:cubicBezTo>
                  <a:cubicBezTo>
                    <a:pt x="6758" y="63"/>
                    <a:pt x="9357" y="495"/>
                    <a:pt x="12157" y="1365"/>
                  </a:cubicBezTo>
                  <a:lnTo>
                    <a:pt x="12371" y="1365"/>
                  </a:lnTo>
                  <a:cubicBezTo>
                    <a:pt x="9491" y="456"/>
                    <a:pt x="6819" y="0"/>
                    <a:pt x="4378"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1"/>
            <p:cNvSpPr/>
            <p:nvPr/>
          </p:nvSpPr>
          <p:spPr>
            <a:xfrm>
              <a:off x="1586500" y="3088175"/>
              <a:ext cx="800125" cy="230250"/>
            </a:xfrm>
            <a:custGeom>
              <a:rect b="b" l="l" r="r" t="t"/>
              <a:pathLst>
                <a:path extrusionOk="0" h="9210" w="32005">
                  <a:moveTo>
                    <a:pt x="21497" y="0"/>
                  </a:moveTo>
                  <a:cubicBezTo>
                    <a:pt x="19965" y="0"/>
                    <a:pt x="18424" y="121"/>
                    <a:pt x="16895" y="363"/>
                  </a:cubicBezTo>
                  <a:cubicBezTo>
                    <a:pt x="12550" y="1065"/>
                    <a:pt x="8394" y="2732"/>
                    <a:pt x="4918" y="5209"/>
                  </a:cubicBezTo>
                  <a:cubicBezTo>
                    <a:pt x="3406" y="6280"/>
                    <a:pt x="1977" y="7507"/>
                    <a:pt x="584" y="8697"/>
                  </a:cubicBezTo>
                  <a:cubicBezTo>
                    <a:pt x="381" y="8876"/>
                    <a:pt x="191" y="9031"/>
                    <a:pt x="0" y="9209"/>
                  </a:cubicBezTo>
                  <a:lnTo>
                    <a:pt x="96" y="9209"/>
                  </a:lnTo>
                  <a:cubicBezTo>
                    <a:pt x="274" y="9055"/>
                    <a:pt x="453" y="8900"/>
                    <a:pt x="608" y="8745"/>
                  </a:cubicBezTo>
                  <a:cubicBezTo>
                    <a:pt x="2001" y="7554"/>
                    <a:pt x="3441" y="6304"/>
                    <a:pt x="4941" y="5245"/>
                  </a:cubicBezTo>
                  <a:cubicBezTo>
                    <a:pt x="8406" y="2792"/>
                    <a:pt x="12550" y="1113"/>
                    <a:pt x="16895" y="422"/>
                  </a:cubicBezTo>
                  <a:cubicBezTo>
                    <a:pt x="18412" y="186"/>
                    <a:pt x="19942" y="68"/>
                    <a:pt x="21464" y="68"/>
                  </a:cubicBezTo>
                  <a:cubicBezTo>
                    <a:pt x="24302" y="68"/>
                    <a:pt x="27111" y="478"/>
                    <a:pt x="29754" y="1292"/>
                  </a:cubicBezTo>
                  <a:cubicBezTo>
                    <a:pt x="30528" y="1530"/>
                    <a:pt x="31290" y="1827"/>
                    <a:pt x="32004" y="2149"/>
                  </a:cubicBezTo>
                  <a:lnTo>
                    <a:pt x="32004" y="2089"/>
                  </a:lnTo>
                  <a:cubicBezTo>
                    <a:pt x="31314" y="1768"/>
                    <a:pt x="30564" y="1470"/>
                    <a:pt x="29778" y="1232"/>
                  </a:cubicBezTo>
                  <a:cubicBezTo>
                    <a:pt x="27135" y="413"/>
                    <a:pt x="24331" y="0"/>
                    <a:pt x="21497"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1"/>
            <p:cNvSpPr/>
            <p:nvPr/>
          </p:nvSpPr>
          <p:spPr>
            <a:xfrm>
              <a:off x="425625" y="3310350"/>
              <a:ext cx="178625" cy="8075"/>
            </a:xfrm>
            <a:custGeom>
              <a:rect b="b" l="l" r="r" t="t"/>
              <a:pathLst>
                <a:path extrusionOk="0" h="323" w="7145">
                  <a:moveTo>
                    <a:pt x="3412" y="1"/>
                  </a:moveTo>
                  <a:cubicBezTo>
                    <a:pt x="2218" y="1"/>
                    <a:pt x="1078" y="108"/>
                    <a:pt x="1" y="322"/>
                  </a:cubicBezTo>
                  <a:lnTo>
                    <a:pt x="346" y="322"/>
                  </a:lnTo>
                  <a:cubicBezTo>
                    <a:pt x="1328" y="144"/>
                    <a:pt x="2355" y="54"/>
                    <a:pt x="3425" y="54"/>
                  </a:cubicBezTo>
                  <a:cubicBezTo>
                    <a:pt x="4496" y="54"/>
                    <a:pt x="5609" y="144"/>
                    <a:pt x="6764" y="322"/>
                  </a:cubicBezTo>
                  <a:lnTo>
                    <a:pt x="7145" y="322"/>
                  </a:lnTo>
                  <a:cubicBezTo>
                    <a:pt x="5853" y="108"/>
                    <a:pt x="4606" y="1"/>
                    <a:pt x="341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1"/>
            <p:cNvSpPr/>
            <p:nvPr/>
          </p:nvSpPr>
          <p:spPr>
            <a:xfrm>
              <a:off x="1607325" y="3114150"/>
              <a:ext cx="779600" cy="204575"/>
            </a:xfrm>
            <a:custGeom>
              <a:rect b="b" l="l" r="r" t="t"/>
              <a:pathLst>
                <a:path extrusionOk="0" h="8183" w="31184">
                  <a:moveTo>
                    <a:pt x="20328" y="0"/>
                  </a:moveTo>
                  <a:cubicBezTo>
                    <a:pt x="18785" y="0"/>
                    <a:pt x="17233" y="123"/>
                    <a:pt x="15693" y="372"/>
                  </a:cubicBezTo>
                  <a:cubicBezTo>
                    <a:pt x="11347" y="1050"/>
                    <a:pt x="7192" y="2741"/>
                    <a:pt x="3704" y="5206"/>
                  </a:cubicBezTo>
                  <a:cubicBezTo>
                    <a:pt x="2430" y="6111"/>
                    <a:pt x="1191" y="7146"/>
                    <a:pt x="1" y="8182"/>
                  </a:cubicBezTo>
                  <a:lnTo>
                    <a:pt x="96" y="8182"/>
                  </a:lnTo>
                  <a:cubicBezTo>
                    <a:pt x="1263" y="7170"/>
                    <a:pt x="2489" y="6158"/>
                    <a:pt x="3739" y="5265"/>
                  </a:cubicBezTo>
                  <a:cubicBezTo>
                    <a:pt x="7204" y="2812"/>
                    <a:pt x="11347" y="1134"/>
                    <a:pt x="15693" y="443"/>
                  </a:cubicBezTo>
                  <a:cubicBezTo>
                    <a:pt x="17210" y="206"/>
                    <a:pt x="18739" y="88"/>
                    <a:pt x="20259" y="88"/>
                  </a:cubicBezTo>
                  <a:cubicBezTo>
                    <a:pt x="23094" y="88"/>
                    <a:pt x="25901" y="499"/>
                    <a:pt x="28552" y="1312"/>
                  </a:cubicBezTo>
                  <a:cubicBezTo>
                    <a:pt x="29469" y="1586"/>
                    <a:pt x="30350" y="1943"/>
                    <a:pt x="31183" y="2360"/>
                  </a:cubicBezTo>
                  <a:lnTo>
                    <a:pt x="31183" y="2301"/>
                  </a:lnTo>
                  <a:cubicBezTo>
                    <a:pt x="30362" y="1872"/>
                    <a:pt x="29481" y="1515"/>
                    <a:pt x="28576" y="1229"/>
                  </a:cubicBezTo>
                  <a:cubicBezTo>
                    <a:pt x="25943" y="413"/>
                    <a:pt x="23151" y="0"/>
                    <a:pt x="20328"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1"/>
            <p:cNvSpPr/>
            <p:nvPr/>
          </p:nvSpPr>
          <p:spPr>
            <a:xfrm>
              <a:off x="1628475" y="3140250"/>
              <a:ext cx="758450" cy="178475"/>
            </a:xfrm>
            <a:custGeom>
              <a:rect b="b" l="l" r="r" t="t"/>
              <a:pathLst>
                <a:path extrusionOk="0" h="7139" w="30338">
                  <a:moveTo>
                    <a:pt x="19056" y="1"/>
                  </a:moveTo>
                  <a:cubicBezTo>
                    <a:pt x="17524" y="1"/>
                    <a:pt x="15983" y="121"/>
                    <a:pt x="14454" y="364"/>
                  </a:cubicBezTo>
                  <a:cubicBezTo>
                    <a:pt x="10109" y="1054"/>
                    <a:pt x="5953" y="2733"/>
                    <a:pt x="2477" y="5209"/>
                  </a:cubicBezTo>
                  <a:cubicBezTo>
                    <a:pt x="1631" y="5805"/>
                    <a:pt x="810" y="6471"/>
                    <a:pt x="0" y="7138"/>
                  </a:cubicBezTo>
                  <a:lnTo>
                    <a:pt x="95" y="7138"/>
                  </a:lnTo>
                  <a:cubicBezTo>
                    <a:pt x="881" y="6483"/>
                    <a:pt x="1679" y="5840"/>
                    <a:pt x="2524" y="5245"/>
                  </a:cubicBezTo>
                  <a:cubicBezTo>
                    <a:pt x="5989" y="2792"/>
                    <a:pt x="10120" y="1114"/>
                    <a:pt x="14466" y="423"/>
                  </a:cubicBezTo>
                  <a:cubicBezTo>
                    <a:pt x="15983" y="186"/>
                    <a:pt x="17513" y="68"/>
                    <a:pt x="19035" y="68"/>
                  </a:cubicBezTo>
                  <a:cubicBezTo>
                    <a:pt x="21873" y="68"/>
                    <a:pt x="24682" y="478"/>
                    <a:pt x="27325" y="1292"/>
                  </a:cubicBezTo>
                  <a:cubicBezTo>
                    <a:pt x="28385" y="1614"/>
                    <a:pt x="29397" y="2030"/>
                    <a:pt x="30337" y="2542"/>
                  </a:cubicBezTo>
                  <a:lnTo>
                    <a:pt x="30337" y="2471"/>
                  </a:lnTo>
                  <a:cubicBezTo>
                    <a:pt x="29397" y="1971"/>
                    <a:pt x="28397" y="1554"/>
                    <a:pt x="27349" y="1233"/>
                  </a:cubicBezTo>
                  <a:cubicBezTo>
                    <a:pt x="24698" y="413"/>
                    <a:pt x="21891" y="1"/>
                    <a:pt x="1905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1"/>
            <p:cNvSpPr/>
            <p:nvPr/>
          </p:nvSpPr>
          <p:spPr>
            <a:xfrm>
              <a:off x="1651075" y="3166225"/>
              <a:ext cx="736150" cy="152500"/>
            </a:xfrm>
            <a:custGeom>
              <a:rect b="b" l="l" r="r" t="t"/>
              <a:pathLst>
                <a:path extrusionOk="0" h="6100" w="29446">
                  <a:moveTo>
                    <a:pt x="17816" y="1"/>
                  </a:moveTo>
                  <a:cubicBezTo>
                    <a:pt x="16273" y="1"/>
                    <a:pt x="14721" y="124"/>
                    <a:pt x="13181" y="372"/>
                  </a:cubicBezTo>
                  <a:cubicBezTo>
                    <a:pt x="8835" y="1051"/>
                    <a:pt x="4680" y="2742"/>
                    <a:pt x="1192" y="5206"/>
                  </a:cubicBezTo>
                  <a:cubicBezTo>
                    <a:pt x="799" y="5492"/>
                    <a:pt x="394" y="5790"/>
                    <a:pt x="1" y="6099"/>
                  </a:cubicBezTo>
                  <a:lnTo>
                    <a:pt x="108" y="6099"/>
                  </a:lnTo>
                  <a:cubicBezTo>
                    <a:pt x="477" y="5813"/>
                    <a:pt x="858" y="5516"/>
                    <a:pt x="1239" y="5254"/>
                  </a:cubicBezTo>
                  <a:cubicBezTo>
                    <a:pt x="4716" y="2801"/>
                    <a:pt x="8847" y="1110"/>
                    <a:pt x="13193" y="432"/>
                  </a:cubicBezTo>
                  <a:cubicBezTo>
                    <a:pt x="14721" y="189"/>
                    <a:pt x="16263" y="68"/>
                    <a:pt x="17795" y="68"/>
                  </a:cubicBezTo>
                  <a:cubicBezTo>
                    <a:pt x="20622" y="68"/>
                    <a:pt x="23419" y="479"/>
                    <a:pt x="26052" y="1289"/>
                  </a:cubicBezTo>
                  <a:cubicBezTo>
                    <a:pt x="27242" y="1670"/>
                    <a:pt x="28385" y="2158"/>
                    <a:pt x="29445" y="2742"/>
                  </a:cubicBezTo>
                  <a:lnTo>
                    <a:pt x="29445" y="2682"/>
                  </a:lnTo>
                  <a:cubicBezTo>
                    <a:pt x="28385" y="2099"/>
                    <a:pt x="27254" y="1611"/>
                    <a:pt x="26064" y="1230"/>
                  </a:cubicBezTo>
                  <a:cubicBezTo>
                    <a:pt x="23431" y="414"/>
                    <a:pt x="20639" y="1"/>
                    <a:pt x="1781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1"/>
            <p:cNvSpPr/>
            <p:nvPr/>
          </p:nvSpPr>
          <p:spPr>
            <a:xfrm>
              <a:off x="1676400" y="3192350"/>
              <a:ext cx="709925" cy="126375"/>
            </a:xfrm>
            <a:custGeom>
              <a:rect b="b" l="l" r="r" t="t"/>
              <a:pathLst>
                <a:path extrusionOk="0" h="5055" w="28397">
                  <a:moveTo>
                    <a:pt x="16377" y="0"/>
                  </a:moveTo>
                  <a:cubicBezTo>
                    <a:pt x="14845" y="0"/>
                    <a:pt x="13304" y="121"/>
                    <a:pt x="11775" y="363"/>
                  </a:cubicBezTo>
                  <a:cubicBezTo>
                    <a:pt x="7501" y="1054"/>
                    <a:pt x="3441" y="2661"/>
                    <a:pt x="0" y="5054"/>
                  </a:cubicBezTo>
                  <a:lnTo>
                    <a:pt x="107" y="5054"/>
                  </a:lnTo>
                  <a:cubicBezTo>
                    <a:pt x="3512" y="2709"/>
                    <a:pt x="7549" y="1113"/>
                    <a:pt x="11775" y="446"/>
                  </a:cubicBezTo>
                  <a:cubicBezTo>
                    <a:pt x="13303" y="204"/>
                    <a:pt x="14845" y="83"/>
                    <a:pt x="16378" y="83"/>
                  </a:cubicBezTo>
                  <a:cubicBezTo>
                    <a:pt x="19204" y="83"/>
                    <a:pt x="22002" y="493"/>
                    <a:pt x="24634" y="1304"/>
                  </a:cubicBezTo>
                  <a:cubicBezTo>
                    <a:pt x="25991" y="1720"/>
                    <a:pt x="27265" y="2292"/>
                    <a:pt x="28396" y="2971"/>
                  </a:cubicBezTo>
                  <a:lnTo>
                    <a:pt x="28396" y="2899"/>
                  </a:lnTo>
                  <a:cubicBezTo>
                    <a:pt x="27289" y="2209"/>
                    <a:pt x="26003" y="1637"/>
                    <a:pt x="24670" y="1232"/>
                  </a:cubicBezTo>
                  <a:cubicBezTo>
                    <a:pt x="22019" y="413"/>
                    <a:pt x="19212" y="0"/>
                    <a:pt x="16377"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1"/>
            <p:cNvSpPr/>
            <p:nvPr/>
          </p:nvSpPr>
          <p:spPr>
            <a:xfrm>
              <a:off x="1707650" y="3218325"/>
              <a:ext cx="679275" cy="100400"/>
            </a:xfrm>
            <a:custGeom>
              <a:rect b="b" l="l" r="r" t="t"/>
              <a:pathLst>
                <a:path extrusionOk="0" h="4016" w="27171">
                  <a:moveTo>
                    <a:pt x="14791" y="0"/>
                  </a:moveTo>
                  <a:cubicBezTo>
                    <a:pt x="13248" y="0"/>
                    <a:pt x="11696" y="124"/>
                    <a:pt x="10156" y="372"/>
                  </a:cubicBezTo>
                  <a:cubicBezTo>
                    <a:pt x="6537" y="955"/>
                    <a:pt x="3072" y="2205"/>
                    <a:pt x="0" y="4015"/>
                  </a:cubicBezTo>
                  <a:lnTo>
                    <a:pt x="119" y="4015"/>
                  </a:lnTo>
                  <a:cubicBezTo>
                    <a:pt x="3155" y="2229"/>
                    <a:pt x="6596" y="1015"/>
                    <a:pt x="10156" y="443"/>
                  </a:cubicBezTo>
                  <a:cubicBezTo>
                    <a:pt x="11673" y="206"/>
                    <a:pt x="13203" y="89"/>
                    <a:pt x="14725" y="89"/>
                  </a:cubicBezTo>
                  <a:cubicBezTo>
                    <a:pt x="17563" y="89"/>
                    <a:pt x="20372" y="499"/>
                    <a:pt x="23015" y="1312"/>
                  </a:cubicBezTo>
                  <a:cubicBezTo>
                    <a:pt x="24515" y="1765"/>
                    <a:pt x="25932" y="2420"/>
                    <a:pt x="27170" y="3217"/>
                  </a:cubicBezTo>
                  <a:lnTo>
                    <a:pt x="27170" y="3134"/>
                  </a:lnTo>
                  <a:cubicBezTo>
                    <a:pt x="25932" y="2336"/>
                    <a:pt x="24527" y="1693"/>
                    <a:pt x="23039" y="1229"/>
                  </a:cubicBezTo>
                  <a:cubicBezTo>
                    <a:pt x="20406" y="413"/>
                    <a:pt x="17614" y="0"/>
                    <a:pt x="1479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1"/>
            <p:cNvSpPr/>
            <p:nvPr/>
          </p:nvSpPr>
          <p:spPr>
            <a:xfrm>
              <a:off x="1746050" y="3244225"/>
              <a:ext cx="624800" cy="74500"/>
            </a:xfrm>
            <a:custGeom>
              <a:rect b="b" l="l" r="r" t="t"/>
              <a:pathLst>
                <a:path extrusionOk="0" h="2980" w="24992">
                  <a:moveTo>
                    <a:pt x="12864" y="1"/>
                  </a:moveTo>
                  <a:cubicBezTo>
                    <a:pt x="11325" y="1"/>
                    <a:pt x="9776" y="124"/>
                    <a:pt x="8239" y="372"/>
                  </a:cubicBezTo>
                  <a:cubicBezTo>
                    <a:pt x="5358" y="836"/>
                    <a:pt x="2560" y="1729"/>
                    <a:pt x="0" y="2979"/>
                  </a:cubicBezTo>
                  <a:lnTo>
                    <a:pt x="155" y="2979"/>
                  </a:lnTo>
                  <a:cubicBezTo>
                    <a:pt x="2679" y="1765"/>
                    <a:pt x="5417" y="884"/>
                    <a:pt x="8251" y="431"/>
                  </a:cubicBezTo>
                  <a:cubicBezTo>
                    <a:pt x="9768" y="194"/>
                    <a:pt x="11296" y="76"/>
                    <a:pt x="12817" y="76"/>
                  </a:cubicBezTo>
                  <a:cubicBezTo>
                    <a:pt x="15652" y="76"/>
                    <a:pt x="18459" y="487"/>
                    <a:pt x="21110" y="1300"/>
                  </a:cubicBezTo>
                  <a:cubicBezTo>
                    <a:pt x="22467" y="1717"/>
                    <a:pt x="23741" y="2301"/>
                    <a:pt x="24884" y="2967"/>
                  </a:cubicBezTo>
                  <a:lnTo>
                    <a:pt x="24991" y="2967"/>
                  </a:lnTo>
                  <a:cubicBezTo>
                    <a:pt x="23836" y="2253"/>
                    <a:pt x="22503" y="1670"/>
                    <a:pt x="21122" y="1241"/>
                  </a:cubicBezTo>
                  <a:cubicBezTo>
                    <a:pt x="18486" y="416"/>
                    <a:pt x="15690" y="1"/>
                    <a:pt x="12864"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1"/>
            <p:cNvSpPr/>
            <p:nvPr/>
          </p:nvSpPr>
          <p:spPr>
            <a:xfrm>
              <a:off x="1796050" y="3270400"/>
              <a:ext cx="514975" cy="48325"/>
            </a:xfrm>
            <a:custGeom>
              <a:rect b="b" l="l" r="r" t="t"/>
              <a:pathLst>
                <a:path extrusionOk="0" h="1933" w="20599">
                  <a:moveTo>
                    <a:pt x="10482" y="1"/>
                  </a:moveTo>
                  <a:cubicBezTo>
                    <a:pt x="8938" y="1"/>
                    <a:pt x="7386" y="124"/>
                    <a:pt x="5846" y="372"/>
                  </a:cubicBezTo>
                  <a:cubicBezTo>
                    <a:pt x="3834" y="682"/>
                    <a:pt x="1870" y="1218"/>
                    <a:pt x="0" y="1932"/>
                  </a:cubicBezTo>
                  <a:lnTo>
                    <a:pt x="179" y="1932"/>
                  </a:lnTo>
                  <a:cubicBezTo>
                    <a:pt x="2012" y="1254"/>
                    <a:pt x="3917" y="742"/>
                    <a:pt x="5858" y="432"/>
                  </a:cubicBezTo>
                  <a:cubicBezTo>
                    <a:pt x="7386" y="189"/>
                    <a:pt x="8928" y="69"/>
                    <a:pt x="10461" y="69"/>
                  </a:cubicBezTo>
                  <a:cubicBezTo>
                    <a:pt x="13287" y="69"/>
                    <a:pt x="16085" y="479"/>
                    <a:pt x="18717" y="1289"/>
                  </a:cubicBezTo>
                  <a:cubicBezTo>
                    <a:pt x="19300" y="1468"/>
                    <a:pt x="19884" y="1682"/>
                    <a:pt x="20443" y="1920"/>
                  </a:cubicBezTo>
                  <a:lnTo>
                    <a:pt x="20598" y="1920"/>
                  </a:lnTo>
                  <a:cubicBezTo>
                    <a:pt x="20003" y="1658"/>
                    <a:pt x="19372" y="1432"/>
                    <a:pt x="18741" y="1230"/>
                  </a:cubicBezTo>
                  <a:cubicBezTo>
                    <a:pt x="16100" y="414"/>
                    <a:pt x="13305" y="1"/>
                    <a:pt x="1048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1"/>
            <p:cNvSpPr/>
            <p:nvPr/>
          </p:nvSpPr>
          <p:spPr>
            <a:xfrm>
              <a:off x="1868675" y="3296150"/>
              <a:ext cx="355425" cy="22275"/>
            </a:xfrm>
            <a:custGeom>
              <a:rect b="b" l="l" r="r" t="t"/>
              <a:pathLst>
                <a:path extrusionOk="0" h="891" w="14217">
                  <a:moveTo>
                    <a:pt x="7146" y="0"/>
                  </a:moveTo>
                  <a:cubicBezTo>
                    <a:pt x="5618" y="0"/>
                    <a:pt x="4082" y="121"/>
                    <a:pt x="2560" y="366"/>
                  </a:cubicBezTo>
                  <a:cubicBezTo>
                    <a:pt x="1691" y="497"/>
                    <a:pt x="846" y="676"/>
                    <a:pt x="0" y="890"/>
                  </a:cubicBezTo>
                  <a:lnTo>
                    <a:pt x="250" y="890"/>
                  </a:lnTo>
                  <a:cubicBezTo>
                    <a:pt x="1012" y="712"/>
                    <a:pt x="1786" y="545"/>
                    <a:pt x="2560" y="426"/>
                  </a:cubicBezTo>
                  <a:cubicBezTo>
                    <a:pt x="4073" y="186"/>
                    <a:pt x="5602" y="66"/>
                    <a:pt x="7122" y="66"/>
                  </a:cubicBezTo>
                  <a:cubicBezTo>
                    <a:pt x="9443" y="66"/>
                    <a:pt x="11747" y="344"/>
                    <a:pt x="13955" y="890"/>
                  </a:cubicBezTo>
                  <a:lnTo>
                    <a:pt x="14217" y="890"/>
                  </a:lnTo>
                  <a:cubicBezTo>
                    <a:pt x="11937" y="300"/>
                    <a:pt x="9551" y="0"/>
                    <a:pt x="7146"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1"/>
            <p:cNvSpPr/>
            <p:nvPr/>
          </p:nvSpPr>
          <p:spPr>
            <a:xfrm>
              <a:off x="1261450" y="3318400"/>
              <a:ext cx="80700" cy="1350"/>
            </a:xfrm>
            <a:custGeom>
              <a:rect b="b" l="l" r="r" t="t"/>
              <a:pathLst>
                <a:path extrusionOk="0" h="54" w="3228">
                  <a:moveTo>
                    <a:pt x="1" y="0"/>
                  </a:moveTo>
                  <a:cubicBezTo>
                    <a:pt x="554" y="36"/>
                    <a:pt x="1099" y="54"/>
                    <a:pt x="1636" y="54"/>
                  </a:cubicBezTo>
                  <a:cubicBezTo>
                    <a:pt x="2174" y="54"/>
                    <a:pt x="2703" y="36"/>
                    <a:pt x="3227"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1"/>
            <p:cNvSpPr/>
            <p:nvPr/>
          </p:nvSpPr>
          <p:spPr>
            <a:xfrm>
              <a:off x="1244500" y="3318400"/>
              <a:ext cx="112825" cy="3375"/>
            </a:xfrm>
            <a:custGeom>
              <a:rect b="b" l="l" r="r" t="t"/>
              <a:pathLst>
                <a:path extrusionOk="0" h="135" w="4513">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1"/>
            <p:cNvSpPr/>
            <p:nvPr/>
          </p:nvSpPr>
          <p:spPr>
            <a:xfrm>
              <a:off x="1244500" y="3318400"/>
              <a:ext cx="112825" cy="3375"/>
            </a:xfrm>
            <a:custGeom>
              <a:rect b="b" l="l" r="r" t="t"/>
              <a:pathLst>
                <a:path extrusionOk="0" h="135" w="4513">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1"/>
            <p:cNvSpPr/>
            <p:nvPr/>
          </p:nvSpPr>
          <p:spPr>
            <a:xfrm>
              <a:off x="411050" y="3318400"/>
              <a:ext cx="23550" cy="4775"/>
            </a:xfrm>
            <a:custGeom>
              <a:rect b="b" l="l" r="r" t="t"/>
              <a:pathLst>
                <a:path extrusionOk="0" h="191" w="942">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1"/>
            <p:cNvSpPr/>
            <p:nvPr/>
          </p:nvSpPr>
          <p:spPr>
            <a:xfrm>
              <a:off x="411050" y="3318400"/>
              <a:ext cx="23550" cy="4775"/>
            </a:xfrm>
            <a:custGeom>
              <a:rect b="b" l="l" r="r" t="t"/>
              <a:pathLst>
                <a:path extrusionOk="0" h="191" w="942">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6" name="Google Shape;436;p11"/>
          <p:cNvGrpSpPr/>
          <p:nvPr/>
        </p:nvGrpSpPr>
        <p:grpSpPr>
          <a:xfrm rot="10800000">
            <a:off x="-13" y="-5"/>
            <a:ext cx="9142584" cy="1688125"/>
            <a:chOff x="410450" y="2958175"/>
            <a:chExt cx="1976775" cy="365000"/>
          </a:xfrm>
        </p:grpSpPr>
        <p:sp>
          <p:nvSpPr>
            <p:cNvPr id="437" name="Google Shape;437;p11"/>
            <p:cNvSpPr/>
            <p:nvPr/>
          </p:nvSpPr>
          <p:spPr>
            <a:xfrm>
              <a:off x="410750" y="3128425"/>
              <a:ext cx="850125" cy="190000"/>
            </a:xfrm>
            <a:custGeom>
              <a:rect b="b" l="l" r="r" t="t"/>
              <a:pathLst>
                <a:path extrusionOk="0" h="7600" w="34005">
                  <a:moveTo>
                    <a:pt x="6664" y="1"/>
                  </a:moveTo>
                  <a:cubicBezTo>
                    <a:pt x="4749" y="1"/>
                    <a:pt x="2976" y="280"/>
                    <a:pt x="1358" y="837"/>
                  </a:cubicBezTo>
                  <a:cubicBezTo>
                    <a:pt x="894" y="1003"/>
                    <a:pt x="429" y="1194"/>
                    <a:pt x="1" y="1420"/>
                  </a:cubicBezTo>
                  <a:lnTo>
                    <a:pt x="1" y="1479"/>
                  </a:lnTo>
                  <a:cubicBezTo>
                    <a:pt x="453" y="1253"/>
                    <a:pt x="906" y="1063"/>
                    <a:pt x="1382" y="896"/>
                  </a:cubicBezTo>
                  <a:cubicBezTo>
                    <a:pt x="2989" y="331"/>
                    <a:pt x="4751" y="50"/>
                    <a:pt x="6653" y="50"/>
                  </a:cubicBezTo>
                  <a:cubicBezTo>
                    <a:pt x="9120" y="50"/>
                    <a:pt x="11824" y="522"/>
                    <a:pt x="14741" y="1456"/>
                  </a:cubicBezTo>
                  <a:cubicBezTo>
                    <a:pt x="16919" y="2146"/>
                    <a:pt x="19063" y="3039"/>
                    <a:pt x="21146" y="3896"/>
                  </a:cubicBezTo>
                  <a:cubicBezTo>
                    <a:pt x="23206" y="4742"/>
                    <a:pt x="25313" y="5599"/>
                    <a:pt x="27456" y="6302"/>
                  </a:cubicBezTo>
                  <a:cubicBezTo>
                    <a:pt x="29528" y="6968"/>
                    <a:pt x="31493" y="7409"/>
                    <a:pt x="33338" y="7599"/>
                  </a:cubicBezTo>
                  <a:lnTo>
                    <a:pt x="34005" y="7599"/>
                  </a:lnTo>
                  <a:cubicBezTo>
                    <a:pt x="31981" y="7433"/>
                    <a:pt x="29814" y="6992"/>
                    <a:pt x="27492" y="6230"/>
                  </a:cubicBezTo>
                  <a:cubicBezTo>
                    <a:pt x="25349" y="5540"/>
                    <a:pt x="23230" y="4670"/>
                    <a:pt x="21182" y="3837"/>
                  </a:cubicBezTo>
                  <a:cubicBezTo>
                    <a:pt x="19098" y="2968"/>
                    <a:pt x="16931" y="2075"/>
                    <a:pt x="14752" y="1396"/>
                  </a:cubicBezTo>
                  <a:cubicBezTo>
                    <a:pt x="11836" y="464"/>
                    <a:pt x="9132" y="1"/>
                    <a:pt x="6664"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1"/>
            <p:cNvSpPr/>
            <p:nvPr/>
          </p:nvSpPr>
          <p:spPr>
            <a:xfrm>
              <a:off x="410450" y="3154025"/>
              <a:ext cx="704275" cy="164100"/>
            </a:xfrm>
            <a:custGeom>
              <a:rect b="b" l="l" r="r" t="t"/>
              <a:pathLst>
                <a:path extrusionOk="0" h="6564" w="28171">
                  <a:moveTo>
                    <a:pt x="6283" y="0"/>
                  </a:moveTo>
                  <a:cubicBezTo>
                    <a:pt x="4368" y="0"/>
                    <a:pt x="2595" y="280"/>
                    <a:pt x="977" y="836"/>
                  </a:cubicBezTo>
                  <a:cubicBezTo>
                    <a:pt x="656" y="956"/>
                    <a:pt x="322" y="1098"/>
                    <a:pt x="1" y="1229"/>
                  </a:cubicBezTo>
                  <a:lnTo>
                    <a:pt x="1" y="1289"/>
                  </a:lnTo>
                  <a:cubicBezTo>
                    <a:pt x="322" y="1134"/>
                    <a:pt x="656" y="1003"/>
                    <a:pt x="989" y="884"/>
                  </a:cubicBezTo>
                  <a:cubicBezTo>
                    <a:pt x="2607" y="334"/>
                    <a:pt x="4377" y="58"/>
                    <a:pt x="6286" y="58"/>
                  </a:cubicBezTo>
                  <a:cubicBezTo>
                    <a:pt x="8758" y="58"/>
                    <a:pt x="11462" y="522"/>
                    <a:pt x="14372" y="1456"/>
                  </a:cubicBezTo>
                  <a:cubicBezTo>
                    <a:pt x="16562" y="2158"/>
                    <a:pt x="18705" y="3051"/>
                    <a:pt x="20789" y="3896"/>
                  </a:cubicBezTo>
                  <a:cubicBezTo>
                    <a:pt x="22849" y="4742"/>
                    <a:pt x="24956" y="5611"/>
                    <a:pt x="27099" y="6301"/>
                  </a:cubicBezTo>
                  <a:cubicBezTo>
                    <a:pt x="27385" y="6397"/>
                    <a:pt x="27671" y="6480"/>
                    <a:pt x="27945" y="6563"/>
                  </a:cubicBezTo>
                  <a:lnTo>
                    <a:pt x="28171" y="6563"/>
                  </a:lnTo>
                  <a:cubicBezTo>
                    <a:pt x="27826" y="6468"/>
                    <a:pt x="27468" y="6349"/>
                    <a:pt x="27111" y="6230"/>
                  </a:cubicBezTo>
                  <a:cubicBezTo>
                    <a:pt x="24968" y="5551"/>
                    <a:pt x="22861" y="4670"/>
                    <a:pt x="20801" y="3837"/>
                  </a:cubicBezTo>
                  <a:cubicBezTo>
                    <a:pt x="18717" y="2968"/>
                    <a:pt x="16562" y="2075"/>
                    <a:pt x="14372" y="1396"/>
                  </a:cubicBezTo>
                  <a:cubicBezTo>
                    <a:pt x="11455" y="464"/>
                    <a:pt x="8751" y="0"/>
                    <a:pt x="6283"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1"/>
            <p:cNvSpPr/>
            <p:nvPr/>
          </p:nvSpPr>
          <p:spPr>
            <a:xfrm>
              <a:off x="1442425" y="2958175"/>
              <a:ext cx="944200" cy="360250"/>
            </a:xfrm>
            <a:custGeom>
              <a:rect b="b" l="l" r="r" t="t"/>
              <a:pathLst>
                <a:path extrusionOk="0" h="14410" w="37768">
                  <a:moveTo>
                    <a:pt x="29211" y="0"/>
                  </a:moveTo>
                  <a:cubicBezTo>
                    <a:pt x="27667" y="0"/>
                    <a:pt x="26115" y="124"/>
                    <a:pt x="24575" y="372"/>
                  </a:cubicBezTo>
                  <a:cubicBezTo>
                    <a:pt x="20229" y="1062"/>
                    <a:pt x="16074" y="2741"/>
                    <a:pt x="12598" y="5206"/>
                  </a:cubicBezTo>
                  <a:cubicBezTo>
                    <a:pt x="11085" y="6277"/>
                    <a:pt x="9669" y="7516"/>
                    <a:pt x="8264" y="8706"/>
                  </a:cubicBezTo>
                  <a:cubicBezTo>
                    <a:pt x="5728" y="10897"/>
                    <a:pt x="3108" y="13147"/>
                    <a:pt x="1" y="14409"/>
                  </a:cubicBezTo>
                  <a:lnTo>
                    <a:pt x="167" y="14409"/>
                  </a:lnTo>
                  <a:cubicBezTo>
                    <a:pt x="3215" y="13147"/>
                    <a:pt x="5799" y="10909"/>
                    <a:pt x="8299" y="8754"/>
                  </a:cubicBezTo>
                  <a:cubicBezTo>
                    <a:pt x="9680" y="7563"/>
                    <a:pt x="11121" y="6313"/>
                    <a:pt x="12621" y="5253"/>
                  </a:cubicBezTo>
                  <a:cubicBezTo>
                    <a:pt x="16098" y="2801"/>
                    <a:pt x="20229" y="1122"/>
                    <a:pt x="24575" y="431"/>
                  </a:cubicBezTo>
                  <a:cubicBezTo>
                    <a:pt x="26103" y="189"/>
                    <a:pt x="27645" y="68"/>
                    <a:pt x="29178" y="68"/>
                  </a:cubicBezTo>
                  <a:cubicBezTo>
                    <a:pt x="32004" y="68"/>
                    <a:pt x="34802" y="478"/>
                    <a:pt x="37434" y="1289"/>
                  </a:cubicBezTo>
                  <a:cubicBezTo>
                    <a:pt x="37553" y="1336"/>
                    <a:pt x="37660" y="1372"/>
                    <a:pt x="37767" y="1396"/>
                  </a:cubicBezTo>
                  <a:lnTo>
                    <a:pt x="37767" y="1336"/>
                  </a:lnTo>
                  <a:cubicBezTo>
                    <a:pt x="37672" y="1312"/>
                    <a:pt x="37565" y="1265"/>
                    <a:pt x="37470" y="1229"/>
                  </a:cubicBezTo>
                  <a:cubicBezTo>
                    <a:pt x="34829" y="413"/>
                    <a:pt x="32034" y="0"/>
                    <a:pt x="2921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1"/>
            <p:cNvSpPr/>
            <p:nvPr/>
          </p:nvSpPr>
          <p:spPr>
            <a:xfrm>
              <a:off x="1485600" y="2984350"/>
              <a:ext cx="900725" cy="334075"/>
            </a:xfrm>
            <a:custGeom>
              <a:rect b="b" l="l" r="r" t="t"/>
              <a:pathLst>
                <a:path extrusionOk="0" h="13363" w="36029">
                  <a:moveTo>
                    <a:pt x="27099" y="1"/>
                  </a:moveTo>
                  <a:cubicBezTo>
                    <a:pt x="25554" y="1"/>
                    <a:pt x="24000" y="124"/>
                    <a:pt x="22455" y="373"/>
                  </a:cubicBezTo>
                  <a:cubicBezTo>
                    <a:pt x="18110" y="1051"/>
                    <a:pt x="13966" y="2730"/>
                    <a:pt x="10478" y="5207"/>
                  </a:cubicBezTo>
                  <a:cubicBezTo>
                    <a:pt x="8977" y="6278"/>
                    <a:pt x="7549" y="7516"/>
                    <a:pt x="6144" y="8707"/>
                  </a:cubicBezTo>
                  <a:cubicBezTo>
                    <a:pt x="4215" y="10374"/>
                    <a:pt x="2215" y="12100"/>
                    <a:pt x="0" y="13362"/>
                  </a:cubicBezTo>
                  <a:lnTo>
                    <a:pt x="119" y="13362"/>
                  </a:lnTo>
                  <a:cubicBezTo>
                    <a:pt x="2310" y="12100"/>
                    <a:pt x="4263" y="10398"/>
                    <a:pt x="6179" y="8743"/>
                  </a:cubicBezTo>
                  <a:cubicBezTo>
                    <a:pt x="7561" y="7552"/>
                    <a:pt x="9001" y="6302"/>
                    <a:pt x="10513" y="5242"/>
                  </a:cubicBezTo>
                  <a:cubicBezTo>
                    <a:pt x="13978" y="2790"/>
                    <a:pt x="18110" y="1111"/>
                    <a:pt x="22455" y="432"/>
                  </a:cubicBezTo>
                  <a:cubicBezTo>
                    <a:pt x="23988" y="189"/>
                    <a:pt x="25530" y="69"/>
                    <a:pt x="27063" y="69"/>
                  </a:cubicBezTo>
                  <a:cubicBezTo>
                    <a:pt x="29889" y="69"/>
                    <a:pt x="32682" y="479"/>
                    <a:pt x="35314" y="1289"/>
                  </a:cubicBezTo>
                  <a:cubicBezTo>
                    <a:pt x="35552" y="1361"/>
                    <a:pt x="35790" y="1432"/>
                    <a:pt x="36028" y="1528"/>
                  </a:cubicBezTo>
                  <a:lnTo>
                    <a:pt x="36028" y="1468"/>
                  </a:lnTo>
                  <a:cubicBezTo>
                    <a:pt x="35826" y="1397"/>
                    <a:pt x="35588" y="1301"/>
                    <a:pt x="35350" y="1230"/>
                  </a:cubicBezTo>
                  <a:cubicBezTo>
                    <a:pt x="32717" y="414"/>
                    <a:pt x="29925" y="1"/>
                    <a:pt x="27099"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1"/>
            <p:cNvSpPr/>
            <p:nvPr/>
          </p:nvSpPr>
          <p:spPr>
            <a:xfrm>
              <a:off x="410450" y="3180200"/>
              <a:ext cx="616475" cy="137925"/>
            </a:xfrm>
            <a:custGeom>
              <a:rect b="b" l="l" r="r" t="t"/>
              <a:pathLst>
                <a:path extrusionOk="0" h="5517" w="24659">
                  <a:moveTo>
                    <a:pt x="5912" y="0"/>
                  </a:moveTo>
                  <a:cubicBezTo>
                    <a:pt x="3993" y="0"/>
                    <a:pt x="2217" y="280"/>
                    <a:pt x="596" y="837"/>
                  </a:cubicBezTo>
                  <a:cubicBezTo>
                    <a:pt x="406" y="897"/>
                    <a:pt x="203" y="980"/>
                    <a:pt x="1" y="1063"/>
                  </a:cubicBezTo>
                  <a:lnTo>
                    <a:pt x="1" y="1123"/>
                  </a:lnTo>
                  <a:cubicBezTo>
                    <a:pt x="191" y="1028"/>
                    <a:pt x="406" y="956"/>
                    <a:pt x="608" y="885"/>
                  </a:cubicBezTo>
                  <a:cubicBezTo>
                    <a:pt x="2239" y="332"/>
                    <a:pt x="4016" y="54"/>
                    <a:pt x="5932" y="54"/>
                  </a:cubicBezTo>
                  <a:cubicBezTo>
                    <a:pt x="8394" y="54"/>
                    <a:pt x="11085" y="514"/>
                    <a:pt x="13991" y="1444"/>
                  </a:cubicBezTo>
                  <a:cubicBezTo>
                    <a:pt x="16181" y="2147"/>
                    <a:pt x="18324" y="3040"/>
                    <a:pt x="20408" y="3885"/>
                  </a:cubicBezTo>
                  <a:cubicBezTo>
                    <a:pt x="21742" y="4445"/>
                    <a:pt x="23099" y="5004"/>
                    <a:pt x="24480" y="5516"/>
                  </a:cubicBezTo>
                  <a:lnTo>
                    <a:pt x="24659" y="5516"/>
                  </a:lnTo>
                  <a:cubicBezTo>
                    <a:pt x="23230" y="4969"/>
                    <a:pt x="21801" y="4397"/>
                    <a:pt x="20420" y="3826"/>
                  </a:cubicBezTo>
                  <a:cubicBezTo>
                    <a:pt x="18336" y="2968"/>
                    <a:pt x="16181" y="2075"/>
                    <a:pt x="13991" y="1385"/>
                  </a:cubicBezTo>
                  <a:cubicBezTo>
                    <a:pt x="11078" y="461"/>
                    <a:pt x="8377" y="0"/>
                    <a:pt x="5912"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1"/>
            <p:cNvSpPr/>
            <p:nvPr/>
          </p:nvSpPr>
          <p:spPr>
            <a:xfrm>
              <a:off x="1517150" y="3010250"/>
              <a:ext cx="869775" cy="308475"/>
            </a:xfrm>
            <a:custGeom>
              <a:rect b="b" l="l" r="r" t="t"/>
              <a:pathLst>
                <a:path extrusionOk="0" h="12339" w="34791">
                  <a:moveTo>
                    <a:pt x="25465" y="1"/>
                  </a:moveTo>
                  <a:cubicBezTo>
                    <a:pt x="23922" y="1"/>
                    <a:pt x="22368" y="124"/>
                    <a:pt x="20824" y="372"/>
                  </a:cubicBezTo>
                  <a:cubicBezTo>
                    <a:pt x="16478" y="1063"/>
                    <a:pt x="12323" y="2742"/>
                    <a:pt x="8847" y="5206"/>
                  </a:cubicBezTo>
                  <a:cubicBezTo>
                    <a:pt x="7346" y="6278"/>
                    <a:pt x="5918" y="7516"/>
                    <a:pt x="4513" y="8707"/>
                  </a:cubicBezTo>
                  <a:cubicBezTo>
                    <a:pt x="3060" y="9957"/>
                    <a:pt x="1584" y="11243"/>
                    <a:pt x="0" y="12338"/>
                  </a:cubicBezTo>
                  <a:lnTo>
                    <a:pt x="107" y="12338"/>
                  </a:lnTo>
                  <a:cubicBezTo>
                    <a:pt x="1655" y="11255"/>
                    <a:pt x="3120" y="10005"/>
                    <a:pt x="4548" y="8766"/>
                  </a:cubicBezTo>
                  <a:cubicBezTo>
                    <a:pt x="5929" y="7576"/>
                    <a:pt x="7370" y="6326"/>
                    <a:pt x="8870" y="5266"/>
                  </a:cubicBezTo>
                  <a:cubicBezTo>
                    <a:pt x="12347" y="2813"/>
                    <a:pt x="16478" y="1134"/>
                    <a:pt x="20824" y="444"/>
                  </a:cubicBezTo>
                  <a:cubicBezTo>
                    <a:pt x="22341" y="207"/>
                    <a:pt x="23871" y="89"/>
                    <a:pt x="25393" y="89"/>
                  </a:cubicBezTo>
                  <a:cubicBezTo>
                    <a:pt x="28231" y="89"/>
                    <a:pt x="31040" y="499"/>
                    <a:pt x="33683" y="1313"/>
                  </a:cubicBezTo>
                  <a:cubicBezTo>
                    <a:pt x="34052" y="1432"/>
                    <a:pt x="34409" y="1563"/>
                    <a:pt x="34790" y="1694"/>
                  </a:cubicBezTo>
                  <a:lnTo>
                    <a:pt x="34790" y="1635"/>
                  </a:lnTo>
                  <a:cubicBezTo>
                    <a:pt x="34433" y="1480"/>
                    <a:pt x="34076" y="1337"/>
                    <a:pt x="33719" y="1230"/>
                  </a:cubicBezTo>
                  <a:cubicBezTo>
                    <a:pt x="31078" y="414"/>
                    <a:pt x="28288" y="1"/>
                    <a:pt x="254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1"/>
            <p:cNvSpPr/>
            <p:nvPr/>
          </p:nvSpPr>
          <p:spPr>
            <a:xfrm>
              <a:off x="410450" y="3206125"/>
              <a:ext cx="540275" cy="112300"/>
            </a:xfrm>
            <a:custGeom>
              <a:rect b="b" l="l" r="r" t="t"/>
              <a:pathLst>
                <a:path extrusionOk="0" h="4492" w="21611">
                  <a:moveTo>
                    <a:pt x="5509" y="0"/>
                  </a:moveTo>
                  <a:cubicBezTo>
                    <a:pt x="3594" y="0"/>
                    <a:pt x="1821" y="279"/>
                    <a:pt x="203" y="836"/>
                  </a:cubicBezTo>
                  <a:cubicBezTo>
                    <a:pt x="144" y="872"/>
                    <a:pt x="60" y="884"/>
                    <a:pt x="1" y="919"/>
                  </a:cubicBezTo>
                  <a:lnTo>
                    <a:pt x="1" y="979"/>
                  </a:lnTo>
                  <a:lnTo>
                    <a:pt x="215" y="884"/>
                  </a:lnTo>
                  <a:cubicBezTo>
                    <a:pt x="1844" y="334"/>
                    <a:pt x="3615" y="57"/>
                    <a:pt x="5522" y="57"/>
                  </a:cubicBezTo>
                  <a:cubicBezTo>
                    <a:pt x="7991" y="57"/>
                    <a:pt x="10688" y="521"/>
                    <a:pt x="13598" y="1455"/>
                  </a:cubicBezTo>
                  <a:cubicBezTo>
                    <a:pt x="15788" y="2158"/>
                    <a:pt x="17932" y="3051"/>
                    <a:pt x="20015" y="3896"/>
                  </a:cubicBezTo>
                  <a:cubicBezTo>
                    <a:pt x="20491" y="4086"/>
                    <a:pt x="20968" y="4277"/>
                    <a:pt x="21444" y="4491"/>
                  </a:cubicBezTo>
                  <a:lnTo>
                    <a:pt x="21611" y="4491"/>
                  </a:lnTo>
                  <a:cubicBezTo>
                    <a:pt x="21087" y="4277"/>
                    <a:pt x="20551" y="4063"/>
                    <a:pt x="20027" y="3836"/>
                  </a:cubicBezTo>
                  <a:cubicBezTo>
                    <a:pt x="17943" y="2967"/>
                    <a:pt x="15788" y="2074"/>
                    <a:pt x="13598" y="1396"/>
                  </a:cubicBezTo>
                  <a:cubicBezTo>
                    <a:pt x="10682" y="464"/>
                    <a:pt x="7977" y="0"/>
                    <a:pt x="550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1"/>
            <p:cNvSpPr/>
            <p:nvPr/>
          </p:nvSpPr>
          <p:spPr>
            <a:xfrm>
              <a:off x="1543050" y="3036450"/>
              <a:ext cx="844175" cy="282275"/>
            </a:xfrm>
            <a:custGeom>
              <a:rect b="b" l="l" r="r" t="t"/>
              <a:pathLst>
                <a:path extrusionOk="0" h="11291" w="33767">
                  <a:moveTo>
                    <a:pt x="24042" y="1"/>
                  </a:moveTo>
                  <a:cubicBezTo>
                    <a:pt x="22499" y="1"/>
                    <a:pt x="20947" y="124"/>
                    <a:pt x="19407" y="372"/>
                  </a:cubicBezTo>
                  <a:cubicBezTo>
                    <a:pt x="15061" y="1051"/>
                    <a:pt x="10906" y="2730"/>
                    <a:pt x="7430" y="5206"/>
                  </a:cubicBezTo>
                  <a:cubicBezTo>
                    <a:pt x="5917" y="6278"/>
                    <a:pt x="4489" y="7516"/>
                    <a:pt x="3096" y="8707"/>
                  </a:cubicBezTo>
                  <a:cubicBezTo>
                    <a:pt x="2084" y="9564"/>
                    <a:pt x="1060" y="10457"/>
                    <a:pt x="0" y="11290"/>
                  </a:cubicBezTo>
                  <a:lnTo>
                    <a:pt x="107" y="11290"/>
                  </a:lnTo>
                  <a:cubicBezTo>
                    <a:pt x="1143" y="10469"/>
                    <a:pt x="2155" y="9611"/>
                    <a:pt x="3131" y="8766"/>
                  </a:cubicBezTo>
                  <a:cubicBezTo>
                    <a:pt x="4524" y="7575"/>
                    <a:pt x="5965" y="6325"/>
                    <a:pt x="7465" y="5266"/>
                  </a:cubicBezTo>
                  <a:cubicBezTo>
                    <a:pt x="10942" y="2813"/>
                    <a:pt x="15073" y="1122"/>
                    <a:pt x="19419" y="444"/>
                  </a:cubicBezTo>
                  <a:cubicBezTo>
                    <a:pt x="20947" y="201"/>
                    <a:pt x="22489" y="80"/>
                    <a:pt x="24021" y="80"/>
                  </a:cubicBezTo>
                  <a:cubicBezTo>
                    <a:pt x="26848" y="80"/>
                    <a:pt x="29645" y="490"/>
                    <a:pt x="32278" y="1301"/>
                  </a:cubicBezTo>
                  <a:cubicBezTo>
                    <a:pt x="32790" y="1456"/>
                    <a:pt x="33278" y="1634"/>
                    <a:pt x="33766" y="1837"/>
                  </a:cubicBezTo>
                  <a:lnTo>
                    <a:pt x="33766" y="1777"/>
                  </a:lnTo>
                  <a:cubicBezTo>
                    <a:pt x="33278" y="1563"/>
                    <a:pt x="32790" y="1372"/>
                    <a:pt x="32290" y="1229"/>
                  </a:cubicBezTo>
                  <a:cubicBezTo>
                    <a:pt x="29657" y="413"/>
                    <a:pt x="26865" y="1"/>
                    <a:pt x="2404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1"/>
            <p:cNvSpPr/>
            <p:nvPr/>
          </p:nvSpPr>
          <p:spPr>
            <a:xfrm>
              <a:off x="410750" y="3232250"/>
              <a:ext cx="467650" cy="86175"/>
            </a:xfrm>
            <a:custGeom>
              <a:rect b="b" l="l" r="r" t="t"/>
              <a:pathLst>
                <a:path extrusionOk="0" h="3447" w="18706">
                  <a:moveTo>
                    <a:pt x="5165" y="1"/>
                  </a:moveTo>
                  <a:cubicBezTo>
                    <a:pt x="3307" y="1"/>
                    <a:pt x="1582" y="264"/>
                    <a:pt x="1" y="791"/>
                  </a:cubicBezTo>
                  <a:lnTo>
                    <a:pt x="1" y="851"/>
                  </a:lnTo>
                  <a:cubicBezTo>
                    <a:pt x="1582" y="323"/>
                    <a:pt x="3307" y="60"/>
                    <a:pt x="5164" y="60"/>
                  </a:cubicBezTo>
                  <a:cubicBezTo>
                    <a:pt x="7625" y="60"/>
                    <a:pt x="10318" y="523"/>
                    <a:pt x="13217" y="1446"/>
                  </a:cubicBezTo>
                  <a:cubicBezTo>
                    <a:pt x="15014" y="2029"/>
                    <a:pt x="16800" y="2732"/>
                    <a:pt x="18551" y="3446"/>
                  </a:cubicBezTo>
                  <a:lnTo>
                    <a:pt x="18705" y="3446"/>
                  </a:lnTo>
                  <a:cubicBezTo>
                    <a:pt x="16919" y="2720"/>
                    <a:pt x="15086" y="1982"/>
                    <a:pt x="13228" y="1387"/>
                  </a:cubicBezTo>
                  <a:cubicBezTo>
                    <a:pt x="10323" y="463"/>
                    <a:pt x="7627" y="1"/>
                    <a:pt x="51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1"/>
            <p:cNvSpPr/>
            <p:nvPr/>
          </p:nvSpPr>
          <p:spPr>
            <a:xfrm>
              <a:off x="1565650" y="3062350"/>
              <a:ext cx="821275" cy="256075"/>
            </a:xfrm>
            <a:custGeom>
              <a:rect b="b" l="l" r="r" t="t"/>
              <a:pathLst>
                <a:path extrusionOk="0" h="10243" w="32851">
                  <a:moveTo>
                    <a:pt x="22751" y="0"/>
                  </a:moveTo>
                  <a:cubicBezTo>
                    <a:pt x="21208" y="0"/>
                    <a:pt x="19655" y="124"/>
                    <a:pt x="18110" y="372"/>
                  </a:cubicBezTo>
                  <a:cubicBezTo>
                    <a:pt x="13765" y="1063"/>
                    <a:pt x="9621" y="2741"/>
                    <a:pt x="6133" y="5206"/>
                  </a:cubicBezTo>
                  <a:cubicBezTo>
                    <a:pt x="4632" y="6278"/>
                    <a:pt x="3204" y="7516"/>
                    <a:pt x="1799" y="8706"/>
                  </a:cubicBezTo>
                  <a:cubicBezTo>
                    <a:pt x="1203" y="9230"/>
                    <a:pt x="608" y="9730"/>
                    <a:pt x="1" y="10242"/>
                  </a:cubicBezTo>
                  <a:lnTo>
                    <a:pt x="96" y="10242"/>
                  </a:lnTo>
                  <a:cubicBezTo>
                    <a:pt x="691" y="9754"/>
                    <a:pt x="1263" y="9242"/>
                    <a:pt x="1846" y="8754"/>
                  </a:cubicBezTo>
                  <a:cubicBezTo>
                    <a:pt x="3227" y="7563"/>
                    <a:pt x="4680" y="6313"/>
                    <a:pt x="6180" y="5254"/>
                  </a:cubicBezTo>
                  <a:cubicBezTo>
                    <a:pt x="9645" y="2801"/>
                    <a:pt x="13788" y="1122"/>
                    <a:pt x="18134" y="432"/>
                  </a:cubicBezTo>
                  <a:cubicBezTo>
                    <a:pt x="19662" y="189"/>
                    <a:pt x="21202" y="68"/>
                    <a:pt x="22734" y="68"/>
                  </a:cubicBezTo>
                  <a:cubicBezTo>
                    <a:pt x="25557" y="68"/>
                    <a:pt x="28353" y="478"/>
                    <a:pt x="30993" y="1289"/>
                  </a:cubicBezTo>
                  <a:cubicBezTo>
                    <a:pt x="31624" y="1491"/>
                    <a:pt x="32255" y="1729"/>
                    <a:pt x="32850" y="1991"/>
                  </a:cubicBezTo>
                  <a:lnTo>
                    <a:pt x="32850" y="1932"/>
                  </a:lnTo>
                  <a:cubicBezTo>
                    <a:pt x="32255" y="1658"/>
                    <a:pt x="31648" y="1432"/>
                    <a:pt x="31005" y="1229"/>
                  </a:cubicBezTo>
                  <a:cubicBezTo>
                    <a:pt x="28364" y="413"/>
                    <a:pt x="25574" y="0"/>
                    <a:pt x="2275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1"/>
            <p:cNvSpPr/>
            <p:nvPr/>
          </p:nvSpPr>
          <p:spPr>
            <a:xfrm>
              <a:off x="411050" y="3257825"/>
              <a:ext cx="392625" cy="60300"/>
            </a:xfrm>
            <a:custGeom>
              <a:rect b="b" l="l" r="r" t="t"/>
              <a:pathLst>
                <a:path extrusionOk="0" h="2412" w="15705">
                  <a:moveTo>
                    <a:pt x="4749" y="0"/>
                  </a:moveTo>
                  <a:cubicBezTo>
                    <a:pt x="3053" y="0"/>
                    <a:pt x="1469" y="220"/>
                    <a:pt x="1" y="661"/>
                  </a:cubicBezTo>
                  <a:lnTo>
                    <a:pt x="1" y="721"/>
                  </a:lnTo>
                  <a:cubicBezTo>
                    <a:pt x="1461" y="284"/>
                    <a:pt x="3043" y="65"/>
                    <a:pt x="4737" y="65"/>
                  </a:cubicBezTo>
                  <a:cubicBezTo>
                    <a:pt x="7201" y="65"/>
                    <a:pt x="9903" y="528"/>
                    <a:pt x="12824" y="1459"/>
                  </a:cubicBezTo>
                  <a:cubicBezTo>
                    <a:pt x="13728" y="1733"/>
                    <a:pt x="14621" y="2066"/>
                    <a:pt x="15526" y="2411"/>
                  </a:cubicBezTo>
                  <a:lnTo>
                    <a:pt x="15705" y="2411"/>
                  </a:lnTo>
                  <a:cubicBezTo>
                    <a:pt x="14752" y="2054"/>
                    <a:pt x="13800" y="1697"/>
                    <a:pt x="12847" y="1399"/>
                  </a:cubicBezTo>
                  <a:cubicBezTo>
                    <a:pt x="9924" y="467"/>
                    <a:pt x="7219" y="0"/>
                    <a:pt x="474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1"/>
            <p:cNvSpPr/>
            <p:nvPr/>
          </p:nvSpPr>
          <p:spPr>
            <a:xfrm>
              <a:off x="411050" y="3284275"/>
              <a:ext cx="309300" cy="34150"/>
            </a:xfrm>
            <a:custGeom>
              <a:rect b="b" l="l" r="r" t="t"/>
              <a:pathLst>
                <a:path extrusionOk="0" h="1366" w="12372">
                  <a:moveTo>
                    <a:pt x="4378" y="0"/>
                  </a:moveTo>
                  <a:cubicBezTo>
                    <a:pt x="2824" y="0"/>
                    <a:pt x="1362" y="185"/>
                    <a:pt x="1" y="556"/>
                  </a:cubicBezTo>
                  <a:lnTo>
                    <a:pt x="1" y="615"/>
                  </a:lnTo>
                  <a:cubicBezTo>
                    <a:pt x="1362" y="248"/>
                    <a:pt x="2823" y="63"/>
                    <a:pt x="4380" y="63"/>
                  </a:cubicBezTo>
                  <a:cubicBezTo>
                    <a:pt x="6758" y="63"/>
                    <a:pt x="9357" y="495"/>
                    <a:pt x="12157" y="1365"/>
                  </a:cubicBezTo>
                  <a:lnTo>
                    <a:pt x="12371" y="1365"/>
                  </a:lnTo>
                  <a:cubicBezTo>
                    <a:pt x="9491" y="456"/>
                    <a:pt x="6819" y="0"/>
                    <a:pt x="4378"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1"/>
            <p:cNvSpPr/>
            <p:nvPr/>
          </p:nvSpPr>
          <p:spPr>
            <a:xfrm>
              <a:off x="1586500" y="3088175"/>
              <a:ext cx="800125" cy="230250"/>
            </a:xfrm>
            <a:custGeom>
              <a:rect b="b" l="l" r="r" t="t"/>
              <a:pathLst>
                <a:path extrusionOk="0" h="9210" w="32005">
                  <a:moveTo>
                    <a:pt x="21497" y="0"/>
                  </a:moveTo>
                  <a:cubicBezTo>
                    <a:pt x="19965" y="0"/>
                    <a:pt x="18424" y="121"/>
                    <a:pt x="16895" y="363"/>
                  </a:cubicBezTo>
                  <a:cubicBezTo>
                    <a:pt x="12550" y="1065"/>
                    <a:pt x="8394" y="2732"/>
                    <a:pt x="4918" y="5209"/>
                  </a:cubicBezTo>
                  <a:cubicBezTo>
                    <a:pt x="3406" y="6280"/>
                    <a:pt x="1977" y="7507"/>
                    <a:pt x="584" y="8697"/>
                  </a:cubicBezTo>
                  <a:cubicBezTo>
                    <a:pt x="381" y="8876"/>
                    <a:pt x="191" y="9031"/>
                    <a:pt x="0" y="9209"/>
                  </a:cubicBezTo>
                  <a:lnTo>
                    <a:pt x="96" y="9209"/>
                  </a:lnTo>
                  <a:cubicBezTo>
                    <a:pt x="274" y="9055"/>
                    <a:pt x="453" y="8900"/>
                    <a:pt x="608" y="8745"/>
                  </a:cubicBezTo>
                  <a:cubicBezTo>
                    <a:pt x="2001" y="7554"/>
                    <a:pt x="3441" y="6304"/>
                    <a:pt x="4941" y="5245"/>
                  </a:cubicBezTo>
                  <a:cubicBezTo>
                    <a:pt x="8406" y="2792"/>
                    <a:pt x="12550" y="1113"/>
                    <a:pt x="16895" y="422"/>
                  </a:cubicBezTo>
                  <a:cubicBezTo>
                    <a:pt x="18412" y="186"/>
                    <a:pt x="19942" y="68"/>
                    <a:pt x="21464" y="68"/>
                  </a:cubicBezTo>
                  <a:cubicBezTo>
                    <a:pt x="24302" y="68"/>
                    <a:pt x="27111" y="478"/>
                    <a:pt x="29754" y="1292"/>
                  </a:cubicBezTo>
                  <a:cubicBezTo>
                    <a:pt x="30528" y="1530"/>
                    <a:pt x="31290" y="1827"/>
                    <a:pt x="32004" y="2149"/>
                  </a:cubicBezTo>
                  <a:lnTo>
                    <a:pt x="32004" y="2089"/>
                  </a:lnTo>
                  <a:cubicBezTo>
                    <a:pt x="31314" y="1768"/>
                    <a:pt x="30564" y="1470"/>
                    <a:pt x="29778" y="1232"/>
                  </a:cubicBezTo>
                  <a:cubicBezTo>
                    <a:pt x="27135" y="413"/>
                    <a:pt x="24331" y="0"/>
                    <a:pt x="21497"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1"/>
            <p:cNvSpPr/>
            <p:nvPr/>
          </p:nvSpPr>
          <p:spPr>
            <a:xfrm>
              <a:off x="425625" y="3310350"/>
              <a:ext cx="178625" cy="8075"/>
            </a:xfrm>
            <a:custGeom>
              <a:rect b="b" l="l" r="r" t="t"/>
              <a:pathLst>
                <a:path extrusionOk="0" h="323" w="7145">
                  <a:moveTo>
                    <a:pt x="3412" y="1"/>
                  </a:moveTo>
                  <a:cubicBezTo>
                    <a:pt x="2218" y="1"/>
                    <a:pt x="1078" y="108"/>
                    <a:pt x="1" y="322"/>
                  </a:cubicBezTo>
                  <a:lnTo>
                    <a:pt x="346" y="322"/>
                  </a:lnTo>
                  <a:cubicBezTo>
                    <a:pt x="1328" y="144"/>
                    <a:pt x="2355" y="54"/>
                    <a:pt x="3425" y="54"/>
                  </a:cubicBezTo>
                  <a:cubicBezTo>
                    <a:pt x="4496" y="54"/>
                    <a:pt x="5609" y="144"/>
                    <a:pt x="6764" y="322"/>
                  </a:cubicBezTo>
                  <a:lnTo>
                    <a:pt x="7145" y="322"/>
                  </a:lnTo>
                  <a:cubicBezTo>
                    <a:pt x="5853" y="108"/>
                    <a:pt x="4606" y="1"/>
                    <a:pt x="341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1"/>
            <p:cNvSpPr/>
            <p:nvPr/>
          </p:nvSpPr>
          <p:spPr>
            <a:xfrm>
              <a:off x="1607325" y="3114150"/>
              <a:ext cx="779600" cy="204575"/>
            </a:xfrm>
            <a:custGeom>
              <a:rect b="b" l="l" r="r" t="t"/>
              <a:pathLst>
                <a:path extrusionOk="0" h="8183" w="31184">
                  <a:moveTo>
                    <a:pt x="20328" y="0"/>
                  </a:moveTo>
                  <a:cubicBezTo>
                    <a:pt x="18785" y="0"/>
                    <a:pt x="17233" y="123"/>
                    <a:pt x="15693" y="372"/>
                  </a:cubicBezTo>
                  <a:cubicBezTo>
                    <a:pt x="11347" y="1050"/>
                    <a:pt x="7192" y="2741"/>
                    <a:pt x="3704" y="5206"/>
                  </a:cubicBezTo>
                  <a:cubicBezTo>
                    <a:pt x="2430" y="6111"/>
                    <a:pt x="1191" y="7146"/>
                    <a:pt x="1" y="8182"/>
                  </a:cubicBezTo>
                  <a:lnTo>
                    <a:pt x="96" y="8182"/>
                  </a:lnTo>
                  <a:cubicBezTo>
                    <a:pt x="1263" y="7170"/>
                    <a:pt x="2489" y="6158"/>
                    <a:pt x="3739" y="5265"/>
                  </a:cubicBezTo>
                  <a:cubicBezTo>
                    <a:pt x="7204" y="2812"/>
                    <a:pt x="11347" y="1134"/>
                    <a:pt x="15693" y="443"/>
                  </a:cubicBezTo>
                  <a:cubicBezTo>
                    <a:pt x="17210" y="206"/>
                    <a:pt x="18739" y="88"/>
                    <a:pt x="20259" y="88"/>
                  </a:cubicBezTo>
                  <a:cubicBezTo>
                    <a:pt x="23094" y="88"/>
                    <a:pt x="25901" y="499"/>
                    <a:pt x="28552" y="1312"/>
                  </a:cubicBezTo>
                  <a:cubicBezTo>
                    <a:pt x="29469" y="1586"/>
                    <a:pt x="30350" y="1943"/>
                    <a:pt x="31183" y="2360"/>
                  </a:cubicBezTo>
                  <a:lnTo>
                    <a:pt x="31183" y="2301"/>
                  </a:lnTo>
                  <a:cubicBezTo>
                    <a:pt x="30362" y="1872"/>
                    <a:pt x="29481" y="1515"/>
                    <a:pt x="28576" y="1229"/>
                  </a:cubicBezTo>
                  <a:cubicBezTo>
                    <a:pt x="25943" y="413"/>
                    <a:pt x="23151" y="0"/>
                    <a:pt x="20328"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1"/>
            <p:cNvSpPr/>
            <p:nvPr/>
          </p:nvSpPr>
          <p:spPr>
            <a:xfrm>
              <a:off x="1628475" y="3140250"/>
              <a:ext cx="758450" cy="178475"/>
            </a:xfrm>
            <a:custGeom>
              <a:rect b="b" l="l" r="r" t="t"/>
              <a:pathLst>
                <a:path extrusionOk="0" h="7139" w="30338">
                  <a:moveTo>
                    <a:pt x="19056" y="1"/>
                  </a:moveTo>
                  <a:cubicBezTo>
                    <a:pt x="17524" y="1"/>
                    <a:pt x="15983" y="121"/>
                    <a:pt x="14454" y="364"/>
                  </a:cubicBezTo>
                  <a:cubicBezTo>
                    <a:pt x="10109" y="1054"/>
                    <a:pt x="5953" y="2733"/>
                    <a:pt x="2477" y="5209"/>
                  </a:cubicBezTo>
                  <a:cubicBezTo>
                    <a:pt x="1631" y="5805"/>
                    <a:pt x="810" y="6471"/>
                    <a:pt x="0" y="7138"/>
                  </a:cubicBezTo>
                  <a:lnTo>
                    <a:pt x="95" y="7138"/>
                  </a:lnTo>
                  <a:cubicBezTo>
                    <a:pt x="881" y="6483"/>
                    <a:pt x="1679" y="5840"/>
                    <a:pt x="2524" y="5245"/>
                  </a:cubicBezTo>
                  <a:cubicBezTo>
                    <a:pt x="5989" y="2792"/>
                    <a:pt x="10120" y="1114"/>
                    <a:pt x="14466" y="423"/>
                  </a:cubicBezTo>
                  <a:cubicBezTo>
                    <a:pt x="15983" y="186"/>
                    <a:pt x="17513" y="68"/>
                    <a:pt x="19035" y="68"/>
                  </a:cubicBezTo>
                  <a:cubicBezTo>
                    <a:pt x="21873" y="68"/>
                    <a:pt x="24682" y="478"/>
                    <a:pt x="27325" y="1292"/>
                  </a:cubicBezTo>
                  <a:cubicBezTo>
                    <a:pt x="28385" y="1614"/>
                    <a:pt x="29397" y="2030"/>
                    <a:pt x="30337" y="2542"/>
                  </a:cubicBezTo>
                  <a:lnTo>
                    <a:pt x="30337" y="2471"/>
                  </a:lnTo>
                  <a:cubicBezTo>
                    <a:pt x="29397" y="1971"/>
                    <a:pt x="28397" y="1554"/>
                    <a:pt x="27349" y="1233"/>
                  </a:cubicBezTo>
                  <a:cubicBezTo>
                    <a:pt x="24698" y="413"/>
                    <a:pt x="21891" y="1"/>
                    <a:pt x="1905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1"/>
            <p:cNvSpPr/>
            <p:nvPr/>
          </p:nvSpPr>
          <p:spPr>
            <a:xfrm>
              <a:off x="1651075" y="3166225"/>
              <a:ext cx="736150" cy="152500"/>
            </a:xfrm>
            <a:custGeom>
              <a:rect b="b" l="l" r="r" t="t"/>
              <a:pathLst>
                <a:path extrusionOk="0" h="6100" w="29446">
                  <a:moveTo>
                    <a:pt x="17816" y="1"/>
                  </a:moveTo>
                  <a:cubicBezTo>
                    <a:pt x="16273" y="1"/>
                    <a:pt x="14721" y="124"/>
                    <a:pt x="13181" y="372"/>
                  </a:cubicBezTo>
                  <a:cubicBezTo>
                    <a:pt x="8835" y="1051"/>
                    <a:pt x="4680" y="2742"/>
                    <a:pt x="1192" y="5206"/>
                  </a:cubicBezTo>
                  <a:cubicBezTo>
                    <a:pt x="799" y="5492"/>
                    <a:pt x="394" y="5790"/>
                    <a:pt x="1" y="6099"/>
                  </a:cubicBezTo>
                  <a:lnTo>
                    <a:pt x="108" y="6099"/>
                  </a:lnTo>
                  <a:cubicBezTo>
                    <a:pt x="477" y="5813"/>
                    <a:pt x="858" y="5516"/>
                    <a:pt x="1239" y="5254"/>
                  </a:cubicBezTo>
                  <a:cubicBezTo>
                    <a:pt x="4716" y="2801"/>
                    <a:pt x="8847" y="1110"/>
                    <a:pt x="13193" y="432"/>
                  </a:cubicBezTo>
                  <a:cubicBezTo>
                    <a:pt x="14721" y="189"/>
                    <a:pt x="16263" y="68"/>
                    <a:pt x="17795" y="68"/>
                  </a:cubicBezTo>
                  <a:cubicBezTo>
                    <a:pt x="20622" y="68"/>
                    <a:pt x="23419" y="479"/>
                    <a:pt x="26052" y="1289"/>
                  </a:cubicBezTo>
                  <a:cubicBezTo>
                    <a:pt x="27242" y="1670"/>
                    <a:pt x="28385" y="2158"/>
                    <a:pt x="29445" y="2742"/>
                  </a:cubicBezTo>
                  <a:lnTo>
                    <a:pt x="29445" y="2682"/>
                  </a:lnTo>
                  <a:cubicBezTo>
                    <a:pt x="28385" y="2099"/>
                    <a:pt x="27254" y="1611"/>
                    <a:pt x="26064" y="1230"/>
                  </a:cubicBezTo>
                  <a:cubicBezTo>
                    <a:pt x="23431" y="414"/>
                    <a:pt x="20639" y="1"/>
                    <a:pt x="1781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1"/>
            <p:cNvSpPr/>
            <p:nvPr/>
          </p:nvSpPr>
          <p:spPr>
            <a:xfrm>
              <a:off x="1676400" y="3192350"/>
              <a:ext cx="709925" cy="126375"/>
            </a:xfrm>
            <a:custGeom>
              <a:rect b="b" l="l" r="r" t="t"/>
              <a:pathLst>
                <a:path extrusionOk="0" h="5055" w="28397">
                  <a:moveTo>
                    <a:pt x="16377" y="0"/>
                  </a:moveTo>
                  <a:cubicBezTo>
                    <a:pt x="14845" y="0"/>
                    <a:pt x="13304" y="121"/>
                    <a:pt x="11775" y="363"/>
                  </a:cubicBezTo>
                  <a:cubicBezTo>
                    <a:pt x="7501" y="1054"/>
                    <a:pt x="3441" y="2661"/>
                    <a:pt x="0" y="5054"/>
                  </a:cubicBezTo>
                  <a:lnTo>
                    <a:pt x="107" y="5054"/>
                  </a:lnTo>
                  <a:cubicBezTo>
                    <a:pt x="3512" y="2709"/>
                    <a:pt x="7549" y="1113"/>
                    <a:pt x="11775" y="446"/>
                  </a:cubicBezTo>
                  <a:cubicBezTo>
                    <a:pt x="13303" y="204"/>
                    <a:pt x="14845" y="83"/>
                    <a:pt x="16378" y="83"/>
                  </a:cubicBezTo>
                  <a:cubicBezTo>
                    <a:pt x="19204" y="83"/>
                    <a:pt x="22002" y="493"/>
                    <a:pt x="24634" y="1304"/>
                  </a:cubicBezTo>
                  <a:cubicBezTo>
                    <a:pt x="25991" y="1720"/>
                    <a:pt x="27265" y="2292"/>
                    <a:pt x="28396" y="2971"/>
                  </a:cubicBezTo>
                  <a:lnTo>
                    <a:pt x="28396" y="2899"/>
                  </a:lnTo>
                  <a:cubicBezTo>
                    <a:pt x="27289" y="2209"/>
                    <a:pt x="26003" y="1637"/>
                    <a:pt x="24670" y="1232"/>
                  </a:cubicBezTo>
                  <a:cubicBezTo>
                    <a:pt x="22019" y="413"/>
                    <a:pt x="19212" y="0"/>
                    <a:pt x="16377"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1"/>
            <p:cNvSpPr/>
            <p:nvPr/>
          </p:nvSpPr>
          <p:spPr>
            <a:xfrm>
              <a:off x="1707650" y="3218325"/>
              <a:ext cx="679275" cy="100400"/>
            </a:xfrm>
            <a:custGeom>
              <a:rect b="b" l="l" r="r" t="t"/>
              <a:pathLst>
                <a:path extrusionOk="0" h="4016" w="27171">
                  <a:moveTo>
                    <a:pt x="14791" y="0"/>
                  </a:moveTo>
                  <a:cubicBezTo>
                    <a:pt x="13248" y="0"/>
                    <a:pt x="11696" y="124"/>
                    <a:pt x="10156" y="372"/>
                  </a:cubicBezTo>
                  <a:cubicBezTo>
                    <a:pt x="6537" y="955"/>
                    <a:pt x="3072" y="2205"/>
                    <a:pt x="0" y="4015"/>
                  </a:cubicBezTo>
                  <a:lnTo>
                    <a:pt x="119" y="4015"/>
                  </a:lnTo>
                  <a:cubicBezTo>
                    <a:pt x="3155" y="2229"/>
                    <a:pt x="6596" y="1015"/>
                    <a:pt x="10156" y="443"/>
                  </a:cubicBezTo>
                  <a:cubicBezTo>
                    <a:pt x="11673" y="206"/>
                    <a:pt x="13203" y="89"/>
                    <a:pt x="14725" y="89"/>
                  </a:cubicBezTo>
                  <a:cubicBezTo>
                    <a:pt x="17563" y="89"/>
                    <a:pt x="20372" y="499"/>
                    <a:pt x="23015" y="1312"/>
                  </a:cubicBezTo>
                  <a:cubicBezTo>
                    <a:pt x="24515" y="1765"/>
                    <a:pt x="25932" y="2420"/>
                    <a:pt x="27170" y="3217"/>
                  </a:cubicBezTo>
                  <a:lnTo>
                    <a:pt x="27170" y="3134"/>
                  </a:lnTo>
                  <a:cubicBezTo>
                    <a:pt x="25932" y="2336"/>
                    <a:pt x="24527" y="1693"/>
                    <a:pt x="23039" y="1229"/>
                  </a:cubicBezTo>
                  <a:cubicBezTo>
                    <a:pt x="20406" y="413"/>
                    <a:pt x="17614" y="0"/>
                    <a:pt x="1479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1"/>
            <p:cNvSpPr/>
            <p:nvPr/>
          </p:nvSpPr>
          <p:spPr>
            <a:xfrm>
              <a:off x="1746050" y="3244225"/>
              <a:ext cx="624800" cy="74500"/>
            </a:xfrm>
            <a:custGeom>
              <a:rect b="b" l="l" r="r" t="t"/>
              <a:pathLst>
                <a:path extrusionOk="0" h="2980" w="24992">
                  <a:moveTo>
                    <a:pt x="12864" y="1"/>
                  </a:moveTo>
                  <a:cubicBezTo>
                    <a:pt x="11325" y="1"/>
                    <a:pt x="9776" y="124"/>
                    <a:pt x="8239" y="372"/>
                  </a:cubicBezTo>
                  <a:cubicBezTo>
                    <a:pt x="5358" y="836"/>
                    <a:pt x="2560" y="1729"/>
                    <a:pt x="0" y="2979"/>
                  </a:cubicBezTo>
                  <a:lnTo>
                    <a:pt x="155" y="2979"/>
                  </a:lnTo>
                  <a:cubicBezTo>
                    <a:pt x="2679" y="1765"/>
                    <a:pt x="5417" y="884"/>
                    <a:pt x="8251" y="431"/>
                  </a:cubicBezTo>
                  <a:cubicBezTo>
                    <a:pt x="9768" y="194"/>
                    <a:pt x="11296" y="76"/>
                    <a:pt x="12817" y="76"/>
                  </a:cubicBezTo>
                  <a:cubicBezTo>
                    <a:pt x="15652" y="76"/>
                    <a:pt x="18459" y="487"/>
                    <a:pt x="21110" y="1300"/>
                  </a:cubicBezTo>
                  <a:cubicBezTo>
                    <a:pt x="22467" y="1717"/>
                    <a:pt x="23741" y="2301"/>
                    <a:pt x="24884" y="2967"/>
                  </a:cubicBezTo>
                  <a:lnTo>
                    <a:pt x="24991" y="2967"/>
                  </a:lnTo>
                  <a:cubicBezTo>
                    <a:pt x="23836" y="2253"/>
                    <a:pt x="22503" y="1670"/>
                    <a:pt x="21122" y="1241"/>
                  </a:cubicBezTo>
                  <a:cubicBezTo>
                    <a:pt x="18486" y="416"/>
                    <a:pt x="15690" y="1"/>
                    <a:pt x="12864"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1"/>
            <p:cNvSpPr/>
            <p:nvPr/>
          </p:nvSpPr>
          <p:spPr>
            <a:xfrm>
              <a:off x="1796050" y="3270400"/>
              <a:ext cx="514975" cy="48325"/>
            </a:xfrm>
            <a:custGeom>
              <a:rect b="b" l="l" r="r" t="t"/>
              <a:pathLst>
                <a:path extrusionOk="0" h="1933" w="20599">
                  <a:moveTo>
                    <a:pt x="10482" y="1"/>
                  </a:moveTo>
                  <a:cubicBezTo>
                    <a:pt x="8938" y="1"/>
                    <a:pt x="7386" y="124"/>
                    <a:pt x="5846" y="372"/>
                  </a:cubicBezTo>
                  <a:cubicBezTo>
                    <a:pt x="3834" y="682"/>
                    <a:pt x="1870" y="1218"/>
                    <a:pt x="0" y="1932"/>
                  </a:cubicBezTo>
                  <a:lnTo>
                    <a:pt x="179" y="1932"/>
                  </a:lnTo>
                  <a:cubicBezTo>
                    <a:pt x="2012" y="1254"/>
                    <a:pt x="3917" y="742"/>
                    <a:pt x="5858" y="432"/>
                  </a:cubicBezTo>
                  <a:cubicBezTo>
                    <a:pt x="7386" y="189"/>
                    <a:pt x="8928" y="69"/>
                    <a:pt x="10461" y="69"/>
                  </a:cubicBezTo>
                  <a:cubicBezTo>
                    <a:pt x="13287" y="69"/>
                    <a:pt x="16085" y="479"/>
                    <a:pt x="18717" y="1289"/>
                  </a:cubicBezTo>
                  <a:cubicBezTo>
                    <a:pt x="19300" y="1468"/>
                    <a:pt x="19884" y="1682"/>
                    <a:pt x="20443" y="1920"/>
                  </a:cubicBezTo>
                  <a:lnTo>
                    <a:pt x="20598" y="1920"/>
                  </a:lnTo>
                  <a:cubicBezTo>
                    <a:pt x="20003" y="1658"/>
                    <a:pt x="19372" y="1432"/>
                    <a:pt x="18741" y="1230"/>
                  </a:cubicBezTo>
                  <a:cubicBezTo>
                    <a:pt x="16100" y="414"/>
                    <a:pt x="13305" y="1"/>
                    <a:pt x="1048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1"/>
            <p:cNvSpPr/>
            <p:nvPr/>
          </p:nvSpPr>
          <p:spPr>
            <a:xfrm>
              <a:off x="1868675" y="3296150"/>
              <a:ext cx="355425" cy="22275"/>
            </a:xfrm>
            <a:custGeom>
              <a:rect b="b" l="l" r="r" t="t"/>
              <a:pathLst>
                <a:path extrusionOk="0" h="891" w="14217">
                  <a:moveTo>
                    <a:pt x="7146" y="0"/>
                  </a:moveTo>
                  <a:cubicBezTo>
                    <a:pt x="5618" y="0"/>
                    <a:pt x="4082" y="121"/>
                    <a:pt x="2560" y="366"/>
                  </a:cubicBezTo>
                  <a:cubicBezTo>
                    <a:pt x="1691" y="497"/>
                    <a:pt x="846" y="676"/>
                    <a:pt x="0" y="890"/>
                  </a:cubicBezTo>
                  <a:lnTo>
                    <a:pt x="250" y="890"/>
                  </a:lnTo>
                  <a:cubicBezTo>
                    <a:pt x="1012" y="712"/>
                    <a:pt x="1786" y="545"/>
                    <a:pt x="2560" y="426"/>
                  </a:cubicBezTo>
                  <a:cubicBezTo>
                    <a:pt x="4073" y="186"/>
                    <a:pt x="5602" y="66"/>
                    <a:pt x="7122" y="66"/>
                  </a:cubicBezTo>
                  <a:cubicBezTo>
                    <a:pt x="9443" y="66"/>
                    <a:pt x="11747" y="344"/>
                    <a:pt x="13955" y="890"/>
                  </a:cubicBezTo>
                  <a:lnTo>
                    <a:pt x="14217" y="890"/>
                  </a:lnTo>
                  <a:cubicBezTo>
                    <a:pt x="11937" y="300"/>
                    <a:pt x="9551" y="0"/>
                    <a:pt x="7146"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1"/>
            <p:cNvSpPr/>
            <p:nvPr/>
          </p:nvSpPr>
          <p:spPr>
            <a:xfrm>
              <a:off x="1261450" y="3318400"/>
              <a:ext cx="80700" cy="1350"/>
            </a:xfrm>
            <a:custGeom>
              <a:rect b="b" l="l" r="r" t="t"/>
              <a:pathLst>
                <a:path extrusionOk="0" h="54" w="3228">
                  <a:moveTo>
                    <a:pt x="1" y="0"/>
                  </a:moveTo>
                  <a:cubicBezTo>
                    <a:pt x="554" y="36"/>
                    <a:pt x="1099" y="54"/>
                    <a:pt x="1636" y="54"/>
                  </a:cubicBezTo>
                  <a:cubicBezTo>
                    <a:pt x="2174" y="54"/>
                    <a:pt x="2703" y="36"/>
                    <a:pt x="3227"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1"/>
            <p:cNvSpPr/>
            <p:nvPr/>
          </p:nvSpPr>
          <p:spPr>
            <a:xfrm>
              <a:off x="1244500" y="3318400"/>
              <a:ext cx="112825" cy="3375"/>
            </a:xfrm>
            <a:custGeom>
              <a:rect b="b" l="l" r="r" t="t"/>
              <a:pathLst>
                <a:path extrusionOk="0" h="135" w="4513">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1"/>
            <p:cNvSpPr/>
            <p:nvPr/>
          </p:nvSpPr>
          <p:spPr>
            <a:xfrm>
              <a:off x="1244500" y="3318400"/>
              <a:ext cx="112825" cy="3375"/>
            </a:xfrm>
            <a:custGeom>
              <a:rect b="b" l="l" r="r" t="t"/>
              <a:pathLst>
                <a:path extrusionOk="0" h="135" w="4513">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1"/>
            <p:cNvSpPr/>
            <p:nvPr/>
          </p:nvSpPr>
          <p:spPr>
            <a:xfrm>
              <a:off x="411050" y="3318400"/>
              <a:ext cx="23550" cy="4775"/>
            </a:xfrm>
            <a:custGeom>
              <a:rect b="b" l="l" r="r" t="t"/>
              <a:pathLst>
                <a:path extrusionOk="0" h="191" w="942">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1"/>
            <p:cNvSpPr/>
            <p:nvPr/>
          </p:nvSpPr>
          <p:spPr>
            <a:xfrm>
              <a:off x="411050" y="3318400"/>
              <a:ext cx="23550" cy="4775"/>
            </a:xfrm>
            <a:custGeom>
              <a:rect b="b" l="l" r="r" t="t"/>
              <a:pathLst>
                <a:path extrusionOk="0" h="191" w="942">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4" name="Google Shape;464;p11"/>
          <p:cNvSpPr/>
          <p:nvPr/>
        </p:nvSpPr>
        <p:spPr>
          <a:xfrm>
            <a:off x="1176800" y="967725"/>
            <a:ext cx="6790500" cy="20883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5" name="Google Shape;465;p11"/>
          <p:cNvSpPr/>
          <p:nvPr/>
        </p:nvSpPr>
        <p:spPr>
          <a:xfrm>
            <a:off x="1213700" y="3322275"/>
            <a:ext cx="6716700" cy="8535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6" name="Google Shape;466;p11"/>
          <p:cNvSpPr txBox="1"/>
          <p:nvPr>
            <p:ph hasCustomPrompt="1" type="title"/>
          </p:nvPr>
        </p:nvSpPr>
        <p:spPr>
          <a:xfrm>
            <a:off x="1284000" y="1176522"/>
            <a:ext cx="6576000" cy="1670700"/>
          </a:xfrm>
          <a:prstGeom prst="rect">
            <a:avLst/>
          </a:prstGeom>
        </p:spPr>
        <p:txBody>
          <a:bodyPr anchorCtr="0" anchor="t"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67" name="Google Shape;467;p11"/>
          <p:cNvSpPr txBox="1"/>
          <p:nvPr>
            <p:ph idx="1" type="subTitle"/>
          </p:nvPr>
        </p:nvSpPr>
        <p:spPr>
          <a:xfrm>
            <a:off x="1284000" y="3421013"/>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900">
                <a:solidFill>
                  <a:schemeClr val="dk1"/>
                </a:solidFill>
              </a:defRPr>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468" name="Shape 46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469" name="Shape 469"/>
        <p:cNvGrpSpPr/>
        <p:nvPr/>
      </p:nvGrpSpPr>
      <p:grpSpPr>
        <a:xfrm>
          <a:off x="0" y="0"/>
          <a:ext cx="0" cy="0"/>
          <a:chOff x="0" y="0"/>
          <a:chExt cx="0" cy="0"/>
        </a:xfrm>
      </p:grpSpPr>
      <p:grpSp>
        <p:nvGrpSpPr>
          <p:cNvPr id="470" name="Google Shape;470;p13"/>
          <p:cNvGrpSpPr/>
          <p:nvPr/>
        </p:nvGrpSpPr>
        <p:grpSpPr>
          <a:xfrm rot="5400000">
            <a:off x="6530980" y="2530471"/>
            <a:ext cx="1431912" cy="3794138"/>
            <a:chOff x="2771175" y="2473050"/>
            <a:chExt cx="613475" cy="1625525"/>
          </a:xfrm>
        </p:grpSpPr>
        <p:sp>
          <p:nvSpPr>
            <p:cNvPr id="471" name="Google Shape;471;p13"/>
            <p:cNvSpPr/>
            <p:nvPr/>
          </p:nvSpPr>
          <p:spPr>
            <a:xfrm>
              <a:off x="2771175" y="2473050"/>
              <a:ext cx="613200" cy="1625525"/>
            </a:xfrm>
            <a:custGeom>
              <a:rect b="b" l="l" r="r" t="t"/>
              <a:pathLst>
                <a:path extrusionOk="0" h="65021" w="24528">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3"/>
            <p:cNvSpPr/>
            <p:nvPr/>
          </p:nvSpPr>
          <p:spPr>
            <a:xfrm>
              <a:off x="2811350" y="2473650"/>
              <a:ext cx="573025" cy="1468650"/>
            </a:xfrm>
            <a:custGeom>
              <a:rect b="b" l="l" r="r" t="t"/>
              <a:pathLst>
                <a:path extrusionOk="0" h="58746" w="22921">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3"/>
            <p:cNvSpPr/>
            <p:nvPr/>
          </p:nvSpPr>
          <p:spPr>
            <a:xfrm>
              <a:off x="2851825" y="2473650"/>
              <a:ext cx="532550" cy="1401375"/>
            </a:xfrm>
            <a:custGeom>
              <a:rect b="b" l="l" r="r" t="t"/>
              <a:pathLst>
                <a:path extrusionOk="0" h="56055" w="21302">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3"/>
            <p:cNvSpPr/>
            <p:nvPr/>
          </p:nvSpPr>
          <p:spPr>
            <a:xfrm>
              <a:off x="2892600" y="2473650"/>
              <a:ext cx="492050" cy="1352575"/>
            </a:xfrm>
            <a:custGeom>
              <a:rect b="b" l="l" r="r" t="t"/>
              <a:pathLst>
                <a:path extrusionOk="0" h="54103" w="19682">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3"/>
            <p:cNvSpPr/>
            <p:nvPr/>
          </p:nvSpPr>
          <p:spPr>
            <a:xfrm>
              <a:off x="2932800" y="2473050"/>
              <a:ext cx="451575" cy="1312975"/>
            </a:xfrm>
            <a:custGeom>
              <a:rect b="b" l="l" r="r" t="t"/>
              <a:pathLst>
                <a:path extrusionOk="0" h="52519" w="18063">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3"/>
            <p:cNvSpPr/>
            <p:nvPr/>
          </p:nvSpPr>
          <p:spPr>
            <a:xfrm>
              <a:off x="2973275" y="2473350"/>
              <a:ext cx="411100" cy="1277275"/>
            </a:xfrm>
            <a:custGeom>
              <a:rect b="b" l="l" r="r" t="t"/>
              <a:pathLst>
                <a:path extrusionOk="0" h="51091" w="16444">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3"/>
            <p:cNvSpPr/>
            <p:nvPr/>
          </p:nvSpPr>
          <p:spPr>
            <a:xfrm>
              <a:off x="3013750" y="2473350"/>
              <a:ext cx="370900" cy="1244525"/>
            </a:xfrm>
            <a:custGeom>
              <a:rect b="b" l="l" r="r" t="t"/>
              <a:pathLst>
                <a:path extrusionOk="0" h="49781" w="14836">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3"/>
            <p:cNvSpPr/>
            <p:nvPr/>
          </p:nvSpPr>
          <p:spPr>
            <a:xfrm>
              <a:off x="3053950" y="2473350"/>
              <a:ext cx="330700" cy="1212675"/>
            </a:xfrm>
            <a:custGeom>
              <a:rect b="b" l="l" r="r" t="t"/>
              <a:pathLst>
                <a:path extrusionOk="0" h="48507" w="13228">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3"/>
            <p:cNvSpPr/>
            <p:nvPr/>
          </p:nvSpPr>
          <p:spPr>
            <a:xfrm>
              <a:off x="3094425" y="2473050"/>
              <a:ext cx="290225" cy="1179925"/>
            </a:xfrm>
            <a:custGeom>
              <a:rect b="b" l="l" r="r" t="t"/>
              <a:pathLst>
                <a:path extrusionOk="0" h="47197" w="11609">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3"/>
            <p:cNvSpPr/>
            <p:nvPr/>
          </p:nvSpPr>
          <p:spPr>
            <a:xfrm>
              <a:off x="3135200" y="2473350"/>
              <a:ext cx="249450" cy="1144500"/>
            </a:xfrm>
            <a:custGeom>
              <a:rect b="b" l="l" r="r" t="t"/>
              <a:pathLst>
                <a:path extrusionOk="0" h="45780" w="9978">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3"/>
            <p:cNvSpPr/>
            <p:nvPr/>
          </p:nvSpPr>
          <p:spPr>
            <a:xfrm>
              <a:off x="3175375" y="2473350"/>
              <a:ext cx="209275" cy="1104625"/>
            </a:xfrm>
            <a:custGeom>
              <a:rect b="b" l="l" r="r" t="t"/>
              <a:pathLst>
                <a:path extrusionOk="0" h="44185" w="8371">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3"/>
            <p:cNvSpPr/>
            <p:nvPr/>
          </p:nvSpPr>
          <p:spPr>
            <a:xfrm>
              <a:off x="3215875" y="2473350"/>
              <a:ext cx="168775" cy="1056700"/>
            </a:xfrm>
            <a:custGeom>
              <a:rect b="b" l="l" r="r" t="t"/>
              <a:pathLst>
                <a:path extrusionOk="0" h="42268" w="6751">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3"/>
            <p:cNvSpPr/>
            <p:nvPr/>
          </p:nvSpPr>
          <p:spPr>
            <a:xfrm>
              <a:off x="3256050" y="2498050"/>
              <a:ext cx="128325" cy="971875"/>
            </a:xfrm>
            <a:custGeom>
              <a:rect b="b" l="l" r="r" t="t"/>
              <a:pathLst>
                <a:path extrusionOk="0" h="38875" w="5133">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3"/>
            <p:cNvSpPr/>
            <p:nvPr/>
          </p:nvSpPr>
          <p:spPr>
            <a:xfrm>
              <a:off x="3296525" y="2591225"/>
              <a:ext cx="88125" cy="800725"/>
            </a:xfrm>
            <a:custGeom>
              <a:rect b="b" l="l" r="r" t="t"/>
              <a:pathLst>
                <a:path extrusionOk="0" h="32029" w="3525">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3"/>
            <p:cNvSpPr/>
            <p:nvPr/>
          </p:nvSpPr>
          <p:spPr>
            <a:xfrm>
              <a:off x="3339700" y="2726350"/>
              <a:ext cx="44675" cy="553075"/>
            </a:xfrm>
            <a:custGeom>
              <a:rect b="b" l="l" r="r" t="t"/>
              <a:pathLst>
                <a:path extrusionOk="0" h="22123" w="1787">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6" name="Google Shape;486;p13"/>
          <p:cNvGrpSpPr/>
          <p:nvPr/>
        </p:nvGrpSpPr>
        <p:grpSpPr>
          <a:xfrm rot="-5400000">
            <a:off x="1181105" y="-1166229"/>
            <a:ext cx="1431912" cy="3794138"/>
            <a:chOff x="2771175" y="2473050"/>
            <a:chExt cx="613475" cy="1625525"/>
          </a:xfrm>
        </p:grpSpPr>
        <p:sp>
          <p:nvSpPr>
            <p:cNvPr id="487" name="Google Shape;487;p13"/>
            <p:cNvSpPr/>
            <p:nvPr/>
          </p:nvSpPr>
          <p:spPr>
            <a:xfrm>
              <a:off x="2771175" y="2473050"/>
              <a:ext cx="613200" cy="1625525"/>
            </a:xfrm>
            <a:custGeom>
              <a:rect b="b" l="l" r="r" t="t"/>
              <a:pathLst>
                <a:path extrusionOk="0" h="65021" w="24528">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3"/>
            <p:cNvSpPr/>
            <p:nvPr/>
          </p:nvSpPr>
          <p:spPr>
            <a:xfrm>
              <a:off x="2811350" y="2473650"/>
              <a:ext cx="573025" cy="1468650"/>
            </a:xfrm>
            <a:custGeom>
              <a:rect b="b" l="l" r="r" t="t"/>
              <a:pathLst>
                <a:path extrusionOk="0" h="58746" w="22921">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3"/>
            <p:cNvSpPr/>
            <p:nvPr/>
          </p:nvSpPr>
          <p:spPr>
            <a:xfrm>
              <a:off x="2851825" y="2473650"/>
              <a:ext cx="532550" cy="1401375"/>
            </a:xfrm>
            <a:custGeom>
              <a:rect b="b" l="l" r="r" t="t"/>
              <a:pathLst>
                <a:path extrusionOk="0" h="56055" w="21302">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3"/>
            <p:cNvSpPr/>
            <p:nvPr/>
          </p:nvSpPr>
          <p:spPr>
            <a:xfrm>
              <a:off x="2892600" y="2473650"/>
              <a:ext cx="492050" cy="1352575"/>
            </a:xfrm>
            <a:custGeom>
              <a:rect b="b" l="l" r="r" t="t"/>
              <a:pathLst>
                <a:path extrusionOk="0" h="54103" w="19682">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3"/>
            <p:cNvSpPr/>
            <p:nvPr/>
          </p:nvSpPr>
          <p:spPr>
            <a:xfrm>
              <a:off x="2932800" y="2473050"/>
              <a:ext cx="451575" cy="1312975"/>
            </a:xfrm>
            <a:custGeom>
              <a:rect b="b" l="l" r="r" t="t"/>
              <a:pathLst>
                <a:path extrusionOk="0" h="52519" w="18063">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3"/>
            <p:cNvSpPr/>
            <p:nvPr/>
          </p:nvSpPr>
          <p:spPr>
            <a:xfrm>
              <a:off x="2973275" y="2473350"/>
              <a:ext cx="411100" cy="1277275"/>
            </a:xfrm>
            <a:custGeom>
              <a:rect b="b" l="l" r="r" t="t"/>
              <a:pathLst>
                <a:path extrusionOk="0" h="51091" w="16444">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3"/>
            <p:cNvSpPr/>
            <p:nvPr/>
          </p:nvSpPr>
          <p:spPr>
            <a:xfrm>
              <a:off x="3013750" y="2473350"/>
              <a:ext cx="370900" cy="1244525"/>
            </a:xfrm>
            <a:custGeom>
              <a:rect b="b" l="l" r="r" t="t"/>
              <a:pathLst>
                <a:path extrusionOk="0" h="49781" w="14836">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3"/>
            <p:cNvSpPr/>
            <p:nvPr/>
          </p:nvSpPr>
          <p:spPr>
            <a:xfrm>
              <a:off x="3053950" y="2473350"/>
              <a:ext cx="330700" cy="1212675"/>
            </a:xfrm>
            <a:custGeom>
              <a:rect b="b" l="l" r="r" t="t"/>
              <a:pathLst>
                <a:path extrusionOk="0" h="48507" w="13228">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3"/>
            <p:cNvSpPr/>
            <p:nvPr/>
          </p:nvSpPr>
          <p:spPr>
            <a:xfrm>
              <a:off x="3094425" y="2473050"/>
              <a:ext cx="290225" cy="1179925"/>
            </a:xfrm>
            <a:custGeom>
              <a:rect b="b" l="l" r="r" t="t"/>
              <a:pathLst>
                <a:path extrusionOk="0" h="47197" w="11609">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3"/>
            <p:cNvSpPr/>
            <p:nvPr/>
          </p:nvSpPr>
          <p:spPr>
            <a:xfrm>
              <a:off x="3135200" y="2473350"/>
              <a:ext cx="249450" cy="1144500"/>
            </a:xfrm>
            <a:custGeom>
              <a:rect b="b" l="l" r="r" t="t"/>
              <a:pathLst>
                <a:path extrusionOk="0" h="45780" w="9978">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3"/>
            <p:cNvSpPr/>
            <p:nvPr/>
          </p:nvSpPr>
          <p:spPr>
            <a:xfrm>
              <a:off x="3175375" y="2473350"/>
              <a:ext cx="209275" cy="1104625"/>
            </a:xfrm>
            <a:custGeom>
              <a:rect b="b" l="l" r="r" t="t"/>
              <a:pathLst>
                <a:path extrusionOk="0" h="44185" w="8371">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3"/>
            <p:cNvSpPr/>
            <p:nvPr/>
          </p:nvSpPr>
          <p:spPr>
            <a:xfrm>
              <a:off x="3215875" y="2473350"/>
              <a:ext cx="168775" cy="1056700"/>
            </a:xfrm>
            <a:custGeom>
              <a:rect b="b" l="l" r="r" t="t"/>
              <a:pathLst>
                <a:path extrusionOk="0" h="42268" w="6751">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3"/>
            <p:cNvSpPr/>
            <p:nvPr/>
          </p:nvSpPr>
          <p:spPr>
            <a:xfrm>
              <a:off x="3256050" y="2498050"/>
              <a:ext cx="128325" cy="971875"/>
            </a:xfrm>
            <a:custGeom>
              <a:rect b="b" l="l" r="r" t="t"/>
              <a:pathLst>
                <a:path extrusionOk="0" h="38875" w="5133">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3"/>
            <p:cNvSpPr/>
            <p:nvPr/>
          </p:nvSpPr>
          <p:spPr>
            <a:xfrm>
              <a:off x="3296525" y="2591225"/>
              <a:ext cx="88125" cy="800725"/>
            </a:xfrm>
            <a:custGeom>
              <a:rect b="b" l="l" r="r" t="t"/>
              <a:pathLst>
                <a:path extrusionOk="0" h="32029" w="3525">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3"/>
            <p:cNvSpPr/>
            <p:nvPr/>
          </p:nvSpPr>
          <p:spPr>
            <a:xfrm>
              <a:off x="3339700" y="2726350"/>
              <a:ext cx="44675" cy="553075"/>
            </a:xfrm>
            <a:custGeom>
              <a:rect b="b" l="l" r="r" t="t"/>
              <a:pathLst>
                <a:path extrusionOk="0" h="22123" w="1787">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2" name="Google Shape;502;p13"/>
          <p:cNvSpPr/>
          <p:nvPr/>
        </p:nvSpPr>
        <p:spPr>
          <a:xfrm>
            <a:off x="4748700" y="2919075"/>
            <a:ext cx="3675300" cy="10464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3"/>
          <p:cNvSpPr/>
          <p:nvPr/>
        </p:nvSpPr>
        <p:spPr>
          <a:xfrm>
            <a:off x="720000" y="2919075"/>
            <a:ext cx="3675300" cy="10464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3"/>
          <p:cNvSpPr/>
          <p:nvPr/>
        </p:nvSpPr>
        <p:spPr>
          <a:xfrm>
            <a:off x="4748700" y="1600525"/>
            <a:ext cx="3675300" cy="10464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3"/>
          <p:cNvSpPr/>
          <p:nvPr/>
        </p:nvSpPr>
        <p:spPr>
          <a:xfrm>
            <a:off x="720034" y="1600525"/>
            <a:ext cx="3675300" cy="10464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07" name="Google Shape;507;p13"/>
          <p:cNvSpPr txBox="1"/>
          <p:nvPr>
            <p:ph idx="2" type="title"/>
          </p:nvPr>
        </p:nvSpPr>
        <p:spPr>
          <a:xfrm>
            <a:off x="1662252" y="1600525"/>
            <a:ext cx="2733000" cy="527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08" name="Google Shape;508;p13"/>
          <p:cNvSpPr txBox="1"/>
          <p:nvPr>
            <p:ph idx="1" type="subTitle"/>
          </p:nvPr>
        </p:nvSpPr>
        <p:spPr>
          <a:xfrm>
            <a:off x="1662252" y="2029469"/>
            <a:ext cx="27330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09" name="Google Shape;509;p13"/>
          <p:cNvSpPr txBox="1"/>
          <p:nvPr>
            <p:ph idx="3" type="title"/>
          </p:nvPr>
        </p:nvSpPr>
        <p:spPr>
          <a:xfrm>
            <a:off x="5750202" y="1600525"/>
            <a:ext cx="2614500" cy="527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10" name="Google Shape;510;p13"/>
          <p:cNvSpPr txBox="1"/>
          <p:nvPr>
            <p:ph idx="4" type="subTitle"/>
          </p:nvPr>
        </p:nvSpPr>
        <p:spPr>
          <a:xfrm>
            <a:off x="5690952" y="2029464"/>
            <a:ext cx="26145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11" name="Google Shape;511;p13"/>
          <p:cNvSpPr txBox="1"/>
          <p:nvPr>
            <p:ph idx="5" type="title"/>
          </p:nvPr>
        </p:nvSpPr>
        <p:spPr>
          <a:xfrm>
            <a:off x="1662252" y="2919075"/>
            <a:ext cx="2733000" cy="527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12" name="Google Shape;512;p13"/>
          <p:cNvSpPr txBox="1"/>
          <p:nvPr>
            <p:ph idx="6" type="subTitle"/>
          </p:nvPr>
        </p:nvSpPr>
        <p:spPr>
          <a:xfrm>
            <a:off x="1662252" y="3336927"/>
            <a:ext cx="27330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13" name="Google Shape;513;p13"/>
          <p:cNvSpPr txBox="1"/>
          <p:nvPr>
            <p:ph idx="7" type="title"/>
          </p:nvPr>
        </p:nvSpPr>
        <p:spPr>
          <a:xfrm>
            <a:off x="5690951" y="2919075"/>
            <a:ext cx="2733000" cy="527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14" name="Google Shape;514;p13"/>
          <p:cNvSpPr txBox="1"/>
          <p:nvPr>
            <p:ph idx="8" type="subTitle"/>
          </p:nvPr>
        </p:nvSpPr>
        <p:spPr>
          <a:xfrm>
            <a:off x="5690951" y="3336927"/>
            <a:ext cx="27330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15" name="Google Shape;515;p13"/>
          <p:cNvSpPr txBox="1"/>
          <p:nvPr>
            <p:ph hasCustomPrompt="1" idx="9" type="title"/>
          </p:nvPr>
        </p:nvSpPr>
        <p:spPr>
          <a:xfrm>
            <a:off x="727000" y="1718000"/>
            <a:ext cx="950100" cy="76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b="0"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16" name="Google Shape;516;p13"/>
          <p:cNvSpPr txBox="1"/>
          <p:nvPr>
            <p:ph hasCustomPrompt="1" idx="13" type="title"/>
          </p:nvPr>
        </p:nvSpPr>
        <p:spPr>
          <a:xfrm>
            <a:off x="4755700" y="1718011"/>
            <a:ext cx="1077600" cy="76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b="0"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17" name="Google Shape;517;p13"/>
          <p:cNvSpPr txBox="1"/>
          <p:nvPr>
            <p:ph hasCustomPrompt="1" idx="14" type="title"/>
          </p:nvPr>
        </p:nvSpPr>
        <p:spPr>
          <a:xfrm>
            <a:off x="719988" y="3036538"/>
            <a:ext cx="950100" cy="76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b="0"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18" name="Google Shape;518;p13"/>
          <p:cNvSpPr txBox="1"/>
          <p:nvPr>
            <p:ph hasCustomPrompt="1" idx="15" type="title"/>
          </p:nvPr>
        </p:nvSpPr>
        <p:spPr>
          <a:xfrm>
            <a:off x="4748688" y="3036538"/>
            <a:ext cx="950100" cy="76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b="0"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519" name="Shape 519"/>
        <p:cNvGrpSpPr/>
        <p:nvPr/>
      </p:nvGrpSpPr>
      <p:grpSpPr>
        <a:xfrm>
          <a:off x="0" y="0"/>
          <a:ext cx="0" cy="0"/>
          <a:chOff x="0" y="0"/>
          <a:chExt cx="0" cy="0"/>
        </a:xfrm>
      </p:grpSpPr>
      <p:grpSp>
        <p:nvGrpSpPr>
          <p:cNvPr id="520" name="Google Shape;520;p14"/>
          <p:cNvGrpSpPr/>
          <p:nvPr/>
        </p:nvGrpSpPr>
        <p:grpSpPr>
          <a:xfrm rot="-5400000">
            <a:off x="5567220" y="-309738"/>
            <a:ext cx="3267048" cy="3886515"/>
            <a:chOff x="5588175" y="1772375"/>
            <a:chExt cx="1282050" cy="1525200"/>
          </a:xfrm>
        </p:grpSpPr>
        <p:sp>
          <p:nvSpPr>
            <p:cNvPr id="521" name="Google Shape;521;p14"/>
            <p:cNvSpPr/>
            <p:nvPr/>
          </p:nvSpPr>
          <p:spPr>
            <a:xfrm>
              <a:off x="5588175" y="1772375"/>
              <a:ext cx="1282050" cy="1525200"/>
            </a:xfrm>
            <a:custGeom>
              <a:rect b="b" l="l" r="r" t="t"/>
              <a:pathLst>
                <a:path extrusionOk="0" h="61008" w="51282">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4"/>
            <p:cNvSpPr/>
            <p:nvPr/>
          </p:nvSpPr>
          <p:spPr>
            <a:xfrm>
              <a:off x="5623000" y="1831900"/>
              <a:ext cx="1246625" cy="1465675"/>
            </a:xfrm>
            <a:custGeom>
              <a:rect b="b" l="l" r="r" t="t"/>
              <a:pathLst>
                <a:path extrusionOk="0" h="58627" w="49865">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4"/>
            <p:cNvSpPr/>
            <p:nvPr/>
          </p:nvSpPr>
          <p:spPr>
            <a:xfrm>
              <a:off x="5662600" y="1892925"/>
              <a:ext cx="1207025" cy="1404350"/>
            </a:xfrm>
            <a:custGeom>
              <a:rect b="b" l="l" r="r" t="t"/>
              <a:pathLst>
                <a:path extrusionOk="0" h="56174" w="48281">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4"/>
            <p:cNvSpPr/>
            <p:nvPr/>
          </p:nvSpPr>
          <p:spPr>
            <a:xfrm>
              <a:off x="5706350" y="1957800"/>
              <a:ext cx="1163275" cy="1339775"/>
            </a:xfrm>
            <a:custGeom>
              <a:rect b="b" l="l" r="r" t="t"/>
              <a:pathLst>
                <a:path extrusionOk="0" h="53591" w="46531">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4"/>
            <p:cNvSpPr/>
            <p:nvPr/>
          </p:nvSpPr>
          <p:spPr>
            <a:xfrm>
              <a:off x="5756350" y="2024775"/>
              <a:ext cx="1113275" cy="1272500"/>
            </a:xfrm>
            <a:custGeom>
              <a:rect b="b" l="l" r="r" t="t"/>
              <a:pathLst>
                <a:path extrusionOk="0" h="50900" w="44531">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4"/>
            <p:cNvSpPr/>
            <p:nvPr/>
          </p:nvSpPr>
          <p:spPr>
            <a:xfrm>
              <a:off x="5811125" y="2096825"/>
              <a:ext cx="1058500" cy="1200750"/>
            </a:xfrm>
            <a:custGeom>
              <a:rect b="b" l="l" r="r" t="t"/>
              <a:pathLst>
                <a:path extrusionOk="0" h="48030" w="4234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4"/>
            <p:cNvSpPr/>
            <p:nvPr/>
          </p:nvSpPr>
          <p:spPr>
            <a:xfrm>
              <a:off x="5872450" y="2175100"/>
              <a:ext cx="997475" cy="1121600"/>
            </a:xfrm>
            <a:custGeom>
              <a:rect b="b" l="l" r="r" t="t"/>
              <a:pathLst>
                <a:path extrusionOk="0" h="44864" w="39899">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4"/>
            <p:cNvSpPr/>
            <p:nvPr/>
          </p:nvSpPr>
          <p:spPr>
            <a:xfrm>
              <a:off x="5941800" y="2266175"/>
              <a:ext cx="927825" cy="1031100"/>
            </a:xfrm>
            <a:custGeom>
              <a:rect b="b" l="l" r="r" t="t"/>
              <a:pathLst>
                <a:path extrusionOk="0" h="41244" w="37113">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4"/>
            <p:cNvSpPr/>
            <p:nvPr/>
          </p:nvSpPr>
          <p:spPr>
            <a:xfrm>
              <a:off x="6020075" y="2380775"/>
              <a:ext cx="849550" cy="916500"/>
            </a:xfrm>
            <a:custGeom>
              <a:rect b="b" l="l" r="r" t="t"/>
              <a:pathLst>
                <a:path extrusionOk="0" h="36660" w="33982">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4"/>
            <p:cNvSpPr/>
            <p:nvPr/>
          </p:nvSpPr>
          <p:spPr>
            <a:xfrm>
              <a:off x="6109075" y="2537650"/>
              <a:ext cx="760550" cy="759625"/>
            </a:xfrm>
            <a:custGeom>
              <a:rect b="b" l="l" r="r" t="t"/>
              <a:pathLst>
                <a:path extrusionOk="0" h="30385" w="30422">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4"/>
            <p:cNvSpPr/>
            <p:nvPr/>
          </p:nvSpPr>
          <p:spPr>
            <a:xfrm>
              <a:off x="6206425" y="2686475"/>
              <a:ext cx="663200" cy="611100"/>
            </a:xfrm>
            <a:custGeom>
              <a:rect b="b" l="l" r="r" t="t"/>
              <a:pathLst>
                <a:path extrusionOk="0" h="24444" w="26528">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4"/>
            <p:cNvSpPr/>
            <p:nvPr/>
          </p:nvSpPr>
          <p:spPr>
            <a:xfrm>
              <a:off x="6308800" y="2795125"/>
              <a:ext cx="560825" cy="502150"/>
            </a:xfrm>
            <a:custGeom>
              <a:rect b="b" l="l" r="r" t="t"/>
              <a:pathLst>
                <a:path extrusionOk="0" h="20086" w="22433">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4"/>
            <p:cNvSpPr/>
            <p:nvPr/>
          </p:nvSpPr>
          <p:spPr>
            <a:xfrm>
              <a:off x="6408225" y="2881425"/>
              <a:ext cx="461100" cy="415850"/>
            </a:xfrm>
            <a:custGeom>
              <a:rect b="b" l="l" r="r" t="t"/>
              <a:pathLst>
                <a:path extrusionOk="0" h="16634" w="18444">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4"/>
            <p:cNvSpPr/>
            <p:nvPr/>
          </p:nvSpPr>
          <p:spPr>
            <a:xfrm>
              <a:off x="6499600" y="2955850"/>
              <a:ext cx="370025" cy="341725"/>
            </a:xfrm>
            <a:custGeom>
              <a:rect b="b" l="l" r="r" t="t"/>
              <a:pathLst>
                <a:path extrusionOk="0" h="13669" w="14801">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4"/>
            <p:cNvSpPr/>
            <p:nvPr/>
          </p:nvSpPr>
          <p:spPr>
            <a:xfrm>
              <a:off x="6581475" y="3021325"/>
              <a:ext cx="287850" cy="275950"/>
            </a:xfrm>
            <a:custGeom>
              <a:rect b="b" l="l" r="r" t="t"/>
              <a:pathLst>
                <a:path extrusionOk="0" h="11038" w="11514">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4"/>
            <p:cNvSpPr/>
            <p:nvPr/>
          </p:nvSpPr>
          <p:spPr>
            <a:xfrm>
              <a:off x="6652900" y="3082050"/>
              <a:ext cx="216125" cy="215525"/>
            </a:xfrm>
            <a:custGeom>
              <a:rect b="b" l="l" r="r" t="t"/>
              <a:pathLst>
                <a:path extrusionOk="0" h="8621" w="8645">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4"/>
            <p:cNvSpPr/>
            <p:nvPr/>
          </p:nvSpPr>
          <p:spPr>
            <a:xfrm>
              <a:off x="6716300" y="3138900"/>
              <a:ext cx="152725" cy="158375"/>
            </a:xfrm>
            <a:custGeom>
              <a:rect b="b" l="l" r="r" t="t"/>
              <a:pathLst>
                <a:path extrusionOk="0" h="6335" w="6109">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4"/>
            <p:cNvSpPr/>
            <p:nvPr/>
          </p:nvSpPr>
          <p:spPr>
            <a:xfrm>
              <a:off x="6772850" y="3193975"/>
              <a:ext cx="95875" cy="103600"/>
            </a:xfrm>
            <a:custGeom>
              <a:rect b="b" l="l" r="r" t="t"/>
              <a:pathLst>
                <a:path extrusionOk="0" h="4144" w="3835">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4"/>
            <p:cNvSpPr/>
            <p:nvPr/>
          </p:nvSpPr>
          <p:spPr>
            <a:xfrm>
              <a:off x="6823750" y="3246650"/>
              <a:ext cx="45575" cy="50925"/>
            </a:xfrm>
            <a:custGeom>
              <a:rect b="b" l="l" r="r" t="t"/>
              <a:pathLst>
                <a:path extrusionOk="0" h="2037" w="1823">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4"/>
            <p:cNvSpPr/>
            <p:nvPr/>
          </p:nvSpPr>
          <p:spPr>
            <a:xfrm>
              <a:off x="6868700" y="3297325"/>
              <a:ext cx="325" cy="250"/>
            </a:xfrm>
            <a:custGeom>
              <a:rect b="b" l="l" r="r" t="t"/>
              <a:pathLst>
                <a:path extrusionOk="0" h="10" w="13">
                  <a:moveTo>
                    <a:pt x="10" y="1"/>
                  </a:moveTo>
                  <a:cubicBezTo>
                    <a:pt x="7" y="1"/>
                    <a:pt x="1" y="4"/>
                    <a:pt x="1" y="10"/>
                  </a:cubicBezTo>
                  <a:cubicBezTo>
                    <a:pt x="13" y="4"/>
                    <a:pt x="13" y="1"/>
                    <a:pt x="1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1" name="Google Shape;541;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500"/>
              <a:buNone/>
              <a:defRPr/>
            </a:lvl1pPr>
            <a:lvl2pPr lvl="1" rtl="0" algn="l">
              <a:spcBef>
                <a:spcPts val="0"/>
              </a:spcBef>
              <a:spcAft>
                <a:spcPts val="0"/>
              </a:spcAft>
              <a:buSzPts val="3500"/>
              <a:buNone/>
              <a:defRPr/>
            </a:lvl2pPr>
            <a:lvl3pPr lvl="2" rtl="0" algn="l">
              <a:spcBef>
                <a:spcPts val="0"/>
              </a:spcBef>
              <a:spcAft>
                <a:spcPts val="0"/>
              </a:spcAft>
              <a:buSzPts val="3500"/>
              <a:buNone/>
              <a:defRPr/>
            </a:lvl3pPr>
            <a:lvl4pPr lvl="3" rtl="0" algn="l">
              <a:spcBef>
                <a:spcPts val="0"/>
              </a:spcBef>
              <a:spcAft>
                <a:spcPts val="0"/>
              </a:spcAft>
              <a:buSzPts val="3500"/>
              <a:buNone/>
              <a:defRPr/>
            </a:lvl4pPr>
            <a:lvl5pPr lvl="4" rtl="0" algn="l">
              <a:spcBef>
                <a:spcPts val="0"/>
              </a:spcBef>
              <a:spcAft>
                <a:spcPts val="0"/>
              </a:spcAft>
              <a:buSzPts val="3500"/>
              <a:buNone/>
              <a:defRPr/>
            </a:lvl5pPr>
            <a:lvl6pPr lvl="5" rtl="0" algn="l">
              <a:spcBef>
                <a:spcPts val="0"/>
              </a:spcBef>
              <a:spcAft>
                <a:spcPts val="0"/>
              </a:spcAft>
              <a:buSzPts val="3500"/>
              <a:buNone/>
              <a:defRPr/>
            </a:lvl6pPr>
            <a:lvl7pPr lvl="6" rtl="0" algn="l">
              <a:spcBef>
                <a:spcPts val="0"/>
              </a:spcBef>
              <a:spcAft>
                <a:spcPts val="0"/>
              </a:spcAft>
              <a:buSzPts val="3500"/>
              <a:buNone/>
              <a:defRPr/>
            </a:lvl7pPr>
            <a:lvl8pPr lvl="7" rtl="0" algn="l">
              <a:spcBef>
                <a:spcPts val="0"/>
              </a:spcBef>
              <a:spcAft>
                <a:spcPts val="0"/>
              </a:spcAft>
              <a:buSzPts val="3500"/>
              <a:buNone/>
              <a:defRPr/>
            </a:lvl8pPr>
            <a:lvl9pPr lvl="8" rtl="0" algn="l">
              <a:spcBef>
                <a:spcPts val="0"/>
              </a:spcBef>
              <a:spcAft>
                <a:spcPts val="0"/>
              </a:spcAft>
              <a:buSzPts val="3500"/>
              <a:buNone/>
              <a:defRPr/>
            </a:lvl9pPr>
          </a:lstStyle>
          <a:p/>
        </p:txBody>
      </p:sp>
      <p:sp>
        <p:nvSpPr>
          <p:cNvPr id="542" name="Google Shape;542;p14"/>
          <p:cNvSpPr txBox="1"/>
          <p:nvPr>
            <p:ph idx="2" type="title"/>
          </p:nvPr>
        </p:nvSpPr>
        <p:spPr>
          <a:xfrm>
            <a:off x="688775" y="1851075"/>
            <a:ext cx="2484000" cy="527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43" name="Google Shape;543;p14"/>
          <p:cNvSpPr txBox="1"/>
          <p:nvPr>
            <p:ph idx="1" type="subTitle"/>
          </p:nvPr>
        </p:nvSpPr>
        <p:spPr>
          <a:xfrm>
            <a:off x="688775" y="2280019"/>
            <a:ext cx="24840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44" name="Google Shape;544;p14"/>
          <p:cNvSpPr txBox="1"/>
          <p:nvPr>
            <p:ph hasCustomPrompt="1" idx="3" type="title"/>
          </p:nvPr>
        </p:nvSpPr>
        <p:spPr>
          <a:xfrm>
            <a:off x="688775" y="1108400"/>
            <a:ext cx="950100" cy="76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b="0"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45" name="Google Shape;545;p14"/>
          <p:cNvSpPr txBox="1"/>
          <p:nvPr>
            <p:ph idx="4" type="title"/>
          </p:nvPr>
        </p:nvSpPr>
        <p:spPr>
          <a:xfrm>
            <a:off x="688775" y="3655947"/>
            <a:ext cx="2484000" cy="527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46" name="Google Shape;546;p14"/>
          <p:cNvSpPr txBox="1"/>
          <p:nvPr>
            <p:ph idx="5" type="subTitle"/>
          </p:nvPr>
        </p:nvSpPr>
        <p:spPr>
          <a:xfrm>
            <a:off x="688775" y="4079225"/>
            <a:ext cx="24840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47" name="Google Shape;547;p14"/>
          <p:cNvSpPr txBox="1"/>
          <p:nvPr>
            <p:ph hasCustomPrompt="1" idx="6" type="title"/>
          </p:nvPr>
        </p:nvSpPr>
        <p:spPr>
          <a:xfrm>
            <a:off x="688775" y="2913272"/>
            <a:ext cx="950100" cy="76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b="0"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48" name="Google Shape;548;p14"/>
          <p:cNvSpPr txBox="1"/>
          <p:nvPr>
            <p:ph idx="7" type="title"/>
          </p:nvPr>
        </p:nvSpPr>
        <p:spPr>
          <a:xfrm>
            <a:off x="3324575" y="1851075"/>
            <a:ext cx="2484000" cy="527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49" name="Google Shape;549;p14"/>
          <p:cNvSpPr txBox="1"/>
          <p:nvPr>
            <p:ph idx="8" type="subTitle"/>
          </p:nvPr>
        </p:nvSpPr>
        <p:spPr>
          <a:xfrm>
            <a:off x="3324575" y="2280019"/>
            <a:ext cx="24840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50" name="Google Shape;550;p14"/>
          <p:cNvSpPr txBox="1"/>
          <p:nvPr>
            <p:ph hasCustomPrompt="1" idx="9" type="title"/>
          </p:nvPr>
        </p:nvSpPr>
        <p:spPr>
          <a:xfrm>
            <a:off x="3324575" y="1108400"/>
            <a:ext cx="950100" cy="76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b="0"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51" name="Google Shape;551;p14"/>
          <p:cNvSpPr txBox="1"/>
          <p:nvPr>
            <p:ph idx="13" type="title"/>
          </p:nvPr>
        </p:nvSpPr>
        <p:spPr>
          <a:xfrm>
            <a:off x="3324575" y="3655947"/>
            <a:ext cx="2484000" cy="527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52" name="Google Shape;552;p14"/>
          <p:cNvSpPr txBox="1"/>
          <p:nvPr>
            <p:ph idx="14" type="subTitle"/>
          </p:nvPr>
        </p:nvSpPr>
        <p:spPr>
          <a:xfrm>
            <a:off x="3324575" y="4079225"/>
            <a:ext cx="24840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53" name="Google Shape;553;p14"/>
          <p:cNvSpPr txBox="1"/>
          <p:nvPr>
            <p:ph hasCustomPrompt="1" idx="15" type="title"/>
          </p:nvPr>
        </p:nvSpPr>
        <p:spPr>
          <a:xfrm>
            <a:off x="3324575" y="2913272"/>
            <a:ext cx="950100" cy="76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b="0"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54" name="Google Shape;554;p14"/>
          <p:cNvSpPr txBox="1"/>
          <p:nvPr>
            <p:ph idx="16" type="title"/>
          </p:nvPr>
        </p:nvSpPr>
        <p:spPr>
          <a:xfrm>
            <a:off x="5971225" y="1851075"/>
            <a:ext cx="2484000" cy="527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55" name="Google Shape;555;p14"/>
          <p:cNvSpPr txBox="1"/>
          <p:nvPr>
            <p:ph idx="17" type="subTitle"/>
          </p:nvPr>
        </p:nvSpPr>
        <p:spPr>
          <a:xfrm>
            <a:off x="5971225" y="2280019"/>
            <a:ext cx="24840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56" name="Google Shape;556;p14"/>
          <p:cNvSpPr txBox="1"/>
          <p:nvPr>
            <p:ph hasCustomPrompt="1" idx="18" type="title"/>
          </p:nvPr>
        </p:nvSpPr>
        <p:spPr>
          <a:xfrm>
            <a:off x="5971226" y="1108400"/>
            <a:ext cx="950100" cy="76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b="0"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57" name="Google Shape;557;p14"/>
          <p:cNvSpPr txBox="1"/>
          <p:nvPr>
            <p:ph idx="19" type="title"/>
          </p:nvPr>
        </p:nvSpPr>
        <p:spPr>
          <a:xfrm>
            <a:off x="5971225" y="3655947"/>
            <a:ext cx="2484000" cy="527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58" name="Google Shape;558;p14"/>
          <p:cNvSpPr txBox="1"/>
          <p:nvPr>
            <p:ph idx="20" type="subTitle"/>
          </p:nvPr>
        </p:nvSpPr>
        <p:spPr>
          <a:xfrm>
            <a:off x="5971225" y="4079225"/>
            <a:ext cx="24840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59" name="Google Shape;559;p14"/>
          <p:cNvSpPr txBox="1"/>
          <p:nvPr>
            <p:ph hasCustomPrompt="1" idx="21" type="title"/>
          </p:nvPr>
        </p:nvSpPr>
        <p:spPr>
          <a:xfrm>
            <a:off x="5971226" y="2913272"/>
            <a:ext cx="950100" cy="76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b="0"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2">
    <p:spTree>
      <p:nvGrpSpPr>
        <p:cNvPr id="560" name="Shape 560"/>
        <p:cNvGrpSpPr/>
        <p:nvPr/>
      </p:nvGrpSpPr>
      <p:grpSpPr>
        <a:xfrm>
          <a:off x="0" y="0"/>
          <a:ext cx="0" cy="0"/>
          <a:chOff x="0" y="0"/>
          <a:chExt cx="0" cy="0"/>
        </a:xfrm>
      </p:grpSpPr>
      <p:sp>
        <p:nvSpPr>
          <p:cNvPr id="561" name="Google Shape;561;p15"/>
          <p:cNvSpPr/>
          <p:nvPr/>
        </p:nvSpPr>
        <p:spPr>
          <a:xfrm>
            <a:off x="2489938" y="1687650"/>
            <a:ext cx="5684100" cy="17682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2" name="Google Shape;562;p15"/>
          <p:cNvSpPr/>
          <p:nvPr/>
        </p:nvSpPr>
        <p:spPr>
          <a:xfrm>
            <a:off x="969950" y="1913550"/>
            <a:ext cx="1390200" cy="13164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5"/>
          <p:cNvSpPr txBox="1"/>
          <p:nvPr>
            <p:ph type="title"/>
          </p:nvPr>
        </p:nvSpPr>
        <p:spPr>
          <a:xfrm>
            <a:off x="2905125" y="1878850"/>
            <a:ext cx="4853700" cy="8418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64" name="Google Shape;564;p15"/>
          <p:cNvSpPr txBox="1"/>
          <p:nvPr>
            <p:ph hasCustomPrompt="1" idx="2" type="title"/>
          </p:nvPr>
        </p:nvSpPr>
        <p:spPr>
          <a:xfrm>
            <a:off x="1102400" y="2053104"/>
            <a:ext cx="1125300" cy="10656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b="0"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65" name="Google Shape;565;p15"/>
          <p:cNvSpPr txBox="1"/>
          <p:nvPr>
            <p:ph idx="1" type="subTitle"/>
          </p:nvPr>
        </p:nvSpPr>
        <p:spPr>
          <a:xfrm>
            <a:off x="2905125" y="2793025"/>
            <a:ext cx="4853700" cy="47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dk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566" name="Google Shape;566;p15"/>
          <p:cNvGrpSpPr/>
          <p:nvPr/>
        </p:nvGrpSpPr>
        <p:grpSpPr>
          <a:xfrm>
            <a:off x="61" y="1448085"/>
            <a:ext cx="3561445" cy="3695597"/>
            <a:chOff x="1672225" y="3522300"/>
            <a:chExt cx="1184700" cy="1229325"/>
          </a:xfrm>
        </p:grpSpPr>
        <p:sp>
          <p:nvSpPr>
            <p:cNvPr id="567" name="Google Shape;567;p15"/>
            <p:cNvSpPr/>
            <p:nvPr/>
          </p:nvSpPr>
          <p:spPr>
            <a:xfrm>
              <a:off x="1672525" y="4565575"/>
              <a:ext cx="317625" cy="185450"/>
            </a:xfrm>
            <a:custGeom>
              <a:rect b="b" l="l" r="r" t="t"/>
              <a:pathLst>
                <a:path extrusionOk="0" h="7418" w="12705">
                  <a:moveTo>
                    <a:pt x="0" y="0"/>
                  </a:moveTo>
                  <a:lnTo>
                    <a:pt x="0" y="143"/>
                  </a:lnTo>
                  <a:cubicBezTo>
                    <a:pt x="346" y="369"/>
                    <a:pt x="655" y="608"/>
                    <a:pt x="977" y="822"/>
                  </a:cubicBezTo>
                  <a:cubicBezTo>
                    <a:pt x="3584" y="2560"/>
                    <a:pt x="6382" y="4096"/>
                    <a:pt x="9109" y="5596"/>
                  </a:cubicBezTo>
                  <a:cubicBezTo>
                    <a:pt x="10204" y="6192"/>
                    <a:pt x="11323" y="6799"/>
                    <a:pt x="12430" y="7418"/>
                  </a:cubicBezTo>
                  <a:lnTo>
                    <a:pt x="12704" y="7418"/>
                  </a:lnTo>
                  <a:cubicBezTo>
                    <a:pt x="11537" y="6775"/>
                    <a:pt x="10347" y="6108"/>
                    <a:pt x="9168" y="5477"/>
                  </a:cubicBezTo>
                  <a:cubicBezTo>
                    <a:pt x="6442" y="3989"/>
                    <a:pt x="3632" y="2441"/>
                    <a:pt x="1036" y="715"/>
                  </a:cubicBezTo>
                  <a:cubicBezTo>
                    <a:pt x="679" y="489"/>
                    <a:pt x="357" y="239"/>
                    <a:pt x="0"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5"/>
            <p:cNvSpPr/>
            <p:nvPr/>
          </p:nvSpPr>
          <p:spPr>
            <a:xfrm>
              <a:off x="1672825" y="4518250"/>
              <a:ext cx="391425" cy="233075"/>
            </a:xfrm>
            <a:custGeom>
              <a:rect b="b" l="l" r="r" t="t"/>
              <a:pathLst>
                <a:path extrusionOk="0" h="9323" w="15657">
                  <a:moveTo>
                    <a:pt x="0" y="0"/>
                  </a:moveTo>
                  <a:lnTo>
                    <a:pt x="0" y="155"/>
                  </a:lnTo>
                  <a:cubicBezTo>
                    <a:pt x="691" y="667"/>
                    <a:pt x="1381" y="1179"/>
                    <a:pt x="2108" y="1655"/>
                  </a:cubicBezTo>
                  <a:cubicBezTo>
                    <a:pt x="4715" y="3394"/>
                    <a:pt x="7513" y="4929"/>
                    <a:pt x="10240" y="6430"/>
                  </a:cubicBezTo>
                  <a:cubicBezTo>
                    <a:pt x="11954" y="7370"/>
                    <a:pt x="13680" y="8299"/>
                    <a:pt x="15371" y="9323"/>
                  </a:cubicBezTo>
                  <a:lnTo>
                    <a:pt x="15657" y="9323"/>
                  </a:lnTo>
                  <a:cubicBezTo>
                    <a:pt x="13883" y="8275"/>
                    <a:pt x="12085" y="7299"/>
                    <a:pt x="10299" y="6311"/>
                  </a:cubicBezTo>
                  <a:cubicBezTo>
                    <a:pt x="7573" y="4822"/>
                    <a:pt x="4763" y="3274"/>
                    <a:pt x="2179" y="1548"/>
                  </a:cubicBezTo>
                  <a:cubicBezTo>
                    <a:pt x="1417" y="1048"/>
                    <a:pt x="703" y="524"/>
                    <a:pt x="0"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5"/>
            <p:cNvSpPr/>
            <p:nvPr/>
          </p:nvSpPr>
          <p:spPr>
            <a:xfrm>
              <a:off x="1672225" y="4469425"/>
              <a:ext cx="462875" cy="281900"/>
            </a:xfrm>
            <a:custGeom>
              <a:rect b="b" l="l" r="r" t="t"/>
              <a:pathLst>
                <a:path extrusionOk="0" h="11276" w="18515">
                  <a:moveTo>
                    <a:pt x="0" y="1"/>
                  </a:moveTo>
                  <a:lnTo>
                    <a:pt x="0" y="155"/>
                  </a:lnTo>
                  <a:cubicBezTo>
                    <a:pt x="1072" y="989"/>
                    <a:pt x="2132" y="1787"/>
                    <a:pt x="3275" y="2537"/>
                  </a:cubicBezTo>
                  <a:cubicBezTo>
                    <a:pt x="5870" y="4275"/>
                    <a:pt x="8668" y="5811"/>
                    <a:pt x="11395" y="7311"/>
                  </a:cubicBezTo>
                  <a:cubicBezTo>
                    <a:pt x="13704" y="8561"/>
                    <a:pt x="16038" y="9847"/>
                    <a:pt x="18276" y="11276"/>
                  </a:cubicBezTo>
                  <a:lnTo>
                    <a:pt x="18515" y="11276"/>
                  </a:lnTo>
                  <a:cubicBezTo>
                    <a:pt x="16217" y="9811"/>
                    <a:pt x="13823" y="8502"/>
                    <a:pt x="11454" y="7228"/>
                  </a:cubicBezTo>
                  <a:cubicBezTo>
                    <a:pt x="8728" y="5739"/>
                    <a:pt x="5918" y="4192"/>
                    <a:pt x="3322" y="2465"/>
                  </a:cubicBezTo>
                  <a:cubicBezTo>
                    <a:pt x="2179" y="1691"/>
                    <a:pt x="1072" y="870"/>
                    <a:pt x="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5"/>
            <p:cNvSpPr/>
            <p:nvPr/>
          </p:nvSpPr>
          <p:spPr>
            <a:xfrm>
              <a:off x="1672525" y="4418825"/>
              <a:ext cx="531625" cy="332500"/>
            </a:xfrm>
            <a:custGeom>
              <a:rect b="b" l="l" r="r" t="t"/>
              <a:pathLst>
                <a:path extrusionOk="0" h="13300" w="21265">
                  <a:moveTo>
                    <a:pt x="0" y="1"/>
                  </a:moveTo>
                  <a:lnTo>
                    <a:pt x="0" y="167"/>
                  </a:lnTo>
                  <a:cubicBezTo>
                    <a:pt x="1393" y="1358"/>
                    <a:pt x="2870" y="2489"/>
                    <a:pt x="4417" y="3513"/>
                  </a:cubicBezTo>
                  <a:cubicBezTo>
                    <a:pt x="7025" y="5263"/>
                    <a:pt x="9823" y="6787"/>
                    <a:pt x="12538" y="8299"/>
                  </a:cubicBezTo>
                  <a:cubicBezTo>
                    <a:pt x="15395" y="9859"/>
                    <a:pt x="18324" y="11454"/>
                    <a:pt x="21015" y="13300"/>
                  </a:cubicBezTo>
                  <a:lnTo>
                    <a:pt x="21265" y="13300"/>
                  </a:lnTo>
                  <a:cubicBezTo>
                    <a:pt x="18503" y="11383"/>
                    <a:pt x="15526" y="9764"/>
                    <a:pt x="12609" y="8180"/>
                  </a:cubicBezTo>
                  <a:cubicBezTo>
                    <a:pt x="9882" y="6692"/>
                    <a:pt x="7073" y="5144"/>
                    <a:pt x="4477" y="3418"/>
                  </a:cubicBezTo>
                  <a:cubicBezTo>
                    <a:pt x="2893" y="2370"/>
                    <a:pt x="1405" y="1239"/>
                    <a:pt x="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5"/>
            <p:cNvSpPr/>
            <p:nvPr/>
          </p:nvSpPr>
          <p:spPr>
            <a:xfrm>
              <a:off x="1672525" y="4367625"/>
              <a:ext cx="596525" cy="383700"/>
            </a:xfrm>
            <a:custGeom>
              <a:rect b="b" l="l" r="r" t="t"/>
              <a:pathLst>
                <a:path extrusionOk="0" h="15348" w="23861">
                  <a:moveTo>
                    <a:pt x="0" y="1"/>
                  </a:moveTo>
                  <a:lnTo>
                    <a:pt x="0" y="167"/>
                  </a:lnTo>
                  <a:cubicBezTo>
                    <a:pt x="1739" y="1739"/>
                    <a:pt x="3596" y="3180"/>
                    <a:pt x="5549" y="4489"/>
                  </a:cubicBezTo>
                  <a:cubicBezTo>
                    <a:pt x="8156" y="6240"/>
                    <a:pt x="10954" y="7764"/>
                    <a:pt x="13681" y="9276"/>
                  </a:cubicBezTo>
                  <a:cubicBezTo>
                    <a:pt x="17074" y="11121"/>
                    <a:pt x="20539" y="13026"/>
                    <a:pt x="23646" y="15348"/>
                  </a:cubicBezTo>
                  <a:lnTo>
                    <a:pt x="23860" y="15348"/>
                  </a:lnTo>
                  <a:cubicBezTo>
                    <a:pt x="20705" y="12979"/>
                    <a:pt x="17169" y="11062"/>
                    <a:pt x="13740" y="9180"/>
                  </a:cubicBezTo>
                  <a:cubicBezTo>
                    <a:pt x="11014" y="7692"/>
                    <a:pt x="8204" y="6144"/>
                    <a:pt x="5608" y="4418"/>
                  </a:cubicBezTo>
                  <a:cubicBezTo>
                    <a:pt x="3620" y="3084"/>
                    <a:pt x="1739" y="1608"/>
                    <a:pt x="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5"/>
            <p:cNvSpPr/>
            <p:nvPr/>
          </p:nvSpPr>
          <p:spPr>
            <a:xfrm>
              <a:off x="1672225" y="4313750"/>
              <a:ext cx="658725" cy="437575"/>
            </a:xfrm>
            <a:custGeom>
              <a:rect b="b" l="l" r="r" t="t"/>
              <a:pathLst>
                <a:path extrusionOk="0" h="17503" w="26349">
                  <a:moveTo>
                    <a:pt x="0" y="1"/>
                  </a:moveTo>
                  <a:lnTo>
                    <a:pt x="0" y="155"/>
                  </a:lnTo>
                  <a:cubicBezTo>
                    <a:pt x="2060" y="2168"/>
                    <a:pt x="4298" y="4001"/>
                    <a:pt x="6692" y="5609"/>
                  </a:cubicBezTo>
                  <a:cubicBezTo>
                    <a:pt x="9299" y="7347"/>
                    <a:pt x="12097" y="8883"/>
                    <a:pt x="14824" y="10383"/>
                  </a:cubicBezTo>
                  <a:cubicBezTo>
                    <a:pt x="18705" y="12502"/>
                    <a:pt x="22694" y="14681"/>
                    <a:pt x="26135" y="17503"/>
                  </a:cubicBezTo>
                  <a:lnTo>
                    <a:pt x="26349" y="17503"/>
                  </a:lnTo>
                  <a:cubicBezTo>
                    <a:pt x="22896" y="14622"/>
                    <a:pt x="18836" y="12407"/>
                    <a:pt x="14895" y="10264"/>
                  </a:cubicBezTo>
                  <a:cubicBezTo>
                    <a:pt x="12169" y="8776"/>
                    <a:pt x="9359" y="7228"/>
                    <a:pt x="6763" y="5501"/>
                  </a:cubicBezTo>
                  <a:cubicBezTo>
                    <a:pt x="4346" y="3870"/>
                    <a:pt x="2084" y="2025"/>
                    <a:pt x="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5"/>
            <p:cNvSpPr/>
            <p:nvPr/>
          </p:nvSpPr>
          <p:spPr>
            <a:xfrm>
              <a:off x="1673125" y="4258700"/>
              <a:ext cx="717375" cy="492625"/>
            </a:xfrm>
            <a:custGeom>
              <a:rect b="b" l="l" r="r" t="t"/>
              <a:pathLst>
                <a:path extrusionOk="0" h="19705" w="28695">
                  <a:moveTo>
                    <a:pt x="0" y="0"/>
                  </a:moveTo>
                  <a:lnTo>
                    <a:pt x="0" y="155"/>
                  </a:lnTo>
                  <a:cubicBezTo>
                    <a:pt x="2322" y="2619"/>
                    <a:pt x="4941" y="4834"/>
                    <a:pt x="7811" y="6739"/>
                  </a:cubicBezTo>
                  <a:cubicBezTo>
                    <a:pt x="10418" y="8477"/>
                    <a:pt x="13216" y="10013"/>
                    <a:pt x="15943" y="11513"/>
                  </a:cubicBezTo>
                  <a:cubicBezTo>
                    <a:pt x="20300" y="13895"/>
                    <a:pt x="24813" y="16347"/>
                    <a:pt x="28492" y="19705"/>
                  </a:cubicBezTo>
                  <a:lnTo>
                    <a:pt x="28694" y="19705"/>
                  </a:lnTo>
                  <a:cubicBezTo>
                    <a:pt x="24991" y="16300"/>
                    <a:pt x="20443" y="13823"/>
                    <a:pt x="16038" y="11430"/>
                  </a:cubicBezTo>
                  <a:cubicBezTo>
                    <a:pt x="13311" y="9942"/>
                    <a:pt x="10501" y="8394"/>
                    <a:pt x="7906" y="6668"/>
                  </a:cubicBezTo>
                  <a:cubicBezTo>
                    <a:pt x="5024" y="4727"/>
                    <a:pt x="2369" y="2500"/>
                    <a:pt x="0"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5"/>
            <p:cNvSpPr/>
            <p:nvPr/>
          </p:nvSpPr>
          <p:spPr>
            <a:xfrm>
              <a:off x="1672525" y="4200950"/>
              <a:ext cx="773925" cy="550375"/>
            </a:xfrm>
            <a:custGeom>
              <a:rect b="b" l="l" r="r" t="t"/>
              <a:pathLst>
                <a:path extrusionOk="0" h="22015" w="30957">
                  <a:moveTo>
                    <a:pt x="0" y="0"/>
                  </a:moveTo>
                  <a:lnTo>
                    <a:pt x="0" y="191"/>
                  </a:lnTo>
                  <a:cubicBezTo>
                    <a:pt x="2655" y="3120"/>
                    <a:pt x="5656" y="5763"/>
                    <a:pt x="8989" y="8001"/>
                  </a:cubicBezTo>
                  <a:cubicBezTo>
                    <a:pt x="11585" y="9751"/>
                    <a:pt x="14383" y="11275"/>
                    <a:pt x="17110" y="12788"/>
                  </a:cubicBezTo>
                  <a:cubicBezTo>
                    <a:pt x="21920" y="15407"/>
                    <a:pt x="26885" y="18122"/>
                    <a:pt x="30754" y="22015"/>
                  </a:cubicBezTo>
                  <a:lnTo>
                    <a:pt x="30956" y="22015"/>
                  </a:lnTo>
                  <a:cubicBezTo>
                    <a:pt x="27051" y="18050"/>
                    <a:pt x="22027" y="15312"/>
                    <a:pt x="17169" y="12668"/>
                  </a:cubicBezTo>
                  <a:cubicBezTo>
                    <a:pt x="14454" y="11180"/>
                    <a:pt x="11633" y="9632"/>
                    <a:pt x="9049" y="7906"/>
                  </a:cubicBezTo>
                  <a:cubicBezTo>
                    <a:pt x="5691" y="5656"/>
                    <a:pt x="2667" y="2977"/>
                    <a:pt x="0"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5"/>
            <p:cNvSpPr/>
            <p:nvPr/>
          </p:nvSpPr>
          <p:spPr>
            <a:xfrm>
              <a:off x="1672825" y="4142000"/>
              <a:ext cx="827200" cy="609625"/>
            </a:xfrm>
            <a:custGeom>
              <a:rect b="b" l="l" r="r" t="t"/>
              <a:pathLst>
                <a:path extrusionOk="0" h="24385" w="33088">
                  <a:moveTo>
                    <a:pt x="0" y="1"/>
                  </a:moveTo>
                  <a:lnTo>
                    <a:pt x="0" y="203"/>
                  </a:lnTo>
                  <a:cubicBezTo>
                    <a:pt x="2917" y="3680"/>
                    <a:pt x="6275" y="6764"/>
                    <a:pt x="10120" y="9311"/>
                  </a:cubicBezTo>
                  <a:cubicBezTo>
                    <a:pt x="12728" y="11050"/>
                    <a:pt x="15526" y="12586"/>
                    <a:pt x="18241" y="14086"/>
                  </a:cubicBezTo>
                  <a:cubicBezTo>
                    <a:pt x="23122" y="16753"/>
                    <a:pt x="28170" y="19515"/>
                    <a:pt x="32076" y="23492"/>
                  </a:cubicBezTo>
                  <a:cubicBezTo>
                    <a:pt x="32349" y="23789"/>
                    <a:pt x="32635" y="24087"/>
                    <a:pt x="32909" y="24385"/>
                  </a:cubicBezTo>
                  <a:lnTo>
                    <a:pt x="33088" y="24385"/>
                  </a:lnTo>
                  <a:cubicBezTo>
                    <a:pt x="32790" y="24039"/>
                    <a:pt x="32492" y="23718"/>
                    <a:pt x="32171" y="23397"/>
                  </a:cubicBezTo>
                  <a:cubicBezTo>
                    <a:pt x="28277" y="19396"/>
                    <a:pt x="23217" y="16634"/>
                    <a:pt x="18336" y="13979"/>
                  </a:cubicBezTo>
                  <a:cubicBezTo>
                    <a:pt x="15609" y="12490"/>
                    <a:pt x="12799" y="10943"/>
                    <a:pt x="10204" y="9216"/>
                  </a:cubicBezTo>
                  <a:cubicBezTo>
                    <a:pt x="6358" y="6644"/>
                    <a:pt x="2941" y="3513"/>
                    <a:pt x="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5"/>
            <p:cNvSpPr/>
            <p:nvPr/>
          </p:nvSpPr>
          <p:spPr>
            <a:xfrm>
              <a:off x="1672825" y="4079200"/>
              <a:ext cx="877800" cy="672425"/>
            </a:xfrm>
            <a:custGeom>
              <a:rect b="b" l="l" r="r" t="t"/>
              <a:pathLst>
                <a:path extrusionOk="0" h="26897" w="35112">
                  <a:moveTo>
                    <a:pt x="0" y="1"/>
                  </a:moveTo>
                  <a:lnTo>
                    <a:pt x="0" y="215"/>
                  </a:lnTo>
                  <a:cubicBezTo>
                    <a:pt x="3167" y="4275"/>
                    <a:pt x="6941" y="7859"/>
                    <a:pt x="11263" y="10752"/>
                  </a:cubicBezTo>
                  <a:cubicBezTo>
                    <a:pt x="13871" y="12490"/>
                    <a:pt x="16669" y="14026"/>
                    <a:pt x="19395" y="15526"/>
                  </a:cubicBezTo>
                  <a:cubicBezTo>
                    <a:pt x="24277" y="18193"/>
                    <a:pt x="29325" y="20956"/>
                    <a:pt x="33219" y="24932"/>
                  </a:cubicBezTo>
                  <a:cubicBezTo>
                    <a:pt x="33826" y="25551"/>
                    <a:pt x="34409" y="26206"/>
                    <a:pt x="34957" y="26897"/>
                  </a:cubicBezTo>
                  <a:lnTo>
                    <a:pt x="35112" y="26897"/>
                  </a:lnTo>
                  <a:cubicBezTo>
                    <a:pt x="34540" y="26182"/>
                    <a:pt x="33945" y="25492"/>
                    <a:pt x="33314" y="24837"/>
                  </a:cubicBezTo>
                  <a:cubicBezTo>
                    <a:pt x="29409" y="20836"/>
                    <a:pt x="24348" y="18074"/>
                    <a:pt x="19467" y="15419"/>
                  </a:cubicBezTo>
                  <a:cubicBezTo>
                    <a:pt x="16740" y="13931"/>
                    <a:pt x="13930" y="12383"/>
                    <a:pt x="11335" y="10657"/>
                  </a:cubicBezTo>
                  <a:cubicBezTo>
                    <a:pt x="6977" y="7728"/>
                    <a:pt x="3167" y="4120"/>
                    <a:pt x="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5"/>
            <p:cNvSpPr/>
            <p:nvPr/>
          </p:nvSpPr>
          <p:spPr>
            <a:xfrm>
              <a:off x="1672525" y="4013425"/>
              <a:ext cx="926325" cy="737900"/>
            </a:xfrm>
            <a:custGeom>
              <a:rect b="b" l="l" r="r" t="t"/>
              <a:pathLst>
                <a:path extrusionOk="0" h="29516" w="37053">
                  <a:moveTo>
                    <a:pt x="0" y="0"/>
                  </a:moveTo>
                  <a:lnTo>
                    <a:pt x="0" y="203"/>
                  </a:lnTo>
                  <a:cubicBezTo>
                    <a:pt x="3394" y="4941"/>
                    <a:pt x="7561" y="9049"/>
                    <a:pt x="12430" y="12323"/>
                  </a:cubicBezTo>
                  <a:cubicBezTo>
                    <a:pt x="15026" y="14062"/>
                    <a:pt x="17824" y="15597"/>
                    <a:pt x="20550" y="17098"/>
                  </a:cubicBezTo>
                  <a:cubicBezTo>
                    <a:pt x="25432" y="19765"/>
                    <a:pt x="30480" y="22527"/>
                    <a:pt x="34374" y="26504"/>
                  </a:cubicBezTo>
                  <a:cubicBezTo>
                    <a:pt x="35302" y="27444"/>
                    <a:pt x="36148" y="28456"/>
                    <a:pt x="36910" y="29516"/>
                  </a:cubicBezTo>
                  <a:lnTo>
                    <a:pt x="37052" y="29516"/>
                  </a:lnTo>
                  <a:cubicBezTo>
                    <a:pt x="36267" y="28420"/>
                    <a:pt x="35386" y="27385"/>
                    <a:pt x="34457" y="26396"/>
                  </a:cubicBezTo>
                  <a:cubicBezTo>
                    <a:pt x="30552" y="22396"/>
                    <a:pt x="25492" y="19634"/>
                    <a:pt x="20610" y="16979"/>
                  </a:cubicBezTo>
                  <a:cubicBezTo>
                    <a:pt x="17883" y="15490"/>
                    <a:pt x="15074" y="13943"/>
                    <a:pt x="12490" y="12216"/>
                  </a:cubicBezTo>
                  <a:cubicBezTo>
                    <a:pt x="7585" y="8930"/>
                    <a:pt x="3394" y="4775"/>
                    <a:pt x="0"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5"/>
            <p:cNvSpPr/>
            <p:nvPr/>
          </p:nvSpPr>
          <p:spPr>
            <a:xfrm>
              <a:off x="1673400" y="3945550"/>
              <a:ext cx="972775" cy="805775"/>
            </a:xfrm>
            <a:custGeom>
              <a:rect b="b" l="l" r="r" t="t"/>
              <a:pathLst>
                <a:path extrusionOk="0" h="32231" w="38911">
                  <a:moveTo>
                    <a:pt x="1" y="1"/>
                  </a:moveTo>
                  <a:lnTo>
                    <a:pt x="1" y="227"/>
                  </a:lnTo>
                  <a:cubicBezTo>
                    <a:pt x="3549" y="5632"/>
                    <a:pt x="8085" y="10347"/>
                    <a:pt x="13538" y="13967"/>
                  </a:cubicBezTo>
                  <a:cubicBezTo>
                    <a:pt x="16134" y="15705"/>
                    <a:pt x="18932" y="17241"/>
                    <a:pt x="21658" y="18741"/>
                  </a:cubicBezTo>
                  <a:cubicBezTo>
                    <a:pt x="26540" y="21408"/>
                    <a:pt x="31588" y="24170"/>
                    <a:pt x="35482" y="28147"/>
                  </a:cubicBezTo>
                  <a:cubicBezTo>
                    <a:pt x="36708" y="29397"/>
                    <a:pt x="37791" y="30766"/>
                    <a:pt x="38756" y="32231"/>
                  </a:cubicBezTo>
                  <a:lnTo>
                    <a:pt x="38911" y="32231"/>
                  </a:lnTo>
                  <a:cubicBezTo>
                    <a:pt x="37934" y="30743"/>
                    <a:pt x="36827" y="29338"/>
                    <a:pt x="35589" y="28076"/>
                  </a:cubicBezTo>
                  <a:cubicBezTo>
                    <a:pt x="31695" y="24075"/>
                    <a:pt x="26635" y="21301"/>
                    <a:pt x="21754" y="18658"/>
                  </a:cubicBezTo>
                  <a:cubicBezTo>
                    <a:pt x="19027" y="17169"/>
                    <a:pt x="16217" y="15622"/>
                    <a:pt x="13622" y="13895"/>
                  </a:cubicBezTo>
                  <a:cubicBezTo>
                    <a:pt x="8169" y="10228"/>
                    <a:pt x="3561" y="5501"/>
                    <a:pt x="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5"/>
            <p:cNvSpPr/>
            <p:nvPr/>
          </p:nvSpPr>
          <p:spPr>
            <a:xfrm>
              <a:off x="1672525" y="3873225"/>
              <a:ext cx="1018000" cy="877525"/>
            </a:xfrm>
            <a:custGeom>
              <a:rect b="b" l="l" r="r" t="t"/>
              <a:pathLst>
                <a:path extrusionOk="0" h="35101" w="40720">
                  <a:moveTo>
                    <a:pt x="0" y="0"/>
                  </a:moveTo>
                  <a:lnTo>
                    <a:pt x="0" y="215"/>
                  </a:lnTo>
                  <a:cubicBezTo>
                    <a:pt x="3739" y="6430"/>
                    <a:pt x="8692" y="11764"/>
                    <a:pt x="14704" y="15800"/>
                  </a:cubicBezTo>
                  <a:cubicBezTo>
                    <a:pt x="17300" y="17538"/>
                    <a:pt x="20098" y="19074"/>
                    <a:pt x="22825" y="20574"/>
                  </a:cubicBezTo>
                  <a:cubicBezTo>
                    <a:pt x="27706" y="23241"/>
                    <a:pt x="32754" y="26016"/>
                    <a:pt x="36648" y="29980"/>
                  </a:cubicBezTo>
                  <a:cubicBezTo>
                    <a:pt x="38160" y="31516"/>
                    <a:pt x="39469" y="33243"/>
                    <a:pt x="40589" y="35100"/>
                  </a:cubicBezTo>
                  <a:lnTo>
                    <a:pt x="40720" y="35100"/>
                  </a:lnTo>
                  <a:cubicBezTo>
                    <a:pt x="39589" y="33231"/>
                    <a:pt x="38267" y="31469"/>
                    <a:pt x="36731" y="29897"/>
                  </a:cubicBezTo>
                  <a:cubicBezTo>
                    <a:pt x="32826" y="25897"/>
                    <a:pt x="27766" y="23122"/>
                    <a:pt x="22884" y="20479"/>
                  </a:cubicBezTo>
                  <a:cubicBezTo>
                    <a:pt x="20169" y="18991"/>
                    <a:pt x="17348" y="17443"/>
                    <a:pt x="14764" y="15717"/>
                  </a:cubicBezTo>
                  <a:cubicBezTo>
                    <a:pt x="8692" y="11645"/>
                    <a:pt x="3715" y="6251"/>
                    <a:pt x="0"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5"/>
            <p:cNvSpPr/>
            <p:nvPr/>
          </p:nvSpPr>
          <p:spPr>
            <a:xfrm>
              <a:off x="1672525" y="3796725"/>
              <a:ext cx="1061450" cy="954900"/>
            </a:xfrm>
            <a:custGeom>
              <a:rect b="b" l="l" r="r" t="t"/>
              <a:pathLst>
                <a:path extrusionOk="0" h="38196" w="42458">
                  <a:moveTo>
                    <a:pt x="0" y="1"/>
                  </a:moveTo>
                  <a:lnTo>
                    <a:pt x="0" y="263"/>
                  </a:lnTo>
                  <a:cubicBezTo>
                    <a:pt x="3834" y="7287"/>
                    <a:pt x="9192" y="13359"/>
                    <a:pt x="15859" y="17824"/>
                  </a:cubicBezTo>
                  <a:cubicBezTo>
                    <a:pt x="18467" y="19563"/>
                    <a:pt x="21265" y="21098"/>
                    <a:pt x="23991" y="22599"/>
                  </a:cubicBezTo>
                  <a:cubicBezTo>
                    <a:pt x="28873" y="25266"/>
                    <a:pt x="33921" y="28028"/>
                    <a:pt x="37814" y="32005"/>
                  </a:cubicBezTo>
                  <a:cubicBezTo>
                    <a:pt x="39600" y="33838"/>
                    <a:pt x="41124" y="35922"/>
                    <a:pt x="42339" y="38196"/>
                  </a:cubicBezTo>
                  <a:lnTo>
                    <a:pt x="42458" y="38196"/>
                  </a:lnTo>
                  <a:cubicBezTo>
                    <a:pt x="41220" y="35886"/>
                    <a:pt x="39696" y="33779"/>
                    <a:pt x="37886" y="31909"/>
                  </a:cubicBezTo>
                  <a:cubicBezTo>
                    <a:pt x="33993" y="27909"/>
                    <a:pt x="28932" y="25147"/>
                    <a:pt x="24051" y="22491"/>
                  </a:cubicBezTo>
                  <a:cubicBezTo>
                    <a:pt x="21324" y="21003"/>
                    <a:pt x="18514" y="19455"/>
                    <a:pt x="15919" y="17729"/>
                  </a:cubicBezTo>
                  <a:cubicBezTo>
                    <a:pt x="9192" y="13217"/>
                    <a:pt x="3834" y="7109"/>
                    <a:pt x="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5"/>
            <p:cNvSpPr/>
            <p:nvPr/>
          </p:nvSpPr>
          <p:spPr>
            <a:xfrm>
              <a:off x="1672825" y="3713375"/>
              <a:ext cx="1103425" cy="1038250"/>
            </a:xfrm>
            <a:custGeom>
              <a:rect b="b" l="l" r="r" t="t"/>
              <a:pathLst>
                <a:path extrusionOk="0" h="41530" w="44137">
                  <a:moveTo>
                    <a:pt x="0" y="1"/>
                  </a:moveTo>
                  <a:lnTo>
                    <a:pt x="0" y="275"/>
                  </a:lnTo>
                  <a:cubicBezTo>
                    <a:pt x="3870" y="8276"/>
                    <a:pt x="9608" y="15146"/>
                    <a:pt x="16990" y="20099"/>
                  </a:cubicBezTo>
                  <a:cubicBezTo>
                    <a:pt x="19598" y="21837"/>
                    <a:pt x="22396" y="23373"/>
                    <a:pt x="25122" y="24873"/>
                  </a:cubicBezTo>
                  <a:cubicBezTo>
                    <a:pt x="30004" y="27540"/>
                    <a:pt x="35052" y="30302"/>
                    <a:pt x="38945" y="34279"/>
                  </a:cubicBezTo>
                  <a:cubicBezTo>
                    <a:pt x="41017" y="36398"/>
                    <a:pt x="42708" y="38839"/>
                    <a:pt x="44006" y="41530"/>
                  </a:cubicBezTo>
                  <a:lnTo>
                    <a:pt x="44137" y="41530"/>
                  </a:lnTo>
                  <a:cubicBezTo>
                    <a:pt x="42815" y="38803"/>
                    <a:pt x="41112" y="36315"/>
                    <a:pt x="39017" y="34172"/>
                  </a:cubicBezTo>
                  <a:cubicBezTo>
                    <a:pt x="35124" y="30171"/>
                    <a:pt x="30063" y="27409"/>
                    <a:pt x="25182" y="24754"/>
                  </a:cubicBezTo>
                  <a:cubicBezTo>
                    <a:pt x="22455" y="23266"/>
                    <a:pt x="19645" y="21718"/>
                    <a:pt x="17050" y="19991"/>
                  </a:cubicBezTo>
                  <a:cubicBezTo>
                    <a:pt x="9644" y="15027"/>
                    <a:pt x="3858" y="8073"/>
                    <a:pt x="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5"/>
            <p:cNvSpPr/>
            <p:nvPr/>
          </p:nvSpPr>
          <p:spPr>
            <a:xfrm>
              <a:off x="1673700" y="3622600"/>
              <a:ext cx="1143925" cy="1128725"/>
            </a:xfrm>
            <a:custGeom>
              <a:rect b="b" l="l" r="r" t="t"/>
              <a:pathLst>
                <a:path extrusionOk="0" h="45149" w="45757">
                  <a:moveTo>
                    <a:pt x="1" y="0"/>
                  </a:moveTo>
                  <a:lnTo>
                    <a:pt x="1" y="322"/>
                  </a:lnTo>
                  <a:cubicBezTo>
                    <a:pt x="3811" y="9394"/>
                    <a:pt x="9966" y="17205"/>
                    <a:pt x="18098" y="22658"/>
                  </a:cubicBezTo>
                  <a:cubicBezTo>
                    <a:pt x="20694" y="24396"/>
                    <a:pt x="23492" y="25932"/>
                    <a:pt x="26218" y="27432"/>
                  </a:cubicBezTo>
                  <a:cubicBezTo>
                    <a:pt x="31100" y="30099"/>
                    <a:pt x="36148" y="32862"/>
                    <a:pt x="40042" y="36838"/>
                  </a:cubicBezTo>
                  <a:cubicBezTo>
                    <a:pt x="42387" y="39220"/>
                    <a:pt x="44244" y="42053"/>
                    <a:pt x="45602" y="45149"/>
                  </a:cubicBezTo>
                  <a:lnTo>
                    <a:pt x="45757" y="45149"/>
                  </a:lnTo>
                  <a:cubicBezTo>
                    <a:pt x="44387" y="42018"/>
                    <a:pt x="42518" y="39160"/>
                    <a:pt x="40161" y="36731"/>
                  </a:cubicBezTo>
                  <a:cubicBezTo>
                    <a:pt x="36267" y="32731"/>
                    <a:pt x="31207" y="29968"/>
                    <a:pt x="26326" y="27313"/>
                  </a:cubicBezTo>
                  <a:cubicBezTo>
                    <a:pt x="23599" y="25825"/>
                    <a:pt x="20789" y="24277"/>
                    <a:pt x="18194" y="22551"/>
                  </a:cubicBezTo>
                  <a:cubicBezTo>
                    <a:pt x="10014" y="17062"/>
                    <a:pt x="3823" y="9168"/>
                    <a:pt x="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5"/>
            <p:cNvSpPr/>
            <p:nvPr/>
          </p:nvSpPr>
          <p:spPr>
            <a:xfrm>
              <a:off x="1672825" y="3522300"/>
              <a:ext cx="1184100" cy="1229025"/>
            </a:xfrm>
            <a:custGeom>
              <a:rect b="b" l="l" r="r" t="t"/>
              <a:pathLst>
                <a:path extrusionOk="0" h="49161" w="47364">
                  <a:moveTo>
                    <a:pt x="0" y="0"/>
                  </a:moveTo>
                  <a:lnTo>
                    <a:pt x="0" y="369"/>
                  </a:lnTo>
                  <a:cubicBezTo>
                    <a:pt x="3691" y="10656"/>
                    <a:pt x="10287" y="19586"/>
                    <a:pt x="19276" y="25610"/>
                  </a:cubicBezTo>
                  <a:cubicBezTo>
                    <a:pt x="21872" y="27349"/>
                    <a:pt x="24670" y="28885"/>
                    <a:pt x="27396" y="30385"/>
                  </a:cubicBezTo>
                  <a:cubicBezTo>
                    <a:pt x="32278" y="33052"/>
                    <a:pt x="37326" y="35826"/>
                    <a:pt x="41220" y="39791"/>
                  </a:cubicBezTo>
                  <a:cubicBezTo>
                    <a:pt x="43815" y="42446"/>
                    <a:pt x="45839" y="45649"/>
                    <a:pt x="47208" y="49161"/>
                  </a:cubicBezTo>
                  <a:lnTo>
                    <a:pt x="47363" y="49161"/>
                  </a:lnTo>
                  <a:cubicBezTo>
                    <a:pt x="45970" y="45613"/>
                    <a:pt x="43946" y="42386"/>
                    <a:pt x="41327" y="39707"/>
                  </a:cubicBezTo>
                  <a:cubicBezTo>
                    <a:pt x="37433" y="35707"/>
                    <a:pt x="32373" y="32933"/>
                    <a:pt x="27492" y="30289"/>
                  </a:cubicBezTo>
                  <a:cubicBezTo>
                    <a:pt x="24765" y="28801"/>
                    <a:pt x="21955" y="27253"/>
                    <a:pt x="19360" y="25527"/>
                  </a:cubicBezTo>
                  <a:cubicBezTo>
                    <a:pt x="10311" y="19455"/>
                    <a:pt x="3691" y="10418"/>
                    <a:pt x="0"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4" name="Google Shape;584;p15"/>
          <p:cNvGrpSpPr/>
          <p:nvPr/>
        </p:nvGrpSpPr>
        <p:grpSpPr>
          <a:xfrm rot="-5400000">
            <a:off x="7569671" y="9471"/>
            <a:ext cx="1583812" cy="1564849"/>
            <a:chOff x="3884100" y="2447750"/>
            <a:chExt cx="843575" cy="833475"/>
          </a:xfrm>
        </p:grpSpPr>
        <p:sp>
          <p:nvSpPr>
            <p:cNvPr id="585" name="Google Shape;585;p15"/>
            <p:cNvSpPr/>
            <p:nvPr/>
          </p:nvSpPr>
          <p:spPr>
            <a:xfrm>
              <a:off x="3884100" y="2447750"/>
              <a:ext cx="843300" cy="833175"/>
            </a:xfrm>
            <a:custGeom>
              <a:rect b="b" l="l" r="r" t="t"/>
              <a:pathLst>
                <a:path extrusionOk="0" h="33327" w="33732">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5"/>
            <p:cNvSpPr/>
            <p:nvPr/>
          </p:nvSpPr>
          <p:spPr>
            <a:xfrm>
              <a:off x="3936800" y="2490900"/>
              <a:ext cx="790600" cy="789125"/>
            </a:xfrm>
            <a:custGeom>
              <a:rect b="b" l="l" r="r" t="t"/>
              <a:pathLst>
                <a:path extrusionOk="0" h="31565" w="31624">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5"/>
            <p:cNvSpPr/>
            <p:nvPr/>
          </p:nvSpPr>
          <p:spPr>
            <a:xfrm>
              <a:off x="3979650" y="2534675"/>
              <a:ext cx="747450" cy="745650"/>
            </a:xfrm>
            <a:custGeom>
              <a:rect b="b" l="l" r="r" t="t"/>
              <a:pathLst>
                <a:path extrusionOk="0" h="29826" w="29898">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5"/>
            <p:cNvSpPr/>
            <p:nvPr/>
          </p:nvSpPr>
          <p:spPr>
            <a:xfrm>
              <a:off x="4016550" y="2577825"/>
              <a:ext cx="710850" cy="702200"/>
            </a:xfrm>
            <a:custGeom>
              <a:rect b="b" l="l" r="r" t="t"/>
              <a:pathLst>
                <a:path extrusionOk="0" h="28088" w="28434">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5"/>
            <p:cNvSpPr/>
            <p:nvPr/>
          </p:nvSpPr>
          <p:spPr>
            <a:xfrm>
              <a:off x="4048700" y="2621575"/>
              <a:ext cx="678700" cy="658450"/>
            </a:xfrm>
            <a:custGeom>
              <a:rect b="b" l="l" r="r" t="t"/>
              <a:pathLst>
                <a:path extrusionOk="0" h="26338" w="27148">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5"/>
            <p:cNvSpPr/>
            <p:nvPr/>
          </p:nvSpPr>
          <p:spPr>
            <a:xfrm>
              <a:off x="4078175" y="2665625"/>
              <a:ext cx="648925" cy="614700"/>
            </a:xfrm>
            <a:custGeom>
              <a:rect b="b" l="l" r="r" t="t"/>
              <a:pathLst>
                <a:path extrusionOk="0" h="24588" w="25957">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5"/>
            <p:cNvSpPr/>
            <p:nvPr/>
          </p:nvSpPr>
          <p:spPr>
            <a:xfrm>
              <a:off x="4106750" y="2708800"/>
              <a:ext cx="620650" cy="571225"/>
            </a:xfrm>
            <a:custGeom>
              <a:rect b="b" l="l" r="r" t="t"/>
              <a:pathLst>
                <a:path extrusionOk="0" h="22849" w="24826">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5"/>
            <p:cNvSpPr/>
            <p:nvPr/>
          </p:nvSpPr>
          <p:spPr>
            <a:xfrm>
              <a:off x="4133550" y="2753150"/>
              <a:ext cx="593850" cy="527175"/>
            </a:xfrm>
            <a:custGeom>
              <a:rect b="b" l="l" r="r" t="t"/>
              <a:pathLst>
                <a:path extrusionOk="0" h="21087" w="23754">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5"/>
            <p:cNvSpPr/>
            <p:nvPr/>
          </p:nvSpPr>
          <p:spPr>
            <a:xfrm>
              <a:off x="4160625" y="2796300"/>
              <a:ext cx="567050" cy="484025"/>
            </a:xfrm>
            <a:custGeom>
              <a:rect b="b" l="l" r="r" t="t"/>
              <a:pathLst>
                <a:path extrusionOk="0" h="19361" w="22682">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5"/>
            <p:cNvSpPr/>
            <p:nvPr/>
          </p:nvSpPr>
          <p:spPr>
            <a:xfrm>
              <a:off x="4188000" y="2840050"/>
              <a:ext cx="539675" cy="439975"/>
            </a:xfrm>
            <a:custGeom>
              <a:rect b="b" l="l" r="r" t="t"/>
              <a:pathLst>
                <a:path extrusionOk="0" h="17599" w="21587">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5"/>
            <p:cNvSpPr/>
            <p:nvPr/>
          </p:nvSpPr>
          <p:spPr>
            <a:xfrm>
              <a:off x="4216575" y="2884125"/>
              <a:ext cx="510825" cy="396200"/>
            </a:xfrm>
            <a:custGeom>
              <a:rect b="b" l="l" r="r" t="t"/>
              <a:pathLst>
                <a:path extrusionOk="0" h="15848" w="20433">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5"/>
            <p:cNvSpPr/>
            <p:nvPr/>
          </p:nvSpPr>
          <p:spPr>
            <a:xfrm>
              <a:off x="4247250" y="2927275"/>
              <a:ext cx="479850" cy="352750"/>
            </a:xfrm>
            <a:custGeom>
              <a:rect b="b" l="l" r="r" t="t"/>
              <a:pathLst>
                <a:path extrusionOk="0" h="14110" w="19194">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5"/>
            <p:cNvSpPr/>
            <p:nvPr/>
          </p:nvSpPr>
          <p:spPr>
            <a:xfrm>
              <a:off x="4281775" y="2971625"/>
              <a:ext cx="445625" cy="309300"/>
            </a:xfrm>
            <a:custGeom>
              <a:rect b="b" l="l" r="r" t="t"/>
              <a:pathLst>
                <a:path extrusionOk="0" h="12372" w="17825">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5"/>
            <p:cNvSpPr/>
            <p:nvPr/>
          </p:nvSpPr>
          <p:spPr>
            <a:xfrm>
              <a:off x="4320475" y="3015375"/>
              <a:ext cx="406925" cy="264950"/>
            </a:xfrm>
            <a:custGeom>
              <a:rect b="b" l="l" r="r" t="t"/>
              <a:pathLst>
                <a:path extrusionOk="0" h="10598" w="16277">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5"/>
            <p:cNvSpPr/>
            <p:nvPr/>
          </p:nvSpPr>
          <p:spPr>
            <a:xfrm>
              <a:off x="4364525" y="3058850"/>
              <a:ext cx="362875" cy="221475"/>
            </a:xfrm>
            <a:custGeom>
              <a:rect b="b" l="l" r="r" t="t"/>
              <a:pathLst>
                <a:path extrusionOk="0" h="8859" w="14515">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5"/>
            <p:cNvSpPr/>
            <p:nvPr/>
          </p:nvSpPr>
          <p:spPr>
            <a:xfrm>
              <a:off x="4414525" y="3102900"/>
              <a:ext cx="313150" cy="177425"/>
            </a:xfrm>
            <a:custGeom>
              <a:rect b="b" l="l" r="r" t="t"/>
              <a:pathLst>
                <a:path extrusionOk="0" h="7097" w="12526">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5"/>
            <p:cNvSpPr/>
            <p:nvPr/>
          </p:nvSpPr>
          <p:spPr>
            <a:xfrm>
              <a:off x="4472275" y="3146950"/>
              <a:ext cx="255125" cy="133375"/>
            </a:xfrm>
            <a:custGeom>
              <a:rect b="b" l="l" r="r" t="t"/>
              <a:pathLst>
                <a:path extrusionOk="0" h="5335" w="10205">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5"/>
            <p:cNvSpPr/>
            <p:nvPr/>
          </p:nvSpPr>
          <p:spPr>
            <a:xfrm>
              <a:off x="4539250" y="3190700"/>
              <a:ext cx="188150" cy="90525"/>
            </a:xfrm>
            <a:custGeom>
              <a:rect b="b" l="l" r="r" t="t"/>
              <a:pathLst>
                <a:path extrusionOk="0" h="3621" w="7526">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5"/>
            <p:cNvSpPr/>
            <p:nvPr/>
          </p:nvSpPr>
          <p:spPr>
            <a:xfrm>
              <a:off x="4619625" y="3234750"/>
              <a:ext cx="108050" cy="46175"/>
            </a:xfrm>
            <a:custGeom>
              <a:rect b="b" l="l" r="r" t="t"/>
              <a:pathLst>
                <a:path extrusionOk="0" h="1847" w="4322">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5"/>
            <p:cNvSpPr/>
            <p:nvPr/>
          </p:nvSpPr>
          <p:spPr>
            <a:xfrm>
              <a:off x="4720825" y="3278200"/>
              <a:ext cx="6575" cy="2725"/>
            </a:xfrm>
            <a:custGeom>
              <a:rect b="b" l="l" r="r" t="t"/>
              <a:pathLst>
                <a:path extrusionOk="0" h="109" w="263">
                  <a:moveTo>
                    <a:pt x="262" y="1"/>
                  </a:moveTo>
                  <a:cubicBezTo>
                    <a:pt x="179" y="25"/>
                    <a:pt x="83" y="60"/>
                    <a:pt x="0" y="108"/>
                  </a:cubicBezTo>
                  <a:lnTo>
                    <a:pt x="262" y="108"/>
                  </a:lnTo>
                  <a:lnTo>
                    <a:pt x="26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32">
    <p:spTree>
      <p:nvGrpSpPr>
        <p:cNvPr id="605" name="Shape 605"/>
        <p:cNvGrpSpPr/>
        <p:nvPr/>
      </p:nvGrpSpPr>
      <p:grpSpPr>
        <a:xfrm>
          <a:off x="0" y="0"/>
          <a:ext cx="0" cy="0"/>
          <a:chOff x="0" y="0"/>
          <a:chExt cx="0" cy="0"/>
        </a:xfrm>
      </p:grpSpPr>
      <p:sp>
        <p:nvSpPr>
          <p:cNvPr id="606" name="Google Shape;606;p16"/>
          <p:cNvSpPr/>
          <p:nvPr/>
        </p:nvSpPr>
        <p:spPr>
          <a:xfrm>
            <a:off x="798319" y="1687650"/>
            <a:ext cx="5684100" cy="17682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7" name="Google Shape;607;p16"/>
          <p:cNvSpPr/>
          <p:nvPr/>
        </p:nvSpPr>
        <p:spPr>
          <a:xfrm>
            <a:off x="6955481" y="1913550"/>
            <a:ext cx="1390200" cy="13164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6"/>
          <p:cNvSpPr txBox="1"/>
          <p:nvPr>
            <p:ph type="title"/>
          </p:nvPr>
        </p:nvSpPr>
        <p:spPr>
          <a:xfrm>
            <a:off x="1213506" y="1878850"/>
            <a:ext cx="4853700" cy="841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9" name="Google Shape;609;p16"/>
          <p:cNvSpPr txBox="1"/>
          <p:nvPr>
            <p:ph hasCustomPrompt="1" idx="2" type="title"/>
          </p:nvPr>
        </p:nvSpPr>
        <p:spPr>
          <a:xfrm>
            <a:off x="7087931" y="2053104"/>
            <a:ext cx="1125300" cy="10656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b="0"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10" name="Google Shape;610;p16"/>
          <p:cNvSpPr txBox="1"/>
          <p:nvPr>
            <p:ph idx="1" type="subTitle"/>
          </p:nvPr>
        </p:nvSpPr>
        <p:spPr>
          <a:xfrm>
            <a:off x="1213506" y="2793025"/>
            <a:ext cx="4853700" cy="471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800">
                <a:solidFill>
                  <a:schemeClr val="dk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611" name="Google Shape;611;p16"/>
          <p:cNvGrpSpPr/>
          <p:nvPr/>
        </p:nvGrpSpPr>
        <p:grpSpPr>
          <a:xfrm rot="10800000">
            <a:off x="-2" y="-2"/>
            <a:ext cx="4284611" cy="5097218"/>
            <a:chOff x="5588175" y="1772375"/>
            <a:chExt cx="1282050" cy="1525200"/>
          </a:xfrm>
        </p:grpSpPr>
        <p:sp>
          <p:nvSpPr>
            <p:cNvPr id="612" name="Google Shape;612;p16"/>
            <p:cNvSpPr/>
            <p:nvPr/>
          </p:nvSpPr>
          <p:spPr>
            <a:xfrm>
              <a:off x="5588175" y="1772375"/>
              <a:ext cx="1282050" cy="1525200"/>
            </a:xfrm>
            <a:custGeom>
              <a:rect b="b" l="l" r="r" t="t"/>
              <a:pathLst>
                <a:path extrusionOk="0" h="61008" w="51282">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6"/>
            <p:cNvSpPr/>
            <p:nvPr/>
          </p:nvSpPr>
          <p:spPr>
            <a:xfrm>
              <a:off x="5623000" y="1831900"/>
              <a:ext cx="1246625" cy="1465675"/>
            </a:xfrm>
            <a:custGeom>
              <a:rect b="b" l="l" r="r" t="t"/>
              <a:pathLst>
                <a:path extrusionOk="0" h="58627" w="49865">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6"/>
            <p:cNvSpPr/>
            <p:nvPr/>
          </p:nvSpPr>
          <p:spPr>
            <a:xfrm>
              <a:off x="5662600" y="1892925"/>
              <a:ext cx="1207025" cy="1404350"/>
            </a:xfrm>
            <a:custGeom>
              <a:rect b="b" l="l" r="r" t="t"/>
              <a:pathLst>
                <a:path extrusionOk="0" h="56174" w="48281">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6"/>
            <p:cNvSpPr/>
            <p:nvPr/>
          </p:nvSpPr>
          <p:spPr>
            <a:xfrm>
              <a:off x="5706350" y="1957800"/>
              <a:ext cx="1163275" cy="1339775"/>
            </a:xfrm>
            <a:custGeom>
              <a:rect b="b" l="l" r="r" t="t"/>
              <a:pathLst>
                <a:path extrusionOk="0" h="53591" w="46531">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6"/>
            <p:cNvSpPr/>
            <p:nvPr/>
          </p:nvSpPr>
          <p:spPr>
            <a:xfrm>
              <a:off x="5756350" y="2024775"/>
              <a:ext cx="1113275" cy="1272500"/>
            </a:xfrm>
            <a:custGeom>
              <a:rect b="b" l="l" r="r" t="t"/>
              <a:pathLst>
                <a:path extrusionOk="0" h="50900" w="44531">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6"/>
            <p:cNvSpPr/>
            <p:nvPr/>
          </p:nvSpPr>
          <p:spPr>
            <a:xfrm>
              <a:off x="5811125" y="2096825"/>
              <a:ext cx="1058500" cy="1200750"/>
            </a:xfrm>
            <a:custGeom>
              <a:rect b="b" l="l" r="r" t="t"/>
              <a:pathLst>
                <a:path extrusionOk="0" h="48030" w="4234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6"/>
            <p:cNvSpPr/>
            <p:nvPr/>
          </p:nvSpPr>
          <p:spPr>
            <a:xfrm>
              <a:off x="5872450" y="2175100"/>
              <a:ext cx="997475" cy="1121600"/>
            </a:xfrm>
            <a:custGeom>
              <a:rect b="b" l="l" r="r" t="t"/>
              <a:pathLst>
                <a:path extrusionOk="0" h="44864" w="39899">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6"/>
            <p:cNvSpPr/>
            <p:nvPr/>
          </p:nvSpPr>
          <p:spPr>
            <a:xfrm>
              <a:off x="5941800" y="2266175"/>
              <a:ext cx="927825" cy="1031100"/>
            </a:xfrm>
            <a:custGeom>
              <a:rect b="b" l="l" r="r" t="t"/>
              <a:pathLst>
                <a:path extrusionOk="0" h="41244" w="37113">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6"/>
            <p:cNvSpPr/>
            <p:nvPr/>
          </p:nvSpPr>
          <p:spPr>
            <a:xfrm>
              <a:off x="6020075" y="2380775"/>
              <a:ext cx="849550" cy="916500"/>
            </a:xfrm>
            <a:custGeom>
              <a:rect b="b" l="l" r="r" t="t"/>
              <a:pathLst>
                <a:path extrusionOk="0" h="36660" w="33982">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6"/>
            <p:cNvSpPr/>
            <p:nvPr/>
          </p:nvSpPr>
          <p:spPr>
            <a:xfrm>
              <a:off x="6109075" y="2537650"/>
              <a:ext cx="760550" cy="759625"/>
            </a:xfrm>
            <a:custGeom>
              <a:rect b="b" l="l" r="r" t="t"/>
              <a:pathLst>
                <a:path extrusionOk="0" h="30385" w="30422">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6"/>
            <p:cNvSpPr/>
            <p:nvPr/>
          </p:nvSpPr>
          <p:spPr>
            <a:xfrm>
              <a:off x="6206425" y="2686475"/>
              <a:ext cx="663200" cy="611100"/>
            </a:xfrm>
            <a:custGeom>
              <a:rect b="b" l="l" r="r" t="t"/>
              <a:pathLst>
                <a:path extrusionOk="0" h="24444" w="26528">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6"/>
            <p:cNvSpPr/>
            <p:nvPr/>
          </p:nvSpPr>
          <p:spPr>
            <a:xfrm>
              <a:off x="6308800" y="2795125"/>
              <a:ext cx="560825" cy="502150"/>
            </a:xfrm>
            <a:custGeom>
              <a:rect b="b" l="l" r="r" t="t"/>
              <a:pathLst>
                <a:path extrusionOk="0" h="20086" w="22433">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6"/>
            <p:cNvSpPr/>
            <p:nvPr/>
          </p:nvSpPr>
          <p:spPr>
            <a:xfrm>
              <a:off x="6408225" y="2881425"/>
              <a:ext cx="461100" cy="415850"/>
            </a:xfrm>
            <a:custGeom>
              <a:rect b="b" l="l" r="r" t="t"/>
              <a:pathLst>
                <a:path extrusionOk="0" h="16634" w="18444">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6"/>
            <p:cNvSpPr/>
            <p:nvPr/>
          </p:nvSpPr>
          <p:spPr>
            <a:xfrm>
              <a:off x="6499600" y="2955850"/>
              <a:ext cx="370025" cy="341725"/>
            </a:xfrm>
            <a:custGeom>
              <a:rect b="b" l="l" r="r" t="t"/>
              <a:pathLst>
                <a:path extrusionOk="0" h="13669" w="14801">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6"/>
            <p:cNvSpPr/>
            <p:nvPr/>
          </p:nvSpPr>
          <p:spPr>
            <a:xfrm>
              <a:off x="6581475" y="3021325"/>
              <a:ext cx="287850" cy="275950"/>
            </a:xfrm>
            <a:custGeom>
              <a:rect b="b" l="l" r="r" t="t"/>
              <a:pathLst>
                <a:path extrusionOk="0" h="11038" w="11514">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6"/>
            <p:cNvSpPr/>
            <p:nvPr/>
          </p:nvSpPr>
          <p:spPr>
            <a:xfrm>
              <a:off x="6652900" y="3082050"/>
              <a:ext cx="216125" cy="215525"/>
            </a:xfrm>
            <a:custGeom>
              <a:rect b="b" l="l" r="r" t="t"/>
              <a:pathLst>
                <a:path extrusionOk="0" h="8621" w="8645">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6"/>
            <p:cNvSpPr/>
            <p:nvPr/>
          </p:nvSpPr>
          <p:spPr>
            <a:xfrm>
              <a:off x="6716300" y="3138900"/>
              <a:ext cx="152725" cy="158375"/>
            </a:xfrm>
            <a:custGeom>
              <a:rect b="b" l="l" r="r" t="t"/>
              <a:pathLst>
                <a:path extrusionOk="0" h="6335" w="6109">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6"/>
            <p:cNvSpPr/>
            <p:nvPr/>
          </p:nvSpPr>
          <p:spPr>
            <a:xfrm>
              <a:off x="6772850" y="3193975"/>
              <a:ext cx="95875" cy="103600"/>
            </a:xfrm>
            <a:custGeom>
              <a:rect b="b" l="l" r="r" t="t"/>
              <a:pathLst>
                <a:path extrusionOk="0" h="4144" w="3835">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6"/>
            <p:cNvSpPr/>
            <p:nvPr/>
          </p:nvSpPr>
          <p:spPr>
            <a:xfrm>
              <a:off x="6823750" y="3246650"/>
              <a:ext cx="45575" cy="50925"/>
            </a:xfrm>
            <a:custGeom>
              <a:rect b="b" l="l" r="r" t="t"/>
              <a:pathLst>
                <a:path extrusionOk="0" h="2037" w="1823">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6"/>
            <p:cNvSpPr/>
            <p:nvPr/>
          </p:nvSpPr>
          <p:spPr>
            <a:xfrm>
              <a:off x="6868700" y="3297325"/>
              <a:ext cx="325" cy="250"/>
            </a:xfrm>
            <a:custGeom>
              <a:rect b="b" l="l" r="r" t="t"/>
              <a:pathLst>
                <a:path extrusionOk="0" h="10" w="13">
                  <a:moveTo>
                    <a:pt x="10" y="1"/>
                  </a:moveTo>
                  <a:cubicBezTo>
                    <a:pt x="7" y="1"/>
                    <a:pt x="1" y="4"/>
                    <a:pt x="1" y="10"/>
                  </a:cubicBezTo>
                  <a:cubicBezTo>
                    <a:pt x="13" y="4"/>
                    <a:pt x="13" y="1"/>
                    <a:pt x="1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2" name="Google Shape;632;p16"/>
          <p:cNvGrpSpPr/>
          <p:nvPr/>
        </p:nvGrpSpPr>
        <p:grpSpPr>
          <a:xfrm rot="-5400000">
            <a:off x="7569671" y="9471"/>
            <a:ext cx="1583812" cy="1564849"/>
            <a:chOff x="3884100" y="2447750"/>
            <a:chExt cx="843575" cy="833475"/>
          </a:xfrm>
        </p:grpSpPr>
        <p:sp>
          <p:nvSpPr>
            <p:cNvPr id="633" name="Google Shape;633;p16"/>
            <p:cNvSpPr/>
            <p:nvPr/>
          </p:nvSpPr>
          <p:spPr>
            <a:xfrm>
              <a:off x="3884100" y="2447750"/>
              <a:ext cx="843300" cy="833175"/>
            </a:xfrm>
            <a:custGeom>
              <a:rect b="b" l="l" r="r" t="t"/>
              <a:pathLst>
                <a:path extrusionOk="0" h="33327" w="33732">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6"/>
            <p:cNvSpPr/>
            <p:nvPr/>
          </p:nvSpPr>
          <p:spPr>
            <a:xfrm>
              <a:off x="3936800" y="2490900"/>
              <a:ext cx="790600" cy="789125"/>
            </a:xfrm>
            <a:custGeom>
              <a:rect b="b" l="l" r="r" t="t"/>
              <a:pathLst>
                <a:path extrusionOk="0" h="31565" w="31624">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6"/>
            <p:cNvSpPr/>
            <p:nvPr/>
          </p:nvSpPr>
          <p:spPr>
            <a:xfrm>
              <a:off x="3979650" y="2534675"/>
              <a:ext cx="747450" cy="745650"/>
            </a:xfrm>
            <a:custGeom>
              <a:rect b="b" l="l" r="r" t="t"/>
              <a:pathLst>
                <a:path extrusionOk="0" h="29826" w="29898">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6"/>
            <p:cNvSpPr/>
            <p:nvPr/>
          </p:nvSpPr>
          <p:spPr>
            <a:xfrm>
              <a:off x="4016550" y="2577825"/>
              <a:ext cx="710850" cy="702200"/>
            </a:xfrm>
            <a:custGeom>
              <a:rect b="b" l="l" r="r" t="t"/>
              <a:pathLst>
                <a:path extrusionOk="0" h="28088" w="28434">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6"/>
            <p:cNvSpPr/>
            <p:nvPr/>
          </p:nvSpPr>
          <p:spPr>
            <a:xfrm>
              <a:off x="4048700" y="2621575"/>
              <a:ext cx="678700" cy="658450"/>
            </a:xfrm>
            <a:custGeom>
              <a:rect b="b" l="l" r="r" t="t"/>
              <a:pathLst>
                <a:path extrusionOk="0" h="26338" w="27148">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6"/>
            <p:cNvSpPr/>
            <p:nvPr/>
          </p:nvSpPr>
          <p:spPr>
            <a:xfrm>
              <a:off x="4078175" y="2665625"/>
              <a:ext cx="648925" cy="614700"/>
            </a:xfrm>
            <a:custGeom>
              <a:rect b="b" l="l" r="r" t="t"/>
              <a:pathLst>
                <a:path extrusionOk="0" h="24588" w="25957">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6"/>
            <p:cNvSpPr/>
            <p:nvPr/>
          </p:nvSpPr>
          <p:spPr>
            <a:xfrm>
              <a:off x="4106750" y="2708800"/>
              <a:ext cx="620650" cy="571225"/>
            </a:xfrm>
            <a:custGeom>
              <a:rect b="b" l="l" r="r" t="t"/>
              <a:pathLst>
                <a:path extrusionOk="0" h="22849" w="24826">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6"/>
            <p:cNvSpPr/>
            <p:nvPr/>
          </p:nvSpPr>
          <p:spPr>
            <a:xfrm>
              <a:off x="4133550" y="2753150"/>
              <a:ext cx="593850" cy="527175"/>
            </a:xfrm>
            <a:custGeom>
              <a:rect b="b" l="l" r="r" t="t"/>
              <a:pathLst>
                <a:path extrusionOk="0" h="21087" w="23754">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6"/>
            <p:cNvSpPr/>
            <p:nvPr/>
          </p:nvSpPr>
          <p:spPr>
            <a:xfrm>
              <a:off x="4160625" y="2796300"/>
              <a:ext cx="567050" cy="484025"/>
            </a:xfrm>
            <a:custGeom>
              <a:rect b="b" l="l" r="r" t="t"/>
              <a:pathLst>
                <a:path extrusionOk="0" h="19361" w="22682">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6"/>
            <p:cNvSpPr/>
            <p:nvPr/>
          </p:nvSpPr>
          <p:spPr>
            <a:xfrm>
              <a:off x="4188000" y="2840050"/>
              <a:ext cx="539675" cy="439975"/>
            </a:xfrm>
            <a:custGeom>
              <a:rect b="b" l="l" r="r" t="t"/>
              <a:pathLst>
                <a:path extrusionOk="0" h="17599" w="21587">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6"/>
            <p:cNvSpPr/>
            <p:nvPr/>
          </p:nvSpPr>
          <p:spPr>
            <a:xfrm>
              <a:off x="4216575" y="2884125"/>
              <a:ext cx="510825" cy="396200"/>
            </a:xfrm>
            <a:custGeom>
              <a:rect b="b" l="l" r="r" t="t"/>
              <a:pathLst>
                <a:path extrusionOk="0" h="15848" w="20433">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6"/>
            <p:cNvSpPr/>
            <p:nvPr/>
          </p:nvSpPr>
          <p:spPr>
            <a:xfrm>
              <a:off x="4247250" y="2927275"/>
              <a:ext cx="479850" cy="352750"/>
            </a:xfrm>
            <a:custGeom>
              <a:rect b="b" l="l" r="r" t="t"/>
              <a:pathLst>
                <a:path extrusionOk="0" h="14110" w="19194">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6"/>
            <p:cNvSpPr/>
            <p:nvPr/>
          </p:nvSpPr>
          <p:spPr>
            <a:xfrm>
              <a:off x="4281775" y="2971625"/>
              <a:ext cx="445625" cy="309300"/>
            </a:xfrm>
            <a:custGeom>
              <a:rect b="b" l="l" r="r" t="t"/>
              <a:pathLst>
                <a:path extrusionOk="0" h="12372" w="17825">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6"/>
            <p:cNvSpPr/>
            <p:nvPr/>
          </p:nvSpPr>
          <p:spPr>
            <a:xfrm>
              <a:off x="4320475" y="3015375"/>
              <a:ext cx="406925" cy="264950"/>
            </a:xfrm>
            <a:custGeom>
              <a:rect b="b" l="l" r="r" t="t"/>
              <a:pathLst>
                <a:path extrusionOk="0" h="10598" w="16277">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6"/>
            <p:cNvSpPr/>
            <p:nvPr/>
          </p:nvSpPr>
          <p:spPr>
            <a:xfrm>
              <a:off x="4364525" y="3058850"/>
              <a:ext cx="362875" cy="221475"/>
            </a:xfrm>
            <a:custGeom>
              <a:rect b="b" l="l" r="r" t="t"/>
              <a:pathLst>
                <a:path extrusionOk="0" h="8859" w="14515">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6"/>
            <p:cNvSpPr/>
            <p:nvPr/>
          </p:nvSpPr>
          <p:spPr>
            <a:xfrm>
              <a:off x="4414525" y="3102900"/>
              <a:ext cx="313150" cy="177425"/>
            </a:xfrm>
            <a:custGeom>
              <a:rect b="b" l="l" r="r" t="t"/>
              <a:pathLst>
                <a:path extrusionOk="0" h="7097" w="12526">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6"/>
            <p:cNvSpPr/>
            <p:nvPr/>
          </p:nvSpPr>
          <p:spPr>
            <a:xfrm>
              <a:off x="4472275" y="3146950"/>
              <a:ext cx="255125" cy="133375"/>
            </a:xfrm>
            <a:custGeom>
              <a:rect b="b" l="l" r="r" t="t"/>
              <a:pathLst>
                <a:path extrusionOk="0" h="5335" w="10205">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6"/>
            <p:cNvSpPr/>
            <p:nvPr/>
          </p:nvSpPr>
          <p:spPr>
            <a:xfrm>
              <a:off x="4539250" y="3190700"/>
              <a:ext cx="188150" cy="90525"/>
            </a:xfrm>
            <a:custGeom>
              <a:rect b="b" l="l" r="r" t="t"/>
              <a:pathLst>
                <a:path extrusionOk="0" h="3621" w="7526">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6"/>
            <p:cNvSpPr/>
            <p:nvPr/>
          </p:nvSpPr>
          <p:spPr>
            <a:xfrm>
              <a:off x="4619625" y="3234750"/>
              <a:ext cx="108050" cy="46175"/>
            </a:xfrm>
            <a:custGeom>
              <a:rect b="b" l="l" r="r" t="t"/>
              <a:pathLst>
                <a:path extrusionOk="0" h="1847" w="4322">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6"/>
            <p:cNvSpPr/>
            <p:nvPr/>
          </p:nvSpPr>
          <p:spPr>
            <a:xfrm>
              <a:off x="4720825" y="3278200"/>
              <a:ext cx="6575" cy="2725"/>
            </a:xfrm>
            <a:custGeom>
              <a:rect b="b" l="l" r="r" t="t"/>
              <a:pathLst>
                <a:path extrusionOk="0" h="109" w="263">
                  <a:moveTo>
                    <a:pt x="262" y="1"/>
                  </a:moveTo>
                  <a:cubicBezTo>
                    <a:pt x="179" y="25"/>
                    <a:pt x="83" y="60"/>
                    <a:pt x="0" y="108"/>
                  </a:cubicBezTo>
                  <a:lnTo>
                    <a:pt x="262" y="108"/>
                  </a:lnTo>
                  <a:lnTo>
                    <a:pt x="26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33">
    <p:spTree>
      <p:nvGrpSpPr>
        <p:cNvPr id="653" name="Shape 653"/>
        <p:cNvGrpSpPr/>
        <p:nvPr/>
      </p:nvGrpSpPr>
      <p:grpSpPr>
        <a:xfrm>
          <a:off x="0" y="0"/>
          <a:ext cx="0" cy="0"/>
          <a:chOff x="0" y="0"/>
          <a:chExt cx="0" cy="0"/>
        </a:xfrm>
      </p:grpSpPr>
      <p:sp>
        <p:nvSpPr>
          <p:cNvPr id="654" name="Google Shape;654;p17"/>
          <p:cNvSpPr/>
          <p:nvPr/>
        </p:nvSpPr>
        <p:spPr>
          <a:xfrm>
            <a:off x="798319" y="2498625"/>
            <a:ext cx="5684100" cy="17682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55" name="Google Shape;655;p17"/>
          <p:cNvSpPr/>
          <p:nvPr/>
        </p:nvSpPr>
        <p:spPr>
          <a:xfrm>
            <a:off x="798331" y="876675"/>
            <a:ext cx="1390200" cy="13164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7"/>
          <p:cNvSpPr txBox="1"/>
          <p:nvPr>
            <p:ph type="title"/>
          </p:nvPr>
        </p:nvSpPr>
        <p:spPr>
          <a:xfrm>
            <a:off x="1213506" y="2689825"/>
            <a:ext cx="4853700" cy="8418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57" name="Google Shape;657;p17"/>
          <p:cNvSpPr txBox="1"/>
          <p:nvPr>
            <p:ph hasCustomPrompt="1" idx="2" type="title"/>
          </p:nvPr>
        </p:nvSpPr>
        <p:spPr>
          <a:xfrm>
            <a:off x="930781" y="1016229"/>
            <a:ext cx="1125300" cy="10656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b="0"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58" name="Google Shape;658;p17"/>
          <p:cNvSpPr txBox="1"/>
          <p:nvPr>
            <p:ph idx="1" type="subTitle"/>
          </p:nvPr>
        </p:nvSpPr>
        <p:spPr>
          <a:xfrm>
            <a:off x="1213506" y="3604000"/>
            <a:ext cx="4853700" cy="47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solidFill>
                  <a:schemeClr val="dk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659" name="Google Shape;659;p17"/>
          <p:cNvGrpSpPr/>
          <p:nvPr/>
        </p:nvGrpSpPr>
        <p:grpSpPr>
          <a:xfrm flipH="1" rot="10800000">
            <a:off x="4859398" y="23136"/>
            <a:ext cx="4284611" cy="5097218"/>
            <a:chOff x="5588175" y="1772375"/>
            <a:chExt cx="1282050" cy="1525200"/>
          </a:xfrm>
        </p:grpSpPr>
        <p:sp>
          <p:nvSpPr>
            <p:cNvPr id="660" name="Google Shape;660;p17"/>
            <p:cNvSpPr/>
            <p:nvPr/>
          </p:nvSpPr>
          <p:spPr>
            <a:xfrm>
              <a:off x="5588175" y="1772375"/>
              <a:ext cx="1282050" cy="1525200"/>
            </a:xfrm>
            <a:custGeom>
              <a:rect b="b" l="l" r="r" t="t"/>
              <a:pathLst>
                <a:path extrusionOk="0" h="61008" w="51282">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7"/>
            <p:cNvSpPr/>
            <p:nvPr/>
          </p:nvSpPr>
          <p:spPr>
            <a:xfrm>
              <a:off x="5623000" y="1831900"/>
              <a:ext cx="1246625" cy="1465675"/>
            </a:xfrm>
            <a:custGeom>
              <a:rect b="b" l="l" r="r" t="t"/>
              <a:pathLst>
                <a:path extrusionOk="0" h="58627" w="49865">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7"/>
            <p:cNvSpPr/>
            <p:nvPr/>
          </p:nvSpPr>
          <p:spPr>
            <a:xfrm>
              <a:off x="5662600" y="1892925"/>
              <a:ext cx="1207025" cy="1404350"/>
            </a:xfrm>
            <a:custGeom>
              <a:rect b="b" l="l" r="r" t="t"/>
              <a:pathLst>
                <a:path extrusionOk="0" h="56174" w="48281">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7"/>
            <p:cNvSpPr/>
            <p:nvPr/>
          </p:nvSpPr>
          <p:spPr>
            <a:xfrm>
              <a:off x="5706350" y="1957800"/>
              <a:ext cx="1163275" cy="1339775"/>
            </a:xfrm>
            <a:custGeom>
              <a:rect b="b" l="l" r="r" t="t"/>
              <a:pathLst>
                <a:path extrusionOk="0" h="53591" w="46531">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7"/>
            <p:cNvSpPr/>
            <p:nvPr/>
          </p:nvSpPr>
          <p:spPr>
            <a:xfrm>
              <a:off x="5756350" y="2024775"/>
              <a:ext cx="1113275" cy="1272500"/>
            </a:xfrm>
            <a:custGeom>
              <a:rect b="b" l="l" r="r" t="t"/>
              <a:pathLst>
                <a:path extrusionOk="0" h="50900" w="44531">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7"/>
            <p:cNvSpPr/>
            <p:nvPr/>
          </p:nvSpPr>
          <p:spPr>
            <a:xfrm>
              <a:off x="5811125" y="2096825"/>
              <a:ext cx="1058500" cy="1200750"/>
            </a:xfrm>
            <a:custGeom>
              <a:rect b="b" l="l" r="r" t="t"/>
              <a:pathLst>
                <a:path extrusionOk="0" h="48030" w="4234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7"/>
            <p:cNvSpPr/>
            <p:nvPr/>
          </p:nvSpPr>
          <p:spPr>
            <a:xfrm>
              <a:off x="5872450" y="2175100"/>
              <a:ext cx="997475" cy="1121600"/>
            </a:xfrm>
            <a:custGeom>
              <a:rect b="b" l="l" r="r" t="t"/>
              <a:pathLst>
                <a:path extrusionOk="0" h="44864" w="39899">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7"/>
            <p:cNvSpPr/>
            <p:nvPr/>
          </p:nvSpPr>
          <p:spPr>
            <a:xfrm>
              <a:off x="5941800" y="2266175"/>
              <a:ext cx="927825" cy="1031100"/>
            </a:xfrm>
            <a:custGeom>
              <a:rect b="b" l="l" r="r" t="t"/>
              <a:pathLst>
                <a:path extrusionOk="0" h="41244" w="37113">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7"/>
            <p:cNvSpPr/>
            <p:nvPr/>
          </p:nvSpPr>
          <p:spPr>
            <a:xfrm>
              <a:off x="6020075" y="2380775"/>
              <a:ext cx="849550" cy="916500"/>
            </a:xfrm>
            <a:custGeom>
              <a:rect b="b" l="l" r="r" t="t"/>
              <a:pathLst>
                <a:path extrusionOk="0" h="36660" w="33982">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7"/>
            <p:cNvSpPr/>
            <p:nvPr/>
          </p:nvSpPr>
          <p:spPr>
            <a:xfrm>
              <a:off x="6109075" y="2537650"/>
              <a:ext cx="760550" cy="759625"/>
            </a:xfrm>
            <a:custGeom>
              <a:rect b="b" l="l" r="r" t="t"/>
              <a:pathLst>
                <a:path extrusionOk="0" h="30385" w="30422">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7"/>
            <p:cNvSpPr/>
            <p:nvPr/>
          </p:nvSpPr>
          <p:spPr>
            <a:xfrm>
              <a:off x="6206425" y="2686475"/>
              <a:ext cx="663200" cy="611100"/>
            </a:xfrm>
            <a:custGeom>
              <a:rect b="b" l="l" r="r" t="t"/>
              <a:pathLst>
                <a:path extrusionOk="0" h="24444" w="26528">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7"/>
            <p:cNvSpPr/>
            <p:nvPr/>
          </p:nvSpPr>
          <p:spPr>
            <a:xfrm>
              <a:off x="6308800" y="2795125"/>
              <a:ext cx="560825" cy="502150"/>
            </a:xfrm>
            <a:custGeom>
              <a:rect b="b" l="l" r="r" t="t"/>
              <a:pathLst>
                <a:path extrusionOk="0" h="20086" w="22433">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7"/>
            <p:cNvSpPr/>
            <p:nvPr/>
          </p:nvSpPr>
          <p:spPr>
            <a:xfrm>
              <a:off x="6408225" y="2881425"/>
              <a:ext cx="461100" cy="415850"/>
            </a:xfrm>
            <a:custGeom>
              <a:rect b="b" l="l" r="r" t="t"/>
              <a:pathLst>
                <a:path extrusionOk="0" h="16634" w="18444">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7"/>
            <p:cNvSpPr/>
            <p:nvPr/>
          </p:nvSpPr>
          <p:spPr>
            <a:xfrm>
              <a:off x="6499600" y="2955850"/>
              <a:ext cx="370025" cy="341725"/>
            </a:xfrm>
            <a:custGeom>
              <a:rect b="b" l="l" r="r" t="t"/>
              <a:pathLst>
                <a:path extrusionOk="0" h="13669" w="14801">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7"/>
            <p:cNvSpPr/>
            <p:nvPr/>
          </p:nvSpPr>
          <p:spPr>
            <a:xfrm>
              <a:off x="6581475" y="3021325"/>
              <a:ext cx="287850" cy="275950"/>
            </a:xfrm>
            <a:custGeom>
              <a:rect b="b" l="l" r="r" t="t"/>
              <a:pathLst>
                <a:path extrusionOk="0" h="11038" w="11514">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7"/>
            <p:cNvSpPr/>
            <p:nvPr/>
          </p:nvSpPr>
          <p:spPr>
            <a:xfrm>
              <a:off x="6652900" y="3082050"/>
              <a:ext cx="216125" cy="215525"/>
            </a:xfrm>
            <a:custGeom>
              <a:rect b="b" l="l" r="r" t="t"/>
              <a:pathLst>
                <a:path extrusionOk="0" h="8621" w="8645">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7"/>
            <p:cNvSpPr/>
            <p:nvPr/>
          </p:nvSpPr>
          <p:spPr>
            <a:xfrm>
              <a:off x="6716300" y="3138900"/>
              <a:ext cx="152725" cy="158375"/>
            </a:xfrm>
            <a:custGeom>
              <a:rect b="b" l="l" r="r" t="t"/>
              <a:pathLst>
                <a:path extrusionOk="0" h="6335" w="6109">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7"/>
            <p:cNvSpPr/>
            <p:nvPr/>
          </p:nvSpPr>
          <p:spPr>
            <a:xfrm>
              <a:off x="6772850" y="3193975"/>
              <a:ext cx="95875" cy="103600"/>
            </a:xfrm>
            <a:custGeom>
              <a:rect b="b" l="l" r="r" t="t"/>
              <a:pathLst>
                <a:path extrusionOk="0" h="4144" w="3835">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7"/>
            <p:cNvSpPr/>
            <p:nvPr/>
          </p:nvSpPr>
          <p:spPr>
            <a:xfrm>
              <a:off x="6823750" y="3246650"/>
              <a:ext cx="45575" cy="50925"/>
            </a:xfrm>
            <a:custGeom>
              <a:rect b="b" l="l" r="r" t="t"/>
              <a:pathLst>
                <a:path extrusionOk="0" h="2037" w="1823">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7"/>
            <p:cNvSpPr/>
            <p:nvPr/>
          </p:nvSpPr>
          <p:spPr>
            <a:xfrm>
              <a:off x="6868700" y="3297325"/>
              <a:ext cx="325" cy="250"/>
            </a:xfrm>
            <a:custGeom>
              <a:rect b="b" l="l" r="r" t="t"/>
              <a:pathLst>
                <a:path extrusionOk="0" h="10" w="13">
                  <a:moveTo>
                    <a:pt x="10" y="1"/>
                  </a:moveTo>
                  <a:cubicBezTo>
                    <a:pt x="7" y="1"/>
                    <a:pt x="1" y="4"/>
                    <a:pt x="1" y="10"/>
                  </a:cubicBezTo>
                  <a:cubicBezTo>
                    <a:pt x="13" y="4"/>
                    <a:pt x="13" y="1"/>
                    <a:pt x="1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34">
    <p:spTree>
      <p:nvGrpSpPr>
        <p:cNvPr id="680" name="Shape 680"/>
        <p:cNvGrpSpPr/>
        <p:nvPr/>
      </p:nvGrpSpPr>
      <p:grpSpPr>
        <a:xfrm>
          <a:off x="0" y="0"/>
          <a:ext cx="0" cy="0"/>
          <a:chOff x="0" y="0"/>
          <a:chExt cx="0" cy="0"/>
        </a:xfrm>
      </p:grpSpPr>
      <p:sp>
        <p:nvSpPr>
          <p:cNvPr id="681" name="Google Shape;681;p18"/>
          <p:cNvSpPr/>
          <p:nvPr/>
        </p:nvSpPr>
        <p:spPr>
          <a:xfrm>
            <a:off x="2703319" y="2498625"/>
            <a:ext cx="5684100" cy="17682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2" name="Google Shape;682;p18"/>
          <p:cNvSpPr/>
          <p:nvPr/>
        </p:nvSpPr>
        <p:spPr>
          <a:xfrm>
            <a:off x="6984031" y="876675"/>
            <a:ext cx="1390200" cy="13164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8"/>
          <p:cNvSpPr txBox="1"/>
          <p:nvPr>
            <p:ph type="title"/>
          </p:nvPr>
        </p:nvSpPr>
        <p:spPr>
          <a:xfrm>
            <a:off x="3118506" y="2689825"/>
            <a:ext cx="4853700" cy="8418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84" name="Google Shape;684;p18"/>
          <p:cNvSpPr txBox="1"/>
          <p:nvPr>
            <p:ph hasCustomPrompt="1" idx="2" type="title"/>
          </p:nvPr>
        </p:nvSpPr>
        <p:spPr>
          <a:xfrm>
            <a:off x="7093929" y="1016225"/>
            <a:ext cx="1163700" cy="10656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b="0"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85" name="Google Shape;685;p18"/>
          <p:cNvSpPr txBox="1"/>
          <p:nvPr>
            <p:ph idx="1" type="subTitle"/>
          </p:nvPr>
        </p:nvSpPr>
        <p:spPr>
          <a:xfrm>
            <a:off x="3118506" y="3604000"/>
            <a:ext cx="4853700" cy="47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solidFill>
                  <a:schemeClr val="dk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686" name="Google Shape;686;p18"/>
          <p:cNvGrpSpPr/>
          <p:nvPr/>
        </p:nvGrpSpPr>
        <p:grpSpPr>
          <a:xfrm rot="10800000">
            <a:off x="-2" y="11"/>
            <a:ext cx="4284611" cy="5097218"/>
            <a:chOff x="5588175" y="1772375"/>
            <a:chExt cx="1282050" cy="1525200"/>
          </a:xfrm>
        </p:grpSpPr>
        <p:sp>
          <p:nvSpPr>
            <p:cNvPr id="687" name="Google Shape;687;p18"/>
            <p:cNvSpPr/>
            <p:nvPr/>
          </p:nvSpPr>
          <p:spPr>
            <a:xfrm>
              <a:off x="5588175" y="1772375"/>
              <a:ext cx="1282050" cy="1525200"/>
            </a:xfrm>
            <a:custGeom>
              <a:rect b="b" l="l" r="r" t="t"/>
              <a:pathLst>
                <a:path extrusionOk="0" h="61008" w="51282">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8"/>
            <p:cNvSpPr/>
            <p:nvPr/>
          </p:nvSpPr>
          <p:spPr>
            <a:xfrm>
              <a:off x="5623000" y="1831900"/>
              <a:ext cx="1246625" cy="1465675"/>
            </a:xfrm>
            <a:custGeom>
              <a:rect b="b" l="l" r="r" t="t"/>
              <a:pathLst>
                <a:path extrusionOk="0" h="58627" w="49865">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8"/>
            <p:cNvSpPr/>
            <p:nvPr/>
          </p:nvSpPr>
          <p:spPr>
            <a:xfrm>
              <a:off x="5662600" y="1892925"/>
              <a:ext cx="1207025" cy="1404350"/>
            </a:xfrm>
            <a:custGeom>
              <a:rect b="b" l="l" r="r" t="t"/>
              <a:pathLst>
                <a:path extrusionOk="0" h="56174" w="48281">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8"/>
            <p:cNvSpPr/>
            <p:nvPr/>
          </p:nvSpPr>
          <p:spPr>
            <a:xfrm>
              <a:off x="5706350" y="1957800"/>
              <a:ext cx="1163275" cy="1339775"/>
            </a:xfrm>
            <a:custGeom>
              <a:rect b="b" l="l" r="r" t="t"/>
              <a:pathLst>
                <a:path extrusionOk="0" h="53591" w="46531">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8"/>
            <p:cNvSpPr/>
            <p:nvPr/>
          </p:nvSpPr>
          <p:spPr>
            <a:xfrm>
              <a:off x="5756350" y="2024775"/>
              <a:ext cx="1113275" cy="1272500"/>
            </a:xfrm>
            <a:custGeom>
              <a:rect b="b" l="l" r="r" t="t"/>
              <a:pathLst>
                <a:path extrusionOk="0" h="50900" w="44531">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8"/>
            <p:cNvSpPr/>
            <p:nvPr/>
          </p:nvSpPr>
          <p:spPr>
            <a:xfrm>
              <a:off x="5811125" y="2096825"/>
              <a:ext cx="1058500" cy="1200750"/>
            </a:xfrm>
            <a:custGeom>
              <a:rect b="b" l="l" r="r" t="t"/>
              <a:pathLst>
                <a:path extrusionOk="0" h="48030" w="4234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8"/>
            <p:cNvSpPr/>
            <p:nvPr/>
          </p:nvSpPr>
          <p:spPr>
            <a:xfrm>
              <a:off x="5872450" y="2175100"/>
              <a:ext cx="997475" cy="1121600"/>
            </a:xfrm>
            <a:custGeom>
              <a:rect b="b" l="l" r="r" t="t"/>
              <a:pathLst>
                <a:path extrusionOk="0" h="44864" w="39899">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8"/>
            <p:cNvSpPr/>
            <p:nvPr/>
          </p:nvSpPr>
          <p:spPr>
            <a:xfrm>
              <a:off x="5941800" y="2266175"/>
              <a:ext cx="927825" cy="1031100"/>
            </a:xfrm>
            <a:custGeom>
              <a:rect b="b" l="l" r="r" t="t"/>
              <a:pathLst>
                <a:path extrusionOk="0" h="41244" w="37113">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8"/>
            <p:cNvSpPr/>
            <p:nvPr/>
          </p:nvSpPr>
          <p:spPr>
            <a:xfrm>
              <a:off x="6020075" y="2380775"/>
              <a:ext cx="849550" cy="916500"/>
            </a:xfrm>
            <a:custGeom>
              <a:rect b="b" l="l" r="r" t="t"/>
              <a:pathLst>
                <a:path extrusionOk="0" h="36660" w="33982">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8"/>
            <p:cNvSpPr/>
            <p:nvPr/>
          </p:nvSpPr>
          <p:spPr>
            <a:xfrm>
              <a:off x="6109075" y="2537650"/>
              <a:ext cx="760550" cy="759625"/>
            </a:xfrm>
            <a:custGeom>
              <a:rect b="b" l="l" r="r" t="t"/>
              <a:pathLst>
                <a:path extrusionOk="0" h="30385" w="30422">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8"/>
            <p:cNvSpPr/>
            <p:nvPr/>
          </p:nvSpPr>
          <p:spPr>
            <a:xfrm>
              <a:off x="6206425" y="2686475"/>
              <a:ext cx="663200" cy="611100"/>
            </a:xfrm>
            <a:custGeom>
              <a:rect b="b" l="l" r="r" t="t"/>
              <a:pathLst>
                <a:path extrusionOk="0" h="24444" w="26528">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8"/>
            <p:cNvSpPr/>
            <p:nvPr/>
          </p:nvSpPr>
          <p:spPr>
            <a:xfrm>
              <a:off x="6308800" y="2795125"/>
              <a:ext cx="560825" cy="502150"/>
            </a:xfrm>
            <a:custGeom>
              <a:rect b="b" l="l" r="r" t="t"/>
              <a:pathLst>
                <a:path extrusionOk="0" h="20086" w="22433">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8"/>
            <p:cNvSpPr/>
            <p:nvPr/>
          </p:nvSpPr>
          <p:spPr>
            <a:xfrm>
              <a:off x="6408225" y="2881425"/>
              <a:ext cx="461100" cy="415850"/>
            </a:xfrm>
            <a:custGeom>
              <a:rect b="b" l="l" r="r" t="t"/>
              <a:pathLst>
                <a:path extrusionOk="0" h="16634" w="18444">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8"/>
            <p:cNvSpPr/>
            <p:nvPr/>
          </p:nvSpPr>
          <p:spPr>
            <a:xfrm>
              <a:off x="6499600" y="2955850"/>
              <a:ext cx="370025" cy="341725"/>
            </a:xfrm>
            <a:custGeom>
              <a:rect b="b" l="l" r="r" t="t"/>
              <a:pathLst>
                <a:path extrusionOk="0" h="13669" w="14801">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8"/>
            <p:cNvSpPr/>
            <p:nvPr/>
          </p:nvSpPr>
          <p:spPr>
            <a:xfrm>
              <a:off x="6581475" y="3021325"/>
              <a:ext cx="287850" cy="275950"/>
            </a:xfrm>
            <a:custGeom>
              <a:rect b="b" l="l" r="r" t="t"/>
              <a:pathLst>
                <a:path extrusionOk="0" h="11038" w="11514">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8"/>
            <p:cNvSpPr/>
            <p:nvPr/>
          </p:nvSpPr>
          <p:spPr>
            <a:xfrm>
              <a:off x="6652900" y="3082050"/>
              <a:ext cx="216125" cy="215525"/>
            </a:xfrm>
            <a:custGeom>
              <a:rect b="b" l="l" r="r" t="t"/>
              <a:pathLst>
                <a:path extrusionOk="0" h="8621" w="8645">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8"/>
            <p:cNvSpPr/>
            <p:nvPr/>
          </p:nvSpPr>
          <p:spPr>
            <a:xfrm>
              <a:off x="6716300" y="3138900"/>
              <a:ext cx="152725" cy="158375"/>
            </a:xfrm>
            <a:custGeom>
              <a:rect b="b" l="l" r="r" t="t"/>
              <a:pathLst>
                <a:path extrusionOk="0" h="6335" w="6109">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8"/>
            <p:cNvSpPr/>
            <p:nvPr/>
          </p:nvSpPr>
          <p:spPr>
            <a:xfrm>
              <a:off x="6772850" y="3193975"/>
              <a:ext cx="95875" cy="103600"/>
            </a:xfrm>
            <a:custGeom>
              <a:rect b="b" l="l" r="r" t="t"/>
              <a:pathLst>
                <a:path extrusionOk="0" h="4144" w="3835">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8"/>
            <p:cNvSpPr/>
            <p:nvPr/>
          </p:nvSpPr>
          <p:spPr>
            <a:xfrm>
              <a:off x="6823750" y="3246650"/>
              <a:ext cx="45575" cy="50925"/>
            </a:xfrm>
            <a:custGeom>
              <a:rect b="b" l="l" r="r" t="t"/>
              <a:pathLst>
                <a:path extrusionOk="0" h="2037" w="1823">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8"/>
            <p:cNvSpPr/>
            <p:nvPr/>
          </p:nvSpPr>
          <p:spPr>
            <a:xfrm>
              <a:off x="6868700" y="3297325"/>
              <a:ext cx="325" cy="250"/>
            </a:xfrm>
            <a:custGeom>
              <a:rect b="b" l="l" r="r" t="t"/>
              <a:pathLst>
                <a:path extrusionOk="0" h="10" w="13">
                  <a:moveTo>
                    <a:pt x="10" y="1"/>
                  </a:moveTo>
                  <a:cubicBezTo>
                    <a:pt x="7" y="1"/>
                    <a:pt x="1" y="4"/>
                    <a:pt x="1" y="10"/>
                  </a:cubicBezTo>
                  <a:cubicBezTo>
                    <a:pt x="13" y="4"/>
                    <a:pt x="13" y="1"/>
                    <a:pt x="1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707" name="Shape 707"/>
        <p:cNvGrpSpPr/>
        <p:nvPr/>
      </p:nvGrpSpPr>
      <p:grpSpPr>
        <a:xfrm>
          <a:off x="0" y="0"/>
          <a:ext cx="0" cy="0"/>
          <a:chOff x="0" y="0"/>
          <a:chExt cx="0" cy="0"/>
        </a:xfrm>
      </p:grpSpPr>
      <p:grpSp>
        <p:nvGrpSpPr>
          <p:cNvPr id="708" name="Google Shape;708;p19"/>
          <p:cNvGrpSpPr/>
          <p:nvPr/>
        </p:nvGrpSpPr>
        <p:grpSpPr>
          <a:xfrm rot="-5400000">
            <a:off x="7862357" y="114900"/>
            <a:ext cx="2168601" cy="1724190"/>
            <a:chOff x="5005075" y="2239400"/>
            <a:chExt cx="749525" cy="595925"/>
          </a:xfrm>
        </p:grpSpPr>
        <p:sp>
          <p:nvSpPr>
            <p:cNvPr id="709" name="Google Shape;709;p19"/>
            <p:cNvSpPr/>
            <p:nvPr/>
          </p:nvSpPr>
          <p:spPr>
            <a:xfrm>
              <a:off x="5005075" y="2239400"/>
              <a:ext cx="748925" cy="595925"/>
            </a:xfrm>
            <a:custGeom>
              <a:rect b="b" l="l" r="r" t="t"/>
              <a:pathLst>
                <a:path extrusionOk="0" h="23837" w="29957">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9"/>
            <p:cNvSpPr/>
            <p:nvPr/>
          </p:nvSpPr>
          <p:spPr>
            <a:xfrm>
              <a:off x="5043775" y="2286125"/>
              <a:ext cx="710825" cy="549200"/>
            </a:xfrm>
            <a:custGeom>
              <a:rect b="b" l="l" r="r" t="t"/>
              <a:pathLst>
                <a:path extrusionOk="0" h="21968" w="28433">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9"/>
            <p:cNvSpPr/>
            <p:nvPr/>
          </p:nvSpPr>
          <p:spPr>
            <a:xfrm>
              <a:off x="5082175" y="2323325"/>
              <a:ext cx="671525" cy="512000"/>
            </a:xfrm>
            <a:custGeom>
              <a:rect b="b" l="l" r="r" t="t"/>
              <a:pathLst>
                <a:path extrusionOk="0" h="20480" w="26861">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9"/>
            <p:cNvSpPr/>
            <p:nvPr/>
          </p:nvSpPr>
          <p:spPr>
            <a:xfrm>
              <a:off x="5121175" y="2355475"/>
              <a:ext cx="632825" cy="479850"/>
            </a:xfrm>
            <a:custGeom>
              <a:rect b="b" l="l" r="r" t="t"/>
              <a:pathLst>
                <a:path extrusionOk="0" h="19194" w="25313">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9"/>
            <p:cNvSpPr/>
            <p:nvPr/>
          </p:nvSpPr>
          <p:spPr>
            <a:xfrm>
              <a:off x="5160150" y="2382575"/>
              <a:ext cx="594150" cy="452750"/>
            </a:xfrm>
            <a:custGeom>
              <a:rect b="b" l="l" r="r" t="t"/>
              <a:pathLst>
                <a:path extrusionOk="0" h="18110" w="23766">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9"/>
            <p:cNvSpPr/>
            <p:nvPr/>
          </p:nvSpPr>
          <p:spPr>
            <a:xfrm>
              <a:off x="5198850" y="2407575"/>
              <a:ext cx="555150" cy="427750"/>
            </a:xfrm>
            <a:custGeom>
              <a:rect b="b" l="l" r="r" t="t"/>
              <a:pathLst>
                <a:path extrusionOk="0" h="17110" w="22206">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9"/>
            <p:cNvSpPr/>
            <p:nvPr/>
          </p:nvSpPr>
          <p:spPr>
            <a:xfrm>
              <a:off x="5238450" y="2429900"/>
              <a:ext cx="515550" cy="405425"/>
            </a:xfrm>
            <a:custGeom>
              <a:rect b="b" l="l" r="r" t="t"/>
              <a:pathLst>
                <a:path extrusionOk="0" h="16217" w="20622">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9"/>
            <p:cNvSpPr/>
            <p:nvPr/>
          </p:nvSpPr>
          <p:spPr>
            <a:xfrm>
              <a:off x="5277425" y="2451025"/>
              <a:ext cx="476575" cy="384300"/>
            </a:xfrm>
            <a:custGeom>
              <a:rect b="b" l="l" r="r" t="t"/>
              <a:pathLst>
                <a:path extrusionOk="0" h="15372" w="19063">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9"/>
            <p:cNvSpPr/>
            <p:nvPr/>
          </p:nvSpPr>
          <p:spPr>
            <a:xfrm>
              <a:off x="5317325" y="2471850"/>
              <a:ext cx="436675" cy="363175"/>
            </a:xfrm>
            <a:custGeom>
              <a:rect b="b" l="l" r="r" t="t"/>
              <a:pathLst>
                <a:path extrusionOk="0" h="14527" w="17467">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9"/>
            <p:cNvSpPr/>
            <p:nvPr/>
          </p:nvSpPr>
          <p:spPr>
            <a:xfrm>
              <a:off x="5356600" y="2493000"/>
              <a:ext cx="397400" cy="342025"/>
            </a:xfrm>
            <a:custGeom>
              <a:rect b="b" l="l" r="r" t="t"/>
              <a:pathLst>
                <a:path extrusionOk="0" h="13681" w="15896">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9"/>
            <p:cNvSpPr/>
            <p:nvPr/>
          </p:nvSpPr>
          <p:spPr>
            <a:xfrm>
              <a:off x="5396500" y="2514725"/>
              <a:ext cx="357200" cy="320300"/>
            </a:xfrm>
            <a:custGeom>
              <a:rect b="b" l="l" r="r" t="t"/>
              <a:pathLst>
                <a:path extrusionOk="0" h="12812" w="14288">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9"/>
            <p:cNvSpPr/>
            <p:nvPr/>
          </p:nvSpPr>
          <p:spPr>
            <a:xfrm>
              <a:off x="5436675" y="2538250"/>
              <a:ext cx="317025" cy="296775"/>
            </a:xfrm>
            <a:custGeom>
              <a:rect b="b" l="l" r="r" t="t"/>
              <a:pathLst>
                <a:path extrusionOk="0" h="11871" w="12681">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9"/>
            <p:cNvSpPr/>
            <p:nvPr/>
          </p:nvSpPr>
          <p:spPr>
            <a:xfrm>
              <a:off x="5476875" y="2563850"/>
              <a:ext cx="276825" cy="271175"/>
            </a:xfrm>
            <a:custGeom>
              <a:rect b="b" l="l" r="r" t="t"/>
              <a:pathLst>
                <a:path extrusionOk="0" h="10847" w="11073">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9"/>
            <p:cNvSpPr/>
            <p:nvPr/>
          </p:nvSpPr>
          <p:spPr>
            <a:xfrm>
              <a:off x="5517350" y="2592425"/>
              <a:ext cx="236650" cy="242900"/>
            </a:xfrm>
            <a:custGeom>
              <a:rect b="b" l="l" r="r" t="t"/>
              <a:pathLst>
                <a:path extrusionOk="0" h="9716" w="9466">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3" name="Google Shape;723;p19"/>
          <p:cNvGrpSpPr/>
          <p:nvPr/>
        </p:nvGrpSpPr>
        <p:grpSpPr>
          <a:xfrm flipH="1" rot="5400000">
            <a:off x="-247746" y="247965"/>
            <a:ext cx="2417593" cy="1922156"/>
            <a:chOff x="5005075" y="2239400"/>
            <a:chExt cx="749525" cy="595925"/>
          </a:xfrm>
        </p:grpSpPr>
        <p:sp>
          <p:nvSpPr>
            <p:cNvPr id="724" name="Google Shape;724;p19"/>
            <p:cNvSpPr/>
            <p:nvPr/>
          </p:nvSpPr>
          <p:spPr>
            <a:xfrm>
              <a:off x="5005075" y="2239400"/>
              <a:ext cx="748925" cy="595925"/>
            </a:xfrm>
            <a:custGeom>
              <a:rect b="b" l="l" r="r" t="t"/>
              <a:pathLst>
                <a:path extrusionOk="0" h="23837" w="29957">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9"/>
            <p:cNvSpPr/>
            <p:nvPr/>
          </p:nvSpPr>
          <p:spPr>
            <a:xfrm>
              <a:off x="5043775" y="2286125"/>
              <a:ext cx="710825" cy="549200"/>
            </a:xfrm>
            <a:custGeom>
              <a:rect b="b" l="l" r="r" t="t"/>
              <a:pathLst>
                <a:path extrusionOk="0" h="21968" w="28433">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9"/>
            <p:cNvSpPr/>
            <p:nvPr/>
          </p:nvSpPr>
          <p:spPr>
            <a:xfrm>
              <a:off x="5082175" y="2323325"/>
              <a:ext cx="671525" cy="512000"/>
            </a:xfrm>
            <a:custGeom>
              <a:rect b="b" l="l" r="r" t="t"/>
              <a:pathLst>
                <a:path extrusionOk="0" h="20480" w="26861">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9"/>
            <p:cNvSpPr/>
            <p:nvPr/>
          </p:nvSpPr>
          <p:spPr>
            <a:xfrm>
              <a:off x="5121175" y="2355475"/>
              <a:ext cx="632825" cy="479850"/>
            </a:xfrm>
            <a:custGeom>
              <a:rect b="b" l="l" r="r" t="t"/>
              <a:pathLst>
                <a:path extrusionOk="0" h="19194" w="25313">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9"/>
            <p:cNvSpPr/>
            <p:nvPr/>
          </p:nvSpPr>
          <p:spPr>
            <a:xfrm>
              <a:off x="5160150" y="2382575"/>
              <a:ext cx="594150" cy="452750"/>
            </a:xfrm>
            <a:custGeom>
              <a:rect b="b" l="l" r="r" t="t"/>
              <a:pathLst>
                <a:path extrusionOk="0" h="18110" w="23766">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9"/>
            <p:cNvSpPr/>
            <p:nvPr/>
          </p:nvSpPr>
          <p:spPr>
            <a:xfrm>
              <a:off x="5198850" y="2407575"/>
              <a:ext cx="555150" cy="427750"/>
            </a:xfrm>
            <a:custGeom>
              <a:rect b="b" l="l" r="r" t="t"/>
              <a:pathLst>
                <a:path extrusionOk="0" h="17110" w="22206">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9"/>
            <p:cNvSpPr/>
            <p:nvPr/>
          </p:nvSpPr>
          <p:spPr>
            <a:xfrm>
              <a:off x="5238450" y="2429900"/>
              <a:ext cx="515550" cy="405425"/>
            </a:xfrm>
            <a:custGeom>
              <a:rect b="b" l="l" r="r" t="t"/>
              <a:pathLst>
                <a:path extrusionOk="0" h="16217" w="20622">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9"/>
            <p:cNvSpPr/>
            <p:nvPr/>
          </p:nvSpPr>
          <p:spPr>
            <a:xfrm>
              <a:off x="5277425" y="2451025"/>
              <a:ext cx="476575" cy="384300"/>
            </a:xfrm>
            <a:custGeom>
              <a:rect b="b" l="l" r="r" t="t"/>
              <a:pathLst>
                <a:path extrusionOk="0" h="15372" w="19063">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9"/>
            <p:cNvSpPr/>
            <p:nvPr/>
          </p:nvSpPr>
          <p:spPr>
            <a:xfrm>
              <a:off x="5317325" y="2471850"/>
              <a:ext cx="436675" cy="363175"/>
            </a:xfrm>
            <a:custGeom>
              <a:rect b="b" l="l" r="r" t="t"/>
              <a:pathLst>
                <a:path extrusionOk="0" h="14527" w="17467">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9"/>
            <p:cNvSpPr/>
            <p:nvPr/>
          </p:nvSpPr>
          <p:spPr>
            <a:xfrm>
              <a:off x="5356600" y="2493000"/>
              <a:ext cx="397400" cy="342025"/>
            </a:xfrm>
            <a:custGeom>
              <a:rect b="b" l="l" r="r" t="t"/>
              <a:pathLst>
                <a:path extrusionOk="0" h="13681" w="15896">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9"/>
            <p:cNvSpPr/>
            <p:nvPr/>
          </p:nvSpPr>
          <p:spPr>
            <a:xfrm>
              <a:off x="5396500" y="2514725"/>
              <a:ext cx="357200" cy="320300"/>
            </a:xfrm>
            <a:custGeom>
              <a:rect b="b" l="l" r="r" t="t"/>
              <a:pathLst>
                <a:path extrusionOk="0" h="12812" w="14288">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9"/>
            <p:cNvSpPr/>
            <p:nvPr/>
          </p:nvSpPr>
          <p:spPr>
            <a:xfrm>
              <a:off x="5436675" y="2538250"/>
              <a:ext cx="317025" cy="296775"/>
            </a:xfrm>
            <a:custGeom>
              <a:rect b="b" l="l" r="r" t="t"/>
              <a:pathLst>
                <a:path extrusionOk="0" h="11871" w="12681">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9"/>
            <p:cNvSpPr/>
            <p:nvPr/>
          </p:nvSpPr>
          <p:spPr>
            <a:xfrm>
              <a:off x="5476875" y="2563850"/>
              <a:ext cx="276825" cy="271175"/>
            </a:xfrm>
            <a:custGeom>
              <a:rect b="b" l="l" r="r" t="t"/>
              <a:pathLst>
                <a:path extrusionOk="0" h="10847" w="11073">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9"/>
            <p:cNvSpPr/>
            <p:nvPr/>
          </p:nvSpPr>
          <p:spPr>
            <a:xfrm>
              <a:off x="5517350" y="2592425"/>
              <a:ext cx="236650" cy="242900"/>
            </a:xfrm>
            <a:custGeom>
              <a:rect b="b" l="l" r="r" t="t"/>
              <a:pathLst>
                <a:path extrusionOk="0" h="9716" w="9466">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8" name="Google Shape;738;p19"/>
          <p:cNvSpPr/>
          <p:nvPr/>
        </p:nvSpPr>
        <p:spPr>
          <a:xfrm>
            <a:off x="4599625" y="1362900"/>
            <a:ext cx="3960300" cy="24177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739" name="Google Shape;739;p19"/>
          <p:cNvGrpSpPr/>
          <p:nvPr/>
        </p:nvGrpSpPr>
        <p:grpSpPr>
          <a:xfrm flipH="1">
            <a:off x="-13" y="3455220"/>
            <a:ext cx="9142584" cy="1688125"/>
            <a:chOff x="410450" y="2958175"/>
            <a:chExt cx="1976775" cy="365000"/>
          </a:xfrm>
        </p:grpSpPr>
        <p:sp>
          <p:nvSpPr>
            <p:cNvPr id="740" name="Google Shape;740;p19"/>
            <p:cNvSpPr/>
            <p:nvPr/>
          </p:nvSpPr>
          <p:spPr>
            <a:xfrm>
              <a:off x="410750" y="3128425"/>
              <a:ext cx="850125" cy="190000"/>
            </a:xfrm>
            <a:custGeom>
              <a:rect b="b" l="l" r="r" t="t"/>
              <a:pathLst>
                <a:path extrusionOk="0" h="7600" w="34005">
                  <a:moveTo>
                    <a:pt x="6664" y="1"/>
                  </a:moveTo>
                  <a:cubicBezTo>
                    <a:pt x="4749" y="1"/>
                    <a:pt x="2976" y="280"/>
                    <a:pt x="1358" y="837"/>
                  </a:cubicBezTo>
                  <a:cubicBezTo>
                    <a:pt x="894" y="1003"/>
                    <a:pt x="429" y="1194"/>
                    <a:pt x="1" y="1420"/>
                  </a:cubicBezTo>
                  <a:lnTo>
                    <a:pt x="1" y="1479"/>
                  </a:lnTo>
                  <a:cubicBezTo>
                    <a:pt x="453" y="1253"/>
                    <a:pt x="906" y="1063"/>
                    <a:pt x="1382" y="896"/>
                  </a:cubicBezTo>
                  <a:cubicBezTo>
                    <a:pt x="2989" y="331"/>
                    <a:pt x="4751" y="50"/>
                    <a:pt x="6653" y="50"/>
                  </a:cubicBezTo>
                  <a:cubicBezTo>
                    <a:pt x="9120" y="50"/>
                    <a:pt x="11824" y="522"/>
                    <a:pt x="14741" y="1456"/>
                  </a:cubicBezTo>
                  <a:cubicBezTo>
                    <a:pt x="16919" y="2146"/>
                    <a:pt x="19063" y="3039"/>
                    <a:pt x="21146" y="3896"/>
                  </a:cubicBezTo>
                  <a:cubicBezTo>
                    <a:pt x="23206" y="4742"/>
                    <a:pt x="25313" y="5599"/>
                    <a:pt x="27456" y="6302"/>
                  </a:cubicBezTo>
                  <a:cubicBezTo>
                    <a:pt x="29528" y="6968"/>
                    <a:pt x="31493" y="7409"/>
                    <a:pt x="33338" y="7599"/>
                  </a:cubicBezTo>
                  <a:lnTo>
                    <a:pt x="34005" y="7599"/>
                  </a:lnTo>
                  <a:cubicBezTo>
                    <a:pt x="31981" y="7433"/>
                    <a:pt x="29814" y="6992"/>
                    <a:pt x="27492" y="6230"/>
                  </a:cubicBezTo>
                  <a:cubicBezTo>
                    <a:pt x="25349" y="5540"/>
                    <a:pt x="23230" y="4670"/>
                    <a:pt x="21182" y="3837"/>
                  </a:cubicBezTo>
                  <a:cubicBezTo>
                    <a:pt x="19098" y="2968"/>
                    <a:pt x="16931" y="2075"/>
                    <a:pt x="14752" y="1396"/>
                  </a:cubicBezTo>
                  <a:cubicBezTo>
                    <a:pt x="11836" y="464"/>
                    <a:pt x="9132" y="1"/>
                    <a:pt x="6664"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9"/>
            <p:cNvSpPr/>
            <p:nvPr/>
          </p:nvSpPr>
          <p:spPr>
            <a:xfrm>
              <a:off x="410450" y="3154025"/>
              <a:ext cx="704275" cy="164100"/>
            </a:xfrm>
            <a:custGeom>
              <a:rect b="b" l="l" r="r" t="t"/>
              <a:pathLst>
                <a:path extrusionOk="0" h="6564" w="28171">
                  <a:moveTo>
                    <a:pt x="6283" y="0"/>
                  </a:moveTo>
                  <a:cubicBezTo>
                    <a:pt x="4368" y="0"/>
                    <a:pt x="2595" y="280"/>
                    <a:pt x="977" y="836"/>
                  </a:cubicBezTo>
                  <a:cubicBezTo>
                    <a:pt x="656" y="956"/>
                    <a:pt x="322" y="1098"/>
                    <a:pt x="1" y="1229"/>
                  </a:cubicBezTo>
                  <a:lnTo>
                    <a:pt x="1" y="1289"/>
                  </a:lnTo>
                  <a:cubicBezTo>
                    <a:pt x="322" y="1134"/>
                    <a:pt x="656" y="1003"/>
                    <a:pt x="989" y="884"/>
                  </a:cubicBezTo>
                  <a:cubicBezTo>
                    <a:pt x="2607" y="334"/>
                    <a:pt x="4377" y="58"/>
                    <a:pt x="6286" y="58"/>
                  </a:cubicBezTo>
                  <a:cubicBezTo>
                    <a:pt x="8758" y="58"/>
                    <a:pt x="11462" y="522"/>
                    <a:pt x="14372" y="1456"/>
                  </a:cubicBezTo>
                  <a:cubicBezTo>
                    <a:pt x="16562" y="2158"/>
                    <a:pt x="18705" y="3051"/>
                    <a:pt x="20789" y="3896"/>
                  </a:cubicBezTo>
                  <a:cubicBezTo>
                    <a:pt x="22849" y="4742"/>
                    <a:pt x="24956" y="5611"/>
                    <a:pt x="27099" y="6301"/>
                  </a:cubicBezTo>
                  <a:cubicBezTo>
                    <a:pt x="27385" y="6397"/>
                    <a:pt x="27671" y="6480"/>
                    <a:pt x="27945" y="6563"/>
                  </a:cubicBezTo>
                  <a:lnTo>
                    <a:pt x="28171" y="6563"/>
                  </a:lnTo>
                  <a:cubicBezTo>
                    <a:pt x="27826" y="6468"/>
                    <a:pt x="27468" y="6349"/>
                    <a:pt x="27111" y="6230"/>
                  </a:cubicBezTo>
                  <a:cubicBezTo>
                    <a:pt x="24968" y="5551"/>
                    <a:pt x="22861" y="4670"/>
                    <a:pt x="20801" y="3837"/>
                  </a:cubicBezTo>
                  <a:cubicBezTo>
                    <a:pt x="18717" y="2968"/>
                    <a:pt x="16562" y="2075"/>
                    <a:pt x="14372" y="1396"/>
                  </a:cubicBezTo>
                  <a:cubicBezTo>
                    <a:pt x="11455" y="464"/>
                    <a:pt x="8751" y="0"/>
                    <a:pt x="6283"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9"/>
            <p:cNvSpPr/>
            <p:nvPr/>
          </p:nvSpPr>
          <p:spPr>
            <a:xfrm>
              <a:off x="1442425" y="2958175"/>
              <a:ext cx="944200" cy="360250"/>
            </a:xfrm>
            <a:custGeom>
              <a:rect b="b" l="l" r="r" t="t"/>
              <a:pathLst>
                <a:path extrusionOk="0" h="14410" w="37768">
                  <a:moveTo>
                    <a:pt x="29211" y="0"/>
                  </a:moveTo>
                  <a:cubicBezTo>
                    <a:pt x="27667" y="0"/>
                    <a:pt x="26115" y="124"/>
                    <a:pt x="24575" y="372"/>
                  </a:cubicBezTo>
                  <a:cubicBezTo>
                    <a:pt x="20229" y="1062"/>
                    <a:pt x="16074" y="2741"/>
                    <a:pt x="12598" y="5206"/>
                  </a:cubicBezTo>
                  <a:cubicBezTo>
                    <a:pt x="11085" y="6277"/>
                    <a:pt x="9669" y="7516"/>
                    <a:pt x="8264" y="8706"/>
                  </a:cubicBezTo>
                  <a:cubicBezTo>
                    <a:pt x="5728" y="10897"/>
                    <a:pt x="3108" y="13147"/>
                    <a:pt x="1" y="14409"/>
                  </a:cubicBezTo>
                  <a:lnTo>
                    <a:pt x="167" y="14409"/>
                  </a:lnTo>
                  <a:cubicBezTo>
                    <a:pt x="3215" y="13147"/>
                    <a:pt x="5799" y="10909"/>
                    <a:pt x="8299" y="8754"/>
                  </a:cubicBezTo>
                  <a:cubicBezTo>
                    <a:pt x="9680" y="7563"/>
                    <a:pt x="11121" y="6313"/>
                    <a:pt x="12621" y="5253"/>
                  </a:cubicBezTo>
                  <a:cubicBezTo>
                    <a:pt x="16098" y="2801"/>
                    <a:pt x="20229" y="1122"/>
                    <a:pt x="24575" y="431"/>
                  </a:cubicBezTo>
                  <a:cubicBezTo>
                    <a:pt x="26103" y="189"/>
                    <a:pt x="27645" y="68"/>
                    <a:pt x="29178" y="68"/>
                  </a:cubicBezTo>
                  <a:cubicBezTo>
                    <a:pt x="32004" y="68"/>
                    <a:pt x="34802" y="478"/>
                    <a:pt x="37434" y="1289"/>
                  </a:cubicBezTo>
                  <a:cubicBezTo>
                    <a:pt x="37553" y="1336"/>
                    <a:pt x="37660" y="1372"/>
                    <a:pt x="37767" y="1396"/>
                  </a:cubicBezTo>
                  <a:lnTo>
                    <a:pt x="37767" y="1336"/>
                  </a:lnTo>
                  <a:cubicBezTo>
                    <a:pt x="37672" y="1312"/>
                    <a:pt x="37565" y="1265"/>
                    <a:pt x="37470" y="1229"/>
                  </a:cubicBezTo>
                  <a:cubicBezTo>
                    <a:pt x="34829" y="413"/>
                    <a:pt x="32034" y="0"/>
                    <a:pt x="2921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9"/>
            <p:cNvSpPr/>
            <p:nvPr/>
          </p:nvSpPr>
          <p:spPr>
            <a:xfrm>
              <a:off x="1485600" y="2984350"/>
              <a:ext cx="900725" cy="334075"/>
            </a:xfrm>
            <a:custGeom>
              <a:rect b="b" l="l" r="r" t="t"/>
              <a:pathLst>
                <a:path extrusionOk="0" h="13363" w="36029">
                  <a:moveTo>
                    <a:pt x="27099" y="1"/>
                  </a:moveTo>
                  <a:cubicBezTo>
                    <a:pt x="25554" y="1"/>
                    <a:pt x="24000" y="124"/>
                    <a:pt x="22455" y="373"/>
                  </a:cubicBezTo>
                  <a:cubicBezTo>
                    <a:pt x="18110" y="1051"/>
                    <a:pt x="13966" y="2730"/>
                    <a:pt x="10478" y="5207"/>
                  </a:cubicBezTo>
                  <a:cubicBezTo>
                    <a:pt x="8977" y="6278"/>
                    <a:pt x="7549" y="7516"/>
                    <a:pt x="6144" y="8707"/>
                  </a:cubicBezTo>
                  <a:cubicBezTo>
                    <a:pt x="4215" y="10374"/>
                    <a:pt x="2215" y="12100"/>
                    <a:pt x="0" y="13362"/>
                  </a:cubicBezTo>
                  <a:lnTo>
                    <a:pt x="119" y="13362"/>
                  </a:lnTo>
                  <a:cubicBezTo>
                    <a:pt x="2310" y="12100"/>
                    <a:pt x="4263" y="10398"/>
                    <a:pt x="6179" y="8743"/>
                  </a:cubicBezTo>
                  <a:cubicBezTo>
                    <a:pt x="7561" y="7552"/>
                    <a:pt x="9001" y="6302"/>
                    <a:pt x="10513" y="5242"/>
                  </a:cubicBezTo>
                  <a:cubicBezTo>
                    <a:pt x="13978" y="2790"/>
                    <a:pt x="18110" y="1111"/>
                    <a:pt x="22455" y="432"/>
                  </a:cubicBezTo>
                  <a:cubicBezTo>
                    <a:pt x="23988" y="189"/>
                    <a:pt x="25530" y="69"/>
                    <a:pt x="27063" y="69"/>
                  </a:cubicBezTo>
                  <a:cubicBezTo>
                    <a:pt x="29889" y="69"/>
                    <a:pt x="32682" y="479"/>
                    <a:pt x="35314" y="1289"/>
                  </a:cubicBezTo>
                  <a:cubicBezTo>
                    <a:pt x="35552" y="1361"/>
                    <a:pt x="35790" y="1432"/>
                    <a:pt x="36028" y="1528"/>
                  </a:cubicBezTo>
                  <a:lnTo>
                    <a:pt x="36028" y="1468"/>
                  </a:lnTo>
                  <a:cubicBezTo>
                    <a:pt x="35826" y="1397"/>
                    <a:pt x="35588" y="1301"/>
                    <a:pt x="35350" y="1230"/>
                  </a:cubicBezTo>
                  <a:cubicBezTo>
                    <a:pt x="32717" y="414"/>
                    <a:pt x="29925" y="1"/>
                    <a:pt x="27099"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9"/>
            <p:cNvSpPr/>
            <p:nvPr/>
          </p:nvSpPr>
          <p:spPr>
            <a:xfrm>
              <a:off x="410450" y="3180200"/>
              <a:ext cx="616475" cy="137925"/>
            </a:xfrm>
            <a:custGeom>
              <a:rect b="b" l="l" r="r" t="t"/>
              <a:pathLst>
                <a:path extrusionOk="0" h="5517" w="24659">
                  <a:moveTo>
                    <a:pt x="5912" y="0"/>
                  </a:moveTo>
                  <a:cubicBezTo>
                    <a:pt x="3993" y="0"/>
                    <a:pt x="2217" y="280"/>
                    <a:pt x="596" y="837"/>
                  </a:cubicBezTo>
                  <a:cubicBezTo>
                    <a:pt x="406" y="897"/>
                    <a:pt x="203" y="980"/>
                    <a:pt x="1" y="1063"/>
                  </a:cubicBezTo>
                  <a:lnTo>
                    <a:pt x="1" y="1123"/>
                  </a:lnTo>
                  <a:cubicBezTo>
                    <a:pt x="191" y="1028"/>
                    <a:pt x="406" y="956"/>
                    <a:pt x="608" y="885"/>
                  </a:cubicBezTo>
                  <a:cubicBezTo>
                    <a:pt x="2239" y="332"/>
                    <a:pt x="4016" y="54"/>
                    <a:pt x="5932" y="54"/>
                  </a:cubicBezTo>
                  <a:cubicBezTo>
                    <a:pt x="8394" y="54"/>
                    <a:pt x="11085" y="514"/>
                    <a:pt x="13991" y="1444"/>
                  </a:cubicBezTo>
                  <a:cubicBezTo>
                    <a:pt x="16181" y="2147"/>
                    <a:pt x="18324" y="3040"/>
                    <a:pt x="20408" y="3885"/>
                  </a:cubicBezTo>
                  <a:cubicBezTo>
                    <a:pt x="21742" y="4445"/>
                    <a:pt x="23099" y="5004"/>
                    <a:pt x="24480" y="5516"/>
                  </a:cubicBezTo>
                  <a:lnTo>
                    <a:pt x="24659" y="5516"/>
                  </a:lnTo>
                  <a:cubicBezTo>
                    <a:pt x="23230" y="4969"/>
                    <a:pt x="21801" y="4397"/>
                    <a:pt x="20420" y="3826"/>
                  </a:cubicBezTo>
                  <a:cubicBezTo>
                    <a:pt x="18336" y="2968"/>
                    <a:pt x="16181" y="2075"/>
                    <a:pt x="13991" y="1385"/>
                  </a:cubicBezTo>
                  <a:cubicBezTo>
                    <a:pt x="11078" y="461"/>
                    <a:pt x="8377" y="0"/>
                    <a:pt x="5912"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9"/>
            <p:cNvSpPr/>
            <p:nvPr/>
          </p:nvSpPr>
          <p:spPr>
            <a:xfrm>
              <a:off x="1517150" y="3010250"/>
              <a:ext cx="869775" cy="308475"/>
            </a:xfrm>
            <a:custGeom>
              <a:rect b="b" l="l" r="r" t="t"/>
              <a:pathLst>
                <a:path extrusionOk="0" h="12339" w="34791">
                  <a:moveTo>
                    <a:pt x="25465" y="1"/>
                  </a:moveTo>
                  <a:cubicBezTo>
                    <a:pt x="23922" y="1"/>
                    <a:pt x="22368" y="124"/>
                    <a:pt x="20824" y="372"/>
                  </a:cubicBezTo>
                  <a:cubicBezTo>
                    <a:pt x="16478" y="1063"/>
                    <a:pt x="12323" y="2742"/>
                    <a:pt x="8847" y="5206"/>
                  </a:cubicBezTo>
                  <a:cubicBezTo>
                    <a:pt x="7346" y="6278"/>
                    <a:pt x="5918" y="7516"/>
                    <a:pt x="4513" y="8707"/>
                  </a:cubicBezTo>
                  <a:cubicBezTo>
                    <a:pt x="3060" y="9957"/>
                    <a:pt x="1584" y="11243"/>
                    <a:pt x="0" y="12338"/>
                  </a:cubicBezTo>
                  <a:lnTo>
                    <a:pt x="107" y="12338"/>
                  </a:lnTo>
                  <a:cubicBezTo>
                    <a:pt x="1655" y="11255"/>
                    <a:pt x="3120" y="10005"/>
                    <a:pt x="4548" y="8766"/>
                  </a:cubicBezTo>
                  <a:cubicBezTo>
                    <a:pt x="5929" y="7576"/>
                    <a:pt x="7370" y="6326"/>
                    <a:pt x="8870" y="5266"/>
                  </a:cubicBezTo>
                  <a:cubicBezTo>
                    <a:pt x="12347" y="2813"/>
                    <a:pt x="16478" y="1134"/>
                    <a:pt x="20824" y="444"/>
                  </a:cubicBezTo>
                  <a:cubicBezTo>
                    <a:pt x="22341" y="207"/>
                    <a:pt x="23871" y="89"/>
                    <a:pt x="25393" y="89"/>
                  </a:cubicBezTo>
                  <a:cubicBezTo>
                    <a:pt x="28231" y="89"/>
                    <a:pt x="31040" y="499"/>
                    <a:pt x="33683" y="1313"/>
                  </a:cubicBezTo>
                  <a:cubicBezTo>
                    <a:pt x="34052" y="1432"/>
                    <a:pt x="34409" y="1563"/>
                    <a:pt x="34790" y="1694"/>
                  </a:cubicBezTo>
                  <a:lnTo>
                    <a:pt x="34790" y="1635"/>
                  </a:lnTo>
                  <a:cubicBezTo>
                    <a:pt x="34433" y="1480"/>
                    <a:pt x="34076" y="1337"/>
                    <a:pt x="33719" y="1230"/>
                  </a:cubicBezTo>
                  <a:cubicBezTo>
                    <a:pt x="31078" y="414"/>
                    <a:pt x="28288" y="1"/>
                    <a:pt x="254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9"/>
            <p:cNvSpPr/>
            <p:nvPr/>
          </p:nvSpPr>
          <p:spPr>
            <a:xfrm>
              <a:off x="410450" y="3206125"/>
              <a:ext cx="540275" cy="112300"/>
            </a:xfrm>
            <a:custGeom>
              <a:rect b="b" l="l" r="r" t="t"/>
              <a:pathLst>
                <a:path extrusionOk="0" h="4492" w="21611">
                  <a:moveTo>
                    <a:pt x="5509" y="0"/>
                  </a:moveTo>
                  <a:cubicBezTo>
                    <a:pt x="3594" y="0"/>
                    <a:pt x="1821" y="279"/>
                    <a:pt x="203" y="836"/>
                  </a:cubicBezTo>
                  <a:cubicBezTo>
                    <a:pt x="144" y="872"/>
                    <a:pt x="60" y="884"/>
                    <a:pt x="1" y="919"/>
                  </a:cubicBezTo>
                  <a:lnTo>
                    <a:pt x="1" y="979"/>
                  </a:lnTo>
                  <a:lnTo>
                    <a:pt x="215" y="884"/>
                  </a:lnTo>
                  <a:cubicBezTo>
                    <a:pt x="1844" y="334"/>
                    <a:pt x="3615" y="57"/>
                    <a:pt x="5522" y="57"/>
                  </a:cubicBezTo>
                  <a:cubicBezTo>
                    <a:pt x="7991" y="57"/>
                    <a:pt x="10688" y="521"/>
                    <a:pt x="13598" y="1455"/>
                  </a:cubicBezTo>
                  <a:cubicBezTo>
                    <a:pt x="15788" y="2158"/>
                    <a:pt x="17932" y="3051"/>
                    <a:pt x="20015" y="3896"/>
                  </a:cubicBezTo>
                  <a:cubicBezTo>
                    <a:pt x="20491" y="4086"/>
                    <a:pt x="20968" y="4277"/>
                    <a:pt x="21444" y="4491"/>
                  </a:cubicBezTo>
                  <a:lnTo>
                    <a:pt x="21611" y="4491"/>
                  </a:lnTo>
                  <a:cubicBezTo>
                    <a:pt x="21087" y="4277"/>
                    <a:pt x="20551" y="4063"/>
                    <a:pt x="20027" y="3836"/>
                  </a:cubicBezTo>
                  <a:cubicBezTo>
                    <a:pt x="17943" y="2967"/>
                    <a:pt x="15788" y="2074"/>
                    <a:pt x="13598" y="1396"/>
                  </a:cubicBezTo>
                  <a:cubicBezTo>
                    <a:pt x="10682" y="464"/>
                    <a:pt x="7977" y="0"/>
                    <a:pt x="550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9"/>
            <p:cNvSpPr/>
            <p:nvPr/>
          </p:nvSpPr>
          <p:spPr>
            <a:xfrm>
              <a:off x="1543050" y="3036450"/>
              <a:ext cx="844175" cy="282275"/>
            </a:xfrm>
            <a:custGeom>
              <a:rect b="b" l="l" r="r" t="t"/>
              <a:pathLst>
                <a:path extrusionOk="0" h="11291" w="33767">
                  <a:moveTo>
                    <a:pt x="24042" y="1"/>
                  </a:moveTo>
                  <a:cubicBezTo>
                    <a:pt x="22499" y="1"/>
                    <a:pt x="20947" y="124"/>
                    <a:pt x="19407" y="372"/>
                  </a:cubicBezTo>
                  <a:cubicBezTo>
                    <a:pt x="15061" y="1051"/>
                    <a:pt x="10906" y="2730"/>
                    <a:pt x="7430" y="5206"/>
                  </a:cubicBezTo>
                  <a:cubicBezTo>
                    <a:pt x="5917" y="6278"/>
                    <a:pt x="4489" y="7516"/>
                    <a:pt x="3096" y="8707"/>
                  </a:cubicBezTo>
                  <a:cubicBezTo>
                    <a:pt x="2084" y="9564"/>
                    <a:pt x="1060" y="10457"/>
                    <a:pt x="0" y="11290"/>
                  </a:cubicBezTo>
                  <a:lnTo>
                    <a:pt x="107" y="11290"/>
                  </a:lnTo>
                  <a:cubicBezTo>
                    <a:pt x="1143" y="10469"/>
                    <a:pt x="2155" y="9611"/>
                    <a:pt x="3131" y="8766"/>
                  </a:cubicBezTo>
                  <a:cubicBezTo>
                    <a:pt x="4524" y="7575"/>
                    <a:pt x="5965" y="6325"/>
                    <a:pt x="7465" y="5266"/>
                  </a:cubicBezTo>
                  <a:cubicBezTo>
                    <a:pt x="10942" y="2813"/>
                    <a:pt x="15073" y="1122"/>
                    <a:pt x="19419" y="444"/>
                  </a:cubicBezTo>
                  <a:cubicBezTo>
                    <a:pt x="20947" y="201"/>
                    <a:pt x="22489" y="80"/>
                    <a:pt x="24021" y="80"/>
                  </a:cubicBezTo>
                  <a:cubicBezTo>
                    <a:pt x="26848" y="80"/>
                    <a:pt x="29645" y="490"/>
                    <a:pt x="32278" y="1301"/>
                  </a:cubicBezTo>
                  <a:cubicBezTo>
                    <a:pt x="32790" y="1456"/>
                    <a:pt x="33278" y="1634"/>
                    <a:pt x="33766" y="1837"/>
                  </a:cubicBezTo>
                  <a:lnTo>
                    <a:pt x="33766" y="1777"/>
                  </a:lnTo>
                  <a:cubicBezTo>
                    <a:pt x="33278" y="1563"/>
                    <a:pt x="32790" y="1372"/>
                    <a:pt x="32290" y="1229"/>
                  </a:cubicBezTo>
                  <a:cubicBezTo>
                    <a:pt x="29657" y="413"/>
                    <a:pt x="26865" y="1"/>
                    <a:pt x="2404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9"/>
            <p:cNvSpPr/>
            <p:nvPr/>
          </p:nvSpPr>
          <p:spPr>
            <a:xfrm>
              <a:off x="410750" y="3232250"/>
              <a:ext cx="467650" cy="86175"/>
            </a:xfrm>
            <a:custGeom>
              <a:rect b="b" l="l" r="r" t="t"/>
              <a:pathLst>
                <a:path extrusionOk="0" h="3447" w="18706">
                  <a:moveTo>
                    <a:pt x="5165" y="1"/>
                  </a:moveTo>
                  <a:cubicBezTo>
                    <a:pt x="3307" y="1"/>
                    <a:pt x="1582" y="264"/>
                    <a:pt x="1" y="791"/>
                  </a:cubicBezTo>
                  <a:lnTo>
                    <a:pt x="1" y="851"/>
                  </a:lnTo>
                  <a:cubicBezTo>
                    <a:pt x="1582" y="323"/>
                    <a:pt x="3307" y="60"/>
                    <a:pt x="5164" y="60"/>
                  </a:cubicBezTo>
                  <a:cubicBezTo>
                    <a:pt x="7625" y="60"/>
                    <a:pt x="10318" y="523"/>
                    <a:pt x="13217" y="1446"/>
                  </a:cubicBezTo>
                  <a:cubicBezTo>
                    <a:pt x="15014" y="2029"/>
                    <a:pt x="16800" y="2732"/>
                    <a:pt x="18551" y="3446"/>
                  </a:cubicBezTo>
                  <a:lnTo>
                    <a:pt x="18705" y="3446"/>
                  </a:lnTo>
                  <a:cubicBezTo>
                    <a:pt x="16919" y="2720"/>
                    <a:pt x="15086" y="1982"/>
                    <a:pt x="13228" y="1387"/>
                  </a:cubicBezTo>
                  <a:cubicBezTo>
                    <a:pt x="10323" y="463"/>
                    <a:pt x="7627" y="1"/>
                    <a:pt x="51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9"/>
            <p:cNvSpPr/>
            <p:nvPr/>
          </p:nvSpPr>
          <p:spPr>
            <a:xfrm>
              <a:off x="1565650" y="3062350"/>
              <a:ext cx="821275" cy="256075"/>
            </a:xfrm>
            <a:custGeom>
              <a:rect b="b" l="l" r="r" t="t"/>
              <a:pathLst>
                <a:path extrusionOk="0" h="10243" w="32851">
                  <a:moveTo>
                    <a:pt x="22751" y="0"/>
                  </a:moveTo>
                  <a:cubicBezTo>
                    <a:pt x="21208" y="0"/>
                    <a:pt x="19655" y="124"/>
                    <a:pt x="18110" y="372"/>
                  </a:cubicBezTo>
                  <a:cubicBezTo>
                    <a:pt x="13765" y="1063"/>
                    <a:pt x="9621" y="2741"/>
                    <a:pt x="6133" y="5206"/>
                  </a:cubicBezTo>
                  <a:cubicBezTo>
                    <a:pt x="4632" y="6278"/>
                    <a:pt x="3204" y="7516"/>
                    <a:pt x="1799" y="8706"/>
                  </a:cubicBezTo>
                  <a:cubicBezTo>
                    <a:pt x="1203" y="9230"/>
                    <a:pt x="608" y="9730"/>
                    <a:pt x="1" y="10242"/>
                  </a:cubicBezTo>
                  <a:lnTo>
                    <a:pt x="96" y="10242"/>
                  </a:lnTo>
                  <a:cubicBezTo>
                    <a:pt x="691" y="9754"/>
                    <a:pt x="1263" y="9242"/>
                    <a:pt x="1846" y="8754"/>
                  </a:cubicBezTo>
                  <a:cubicBezTo>
                    <a:pt x="3227" y="7563"/>
                    <a:pt x="4680" y="6313"/>
                    <a:pt x="6180" y="5254"/>
                  </a:cubicBezTo>
                  <a:cubicBezTo>
                    <a:pt x="9645" y="2801"/>
                    <a:pt x="13788" y="1122"/>
                    <a:pt x="18134" y="432"/>
                  </a:cubicBezTo>
                  <a:cubicBezTo>
                    <a:pt x="19662" y="189"/>
                    <a:pt x="21202" y="68"/>
                    <a:pt x="22734" y="68"/>
                  </a:cubicBezTo>
                  <a:cubicBezTo>
                    <a:pt x="25557" y="68"/>
                    <a:pt x="28353" y="478"/>
                    <a:pt x="30993" y="1289"/>
                  </a:cubicBezTo>
                  <a:cubicBezTo>
                    <a:pt x="31624" y="1491"/>
                    <a:pt x="32255" y="1729"/>
                    <a:pt x="32850" y="1991"/>
                  </a:cubicBezTo>
                  <a:lnTo>
                    <a:pt x="32850" y="1932"/>
                  </a:lnTo>
                  <a:cubicBezTo>
                    <a:pt x="32255" y="1658"/>
                    <a:pt x="31648" y="1432"/>
                    <a:pt x="31005" y="1229"/>
                  </a:cubicBezTo>
                  <a:cubicBezTo>
                    <a:pt x="28364" y="413"/>
                    <a:pt x="25574" y="0"/>
                    <a:pt x="2275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9"/>
            <p:cNvSpPr/>
            <p:nvPr/>
          </p:nvSpPr>
          <p:spPr>
            <a:xfrm>
              <a:off x="411050" y="3257825"/>
              <a:ext cx="392625" cy="60300"/>
            </a:xfrm>
            <a:custGeom>
              <a:rect b="b" l="l" r="r" t="t"/>
              <a:pathLst>
                <a:path extrusionOk="0" h="2412" w="15705">
                  <a:moveTo>
                    <a:pt x="4749" y="0"/>
                  </a:moveTo>
                  <a:cubicBezTo>
                    <a:pt x="3053" y="0"/>
                    <a:pt x="1469" y="220"/>
                    <a:pt x="1" y="661"/>
                  </a:cubicBezTo>
                  <a:lnTo>
                    <a:pt x="1" y="721"/>
                  </a:lnTo>
                  <a:cubicBezTo>
                    <a:pt x="1461" y="284"/>
                    <a:pt x="3043" y="65"/>
                    <a:pt x="4737" y="65"/>
                  </a:cubicBezTo>
                  <a:cubicBezTo>
                    <a:pt x="7201" y="65"/>
                    <a:pt x="9903" y="528"/>
                    <a:pt x="12824" y="1459"/>
                  </a:cubicBezTo>
                  <a:cubicBezTo>
                    <a:pt x="13728" y="1733"/>
                    <a:pt x="14621" y="2066"/>
                    <a:pt x="15526" y="2411"/>
                  </a:cubicBezTo>
                  <a:lnTo>
                    <a:pt x="15705" y="2411"/>
                  </a:lnTo>
                  <a:cubicBezTo>
                    <a:pt x="14752" y="2054"/>
                    <a:pt x="13800" y="1697"/>
                    <a:pt x="12847" y="1399"/>
                  </a:cubicBezTo>
                  <a:cubicBezTo>
                    <a:pt x="9924" y="467"/>
                    <a:pt x="7219" y="0"/>
                    <a:pt x="474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9"/>
            <p:cNvSpPr/>
            <p:nvPr/>
          </p:nvSpPr>
          <p:spPr>
            <a:xfrm>
              <a:off x="411050" y="3284275"/>
              <a:ext cx="309300" cy="34150"/>
            </a:xfrm>
            <a:custGeom>
              <a:rect b="b" l="l" r="r" t="t"/>
              <a:pathLst>
                <a:path extrusionOk="0" h="1366" w="12372">
                  <a:moveTo>
                    <a:pt x="4378" y="0"/>
                  </a:moveTo>
                  <a:cubicBezTo>
                    <a:pt x="2824" y="0"/>
                    <a:pt x="1362" y="185"/>
                    <a:pt x="1" y="556"/>
                  </a:cubicBezTo>
                  <a:lnTo>
                    <a:pt x="1" y="615"/>
                  </a:lnTo>
                  <a:cubicBezTo>
                    <a:pt x="1362" y="248"/>
                    <a:pt x="2823" y="63"/>
                    <a:pt x="4380" y="63"/>
                  </a:cubicBezTo>
                  <a:cubicBezTo>
                    <a:pt x="6758" y="63"/>
                    <a:pt x="9357" y="495"/>
                    <a:pt x="12157" y="1365"/>
                  </a:cubicBezTo>
                  <a:lnTo>
                    <a:pt x="12371" y="1365"/>
                  </a:lnTo>
                  <a:cubicBezTo>
                    <a:pt x="9491" y="456"/>
                    <a:pt x="6819" y="0"/>
                    <a:pt x="4378"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9"/>
            <p:cNvSpPr/>
            <p:nvPr/>
          </p:nvSpPr>
          <p:spPr>
            <a:xfrm>
              <a:off x="1586500" y="3088175"/>
              <a:ext cx="800125" cy="230250"/>
            </a:xfrm>
            <a:custGeom>
              <a:rect b="b" l="l" r="r" t="t"/>
              <a:pathLst>
                <a:path extrusionOk="0" h="9210" w="32005">
                  <a:moveTo>
                    <a:pt x="21497" y="0"/>
                  </a:moveTo>
                  <a:cubicBezTo>
                    <a:pt x="19965" y="0"/>
                    <a:pt x="18424" y="121"/>
                    <a:pt x="16895" y="363"/>
                  </a:cubicBezTo>
                  <a:cubicBezTo>
                    <a:pt x="12550" y="1065"/>
                    <a:pt x="8394" y="2732"/>
                    <a:pt x="4918" y="5209"/>
                  </a:cubicBezTo>
                  <a:cubicBezTo>
                    <a:pt x="3406" y="6280"/>
                    <a:pt x="1977" y="7507"/>
                    <a:pt x="584" y="8697"/>
                  </a:cubicBezTo>
                  <a:cubicBezTo>
                    <a:pt x="381" y="8876"/>
                    <a:pt x="191" y="9031"/>
                    <a:pt x="0" y="9209"/>
                  </a:cubicBezTo>
                  <a:lnTo>
                    <a:pt x="96" y="9209"/>
                  </a:lnTo>
                  <a:cubicBezTo>
                    <a:pt x="274" y="9055"/>
                    <a:pt x="453" y="8900"/>
                    <a:pt x="608" y="8745"/>
                  </a:cubicBezTo>
                  <a:cubicBezTo>
                    <a:pt x="2001" y="7554"/>
                    <a:pt x="3441" y="6304"/>
                    <a:pt x="4941" y="5245"/>
                  </a:cubicBezTo>
                  <a:cubicBezTo>
                    <a:pt x="8406" y="2792"/>
                    <a:pt x="12550" y="1113"/>
                    <a:pt x="16895" y="422"/>
                  </a:cubicBezTo>
                  <a:cubicBezTo>
                    <a:pt x="18412" y="186"/>
                    <a:pt x="19942" y="68"/>
                    <a:pt x="21464" y="68"/>
                  </a:cubicBezTo>
                  <a:cubicBezTo>
                    <a:pt x="24302" y="68"/>
                    <a:pt x="27111" y="478"/>
                    <a:pt x="29754" y="1292"/>
                  </a:cubicBezTo>
                  <a:cubicBezTo>
                    <a:pt x="30528" y="1530"/>
                    <a:pt x="31290" y="1827"/>
                    <a:pt x="32004" y="2149"/>
                  </a:cubicBezTo>
                  <a:lnTo>
                    <a:pt x="32004" y="2089"/>
                  </a:lnTo>
                  <a:cubicBezTo>
                    <a:pt x="31314" y="1768"/>
                    <a:pt x="30564" y="1470"/>
                    <a:pt x="29778" y="1232"/>
                  </a:cubicBezTo>
                  <a:cubicBezTo>
                    <a:pt x="27135" y="413"/>
                    <a:pt x="24331" y="0"/>
                    <a:pt x="21497"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9"/>
            <p:cNvSpPr/>
            <p:nvPr/>
          </p:nvSpPr>
          <p:spPr>
            <a:xfrm>
              <a:off x="425625" y="3310350"/>
              <a:ext cx="178625" cy="8075"/>
            </a:xfrm>
            <a:custGeom>
              <a:rect b="b" l="l" r="r" t="t"/>
              <a:pathLst>
                <a:path extrusionOk="0" h="323" w="7145">
                  <a:moveTo>
                    <a:pt x="3412" y="1"/>
                  </a:moveTo>
                  <a:cubicBezTo>
                    <a:pt x="2218" y="1"/>
                    <a:pt x="1078" y="108"/>
                    <a:pt x="1" y="322"/>
                  </a:cubicBezTo>
                  <a:lnTo>
                    <a:pt x="346" y="322"/>
                  </a:lnTo>
                  <a:cubicBezTo>
                    <a:pt x="1328" y="144"/>
                    <a:pt x="2355" y="54"/>
                    <a:pt x="3425" y="54"/>
                  </a:cubicBezTo>
                  <a:cubicBezTo>
                    <a:pt x="4496" y="54"/>
                    <a:pt x="5609" y="144"/>
                    <a:pt x="6764" y="322"/>
                  </a:cubicBezTo>
                  <a:lnTo>
                    <a:pt x="7145" y="322"/>
                  </a:lnTo>
                  <a:cubicBezTo>
                    <a:pt x="5853" y="108"/>
                    <a:pt x="4606" y="1"/>
                    <a:pt x="341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9"/>
            <p:cNvSpPr/>
            <p:nvPr/>
          </p:nvSpPr>
          <p:spPr>
            <a:xfrm>
              <a:off x="1607325" y="3114150"/>
              <a:ext cx="779600" cy="204575"/>
            </a:xfrm>
            <a:custGeom>
              <a:rect b="b" l="l" r="r" t="t"/>
              <a:pathLst>
                <a:path extrusionOk="0" h="8183" w="31184">
                  <a:moveTo>
                    <a:pt x="20328" y="0"/>
                  </a:moveTo>
                  <a:cubicBezTo>
                    <a:pt x="18785" y="0"/>
                    <a:pt x="17233" y="123"/>
                    <a:pt x="15693" y="372"/>
                  </a:cubicBezTo>
                  <a:cubicBezTo>
                    <a:pt x="11347" y="1050"/>
                    <a:pt x="7192" y="2741"/>
                    <a:pt x="3704" y="5206"/>
                  </a:cubicBezTo>
                  <a:cubicBezTo>
                    <a:pt x="2430" y="6111"/>
                    <a:pt x="1191" y="7146"/>
                    <a:pt x="1" y="8182"/>
                  </a:cubicBezTo>
                  <a:lnTo>
                    <a:pt x="96" y="8182"/>
                  </a:lnTo>
                  <a:cubicBezTo>
                    <a:pt x="1263" y="7170"/>
                    <a:pt x="2489" y="6158"/>
                    <a:pt x="3739" y="5265"/>
                  </a:cubicBezTo>
                  <a:cubicBezTo>
                    <a:pt x="7204" y="2812"/>
                    <a:pt x="11347" y="1134"/>
                    <a:pt x="15693" y="443"/>
                  </a:cubicBezTo>
                  <a:cubicBezTo>
                    <a:pt x="17210" y="206"/>
                    <a:pt x="18739" y="88"/>
                    <a:pt x="20259" y="88"/>
                  </a:cubicBezTo>
                  <a:cubicBezTo>
                    <a:pt x="23094" y="88"/>
                    <a:pt x="25901" y="499"/>
                    <a:pt x="28552" y="1312"/>
                  </a:cubicBezTo>
                  <a:cubicBezTo>
                    <a:pt x="29469" y="1586"/>
                    <a:pt x="30350" y="1943"/>
                    <a:pt x="31183" y="2360"/>
                  </a:cubicBezTo>
                  <a:lnTo>
                    <a:pt x="31183" y="2301"/>
                  </a:lnTo>
                  <a:cubicBezTo>
                    <a:pt x="30362" y="1872"/>
                    <a:pt x="29481" y="1515"/>
                    <a:pt x="28576" y="1229"/>
                  </a:cubicBezTo>
                  <a:cubicBezTo>
                    <a:pt x="25943" y="413"/>
                    <a:pt x="23151" y="0"/>
                    <a:pt x="20328"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9"/>
            <p:cNvSpPr/>
            <p:nvPr/>
          </p:nvSpPr>
          <p:spPr>
            <a:xfrm>
              <a:off x="1628475" y="3140250"/>
              <a:ext cx="758450" cy="178475"/>
            </a:xfrm>
            <a:custGeom>
              <a:rect b="b" l="l" r="r" t="t"/>
              <a:pathLst>
                <a:path extrusionOk="0" h="7139" w="30338">
                  <a:moveTo>
                    <a:pt x="19056" y="1"/>
                  </a:moveTo>
                  <a:cubicBezTo>
                    <a:pt x="17524" y="1"/>
                    <a:pt x="15983" y="121"/>
                    <a:pt x="14454" y="364"/>
                  </a:cubicBezTo>
                  <a:cubicBezTo>
                    <a:pt x="10109" y="1054"/>
                    <a:pt x="5953" y="2733"/>
                    <a:pt x="2477" y="5209"/>
                  </a:cubicBezTo>
                  <a:cubicBezTo>
                    <a:pt x="1631" y="5805"/>
                    <a:pt x="810" y="6471"/>
                    <a:pt x="0" y="7138"/>
                  </a:cubicBezTo>
                  <a:lnTo>
                    <a:pt x="95" y="7138"/>
                  </a:lnTo>
                  <a:cubicBezTo>
                    <a:pt x="881" y="6483"/>
                    <a:pt x="1679" y="5840"/>
                    <a:pt x="2524" y="5245"/>
                  </a:cubicBezTo>
                  <a:cubicBezTo>
                    <a:pt x="5989" y="2792"/>
                    <a:pt x="10120" y="1114"/>
                    <a:pt x="14466" y="423"/>
                  </a:cubicBezTo>
                  <a:cubicBezTo>
                    <a:pt x="15983" y="186"/>
                    <a:pt x="17513" y="68"/>
                    <a:pt x="19035" y="68"/>
                  </a:cubicBezTo>
                  <a:cubicBezTo>
                    <a:pt x="21873" y="68"/>
                    <a:pt x="24682" y="478"/>
                    <a:pt x="27325" y="1292"/>
                  </a:cubicBezTo>
                  <a:cubicBezTo>
                    <a:pt x="28385" y="1614"/>
                    <a:pt x="29397" y="2030"/>
                    <a:pt x="30337" y="2542"/>
                  </a:cubicBezTo>
                  <a:lnTo>
                    <a:pt x="30337" y="2471"/>
                  </a:lnTo>
                  <a:cubicBezTo>
                    <a:pt x="29397" y="1971"/>
                    <a:pt x="28397" y="1554"/>
                    <a:pt x="27349" y="1233"/>
                  </a:cubicBezTo>
                  <a:cubicBezTo>
                    <a:pt x="24698" y="413"/>
                    <a:pt x="21891" y="1"/>
                    <a:pt x="1905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9"/>
            <p:cNvSpPr/>
            <p:nvPr/>
          </p:nvSpPr>
          <p:spPr>
            <a:xfrm>
              <a:off x="1651075" y="3166225"/>
              <a:ext cx="736150" cy="152500"/>
            </a:xfrm>
            <a:custGeom>
              <a:rect b="b" l="l" r="r" t="t"/>
              <a:pathLst>
                <a:path extrusionOk="0" h="6100" w="29446">
                  <a:moveTo>
                    <a:pt x="17816" y="1"/>
                  </a:moveTo>
                  <a:cubicBezTo>
                    <a:pt x="16273" y="1"/>
                    <a:pt x="14721" y="124"/>
                    <a:pt x="13181" y="372"/>
                  </a:cubicBezTo>
                  <a:cubicBezTo>
                    <a:pt x="8835" y="1051"/>
                    <a:pt x="4680" y="2742"/>
                    <a:pt x="1192" y="5206"/>
                  </a:cubicBezTo>
                  <a:cubicBezTo>
                    <a:pt x="799" y="5492"/>
                    <a:pt x="394" y="5790"/>
                    <a:pt x="1" y="6099"/>
                  </a:cubicBezTo>
                  <a:lnTo>
                    <a:pt x="108" y="6099"/>
                  </a:lnTo>
                  <a:cubicBezTo>
                    <a:pt x="477" y="5813"/>
                    <a:pt x="858" y="5516"/>
                    <a:pt x="1239" y="5254"/>
                  </a:cubicBezTo>
                  <a:cubicBezTo>
                    <a:pt x="4716" y="2801"/>
                    <a:pt x="8847" y="1110"/>
                    <a:pt x="13193" y="432"/>
                  </a:cubicBezTo>
                  <a:cubicBezTo>
                    <a:pt x="14721" y="189"/>
                    <a:pt x="16263" y="68"/>
                    <a:pt x="17795" y="68"/>
                  </a:cubicBezTo>
                  <a:cubicBezTo>
                    <a:pt x="20622" y="68"/>
                    <a:pt x="23419" y="479"/>
                    <a:pt x="26052" y="1289"/>
                  </a:cubicBezTo>
                  <a:cubicBezTo>
                    <a:pt x="27242" y="1670"/>
                    <a:pt x="28385" y="2158"/>
                    <a:pt x="29445" y="2742"/>
                  </a:cubicBezTo>
                  <a:lnTo>
                    <a:pt x="29445" y="2682"/>
                  </a:lnTo>
                  <a:cubicBezTo>
                    <a:pt x="28385" y="2099"/>
                    <a:pt x="27254" y="1611"/>
                    <a:pt x="26064" y="1230"/>
                  </a:cubicBezTo>
                  <a:cubicBezTo>
                    <a:pt x="23431" y="414"/>
                    <a:pt x="20639" y="1"/>
                    <a:pt x="1781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9"/>
            <p:cNvSpPr/>
            <p:nvPr/>
          </p:nvSpPr>
          <p:spPr>
            <a:xfrm>
              <a:off x="1676400" y="3192350"/>
              <a:ext cx="709925" cy="126375"/>
            </a:xfrm>
            <a:custGeom>
              <a:rect b="b" l="l" r="r" t="t"/>
              <a:pathLst>
                <a:path extrusionOk="0" h="5055" w="28397">
                  <a:moveTo>
                    <a:pt x="16377" y="0"/>
                  </a:moveTo>
                  <a:cubicBezTo>
                    <a:pt x="14845" y="0"/>
                    <a:pt x="13304" y="121"/>
                    <a:pt x="11775" y="363"/>
                  </a:cubicBezTo>
                  <a:cubicBezTo>
                    <a:pt x="7501" y="1054"/>
                    <a:pt x="3441" y="2661"/>
                    <a:pt x="0" y="5054"/>
                  </a:cubicBezTo>
                  <a:lnTo>
                    <a:pt x="107" y="5054"/>
                  </a:lnTo>
                  <a:cubicBezTo>
                    <a:pt x="3512" y="2709"/>
                    <a:pt x="7549" y="1113"/>
                    <a:pt x="11775" y="446"/>
                  </a:cubicBezTo>
                  <a:cubicBezTo>
                    <a:pt x="13303" y="204"/>
                    <a:pt x="14845" y="83"/>
                    <a:pt x="16378" y="83"/>
                  </a:cubicBezTo>
                  <a:cubicBezTo>
                    <a:pt x="19204" y="83"/>
                    <a:pt x="22002" y="493"/>
                    <a:pt x="24634" y="1304"/>
                  </a:cubicBezTo>
                  <a:cubicBezTo>
                    <a:pt x="25991" y="1720"/>
                    <a:pt x="27265" y="2292"/>
                    <a:pt x="28396" y="2971"/>
                  </a:cubicBezTo>
                  <a:lnTo>
                    <a:pt x="28396" y="2899"/>
                  </a:lnTo>
                  <a:cubicBezTo>
                    <a:pt x="27289" y="2209"/>
                    <a:pt x="26003" y="1637"/>
                    <a:pt x="24670" y="1232"/>
                  </a:cubicBezTo>
                  <a:cubicBezTo>
                    <a:pt x="22019" y="413"/>
                    <a:pt x="19212" y="0"/>
                    <a:pt x="16377"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9"/>
            <p:cNvSpPr/>
            <p:nvPr/>
          </p:nvSpPr>
          <p:spPr>
            <a:xfrm>
              <a:off x="1707650" y="3218325"/>
              <a:ext cx="679275" cy="100400"/>
            </a:xfrm>
            <a:custGeom>
              <a:rect b="b" l="l" r="r" t="t"/>
              <a:pathLst>
                <a:path extrusionOk="0" h="4016" w="27171">
                  <a:moveTo>
                    <a:pt x="14791" y="0"/>
                  </a:moveTo>
                  <a:cubicBezTo>
                    <a:pt x="13248" y="0"/>
                    <a:pt x="11696" y="124"/>
                    <a:pt x="10156" y="372"/>
                  </a:cubicBezTo>
                  <a:cubicBezTo>
                    <a:pt x="6537" y="955"/>
                    <a:pt x="3072" y="2205"/>
                    <a:pt x="0" y="4015"/>
                  </a:cubicBezTo>
                  <a:lnTo>
                    <a:pt x="119" y="4015"/>
                  </a:lnTo>
                  <a:cubicBezTo>
                    <a:pt x="3155" y="2229"/>
                    <a:pt x="6596" y="1015"/>
                    <a:pt x="10156" y="443"/>
                  </a:cubicBezTo>
                  <a:cubicBezTo>
                    <a:pt x="11673" y="206"/>
                    <a:pt x="13203" y="89"/>
                    <a:pt x="14725" y="89"/>
                  </a:cubicBezTo>
                  <a:cubicBezTo>
                    <a:pt x="17563" y="89"/>
                    <a:pt x="20372" y="499"/>
                    <a:pt x="23015" y="1312"/>
                  </a:cubicBezTo>
                  <a:cubicBezTo>
                    <a:pt x="24515" y="1765"/>
                    <a:pt x="25932" y="2420"/>
                    <a:pt x="27170" y="3217"/>
                  </a:cubicBezTo>
                  <a:lnTo>
                    <a:pt x="27170" y="3134"/>
                  </a:lnTo>
                  <a:cubicBezTo>
                    <a:pt x="25932" y="2336"/>
                    <a:pt x="24527" y="1693"/>
                    <a:pt x="23039" y="1229"/>
                  </a:cubicBezTo>
                  <a:cubicBezTo>
                    <a:pt x="20406" y="413"/>
                    <a:pt x="17614" y="0"/>
                    <a:pt x="1479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9"/>
            <p:cNvSpPr/>
            <p:nvPr/>
          </p:nvSpPr>
          <p:spPr>
            <a:xfrm>
              <a:off x="1746050" y="3244225"/>
              <a:ext cx="624800" cy="74500"/>
            </a:xfrm>
            <a:custGeom>
              <a:rect b="b" l="l" r="r" t="t"/>
              <a:pathLst>
                <a:path extrusionOk="0" h="2980" w="24992">
                  <a:moveTo>
                    <a:pt x="12864" y="1"/>
                  </a:moveTo>
                  <a:cubicBezTo>
                    <a:pt x="11325" y="1"/>
                    <a:pt x="9776" y="124"/>
                    <a:pt x="8239" y="372"/>
                  </a:cubicBezTo>
                  <a:cubicBezTo>
                    <a:pt x="5358" y="836"/>
                    <a:pt x="2560" y="1729"/>
                    <a:pt x="0" y="2979"/>
                  </a:cubicBezTo>
                  <a:lnTo>
                    <a:pt x="155" y="2979"/>
                  </a:lnTo>
                  <a:cubicBezTo>
                    <a:pt x="2679" y="1765"/>
                    <a:pt x="5417" y="884"/>
                    <a:pt x="8251" y="431"/>
                  </a:cubicBezTo>
                  <a:cubicBezTo>
                    <a:pt x="9768" y="194"/>
                    <a:pt x="11296" y="76"/>
                    <a:pt x="12817" y="76"/>
                  </a:cubicBezTo>
                  <a:cubicBezTo>
                    <a:pt x="15652" y="76"/>
                    <a:pt x="18459" y="487"/>
                    <a:pt x="21110" y="1300"/>
                  </a:cubicBezTo>
                  <a:cubicBezTo>
                    <a:pt x="22467" y="1717"/>
                    <a:pt x="23741" y="2301"/>
                    <a:pt x="24884" y="2967"/>
                  </a:cubicBezTo>
                  <a:lnTo>
                    <a:pt x="24991" y="2967"/>
                  </a:lnTo>
                  <a:cubicBezTo>
                    <a:pt x="23836" y="2253"/>
                    <a:pt x="22503" y="1670"/>
                    <a:pt x="21122" y="1241"/>
                  </a:cubicBezTo>
                  <a:cubicBezTo>
                    <a:pt x="18486" y="416"/>
                    <a:pt x="15690" y="1"/>
                    <a:pt x="12864"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9"/>
            <p:cNvSpPr/>
            <p:nvPr/>
          </p:nvSpPr>
          <p:spPr>
            <a:xfrm>
              <a:off x="1796050" y="3270400"/>
              <a:ext cx="514975" cy="48325"/>
            </a:xfrm>
            <a:custGeom>
              <a:rect b="b" l="l" r="r" t="t"/>
              <a:pathLst>
                <a:path extrusionOk="0" h="1933" w="20599">
                  <a:moveTo>
                    <a:pt x="10482" y="1"/>
                  </a:moveTo>
                  <a:cubicBezTo>
                    <a:pt x="8938" y="1"/>
                    <a:pt x="7386" y="124"/>
                    <a:pt x="5846" y="372"/>
                  </a:cubicBezTo>
                  <a:cubicBezTo>
                    <a:pt x="3834" y="682"/>
                    <a:pt x="1870" y="1218"/>
                    <a:pt x="0" y="1932"/>
                  </a:cubicBezTo>
                  <a:lnTo>
                    <a:pt x="179" y="1932"/>
                  </a:lnTo>
                  <a:cubicBezTo>
                    <a:pt x="2012" y="1254"/>
                    <a:pt x="3917" y="742"/>
                    <a:pt x="5858" y="432"/>
                  </a:cubicBezTo>
                  <a:cubicBezTo>
                    <a:pt x="7386" y="189"/>
                    <a:pt x="8928" y="69"/>
                    <a:pt x="10461" y="69"/>
                  </a:cubicBezTo>
                  <a:cubicBezTo>
                    <a:pt x="13287" y="69"/>
                    <a:pt x="16085" y="479"/>
                    <a:pt x="18717" y="1289"/>
                  </a:cubicBezTo>
                  <a:cubicBezTo>
                    <a:pt x="19300" y="1468"/>
                    <a:pt x="19884" y="1682"/>
                    <a:pt x="20443" y="1920"/>
                  </a:cubicBezTo>
                  <a:lnTo>
                    <a:pt x="20598" y="1920"/>
                  </a:lnTo>
                  <a:cubicBezTo>
                    <a:pt x="20003" y="1658"/>
                    <a:pt x="19372" y="1432"/>
                    <a:pt x="18741" y="1230"/>
                  </a:cubicBezTo>
                  <a:cubicBezTo>
                    <a:pt x="16100" y="414"/>
                    <a:pt x="13305" y="1"/>
                    <a:pt x="1048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9"/>
            <p:cNvSpPr/>
            <p:nvPr/>
          </p:nvSpPr>
          <p:spPr>
            <a:xfrm>
              <a:off x="1868675" y="3296150"/>
              <a:ext cx="355425" cy="22275"/>
            </a:xfrm>
            <a:custGeom>
              <a:rect b="b" l="l" r="r" t="t"/>
              <a:pathLst>
                <a:path extrusionOk="0" h="891" w="14217">
                  <a:moveTo>
                    <a:pt x="7146" y="0"/>
                  </a:moveTo>
                  <a:cubicBezTo>
                    <a:pt x="5618" y="0"/>
                    <a:pt x="4082" y="121"/>
                    <a:pt x="2560" y="366"/>
                  </a:cubicBezTo>
                  <a:cubicBezTo>
                    <a:pt x="1691" y="497"/>
                    <a:pt x="846" y="676"/>
                    <a:pt x="0" y="890"/>
                  </a:cubicBezTo>
                  <a:lnTo>
                    <a:pt x="250" y="890"/>
                  </a:lnTo>
                  <a:cubicBezTo>
                    <a:pt x="1012" y="712"/>
                    <a:pt x="1786" y="545"/>
                    <a:pt x="2560" y="426"/>
                  </a:cubicBezTo>
                  <a:cubicBezTo>
                    <a:pt x="4073" y="186"/>
                    <a:pt x="5602" y="66"/>
                    <a:pt x="7122" y="66"/>
                  </a:cubicBezTo>
                  <a:cubicBezTo>
                    <a:pt x="9443" y="66"/>
                    <a:pt x="11747" y="344"/>
                    <a:pt x="13955" y="890"/>
                  </a:cubicBezTo>
                  <a:lnTo>
                    <a:pt x="14217" y="890"/>
                  </a:lnTo>
                  <a:cubicBezTo>
                    <a:pt x="11937" y="300"/>
                    <a:pt x="9551" y="0"/>
                    <a:pt x="7146"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9"/>
            <p:cNvSpPr/>
            <p:nvPr/>
          </p:nvSpPr>
          <p:spPr>
            <a:xfrm>
              <a:off x="1261450" y="3318400"/>
              <a:ext cx="80700" cy="1350"/>
            </a:xfrm>
            <a:custGeom>
              <a:rect b="b" l="l" r="r" t="t"/>
              <a:pathLst>
                <a:path extrusionOk="0" h="54" w="3228">
                  <a:moveTo>
                    <a:pt x="1" y="0"/>
                  </a:moveTo>
                  <a:cubicBezTo>
                    <a:pt x="554" y="36"/>
                    <a:pt x="1099" y="54"/>
                    <a:pt x="1636" y="54"/>
                  </a:cubicBezTo>
                  <a:cubicBezTo>
                    <a:pt x="2174" y="54"/>
                    <a:pt x="2703" y="36"/>
                    <a:pt x="3227"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9"/>
            <p:cNvSpPr/>
            <p:nvPr/>
          </p:nvSpPr>
          <p:spPr>
            <a:xfrm>
              <a:off x="1244500" y="3318400"/>
              <a:ext cx="112825" cy="3375"/>
            </a:xfrm>
            <a:custGeom>
              <a:rect b="b" l="l" r="r" t="t"/>
              <a:pathLst>
                <a:path extrusionOk="0" h="135" w="4513">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9"/>
            <p:cNvSpPr/>
            <p:nvPr/>
          </p:nvSpPr>
          <p:spPr>
            <a:xfrm>
              <a:off x="1244500" y="3318400"/>
              <a:ext cx="112825" cy="3375"/>
            </a:xfrm>
            <a:custGeom>
              <a:rect b="b" l="l" r="r" t="t"/>
              <a:pathLst>
                <a:path extrusionOk="0" h="135" w="4513">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9"/>
            <p:cNvSpPr/>
            <p:nvPr/>
          </p:nvSpPr>
          <p:spPr>
            <a:xfrm>
              <a:off x="411050" y="3318400"/>
              <a:ext cx="23550" cy="4775"/>
            </a:xfrm>
            <a:custGeom>
              <a:rect b="b" l="l" r="r" t="t"/>
              <a:pathLst>
                <a:path extrusionOk="0" h="191" w="942">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9"/>
            <p:cNvSpPr/>
            <p:nvPr/>
          </p:nvSpPr>
          <p:spPr>
            <a:xfrm>
              <a:off x="411050" y="3318400"/>
              <a:ext cx="23550" cy="4775"/>
            </a:xfrm>
            <a:custGeom>
              <a:rect b="b" l="l" r="r" t="t"/>
              <a:pathLst>
                <a:path extrusionOk="0" h="191" w="942">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7" name="Google Shape;767;p19"/>
          <p:cNvSpPr/>
          <p:nvPr/>
        </p:nvSpPr>
        <p:spPr>
          <a:xfrm>
            <a:off x="584075" y="1182000"/>
            <a:ext cx="3868800" cy="27795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68" name="Google Shape;768;p19"/>
          <p:cNvSpPr txBox="1"/>
          <p:nvPr>
            <p:ph type="title"/>
          </p:nvPr>
        </p:nvSpPr>
        <p:spPr>
          <a:xfrm>
            <a:off x="783700" y="1669200"/>
            <a:ext cx="3469200" cy="1805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69" name="Google Shape;769;p19"/>
          <p:cNvSpPr txBox="1"/>
          <p:nvPr>
            <p:ph idx="1" type="subTitle"/>
          </p:nvPr>
        </p:nvSpPr>
        <p:spPr>
          <a:xfrm>
            <a:off x="4750325" y="1669200"/>
            <a:ext cx="3658800" cy="18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dk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4">
    <p:spTree>
      <p:nvGrpSpPr>
        <p:cNvPr id="770" name="Shape 770"/>
        <p:cNvGrpSpPr/>
        <p:nvPr/>
      </p:nvGrpSpPr>
      <p:grpSpPr>
        <a:xfrm>
          <a:off x="0" y="0"/>
          <a:ext cx="0" cy="0"/>
          <a:chOff x="0" y="0"/>
          <a:chExt cx="0" cy="0"/>
        </a:xfrm>
      </p:grpSpPr>
      <p:sp>
        <p:nvSpPr>
          <p:cNvPr id="771" name="Google Shape;771;p20"/>
          <p:cNvSpPr/>
          <p:nvPr/>
        </p:nvSpPr>
        <p:spPr>
          <a:xfrm>
            <a:off x="4694403" y="1257525"/>
            <a:ext cx="3580200" cy="15762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0"/>
          <p:cNvSpPr/>
          <p:nvPr/>
        </p:nvSpPr>
        <p:spPr>
          <a:xfrm>
            <a:off x="869397" y="1257525"/>
            <a:ext cx="3580200" cy="15762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74" name="Google Shape;774;p20"/>
          <p:cNvSpPr txBox="1"/>
          <p:nvPr>
            <p:ph idx="2" type="title"/>
          </p:nvPr>
        </p:nvSpPr>
        <p:spPr>
          <a:xfrm>
            <a:off x="1048723" y="1411888"/>
            <a:ext cx="3201600" cy="4728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500"/>
              <a:buNone/>
              <a:defRPr sz="2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75" name="Google Shape;775;p20"/>
          <p:cNvSpPr txBox="1"/>
          <p:nvPr>
            <p:ph idx="3" type="title"/>
          </p:nvPr>
        </p:nvSpPr>
        <p:spPr>
          <a:xfrm>
            <a:off x="4893677" y="1411895"/>
            <a:ext cx="3201600" cy="4728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500"/>
              <a:buNone/>
              <a:defRPr sz="2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76" name="Google Shape;776;p20"/>
          <p:cNvSpPr txBox="1"/>
          <p:nvPr>
            <p:ph idx="1" type="subTitle"/>
          </p:nvPr>
        </p:nvSpPr>
        <p:spPr>
          <a:xfrm>
            <a:off x="4873729" y="1824399"/>
            <a:ext cx="3201600" cy="854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77" name="Google Shape;777;p20"/>
          <p:cNvSpPr txBox="1"/>
          <p:nvPr>
            <p:ph idx="4" type="subTitle"/>
          </p:nvPr>
        </p:nvSpPr>
        <p:spPr>
          <a:xfrm>
            <a:off x="1048723" y="1824403"/>
            <a:ext cx="3201600" cy="854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78" name="Google Shape;778;p20"/>
          <p:cNvSpPr/>
          <p:nvPr/>
        </p:nvSpPr>
        <p:spPr>
          <a:xfrm>
            <a:off x="4694403" y="3006016"/>
            <a:ext cx="3580200" cy="15762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0"/>
          <p:cNvSpPr/>
          <p:nvPr/>
        </p:nvSpPr>
        <p:spPr>
          <a:xfrm>
            <a:off x="869397" y="3006016"/>
            <a:ext cx="3580200" cy="15762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0"/>
          <p:cNvSpPr txBox="1"/>
          <p:nvPr>
            <p:ph idx="5" type="title"/>
          </p:nvPr>
        </p:nvSpPr>
        <p:spPr>
          <a:xfrm>
            <a:off x="1048723" y="3160379"/>
            <a:ext cx="3201600" cy="4728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500"/>
              <a:buNone/>
              <a:defRPr sz="2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81" name="Google Shape;781;p20"/>
          <p:cNvSpPr txBox="1"/>
          <p:nvPr>
            <p:ph idx="6" type="title"/>
          </p:nvPr>
        </p:nvSpPr>
        <p:spPr>
          <a:xfrm>
            <a:off x="4873729" y="3160387"/>
            <a:ext cx="3201600" cy="4728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500"/>
              <a:buNone/>
              <a:defRPr sz="2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82" name="Google Shape;782;p20"/>
          <p:cNvSpPr txBox="1"/>
          <p:nvPr>
            <p:ph idx="7" type="subTitle"/>
          </p:nvPr>
        </p:nvSpPr>
        <p:spPr>
          <a:xfrm>
            <a:off x="4873729" y="3572891"/>
            <a:ext cx="3201600" cy="854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83" name="Google Shape;783;p20"/>
          <p:cNvSpPr txBox="1"/>
          <p:nvPr>
            <p:ph idx="8" type="subTitle"/>
          </p:nvPr>
        </p:nvSpPr>
        <p:spPr>
          <a:xfrm>
            <a:off x="1048723" y="3572894"/>
            <a:ext cx="3201600" cy="854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3"/>
          <p:cNvSpPr/>
          <p:nvPr/>
        </p:nvSpPr>
        <p:spPr>
          <a:xfrm>
            <a:off x="1729950" y="2184525"/>
            <a:ext cx="5684100" cy="17682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 name="Google Shape;47;p3"/>
          <p:cNvSpPr/>
          <p:nvPr/>
        </p:nvSpPr>
        <p:spPr>
          <a:xfrm>
            <a:off x="3876888" y="709025"/>
            <a:ext cx="1390200" cy="13164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 name="Google Shape;48;p3"/>
          <p:cNvGrpSpPr/>
          <p:nvPr/>
        </p:nvGrpSpPr>
        <p:grpSpPr>
          <a:xfrm flipH="1">
            <a:off x="147" y="-204"/>
            <a:ext cx="4323585" cy="5143432"/>
            <a:chOff x="5588175" y="1772375"/>
            <a:chExt cx="1282050" cy="1525200"/>
          </a:xfrm>
        </p:grpSpPr>
        <p:sp>
          <p:nvSpPr>
            <p:cNvPr id="49" name="Google Shape;49;p3"/>
            <p:cNvSpPr/>
            <p:nvPr/>
          </p:nvSpPr>
          <p:spPr>
            <a:xfrm>
              <a:off x="5588175" y="1772375"/>
              <a:ext cx="1282050" cy="1525200"/>
            </a:xfrm>
            <a:custGeom>
              <a:rect b="b" l="l" r="r" t="t"/>
              <a:pathLst>
                <a:path extrusionOk="0" h="61008" w="51282">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5623000" y="1831900"/>
              <a:ext cx="1246625" cy="1465675"/>
            </a:xfrm>
            <a:custGeom>
              <a:rect b="b" l="l" r="r" t="t"/>
              <a:pathLst>
                <a:path extrusionOk="0" h="58627" w="49865">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5662600" y="1892925"/>
              <a:ext cx="1207025" cy="1404350"/>
            </a:xfrm>
            <a:custGeom>
              <a:rect b="b" l="l" r="r" t="t"/>
              <a:pathLst>
                <a:path extrusionOk="0" h="56174" w="48281">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5706350" y="1957800"/>
              <a:ext cx="1163275" cy="1339775"/>
            </a:xfrm>
            <a:custGeom>
              <a:rect b="b" l="l" r="r" t="t"/>
              <a:pathLst>
                <a:path extrusionOk="0" h="53591" w="46531">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5756350" y="2024775"/>
              <a:ext cx="1113275" cy="1272500"/>
            </a:xfrm>
            <a:custGeom>
              <a:rect b="b" l="l" r="r" t="t"/>
              <a:pathLst>
                <a:path extrusionOk="0" h="50900" w="44531">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5811125" y="2096825"/>
              <a:ext cx="1058500" cy="1200750"/>
            </a:xfrm>
            <a:custGeom>
              <a:rect b="b" l="l" r="r" t="t"/>
              <a:pathLst>
                <a:path extrusionOk="0" h="48030" w="4234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5872450" y="2175100"/>
              <a:ext cx="997475" cy="1121600"/>
            </a:xfrm>
            <a:custGeom>
              <a:rect b="b" l="l" r="r" t="t"/>
              <a:pathLst>
                <a:path extrusionOk="0" h="44864" w="39899">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5941800" y="2266175"/>
              <a:ext cx="927825" cy="1031100"/>
            </a:xfrm>
            <a:custGeom>
              <a:rect b="b" l="l" r="r" t="t"/>
              <a:pathLst>
                <a:path extrusionOk="0" h="41244" w="37113">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6020075" y="2380775"/>
              <a:ext cx="849550" cy="916500"/>
            </a:xfrm>
            <a:custGeom>
              <a:rect b="b" l="l" r="r" t="t"/>
              <a:pathLst>
                <a:path extrusionOk="0" h="36660" w="33982">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6109075" y="2537650"/>
              <a:ext cx="760550" cy="759625"/>
            </a:xfrm>
            <a:custGeom>
              <a:rect b="b" l="l" r="r" t="t"/>
              <a:pathLst>
                <a:path extrusionOk="0" h="30385" w="30422">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6206425" y="2686475"/>
              <a:ext cx="663200" cy="611100"/>
            </a:xfrm>
            <a:custGeom>
              <a:rect b="b" l="l" r="r" t="t"/>
              <a:pathLst>
                <a:path extrusionOk="0" h="24444" w="26528">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6308800" y="2795125"/>
              <a:ext cx="560825" cy="502150"/>
            </a:xfrm>
            <a:custGeom>
              <a:rect b="b" l="l" r="r" t="t"/>
              <a:pathLst>
                <a:path extrusionOk="0" h="20086" w="22433">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6408225" y="2881425"/>
              <a:ext cx="461100" cy="415850"/>
            </a:xfrm>
            <a:custGeom>
              <a:rect b="b" l="l" r="r" t="t"/>
              <a:pathLst>
                <a:path extrusionOk="0" h="16634" w="18444">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6499600" y="2955850"/>
              <a:ext cx="370025" cy="341725"/>
            </a:xfrm>
            <a:custGeom>
              <a:rect b="b" l="l" r="r" t="t"/>
              <a:pathLst>
                <a:path extrusionOk="0" h="13669" w="14801">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6581475" y="3021325"/>
              <a:ext cx="287850" cy="275950"/>
            </a:xfrm>
            <a:custGeom>
              <a:rect b="b" l="l" r="r" t="t"/>
              <a:pathLst>
                <a:path extrusionOk="0" h="11038" w="11514">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6652900" y="3082050"/>
              <a:ext cx="216125" cy="215525"/>
            </a:xfrm>
            <a:custGeom>
              <a:rect b="b" l="l" r="r" t="t"/>
              <a:pathLst>
                <a:path extrusionOk="0" h="8621" w="8645">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6716300" y="3138900"/>
              <a:ext cx="152725" cy="158375"/>
            </a:xfrm>
            <a:custGeom>
              <a:rect b="b" l="l" r="r" t="t"/>
              <a:pathLst>
                <a:path extrusionOk="0" h="6335" w="6109">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2850" y="3193975"/>
              <a:ext cx="95875" cy="103600"/>
            </a:xfrm>
            <a:custGeom>
              <a:rect b="b" l="l" r="r" t="t"/>
              <a:pathLst>
                <a:path extrusionOk="0" h="4144" w="3835">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6823750" y="3246650"/>
              <a:ext cx="45575" cy="50925"/>
            </a:xfrm>
            <a:custGeom>
              <a:rect b="b" l="l" r="r" t="t"/>
              <a:pathLst>
                <a:path extrusionOk="0" h="2037" w="1823">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6868700" y="3297325"/>
              <a:ext cx="325" cy="250"/>
            </a:xfrm>
            <a:custGeom>
              <a:rect b="b" l="l" r="r" t="t"/>
              <a:pathLst>
                <a:path extrusionOk="0" h="10" w="13">
                  <a:moveTo>
                    <a:pt x="10" y="1"/>
                  </a:moveTo>
                  <a:cubicBezTo>
                    <a:pt x="7" y="1"/>
                    <a:pt x="1" y="4"/>
                    <a:pt x="1" y="10"/>
                  </a:cubicBezTo>
                  <a:cubicBezTo>
                    <a:pt x="13" y="4"/>
                    <a:pt x="13" y="1"/>
                    <a:pt x="1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 name="Google Shape;69;p3"/>
          <p:cNvGrpSpPr/>
          <p:nvPr/>
        </p:nvGrpSpPr>
        <p:grpSpPr>
          <a:xfrm flipH="1" rot="10800000">
            <a:off x="4820422" y="-204"/>
            <a:ext cx="4323585" cy="5143432"/>
            <a:chOff x="5588175" y="1772375"/>
            <a:chExt cx="1282050" cy="1525200"/>
          </a:xfrm>
        </p:grpSpPr>
        <p:sp>
          <p:nvSpPr>
            <p:cNvPr id="70" name="Google Shape;70;p3"/>
            <p:cNvSpPr/>
            <p:nvPr/>
          </p:nvSpPr>
          <p:spPr>
            <a:xfrm>
              <a:off x="5588175" y="1772375"/>
              <a:ext cx="1282050" cy="1525200"/>
            </a:xfrm>
            <a:custGeom>
              <a:rect b="b" l="l" r="r" t="t"/>
              <a:pathLst>
                <a:path extrusionOk="0" h="61008" w="51282">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5623000" y="1831900"/>
              <a:ext cx="1246625" cy="1465675"/>
            </a:xfrm>
            <a:custGeom>
              <a:rect b="b" l="l" r="r" t="t"/>
              <a:pathLst>
                <a:path extrusionOk="0" h="58627" w="49865">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5662600" y="1892925"/>
              <a:ext cx="1207025" cy="1404350"/>
            </a:xfrm>
            <a:custGeom>
              <a:rect b="b" l="l" r="r" t="t"/>
              <a:pathLst>
                <a:path extrusionOk="0" h="56174" w="48281">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5706350" y="1957800"/>
              <a:ext cx="1163275" cy="1339775"/>
            </a:xfrm>
            <a:custGeom>
              <a:rect b="b" l="l" r="r" t="t"/>
              <a:pathLst>
                <a:path extrusionOk="0" h="53591" w="46531">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5756350" y="2024775"/>
              <a:ext cx="1113275" cy="1272500"/>
            </a:xfrm>
            <a:custGeom>
              <a:rect b="b" l="l" r="r" t="t"/>
              <a:pathLst>
                <a:path extrusionOk="0" h="50900" w="44531">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5811125" y="2096825"/>
              <a:ext cx="1058500" cy="1200750"/>
            </a:xfrm>
            <a:custGeom>
              <a:rect b="b" l="l" r="r" t="t"/>
              <a:pathLst>
                <a:path extrusionOk="0" h="48030" w="4234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5872450" y="2175100"/>
              <a:ext cx="997475" cy="1121600"/>
            </a:xfrm>
            <a:custGeom>
              <a:rect b="b" l="l" r="r" t="t"/>
              <a:pathLst>
                <a:path extrusionOk="0" h="44864" w="39899">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5941800" y="2266175"/>
              <a:ext cx="927825" cy="1031100"/>
            </a:xfrm>
            <a:custGeom>
              <a:rect b="b" l="l" r="r" t="t"/>
              <a:pathLst>
                <a:path extrusionOk="0" h="41244" w="37113">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6020075" y="2380775"/>
              <a:ext cx="849550" cy="916500"/>
            </a:xfrm>
            <a:custGeom>
              <a:rect b="b" l="l" r="r" t="t"/>
              <a:pathLst>
                <a:path extrusionOk="0" h="36660" w="33982">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6109075" y="2537650"/>
              <a:ext cx="760550" cy="759625"/>
            </a:xfrm>
            <a:custGeom>
              <a:rect b="b" l="l" r="r" t="t"/>
              <a:pathLst>
                <a:path extrusionOk="0" h="30385" w="30422">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6206425" y="2686475"/>
              <a:ext cx="663200" cy="611100"/>
            </a:xfrm>
            <a:custGeom>
              <a:rect b="b" l="l" r="r" t="t"/>
              <a:pathLst>
                <a:path extrusionOk="0" h="24444" w="26528">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6308800" y="2795125"/>
              <a:ext cx="560825" cy="502150"/>
            </a:xfrm>
            <a:custGeom>
              <a:rect b="b" l="l" r="r" t="t"/>
              <a:pathLst>
                <a:path extrusionOk="0" h="20086" w="22433">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6408225" y="2881425"/>
              <a:ext cx="461100" cy="415850"/>
            </a:xfrm>
            <a:custGeom>
              <a:rect b="b" l="l" r="r" t="t"/>
              <a:pathLst>
                <a:path extrusionOk="0" h="16634" w="18444">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6499600" y="2955850"/>
              <a:ext cx="370025" cy="341725"/>
            </a:xfrm>
            <a:custGeom>
              <a:rect b="b" l="l" r="r" t="t"/>
              <a:pathLst>
                <a:path extrusionOk="0" h="13669" w="14801">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6581475" y="3021325"/>
              <a:ext cx="287850" cy="275950"/>
            </a:xfrm>
            <a:custGeom>
              <a:rect b="b" l="l" r="r" t="t"/>
              <a:pathLst>
                <a:path extrusionOk="0" h="11038" w="11514">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6652900" y="3082050"/>
              <a:ext cx="216125" cy="215525"/>
            </a:xfrm>
            <a:custGeom>
              <a:rect b="b" l="l" r="r" t="t"/>
              <a:pathLst>
                <a:path extrusionOk="0" h="8621" w="8645">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6716300" y="3138900"/>
              <a:ext cx="152725" cy="158375"/>
            </a:xfrm>
            <a:custGeom>
              <a:rect b="b" l="l" r="r" t="t"/>
              <a:pathLst>
                <a:path extrusionOk="0" h="6335" w="6109">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6772850" y="3193975"/>
              <a:ext cx="95875" cy="103600"/>
            </a:xfrm>
            <a:custGeom>
              <a:rect b="b" l="l" r="r" t="t"/>
              <a:pathLst>
                <a:path extrusionOk="0" h="4144" w="3835">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6823750" y="3246650"/>
              <a:ext cx="45575" cy="50925"/>
            </a:xfrm>
            <a:custGeom>
              <a:rect b="b" l="l" r="r" t="t"/>
              <a:pathLst>
                <a:path extrusionOk="0" h="2037" w="1823">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6868700" y="3297325"/>
              <a:ext cx="325" cy="250"/>
            </a:xfrm>
            <a:custGeom>
              <a:rect b="b" l="l" r="r" t="t"/>
              <a:pathLst>
                <a:path extrusionOk="0" h="10" w="13">
                  <a:moveTo>
                    <a:pt x="10" y="1"/>
                  </a:moveTo>
                  <a:cubicBezTo>
                    <a:pt x="7" y="1"/>
                    <a:pt x="1" y="4"/>
                    <a:pt x="1" y="10"/>
                  </a:cubicBezTo>
                  <a:cubicBezTo>
                    <a:pt x="13" y="4"/>
                    <a:pt x="13" y="1"/>
                    <a:pt x="1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3"/>
          <p:cNvSpPr txBox="1"/>
          <p:nvPr>
            <p:ph type="title"/>
          </p:nvPr>
        </p:nvSpPr>
        <p:spPr>
          <a:xfrm>
            <a:off x="2145138" y="2375725"/>
            <a:ext cx="4853700" cy="8418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91" name="Google Shape;91;p3"/>
          <p:cNvSpPr txBox="1"/>
          <p:nvPr>
            <p:ph hasCustomPrompt="1" idx="2" type="title"/>
          </p:nvPr>
        </p:nvSpPr>
        <p:spPr>
          <a:xfrm>
            <a:off x="3937550" y="848575"/>
            <a:ext cx="1269000" cy="10656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b="0"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92" name="Google Shape;92;p3"/>
          <p:cNvSpPr txBox="1"/>
          <p:nvPr>
            <p:ph idx="1" type="subTitle"/>
          </p:nvPr>
        </p:nvSpPr>
        <p:spPr>
          <a:xfrm>
            <a:off x="2145138" y="3289900"/>
            <a:ext cx="4853700" cy="47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dk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16">
    <p:spTree>
      <p:nvGrpSpPr>
        <p:cNvPr id="784" name="Shape 784"/>
        <p:cNvGrpSpPr/>
        <p:nvPr/>
      </p:nvGrpSpPr>
      <p:grpSpPr>
        <a:xfrm>
          <a:off x="0" y="0"/>
          <a:ext cx="0" cy="0"/>
          <a:chOff x="0" y="0"/>
          <a:chExt cx="0" cy="0"/>
        </a:xfrm>
      </p:grpSpPr>
      <p:sp>
        <p:nvSpPr>
          <p:cNvPr id="785" name="Google Shape;785;p21"/>
          <p:cNvSpPr/>
          <p:nvPr/>
        </p:nvSpPr>
        <p:spPr>
          <a:xfrm>
            <a:off x="4258900" y="1804350"/>
            <a:ext cx="4284600" cy="15348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6" name="Google Shape;786;p21"/>
          <p:cNvSpPr txBox="1"/>
          <p:nvPr>
            <p:ph type="title"/>
          </p:nvPr>
        </p:nvSpPr>
        <p:spPr>
          <a:xfrm>
            <a:off x="4411150" y="2017200"/>
            <a:ext cx="3980100" cy="11091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5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grpSp>
        <p:nvGrpSpPr>
          <p:cNvPr id="787" name="Google Shape;787;p21"/>
          <p:cNvGrpSpPr/>
          <p:nvPr/>
        </p:nvGrpSpPr>
        <p:grpSpPr>
          <a:xfrm flipH="1" rot="5400000">
            <a:off x="309745" y="-309738"/>
            <a:ext cx="3267048" cy="3886515"/>
            <a:chOff x="5588175" y="1772375"/>
            <a:chExt cx="1282050" cy="1525200"/>
          </a:xfrm>
        </p:grpSpPr>
        <p:sp>
          <p:nvSpPr>
            <p:cNvPr id="788" name="Google Shape;788;p21"/>
            <p:cNvSpPr/>
            <p:nvPr/>
          </p:nvSpPr>
          <p:spPr>
            <a:xfrm>
              <a:off x="5588175" y="1772375"/>
              <a:ext cx="1282050" cy="1525200"/>
            </a:xfrm>
            <a:custGeom>
              <a:rect b="b" l="l" r="r" t="t"/>
              <a:pathLst>
                <a:path extrusionOk="0" h="61008" w="51282">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1"/>
            <p:cNvSpPr/>
            <p:nvPr/>
          </p:nvSpPr>
          <p:spPr>
            <a:xfrm>
              <a:off x="5623000" y="1831900"/>
              <a:ext cx="1246625" cy="1465675"/>
            </a:xfrm>
            <a:custGeom>
              <a:rect b="b" l="l" r="r" t="t"/>
              <a:pathLst>
                <a:path extrusionOk="0" h="58627" w="49865">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1"/>
            <p:cNvSpPr/>
            <p:nvPr/>
          </p:nvSpPr>
          <p:spPr>
            <a:xfrm>
              <a:off x="5662600" y="1892925"/>
              <a:ext cx="1207025" cy="1404350"/>
            </a:xfrm>
            <a:custGeom>
              <a:rect b="b" l="l" r="r" t="t"/>
              <a:pathLst>
                <a:path extrusionOk="0" h="56174" w="48281">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1"/>
            <p:cNvSpPr/>
            <p:nvPr/>
          </p:nvSpPr>
          <p:spPr>
            <a:xfrm>
              <a:off x="5706350" y="1957800"/>
              <a:ext cx="1163275" cy="1339775"/>
            </a:xfrm>
            <a:custGeom>
              <a:rect b="b" l="l" r="r" t="t"/>
              <a:pathLst>
                <a:path extrusionOk="0" h="53591" w="46531">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1"/>
            <p:cNvSpPr/>
            <p:nvPr/>
          </p:nvSpPr>
          <p:spPr>
            <a:xfrm>
              <a:off x="5756350" y="2024775"/>
              <a:ext cx="1113275" cy="1272500"/>
            </a:xfrm>
            <a:custGeom>
              <a:rect b="b" l="l" r="r" t="t"/>
              <a:pathLst>
                <a:path extrusionOk="0" h="50900" w="44531">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1"/>
            <p:cNvSpPr/>
            <p:nvPr/>
          </p:nvSpPr>
          <p:spPr>
            <a:xfrm>
              <a:off x="5811125" y="2096825"/>
              <a:ext cx="1058500" cy="1200750"/>
            </a:xfrm>
            <a:custGeom>
              <a:rect b="b" l="l" r="r" t="t"/>
              <a:pathLst>
                <a:path extrusionOk="0" h="48030" w="4234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1"/>
            <p:cNvSpPr/>
            <p:nvPr/>
          </p:nvSpPr>
          <p:spPr>
            <a:xfrm>
              <a:off x="5872450" y="2175100"/>
              <a:ext cx="997475" cy="1121600"/>
            </a:xfrm>
            <a:custGeom>
              <a:rect b="b" l="l" r="r" t="t"/>
              <a:pathLst>
                <a:path extrusionOk="0" h="44864" w="39899">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1"/>
            <p:cNvSpPr/>
            <p:nvPr/>
          </p:nvSpPr>
          <p:spPr>
            <a:xfrm>
              <a:off x="5941800" y="2266175"/>
              <a:ext cx="927825" cy="1031100"/>
            </a:xfrm>
            <a:custGeom>
              <a:rect b="b" l="l" r="r" t="t"/>
              <a:pathLst>
                <a:path extrusionOk="0" h="41244" w="37113">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1"/>
            <p:cNvSpPr/>
            <p:nvPr/>
          </p:nvSpPr>
          <p:spPr>
            <a:xfrm>
              <a:off x="6020075" y="2380775"/>
              <a:ext cx="849550" cy="916500"/>
            </a:xfrm>
            <a:custGeom>
              <a:rect b="b" l="l" r="r" t="t"/>
              <a:pathLst>
                <a:path extrusionOk="0" h="36660" w="33982">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1"/>
            <p:cNvSpPr/>
            <p:nvPr/>
          </p:nvSpPr>
          <p:spPr>
            <a:xfrm>
              <a:off x="6109075" y="2537650"/>
              <a:ext cx="760550" cy="759625"/>
            </a:xfrm>
            <a:custGeom>
              <a:rect b="b" l="l" r="r" t="t"/>
              <a:pathLst>
                <a:path extrusionOk="0" h="30385" w="30422">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1"/>
            <p:cNvSpPr/>
            <p:nvPr/>
          </p:nvSpPr>
          <p:spPr>
            <a:xfrm>
              <a:off x="6206425" y="2686475"/>
              <a:ext cx="663200" cy="611100"/>
            </a:xfrm>
            <a:custGeom>
              <a:rect b="b" l="l" r="r" t="t"/>
              <a:pathLst>
                <a:path extrusionOk="0" h="24444" w="26528">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1"/>
            <p:cNvSpPr/>
            <p:nvPr/>
          </p:nvSpPr>
          <p:spPr>
            <a:xfrm>
              <a:off x="6308800" y="2795125"/>
              <a:ext cx="560825" cy="502150"/>
            </a:xfrm>
            <a:custGeom>
              <a:rect b="b" l="l" r="r" t="t"/>
              <a:pathLst>
                <a:path extrusionOk="0" h="20086" w="22433">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1"/>
            <p:cNvSpPr/>
            <p:nvPr/>
          </p:nvSpPr>
          <p:spPr>
            <a:xfrm>
              <a:off x="6408225" y="2881425"/>
              <a:ext cx="461100" cy="415850"/>
            </a:xfrm>
            <a:custGeom>
              <a:rect b="b" l="l" r="r" t="t"/>
              <a:pathLst>
                <a:path extrusionOk="0" h="16634" w="18444">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1"/>
            <p:cNvSpPr/>
            <p:nvPr/>
          </p:nvSpPr>
          <p:spPr>
            <a:xfrm>
              <a:off x="6499600" y="2955850"/>
              <a:ext cx="370025" cy="341725"/>
            </a:xfrm>
            <a:custGeom>
              <a:rect b="b" l="l" r="r" t="t"/>
              <a:pathLst>
                <a:path extrusionOk="0" h="13669" w="14801">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1"/>
            <p:cNvSpPr/>
            <p:nvPr/>
          </p:nvSpPr>
          <p:spPr>
            <a:xfrm>
              <a:off x="6581475" y="3021325"/>
              <a:ext cx="287850" cy="275950"/>
            </a:xfrm>
            <a:custGeom>
              <a:rect b="b" l="l" r="r" t="t"/>
              <a:pathLst>
                <a:path extrusionOk="0" h="11038" w="11514">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1"/>
            <p:cNvSpPr/>
            <p:nvPr/>
          </p:nvSpPr>
          <p:spPr>
            <a:xfrm>
              <a:off x="6652900" y="3082050"/>
              <a:ext cx="216125" cy="215525"/>
            </a:xfrm>
            <a:custGeom>
              <a:rect b="b" l="l" r="r" t="t"/>
              <a:pathLst>
                <a:path extrusionOk="0" h="8621" w="8645">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1"/>
            <p:cNvSpPr/>
            <p:nvPr/>
          </p:nvSpPr>
          <p:spPr>
            <a:xfrm>
              <a:off x="6716300" y="3138900"/>
              <a:ext cx="152725" cy="158375"/>
            </a:xfrm>
            <a:custGeom>
              <a:rect b="b" l="l" r="r" t="t"/>
              <a:pathLst>
                <a:path extrusionOk="0" h="6335" w="6109">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1"/>
            <p:cNvSpPr/>
            <p:nvPr/>
          </p:nvSpPr>
          <p:spPr>
            <a:xfrm>
              <a:off x="6772850" y="3193975"/>
              <a:ext cx="95875" cy="103600"/>
            </a:xfrm>
            <a:custGeom>
              <a:rect b="b" l="l" r="r" t="t"/>
              <a:pathLst>
                <a:path extrusionOk="0" h="4144" w="3835">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1"/>
            <p:cNvSpPr/>
            <p:nvPr/>
          </p:nvSpPr>
          <p:spPr>
            <a:xfrm>
              <a:off x="6823750" y="3246650"/>
              <a:ext cx="45575" cy="50925"/>
            </a:xfrm>
            <a:custGeom>
              <a:rect b="b" l="l" r="r" t="t"/>
              <a:pathLst>
                <a:path extrusionOk="0" h="2037" w="1823">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1"/>
            <p:cNvSpPr/>
            <p:nvPr/>
          </p:nvSpPr>
          <p:spPr>
            <a:xfrm>
              <a:off x="6868700" y="3297325"/>
              <a:ext cx="325" cy="250"/>
            </a:xfrm>
            <a:custGeom>
              <a:rect b="b" l="l" r="r" t="t"/>
              <a:pathLst>
                <a:path extrusionOk="0" h="10" w="13">
                  <a:moveTo>
                    <a:pt x="10" y="1"/>
                  </a:moveTo>
                  <a:cubicBezTo>
                    <a:pt x="7" y="1"/>
                    <a:pt x="1" y="4"/>
                    <a:pt x="1" y="10"/>
                  </a:cubicBezTo>
                  <a:cubicBezTo>
                    <a:pt x="13" y="4"/>
                    <a:pt x="13" y="1"/>
                    <a:pt x="1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8" name="Google Shape;808;p21"/>
          <p:cNvGrpSpPr/>
          <p:nvPr/>
        </p:nvGrpSpPr>
        <p:grpSpPr>
          <a:xfrm flipH="1" rot="-5400000">
            <a:off x="5567220" y="1566712"/>
            <a:ext cx="3267048" cy="3886515"/>
            <a:chOff x="5588175" y="1772375"/>
            <a:chExt cx="1282050" cy="1525200"/>
          </a:xfrm>
        </p:grpSpPr>
        <p:sp>
          <p:nvSpPr>
            <p:cNvPr id="809" name="Google Shape;809;p21"/>
            <p:cNvSpPr/>
            <p:nvPr/>
          </p:nvSpPr>
          <p:spPr>
            <a:xfrm>
              <a:off x="5588175" y="1772375"/>
              <a:ext cx="1282050" cy="1525200"/>
            </a:xfrm>
            <a:custGeom>
              <a:rect b="b" l="l" r="r" t="t"/>
              <a:pathLst>
                <a:path extrusionOk="0" h="61008" w="51282">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1"/>
            <p:cNvSpPr/>
            <p:nvPr/>
          </p:nvSpPr>
          <p:spPr>
            <a:xfrm>
              <a:off x="5623000" y="1831900"/>
              <a:ext cx="1246625" cy="1465675"/>
            </a:xfrm>
            <a:custGeom>
              <a:rect b="b" l="l" r="r" t="t"/>
              <a:pathLst>
                <a:path extrusionOk="0" h="58627" w="49865">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1"/>
            <p:cNvSpPr/>
            <p:nvPr/>
          </p:nvSpPr>
          <p:spPr>
            <a:xfrm>
              <a:off x="5662600" y="1892925"/>
              <a:ext cx="1207025" cy="1404350"/>
            </a:xfrm>
            <a:custGeom>
              <a:rect b="b" l="l" r="r" t="t"/>
              <a:pathLst>
                <a:path extrusionOk="0" h="56174" w="48281">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1"/>
            <p:cNvSpPr/>
            <p:nvPr/>
          </p:nvSpPr>
          <p:spPr>
            <a:xfrm>
              <a:off x="5706350" y="1957800"/>
              <a:ext cx="1163275" cy="1339775"/>
            </a:xfrm>
            <a:custGeom>
              <a:rect b="b" l="l" r="r" t="t"/>
              <a:pathLst>
                <a:path extrusionOk="0" h="53591" w="46531">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1"/>
            <p:cNvSpPr/>
            <p:nvPr/>
          </p:nvSpPr>
          <p:spPr>
            <a:xfrm>
              <a:off x="5756350" y="2024775"/>
              <a:ext cx="1113275" cy="1272500"/>
            </a:xfrm>
            <a:custGeom>
              <a:rect b="b" l="l" r="r" t="t"/>
              <a:pathLst>
                <a:path extrusionOk="0" h="50900" w="44531">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1"/>
            <p:cNvSpPr/>
            <p:nvPr/>
          </p:nvSpPr>
          <p:spPr>
            <a:xfrm>
              <a:off x="5811125" y="2096825"/>
              <a:ext cx="1058500" cy="1200750"/>
            </a:xfrm>
            <a:custGeom>
              <a:rect b="b" l="l" r="r" t="t"/>
              <a:pathLst>
                <a:path extrusionOk="0" h="48030" w="4234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1"/>
            <p:cNvSpPr/>
            <p:nvPr/>
          </p:nvSpPr>
          <p:spPr>
            <a:xfrm>
              <a:off x="5872450" y="2175100"/>
              <a:ext cx="997475" cy="1121600"/>
            </a:xfrm>
            <a:custGeom>
              <a:rect b="b" l="l" r="r" t="t"/>
              <a:pathLst>
                <a:path extrusionOk="0" h="44864" w="39899">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1"/>
            <p:cNvSpPr/>
            <p:nvPr/>
          </p:nvSpPr>
          <p:spPr>
            <a:xfrm>
              <a:off x="5941800" y="2266175"/>
              <a:ext cx="927825" cy="1031100"/>
            </a:xfrm>
            <a:custGeom>
              <a:rect b="b" l="l" r="r" t="t"/>
              <a:pathLst>
                <a:path extrusionOk="0" h="41244" w="37113">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1"/>
            <p:cNvSpPr/>
            <p:nvPr/>
          </p:nvSpPr>
          <p:spPr>
            <a:xfrm>
              <a:off x="6020075" y="2380775"/>
              <a:ext cx="849550" cy="916500"/>
            </a:xfrm>
            <a:custGeom>
              <a:rect b="b" l="l" r="r" t="t"/>
              <a:pathLst>
                <a:path extrusionOk="0" h="36660" w="33982">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1"/>
            <p:cNvSpPr/>
            <p:nvPr/>
          </p:nvSpPr>
          <p:spPr>
            <a:xfrm>
              <a:off x="6109075" y="2537650"/>
              <a:ext cx="760550" cy="759625"/>
            </a:xfrm>
            <a:custGeom>
              <a:rect b="b" l="l" r="r" t="t"/>
              <a:pathLst>
                <a:path extrusionOk="0" h="30385" w="30422">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1"/>
            <p:cNvSpPr/>
            <p:nvPr/>
          </p:nvSpPr>
          <p:spPr>
            <a:xfrm>
              <a:off x="6206425" y="2686475"/>
              <a:ext cx="663200" cy="611100"/>
            </a:xfrm>
            <a:custGeom>
              <a:rect b="b" l="l" r="r" t="t"/>
              <a:pathLst>
                <a:path extrusionOk="0" h="24444" w="26528">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1"/>
            <p:cNvSpPr/>
            <p:nvPr/>
          </p:nvSpPr>
          <p:spPr>
            <a:xfrm>
              <a:off x="6308800" y="2795125"/>
              <a:ext cx="560825" cy="502150"/>
            </a:xfrm>
            <a:custGeom>
              <a:rect b="b" l="l" r="r" t="t"/>
              <a:pathLst>
                <a:path extrusionOk="0" h="20086" w="22433">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1"/>
            <p:cNvSpPr/>
            <p:nvPr/>
          </p:nvSpPr>
          <p:spPr>
            <a:xfrm>
              <a:off x="6408225" y="2881425"/>
              <a:ext cx="461100" cy="415850"/>
            </a:xfrm>
            <a:custGeom>
              <a:rect b="b" l="l" r="r" t="t"/>
              <a:pathLst>
                <a:path extrusionOk="0" h="16634" w="18444">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1"/>
            <p:cNvSpPr/>
            <p:nvPr/>
          </p:nvSpPr>
          <p:spPr>
            <a:xfrm>
              <a:off x="6499600" y="2955850"/>
              <a:ext cx="370025" cy="341725"/>
            </a:xfrm>
            <a:custGeom>
              <a:rect b="b" l="l" r="r" t="t"/>
              <a:pathLst>
                <a:path extrusionOk="0" h="13669" w="14801">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1"/>
            <p:cNvSpPr/>
            <p:nvPr/>
          </p:nvSpPr>
          <p:spPr>
            <a:xfrm>
              <a:off x="6581475" y="3021325"/>
              <a:ext cx="287850" cy="275950"/>
            </a:xfrm>
            <a:custGeom>
              <a:rect b="b" l="l" r="r" t="t"/>
              <a:pathLst>
                <a:path extrusionOk="0" h="11038" w="11514">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1"/>
            <p:cNvSpPr/>
            <p:nvPr/>
          </p:nvSpPr>
          <p:spPr>
            <a:xfrm>
              <a:off x="6652900" y="3082050"/>
              <a:ext cx="216125" cy="215525"/>
            </a:xfrm>
            <a:custGeom>
              <a:rect b="b" l="l" r="r" t="t"/>
              <a:pathLst>
                <a:path extrusionOk="0" h="8621" w="8645">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1"/>
            <p:cNvSpPr/>
            <p:nvPr/>
          </p:nvSpPr>
          <p:spPr>
            <a:xfrm>
              <a:off x="6716300" y="3138900"/>
              <a:ext cx="152725" cy="158375"/>
            </a:xfrm>
            <a:custGeom>
              <a:rect b="b" l="l" r="r" t="t"/>
              <a:pathLst>
                <a:path extrusionOk="0" h="6335" w="6109">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1"/>
            <p:cNvSpPr/>
            <p:nvPr/>
          </p:nvSpPr>
          <p:spPr>
            <a:xfrm>
              <a:off x="6772850" y="3193975"/>
              <a:ext cx="95875" cy="103600"/>
            </a:xfrm>
            <a:custGeom>
              <a:rect b="b" l="l" r="r" t="t"/>
              <a:pathLst>
                <a:path extrusionOk="0" h="4144" w="3835">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1"/>
            <p:cNvSpPr/>
            <p:nvPr/>
          </p:nvSpPr>
          <p:spPr>
            <a:xfrm>
              <a:off x="6823750" y="3246650"/>
              <a:ext cx="45575" cy="50925"/>
            </a:xfrm>
            <a:custGeom>
              <a:rect b="b" l="l" r="r" t="t"/>
              <a:pathLst>
                <a:path extrusionOk="0" h="2037" w="1823">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1"/>
            <p:cNvSpPr/>
            <p:nvPr/>
          </p:nvSpPr>
          <p:spPr>
            <a:xfrm>
              <a:off x="6868700" y="3297325"/>
              <a:ext cx="325" cy="250"/>
            </a:xfrm>
            <a:custGeom>
              <a:rect b="b" l="l" r="r" t="t"/>
              <a:pathLst>
                <a:path extrusionOk="0" h="10" w="13">
                  <a:moveTo>
                    <a:pt x="10" y="1"/>
                  </a:moveTo>
                  <a:cubicBezTo>
                    <a:pt x="7" y="1"/>
                    <a:pt x="1" y="4"/>
                    <a:pt x="1" y="10"/>
                  </a:cubicBezTo>
                  <a:cubicBezTo>
                    <a:pt x="13" y="4"/>
                    <a:pt x="13" y="1"/>
                    <a:pt x="1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4">
    <p:spTree>
      <p:nvGrpSpPr>
        <p:cNvPr id="829" name="Shape 829"/>
        <p:cNvGrpSpPr/>
        <p:nvPr/>
      </p:nvGrpSpPr>
      <p:grpSpPr>
        <a:xfrm>
          <a:off x="0" y="0"/>
          <a:ext cx="0" cy="0"/>
          <a:chOff x="0" y="0"/>
          <a:chExt cx="0" cy="0"/>
        </a:xfrm>
      </p:grpSpPr>
      <p:sp>
        <p:nvSpPr>
          <p:cNvPr id="830" name="Google Shape;830;p22"/>
          <p:cNvSpPr/>
          <p:nvPr/>
        </p:nvSpPr>
        <p:spPr>
          <a:xfrm>
            <a:off x="600575" y="606375"/>
            <a:ext cx="4028700" cy="15348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1" name="Google Shape;831;p22"/>
          <p:cNvSpPr txBox="1"/>
          <p:nvPr>
            <p:ph type="title"/>
          </p:nvPr>
        </p:nvSpPr>
        <p:spPr>
          <a:xfrm>
            <a:off x="743727" y="819225"/>
            <a:ext cx="3742200" cy="11091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5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grpSp>
        <p:nvGrpSpPr>
          <p:cNvPr id="832" name="Google Shape;832;p22"/>
          <p:cNvGrpSpPr/>
          <p:nvPr/>
        </p:nvGrpSpPr>
        <p:grpSpPr>
          <a:xfrm flipH="1" rot="-5400000">
            <a:off x="1717402" y="1327869"/>
            <a:ext cx="2081950" cy="5516544"/>
            <a:chOff x="2771175" y="2473050"/>
            <a:chExt cx="613475" cy="1625525"/>
          </a:xfrm>
        </p:grpSpPr>
        <p:sp>
          <p:nvSpPr>
            <p:cNvPr id="833" name="Google Shape;833;p22"/>
            <p:cNvSpPr/>
            <p:nvPr/>
          </p:nvSpPr>
          <p:spPr>
            <a:xfrm>
              <a:off x="2771175" y="2473050"/>
              <a:ext cx="613200" cy="1625525"/>
            </a:xfrm>
            <a:custGeom>
              <a:rect b="b" l="l" r="r" t="t"/>
              <a:pathLst>
                <a:path extrusionOk="0" h="65021" w="24528">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2"/>
            <p:cNvSpPr/>
            <p:nvPr/>
          </p:nvSpPr>
          <p:spPr>
            <a:xfrm>
              <a:off x="2811350" y="2473650"/>
              <a:ext cx="573025" cy="1468650"/>
            </a:xfrm>
            <a:custGeom>
              <a:rect b="b" l="l" r="r" t="t"/>
              <a:pathLst>
                <a:path extrusionOk="0" h="58746" w="22921">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2"/>
            <p:cNvSpPr/>
            <p:nvPr/>
          </p:nvSpPr>
          <p:spPr>
            <a:xfrm>
              <a:off x="2851825" y="2473650"/>
              <a:ext cx="532550" cy="1401375"/>
            </a:xfrm>
            <a:custGeom>
              <a:rect b="b" l="l" r="r" t="t"/>
              <a:pathLst>
                <a:path extrusionOk="0" h="56055" w="21302">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2"/>
            <p:cNvSpPr/>
            <p:nvPr/>
          </p:nvSpPr>
          <p:spPr>
            <a:xfrm>
              <a:off x="2892600" y="2473650"/>
              <a:ext cx="492050" cy="1352575"/>
            </a:xfrm>
            <a:custGeom>
              <a:rect b="b" l="l" r="r" t="t"/>
              <a:pathLst>
                <a:path extrusionOk="0" h="54103" w="19682">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2"/>
            <p:cNvSpPr/>
            <p:nvPr/>
          </p:nvSpPr>
          <p:spPr>
            <a:xfrm>
              <a:off x="2932800" y="2473050"/>
              <a:ext cx="451575" cy="1312975"/>
            </a:xfrm>
            <a:custGeom>
              <a:rect b="b" l="l" r="r" t="t"/>
              <a:pathLst>
                <a:path extrusionOk="0" h="52519" w="18063">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2"/>
            <p:cNvSpPr/>
            <p:nvPr/>
          </p:nvSpPr>
          <p:spPr>
            <a:xfrm>
              <a:off x="2973275" y="2473350"/>
              <a:ext cx="411100" cy="1277275"/>
            </a:xfrm>
            <a:custGeom>
              <a:rect b="b" l="l" r="r" t="t"/>
              <a:pathLst>
                <a:path extrusionOk="0" h="51091" w="16444">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2"/>
            <p:cNvSpPr/>
            <p:nvPr/>
          </p:nvSpPr>
          <p:spPr>
            <a:xfrm>
              <a:off x="3013750" y="2473350"/>
              <a:ext cx="370900" cy="1244525"/>
            </a:xfrm>
            <a:custGeom>
              <a:rect b="b" l="l" r="r" t="t"/>
              <a:pathLst>
                <a:path extrusionOk="0" h="49781" w="14836">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2"/>
            <p:cNvSpPr/>
            <p:nvPr/>
          </p:nvSpPr>
          <p:spPr>
            <a:xfrm>
              <a:off x="3053950" y="2473350"/>
              <a:ext cx="330700" cy="1212675"/>
            </a:xfrm>
            <a:custGeom>
              <a:rect b="b" l="l" r="r" t="t"/>
              <a:pathLst>
                <a:path extrusionOk="0" h="48507" w="13228">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2"/>
            <p:cNvSpPr/>
            <p:nvPr/>
          </p:nvSpPr>
          <p:spPr>
            <a:xfrm>
              <a:off x="3094425" y="2473050"/>
              <a:ext cx="290225" cy="1179925"/>
            </a:xfrm>
            <a:custGeom>
              <a:rect b="b" l="l" r="r" t="t"/>
              <a:pathLst>
                <a:path extrusionOk="0" h="47197" w="11609">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2"/>
            <p:cNvSpPr/>
            <p:nvPr/>
          </p:nvSpPr>
          <p:spPr>
            <a:xfrm>
              <a:off x="3135200" y="2473350"/>
              <a:ext cx="249450" cy="1144500"/>
            </a:xfrm>
            <a:custGeom>
              <a:rect b="b" l="l" r="r" t="t"/>
              <a:pathLst>
                <a:path extrusionOk="0" h="45780" w="9978">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2"/>
            <p:cNvSpPr/>
            <p:nvPr/>
          </p:nvSpPr>
          <p:spPr>
            <a:xfrm>
              <a:off x="3175375" y="2473350"/>
              <a:ext cx="209275" cy="1104625"/>
            </a:xfrm>
            <a:custGeom>
              <a:rect b="b" l="l" r="r" t="t"/>
              <a:pathLst>
                <a:path extrusionOk="0" h="44185" w="8371">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2"/>
            <p:cNvSpPr/>
            <p:nvPr/>
          </p:nvSpPr>
          <p:spPr>
            <a:xfrm>
              <a:off x="3215875" y="2473350"/>
              <a:ext cx="168775" cy="1056700"/>
            </a:xfrm>
            <a:custGeom>
              <a:rect b="b" l="l" r="r" t="t"/>
              <a:pathLst>
                <a:path extrusionOk="0" h="42268" w="6751">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2"/>
            <p:cNvSpPr/>
            <p:nvPr/>
          </p:nvSpPr>
          <p:spPr>
            <a:xfrm>
              <a:off x="3256050" y="2498050"/>
              <a:ext cx="128325" cy="971875"/>
            </a:xfrm>
            <a:custGeom>
              <a:rect b="b" l="l" r="r" t="t"/>
              <a:pathLst>
                <a:path extrusionOk="0" h="38875" w="5133">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2"/>
            <p:cNvSpPr/>
            <p:nvPr/>
          </p:nvSpPr>
          <p:spPr>
            <a:xfrm>
              <a:off x="3296525" y="2591225"/>
              <a:ext cx="88125" cy="800725"/>
            </a:xfrm>
            <a:custGeom>
              <a:rect b="b" l="l" r="r" t="t"/>
              <a:pathLst>
                <a:path extrusionOk="0" h="32029" w="3525">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2"/>
            <p:cNvSpPr/>
            <p:nvPr/>
          </p:nvSpPr>
          <p:spPr>
            <a:xfrm>
              <a:off x="3339700" y="2726350"/>
              <a:ext cx="44675" cy="553075"/>
            </a:xfrm>
            <a:custGeom>
              <a:rect b="b" l="l" r="r" t="t"/>
              <a:pathLst>
                <a:path extrusionOk="0" h="22123" w="1787">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
    <p:spTree>
      <p:nvGrpSpPr>
        <p:cNvPr id="848" name="Shape 848"/>
        <p:cNvGrpSpPr/>
        <p:nvPr/>
      </p:nvGrpSpPr>
      <p:grpSpPr>
        <a:xfrm>
          <a:off x="0" y="0"/>
          <a:ext cx="0" cy="0"/>
          <a:chOff x="0" y="0"/>
          <a:chExt cx="0" cy="0"/>
        </a:xfrm>
      </p:grpSpPr>
      <p:sp>
        <p:nvSpPr>
          <p:cNvPr id="849" name="Google Shape;849;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850" name="Google Shape;850;p23"/>
          <p:cNvGrpSpPr/>
          <p:nvPr/>
        </p:nvGrpSpPr>
        <p:grpSpPr>
          <a:xfrm rot="5400000">
            <a:off x="6530980" y="2530483"/>
            <a:ext cx="1431912" cy="3794138"/>
            <a:chOff x="2771175" y="2473050"/>
            <a:chExt cx="613475" cy="1625525"/>
          </a:xfrm>
        </p:grpSpPr>
        <p:sp>
          <p:nvSpPr>
            <p:cNvPr id="851" name="Google Shape;851;p23"/>
            <p:cNvSpPr/>
            <p:nvPr/>
          </p:nvSpPr>
          <p:spPr>
            <a:xfrm>
              <a:off x="2771175" y="2473050"/>
              <a:ext cx="613200" cy="1625525"/>
            </a:xfrm>
            <a:custGeom>
              <a:rect b="b" l="l" r="r" t="t"/>
              <a:pathLst>
                <a:path extrusionOk="0" h="65021" w="24528">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3"/>
            <p:cNvSpPr/>
            <p:nvPr/>
          </p:nvSpPr>
          <p:spPr>
            <a:xfrm>
              <a:off x="2811350" y="2473650"/>
              <a:ext cx="573025" cy="1468650"/>
            </a:xfrm>
            <a:custGeom>
              <a:rect b="b" l="l" r="r" t="t"/>
              <a:pathLst>
                <a:path extrusionOk="0" h="58746" w="22921">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3"/>
            <p:cNvSpPr/>
            <p:nvPr/>
          </p:nvSpPr>
          <p:spPr>
            <a:xfrm>
              <a:off x="2851825" y="2473650"/>
              <a:ext cx="532550" cy="1401375"/>
            </a:xfrm>
            <a:custGeom>
              <a:rect b="b" l="l" r="r" t="t"/>
              <a:pathLst>
                <a:path extrusionOk="0" h="56055" w="21302">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3"/>
            <p:cNvSpPr/>
            <p:nvPr/>
          </p:nvSpPr>
          <p:spPr>
            <a:xfrm>
              <a:off x="2892600" y="2473650"/>
              <a:ext cx="492050" cy="1352575"/>
            </a:xfrm>
            <a:custGeom>
              <a:rect b="b" l="l" r="r" t="t"/>
              <a:pathLst>
                <a:path extrusionOk="0" h="54103" w="19682">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3"/>
            <p:cNvSpPr/>
            <p:nvPr/>
          </p:nvSpPr>
          <p:spPr>
            <a:xfrm>
              <a:off x="2932800" y="2473050"/>
              <a:ext cx="451575" cy="1312975"/>
            </a:xfrm>
            <a:custGeom>
              <a:rect b="b" l="l" r="r" t="t"/>
              <a:pathLst>
                <a:path extrusionOk="0" h="52519" w="18063">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3"/>
            <p:cNvSpPr/>
            <p:nvPr/>
          </p:nvSpPr>
          <p:spPr>
            <a:xfrm>
              <a:off x="2973275" y="2473350"/>
              <a:ext cx="411100" cy="1277275"/>
            </a:xfrm>
            <a:custGeom>
              <a:rect b="b" l="l" r="r" t="t"/>
              <a:pathLst>
                <a:path extrusionOk="0" h="51091" w="16444">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3"/>
            <p:cNvSpPr/>
            <p:nvPr/>
          </p:nvSpPr>
          <p:spPr>
            <a:xfrm>
              <a:off x="3013750" y="2473350"/>
              <a:ext cx="370900" cy="1244525"/>
            </a:xfrm>
            <a:custGeom>
              <a:rect b="b" l="l" r="r" t="t"/>
              <a:pathLst>
                <a:path extrusionOk="0" h="49781" w="14836">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3"/>
            <p:cNvSpPr/>
            <p:nvPr/>
          </p:nvSpPr>
          <p:spPr>
            <a:xfrm>
              <a:off x="3053950" y="2473350"/>
              <a:ext cx="330700" cy="1212675"/>
            </a:xfrm>
            <a:custGeom>
              <a:rect b="b" l="l" r="r" t="t"/>
              <a:pathLst>
                <a:path extrusionOk="0" h="48507" w="13228">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3"/>
            <p:cNvSpPr/>
            <p:nvPr/>
          </p:nvSpPr>
          <p:spPr>
            <a:xfrm>
              <a:off x="3094425" y="2473050"/>
              <a:ext cx="290225" cy="1179925"/>
            </a:xfrm>
            <a:custGeom>
              <a:rect b="b" l="l" r="r" t="t"/>
              <a:pathLst>
                <a:path extrusionOk="0" h="47197" w="11609">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3"/>
            <p:cNvSpPr/>
            <p:nvPr/>
          </p:nvSpPr>
          <p:spPr>
            <a:xfrm>
              <a:off x="3135200" y="2473350"/>
              <a:ext cx="249450" cy="1144500"/>
            </a:xfrm>
            <a:custGeom>
              <a:rect b="b" l="l" r="r" t="t"/>
              <a:pathLst>
                <a:path extrusionOk="0" h="45780" w="9978">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3"/>
            <p:cNvSpPr/>
            <p:nvPr/>
          </p:nvSpPr>
          <p:spPr>
            <a:xfrm>
              <a:off x="3175375" y="2473350"/>
              <a:ext cx="209275" cy="1104625"/>
            </a:xfrm>
            <a:custGeom>
              <a:rect b="b" l="l" r="r" t="t"/>
              <a:pathLst>
                <a:path extrusionOk="0" h="44185" w="8371">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3"/>
            <p:cNvSpPr/>
            <p:nvPr/>
          </p:nvSpPr>
          <p:spPr>
            <a:xfrm>
              <a:off x="3215875" y="2473350"/>
              <a:ext cx="168775" cy="1056700"/>
            </a:xfrm>
            <a:custGeom>
              <a:rect b="b" l="l" r="r" t="t"/>
              <a:pathLst>
                <a:path extrusionOk="0" h="42268" w="6751">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3"/>
            <p:cNvSpPr/>
            <p:nvPr/>
          </p:nvSpPr>
          <p:spPr>
            <a:xfrm>
              <a:off x="3256050" y="2498050"/>
              <a:ext cx="128325" cy="971875"/>
            </a:xfrm>
            <a:custGeom>
              <a:rect b="b" l="l" r="r" t="t"/>
              <a:pathLst>
                <a:path extrusionOk="0" h="38875" w="5133">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3"/>
            <p:cNvSpPr/>
            <p:nvPr/>
          </p:nvSpPr>
          <p:spPr>
            <a:xfrm>
              <a:off x="3296525" y="2591225"/>
              <a:ext cx="88125" cy="800725"/>
            </a:xfrm>
            <a:custGeom>
              <a:rect b="b" l="l" r="r" t="t"/>
              <a:pathLst>
                <a:path extrusionOk="0" h="32029" w="3525">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3"/>
            <p:cNvSpPr/>
            <p:nvPr/>
          </p:nvSpPr>
          <p:spPr>
            <a:xfrm>
              <a:off x="3339700" y="2726350"/>
              <a:ext cx="44675" cy="553075"/>
            </a:xfrm>
            <a:custGeom>
              <a:rect b="b" l="l" r="r" t="t"/>
              <a:pathLst>
                <a:path extrusionOk="0" h="22123" w="1787">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6" name="Google Shape;866;p23"/>
          <p:cNvGrpSpPr/>
          <p:nvPr/>
        </p:nvGrpSpPr>
        <p:grpSpPr>
          <a:xfrm flipH="1" rot="-5400000">
            <a:off x="1181105" y="2530483"/>
            <a:ext cx="1431912" cy="3794138"/>
            <a:chOff x="2771175" y="2473050"/>
            <a:chExt cx="613475" cy="1625525"/>
          </a:xfrm>
        </p:grpSpPr>
        <p:sp>
          <p:nvSpPr>
            <p:cNvPr id="867" name="Google Shape;867;p23"/>
            <p:cNvSpPr/>
            <p:nvPr/>
          </p:nvSpPr>
          <p:spPr>
            <a:xfrm>
              <a:off x="2771175" y="2473050"/>
              <a:ext cx="613200" cy="1625525"/>
            </a:xfrm>
            <a:custGeom>
              <a:rect b="b" l="l" r="r" t="t"/>
              <a:pathLst>
                <a:path extrusionOk="0" h="65021" w="24528">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3"/>
            <p:cNvSpPr/>
            <p:nvPr/>
          </p:nvSpPr>
          <p:spPr>
            <a:xfrm>
              <a:off x="2811350" y="2473650"/>
              <a:ext cx="573025" cy="1468650"/>
            </a:xfrm>
            <a:custGeom>
              <a:rect b="b" l="l" r="r" t="t"/>
              <a:pathLst>
                <a:path extrusionOk="0" h="58746" w="22921">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3"/>
            <p:cNvSpPr/>
            <p:nvPr/>
          </p:nvSpPr>
          <p:spPr>
            <a:xfrm>
              <a:off x="2851825" y="2473650"/>
              <a:ext cx="532550" cy="1401375"/>
            </a:xfrm>
            <a:custGeom>
              <a:rect b="b" l="l" r="r" t="t"/>
              <a:pathLst>
                <a:path extrusionOk="0" h="56055" w="21302">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3"/>
            <p:cNvSpPr/>
            <p:nvPr/>
          </p:nvSpPr>
          <p:spPr>
            <a:xfrm>
              <a:off x="2892600" y="2473650"/>
              <a:ext cx="492050" cy="1352575"/>
            </a:xfrm>
            <a:custGeom>
              <a:rect b="b" l="l" r="r" t="t"/>
              <a:pathLst>
                <a:path extrusionOk="0" h="54103" w="19682">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3"/>
            <p:cNvSpPr/>
            <p:nvPr/>
          </p:nvSpPr>
          <p:spPr>
            <a:xfrm>
              <a:off x="2932800" y="2473050"/>
              <a:ext cx="451575" cy="1312975"/>
            </a:xfrm>
            <a:custGeom>
              <a:rect b="b" l="l" r="r" t="t"/>
              <a:pathLst>
                <a:path extrusionOk="0" h="52519" w="18063">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3"/>
            <p:cNvSpPr/>
            <p:nvPr/>
          </p:nvSpPr>
          <p:spPr>
            <a:xfrm>
              <a:off x="2973275" y="2473350"/>
              <a:ext cx="411100" cy="1277275"/>
            </a:xfrm>
            <a:custGeom>
              <a:rect b="b" l="l" r="r" t="t"/>
              <a:pathLst>
                <a:path extrusionOk="0" h="51091" w="16444">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3"/>
            <p:cNvSpPr/>
            <p:nvPr/>
          </p:nvSpPr>
          <p:spPr>
            <a:xfrm>
              <a:off x="3013750" y="2473350"/>
              <a:ext cx="370900" cy="1244525"/>
            </a:xfrm>
            <a:custGeom>
              <a:rect b="b" l="l" r="r" t="t"/>
              <a:pathLst>
                <a:path extrusionOk="0" h="49781" w="14836">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3"/>
            <p:cNvSpPr/>
            <p:nvPr/>
          </p:nvSpPr>
          <p:spPr>
            <a:xfrm>
              <a:off x="3053950" y="2473350"/>
              <a:ext cx="330700" cy="1212675"/>
            </a:xfrm>
            <a:custGeom>
              <a:rect b="b" l="l" r="r" t="t"/>
              <a:pathLst>
                <a:path extrusionOk="0" h="48507" w="13228">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3"/>
            <p:cNvSpPr/>
            <p:nvPr/>
          </p:nvSpPr>
          <p:spPr>
            <a:xfrm>
              <a:off x="3094425" y="2473050"/>
              <a:ext cx="290225" cy="1179925"/>
            </a:xfrm>
            <a:custGeom>
              <a:rect b="b" l="l" r="r" t="t"/>
              <a:pathLst>
                <a:path extrusionOk="0" h="47197" w="11609">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3"/>
            <p:cNvSpPr/>
            <p:nvPr/>
          </p:nvSpPr>
          <p:spPr>
            <a:xfrm>
              <a:off x="3135200" y="2473350"/>
              <a:ext cx="249450" cy="1144500"/>
            </a:xfrm>
            <a:custGeom>
              <a:rect b="b" l="l" r="r" t="t"/>
              <a:pathLst>
                <a:path extrusionOk="0" h="45780" w="9978">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3"/>
            <p:cNvSpPr/>
            <p:nvPr/>
          </p:nvSpPr>
          <p:spPr>
            <a:xfrm>
              <a:off x="3175375" y="2473350"/>
              <a:ext cx="209275" cy="1104625"/>
            </a:xfrm>
            <a:custGeom>
              <a:rect b="b" l="l" r="r" t="t"/>
              <a:pathLst>
                <a:path extrusionOk="0" h="44185" w="8371">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3"/>
            <p:cNvSpPr/>
            <p:nvPr/>
          </p:nvSpPr>
          <p:spPr>
            <a:xfrm>
              <a:off x="3215875" y="2473350"/>
              <a:ext cx="168775" cy="1056700"/>
            </a:xfrm>
            <a:custGeom>
              <a:rect b="b" l="l" r="r" t="t"/>
              <a:pathLst>
                <a:path extrusionOk="0" h="42268" w="6751">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3"/>
            <p:cNvSpPr/>
            <p:nvPr/>
          </p:nvSpPr>
          <p:spPr>
            <a:xfrm>
              <a:off x="3256050" y="2498050"/>
              <a:ext cx="128325" cy="971875"/>
            </a:xfrm>
            <a:custGeom>
              <a:rect b="b" l="l" r="r" t="t"/>
              <a:pathLst>
                <a:path extrusionOk="0" h="38875" w="5133">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3"/>
            <p:cNvSpPr/>
            <p:nvPr/>
          </p:nvSpPr>
          <p:spPr>
            <a:xfrm>
              <a:off x="3296525" y="2591225"/>
              <a:ext cx="88125" cy="800725"/>
            </a:xfrm>
            <a:custGeom>
              <a:rect b="b" l="l" r="r" t="t"/>
              <a:pathLst>
                <a:path extrusionOk="0" h="32029" w="3525">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3"/>
            <p:cNvSpPr/>
            <p:nvPr/>
          </p:nvSpPr>
          <p:spPr>
            <a:xfrm>
              <a:off x="3339700" y="2726350"/>
              <a:ext cx="44675" cy="553075"/>
            </a:xfrm>
            <a:custGeom>
              <a:rect b="b" l="l" r="r" t="t"/>
              <a:pathLst>
                <a:path extrusionOk="0" h="22123" w="1787">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2" name="Google Shape;882;p23"/>
          <p:cNvGrpSpPr/>
          <p:nvPr/>
        </p:nvGrpSpPr>
        <p:grpSpPr>
          <a:xfrm rot="-5400000">
            <a:off x="7569671" y="9471"/>
            <a:ext cx="1583812" cy="1564849"/>
            <a:chOff x="3884100" y="2447750"/>
            <a:chExt cx="843575" cy="833475"/>
          </a:xfrm>
        </p:grpSpPr>
        <p:sp>
          <p:nvSpPr>
            <p:cNvPr id="883" name="Google Shape;883;p23"/>
            <p:cNvSpPr/>
            <p:nvPr/>
          </p:nvSpPr>
          <p:spPr>
            <a:xfrm>
              <a:off x="3884100" y="2447750"/>
              <a:ext cx="843300" cy="833175"/>
            </a:xfrm>
            <a:custGeom>
              <a:rect b="b" l="l" r="r" t="t"/>
              <a:pathLst>
                <a:path extrusionOk="0" h="33327" w="33732">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3"/>
            <p:cNvSpPr/>
            <p:nvPr/>
          </p:nvSpPr>
          <p:spPr>
            <a:xfrm>
              <a:off x="3936800" y="2490900"/>
              <a:ext cx="790600" cy="789125"/>
            </a:xfrm>
            <a:custGeom>
              <a:rect b="b" l="l" r="r" t="t"/>
              <a:pathLst>
                <a:path extrusionOk="0" h="31565" w="31624">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3"/>
            <p:cNvSpPr/>
            <p:nvPr/>
          </p:nvSpPr>
          <p:spPr>
            <a:xfrm>
              <a:off x="3979650" y="2534675"/>
              <a:ext cx="747450" cy="745650"/>
            </a:xfrm>
            <a:custGeom>
              <a:rect b="b" l="l" r="r" t="t"/>
              <a:pathLst>
                <a:path extrusionOk="0" h="29826" w="29898">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3"/>
            <p:cNvSpPr/>
            <p:nvPr/>
          </p:nvSpPr>
          <p:spPr>
            <a:xfrm>
              <a:off x="4016550" y="2577825"/>
              <a:ext cx="710850" cy="702200"/>
            </a:xfrm>
            <a:custGeom>
              <a:rect b="b" l="l" r="r" t="t"/>
              <a:pathLst>
                <a:path extrusionOk="0" h="28088" w="28434">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3"/>
            <p:cNvSpPr/>
            <p:nvPr/>
          </p:nvSpPr>
          <p:spPr>
            <a:xfrm>
              <a:off x="4048700" y="2621575"/>
              <a:ext cx="678700" cy="658450"/>
            </a:xfrm>
            <a:custGeom>
              <a:rect b="b" l="l" r="r" t="t"/>
              <a:pathLst>
                <a:path extrusionOk="0" h="26338" w="27148">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3"/>
            <p:cNvSpPr/>
            <p:nvPr/>
          </p:nvSpPr>
          <p:spPr>
            <a:xfrm>
              <a:off x="4078175" y="2665625"/>
              <a:ext cx="648925" cy="614700"/>
            </a:xfrm>
            <a:custGeom>
              <a:rect b="b" l="l" r="r" t="t"/>
              <a:pathLst>
                <a:path extrusionOk="0" h="24588" w="25957">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3"/>
            <p:cNvSpPr/>
            <p:nvPr/>
          </p:nvSpPr>
          <p:spPr>
            <a:xfrm>
              <a:off x="4106750" y="2708800"/>
              <a:ext cx="620650" cy="571225"/>
            </a:xfrm>
            <a:custGeom>
              <a:rect b="b" l="l" r="r" t="t"/>
              <a:pathLst>
                <a:path extrusionOk="0" h="22849" w="24826">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3"/>
            <p:cNvSpPr/>
            <p:nvPr/>
          </p:nvSpPr>
          <p:spPr>
            <a:xfrm>
              <a:off x="4133550" y="2753150"/>
              <a:ext cx="593850" cy="527175"/>
            </a:xfrm>
            <a:custGeom>
              <a:rect b="b" l="l" r="r" t="t"/>
              <a:pathLst>
                <a:path extrusionOk="0" h="21087" w="23754">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3"/>
            <p:cNvSpPr/>
            <p:nvPr/>
          </p:nvSpPr>
          <p:spPr>
            <a:xfrm>
              <a:off x="4160625" y="2796300"/>
              <a:ext cx="567050" cy="484025"/>
            </a:xfrm>
            <a:custGeom>
              <a:rect b="b" l="l" r="r" t="t"/>
              <a:pathLst>
                <a:path extrusionOk="0" h="19361" w="22682">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3"/>
            <p:cNvSpPr/>
            <p:nvPr/>
          </p:nvSpPr>
          <p:spPr>
            <a:xfrm>
              <a:off x="4188000" y="2840050"/>
              <a:ext cx="539675" cy="439975"/>
            </a:xfrm>
            <a:custGeom>
              <a:rect b="b" l="l" r="r" t="t"/>
              <a:pathLst>
                <a:path extrusionOk="0" h="17599" w="21587">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3"/>
            <p:cNvSpPr/>
            <p:nvPr/>
          </p:nvSpPr>
          <p:spPr>
            <a:xfrm>
              <a:off x="4216575" y="2884125"/>
              <a:ext cx="510825" cy="396200"/>
            </a:xfrm>
            <a:custGeom>
              <a:rect b="b" l="l" r="r" t="t"/>
              <a:pathLst>
                <a:path extrusionOk="0" h="15848" w="20433">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3"/>
            <p:cNvSpPr/>
            <p:nvPr/>
          </p:nvSpPr>
          <p:spPr>
            <a:xfrm>
              <a:off x="4247250" y="2927275"/>
              <a:ext cx="479850" cy="352750"/>
            </a:xfrm>
            <a:custGeom>
              <a:rect b="b" l="l" r="r" t="t"/>
              <a:pathLst>
                <a:path extrusionOk="0" h="14110" w="19194">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3"/>
            <p:cNvSpPr/>
            <p:nvPr/>
          </p:nvSpPr>
          <p:spPr>
            <a:xfrm>
              <a:off x="4281775" y="2971625"/>
              <a:ext cx="445625" cy="309300"/>
            </a:xfrm>
            <a:custGeom>
              <a:rect b="b" l="l" r="r" t="t"/>
              <a:pathLst>
                <a:path extrusionOk="0" h="12372" w="17825">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3"/>
            <p:cNvSpPr/>
            <p:nvPr/>
          </p:nvSpPr>
          <p:spPr>
            <a:xfrm>
              <a:off x="4320475" y="3015375"/>
              <a:ext cx="406925" cy="264950"/>
            </a:xfrm>
            <a:custGeom>
              <a:rect b="b" l="l" r="r" t="t"/>
              <a:pathLst>
                <a:path extrusionOk="0" h="10598" w="16277">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3"/>
            <p:cNvSpPr/>
            <p:nvPr/>
          </p:nvSpPr>
          <p:spPr>
            <a:xfrm>
              <a:off x="4364525" y="3058850"/>
              <a:ext cx="362875" cy="221475"/>
            </a:xfrm>
            <a:custGeom>
              <a:rect b="b" l="l" r="r" t="t"/>
              <a:pathLst>
                <a:path extrusionOk="0" h="8859" w="14515">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3"/>
            <p:cNvSpPr/>
            <p:nvPr/>
          </p:nvSpPr>
          <p:spPr>
            <a:xfrm>
              <a:off x="4414525" y="3102900"/>
              <a:ext cx="313150" cy="177425"/>
            </a:xfrm>
            <a:custGeom>
              <a:rect b="b" l="l" r="r" t="t"/>
              <a:pathLst>
                <a:path extrusionOk="0" h="7097" w="12526">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3"/>
            <p:cNvSpPr/>
            <p:nvPr/>
          </p:nvSpPr>
          <p:spPr>
            <a:xfrm>
              <a:off x="4472275" y="3146950"/>
              <a:ext cx="255125" cy="133375"/>
            </a:xfrm>
            <a:custGeom>
              <a:rect b="b" l="l" r="r" t="t"/>
              <a:pathLst>
                <a:path extrusionOk="0" h="5335" w="10205">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3"/>
            <p:cNvSpPr/>
            <p:nvPr/>
          </p:nvSpPr>
          <p:spPr>
            <a:xfrm>
              <a:off x="4539250" y="3190700"/>
              <a:ext cx="188150" cy="90525"/>
            </a:xfrm>
            <a:custGeom>
              <a:rect b="b" l="l" r="r" t="t"/>
              <a:pathLst>
                <a:path extrusionOk="0" h="3621" w="7526">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3"/>
            <p:cNvSpPr/>
            <p:nvPr/>
          </p:nvSpPr>
          <p:spPr>
            <a:xfrm>
              <a:off x="4619625" y="3234750"/>
              <a:ext cx="108050" cy="46175"/>
            </a:xfrm>
            <a:custGeom>
              <a:rect b="b" l="l" r="r" t="t"/>
              <a:pathLst>
                <a:path extrusionOk="0" h="1847" w="4322">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3"/>
            <p:cNvSpPr/>
            <p:nvPr/>
          </p:nvSpPr>
          <p:spPr>
            <a:xfrm>
              <a:off x="4720825" y="3278200"/>
              <a:ext cx="6575" cy="2725"/>
            </a:xfrm>
            <a:custGeom>
              <a:rect b="b" l="l" r="r" t="t"/>
              <a:pathLst>
                <a:path extrusionOk="0" h="109" w="263">
                  <a:moveTo>
                    <a:pt x="262" y="1"/>
                  </a:moveTo>
                  <a:cubicBezTo>
                    <a:pt x="179" y="25"/>
                    <a:pt x="83" y="60"/>
                    <a:pt x="0" y="108"/>
                  </a:cubicBezTo>
                  <a:lnTo>
                    <a:pt x="262" y="108"/>
                  </a:lnTo>
                  <a:lnTo>
                    <a:pt x="26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3" name="Google Shape;903;p23"/>
          <p:cNvGrpSpPr/>
          <p:nvPr/>
        </p:nvGrpSpPr>
        <p:grpSpPr>
          <a:xfrm flipH="1" rot="5400000">
            <a:off x="-9479" y="9471"/>
            <a:ext cx="1583812" cy="1564849"/>
            <a:chOff x="3884100" y="2447750"/>
            <a:chExt cx="843575" cy="833475"/>
          </a:xfrm>
        </p:grpSpPr>
        <p:sp>
          <p:nvSpPr>
            <p:cNvPr id="904" name="Google Shape;904;p23"/>
            <p:cNvSpPr/>
            <p:nvPr/>
          </p:nvSpPr>
          <p:spPr>
            <a:xfrm>
              <a:off x="3884100" y="2447750"/>
              <a:ext cx="843300" cy="833175"/>
            </a:xfrm>
            <a:custGeom>
              <a:rect b="b" l="l" r="r" t="t"/>
              <a:pathLst>
                <a:path extrusionOk="0" h="33327" w="33732">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3"/>
            <p:cNvSpPr/>
            <p:nvPr/>
          </p:nvSpPr>
          <p:spPr>
            <a:xfrm>
              <a:off x="3936800" y="2490900"/>
              <a:ext cx="790600" cy="789125"/>
            </a:xfrm>
            <a:custGeom>
              <a:rect b="b" l="l" r="r" t="t"/>
              <a:pathLst>
                <a:path extrusionOk="0" h="31565" w="31624">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3"/>
            <p:cNvSpPr/>
            <p:nvPr/>
          </p:nvSpPr>
          <p:spPr>
            <a:xfrm>
              <a:off x="3979650" y="2534675"/>
              <a:ext cx="747450" cy="745650"/>
            </a:xfrm>
            <a:custGeom>
              <a:rect b="b" l="l" r="r" t="t"/>
              <a:pathLst>
                <a:path extrusionOk="0" h="29826" w="29898">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3"/>
            <p:cNvSpPr/>
            <p:nvPr/>
          </p:nvSpPr>
          <p:spPr>
            <a:xfrm>
              <a:off x="4016550" y="2577825"/>
              <a:ext cx="710850" cy="702200"/>
            </a:xfrm>
            <a:custGeom>
              <a:rect b="b" l="l" r="r" t="t"/>
              <a:pathLst>
                <a:path extrusionOk="0" h="28088" w="28434">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3"/>
            <p:cNvSpPr/>
            <p:nvPr/>
          </p:nvSpPr>
          <p:spPr>
            <a:xfrm>
              <a:off x="4048700" y="2621575"/>
              <a:ext cx="678700" cy="658450"/>
            </a:xfrm>
            <a:custGeom>
              <a:rect b="b" l="l" r="r" t="t"/>
              <a:pathLst>
                <a:path extrusionOk="0" h="26338" w="27148">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3"/>
            <p:cNvSpPr/>
            <p:nvPr/>
          </p:nvSpPr>
          <p:spPr>
            <a:xfrm>
              <a:off x="4078175" y="2665625"/>
              <a:ext cx="648925" cy="614700"/>
            </a:xfrm>
            <a:custGeom>
              <a:rect b="b" l="l" r="r" t="t"/>
              <a:pathLst>
                <a:path extrusionOk="0" h="24588" w="25957">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3"/>
            <p:cNvSpPr/>
            <p:nvPr/>
          </p:nvSpPr>
          <p:spPr>
            <a:xfrm>
              <a:off x="4106750" y="2708800"/>
              <a:ext cx="620650" cy="571225"/>
            </a:xfrm>
            <a:custGeom>
              <a:rect b="b" l="l" r="r" t="t"/>
              <a:pathLst>
                <a:path extrusionOk="0" h="22849" w="24826">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3"/>
            <p:cNvSpPr/>
            <p:nvPr/>
          </p:nvSpPr>
          <p:spPr>
            <a:xfrm>
              <a:off x="4133550" y="2753150"/>
              <a:ext cx="593850" cy="527175"/>
            </a:xfrm>
            <a:custGeom>
              <a:rect b="b" l="l" r="r" t="t"/>
              <a:pathLst>
                <a:path extrusionOk="0" h="21087" w="23754">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3"/>
            <p:cNvSpPr/>
            <p:nvPr/>
          </p:nvSpPr>
          <p:spPr>
            <a:xfrm>
              <a:off x="4160625" y="2796300"/>
              <a:ext cx="567050" cy="484025"/>
            </a:xfrm>
            <a:custGeom>
              <a:rect b="b" l="l" r="r" t="t"/>
              <a:pathLst>
                <a:path extrusionOk="0" h="19361" w="22682">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3"/>
            <p:cNvSpPr/>
            <p:nvPr/>
          </p:nvSpPr>
          <p:spPr>
            <a:xfrm>
              <a:off x="4188000" y="2840050"/>
              <a:ext cx="539675" cy="439975"/>
            </a:xfrm>
            <a:custGeom>
              <a:rect b="b" l="l" r="r" t="t"/>
              <a:pathLst>
                <a:path extrusionOk="0" h="17599" w="21587">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3"/>
            <p:cNvSpPr/>
            <p:nvPr/>
          </p:nvSpPr>
          <p:spPr>
            <a:xfrm>
              <a:off x="4216575" y="2884125"/>
              <a:ext cx="510825" cy="396200"/>
            </a:xfrm>
            <a:custGeom>
              <a:rect b="b" l="l" r="r" t="t"/>
              <a:pathLst>
                <a:path extrusionOk="0" h="15848" w="20433">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3"/>
            <p:cNvSpPr/>
            <p:nvPr/>
          </p:nvSpPr>
          <p:spPr>
            <a:xfrm>
              <a:off x="4247250" y="2927275"/>
              <a:ext cx="479850" cy="352750"/>
            </a:xfrm>
            <a:custGeom>
              <a:rect b="b" l="l" r="r" t="t"/>
              <a:pathLst>
                <a:path extrusionOk="0" h="14110" w="19194">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3"/>
            <p:cNvSpPr/>
            <p:nvPr/>
          </p:nvSpPr>
          <p:spPr>
            <a:xfrm>
              <a:off x="4281775" y="2971625"/>
              <a:ext cx="445625" cy="309300"/>
            </a:xfrm>
            <a:custGeom>
              <a:rect b="b" l="l" r="r" t="t"/>
              <a:pathLst>
                <a:path extrusionOk="0" h="12372" w="17825">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3"/>
            <p:cNvSpPr/>
            <p:nvPr/>
          </p:nvSpPr>
          <p:spPr>
            <a:xfrm>
              <a:off x="4320475" y="3015375"/>
              <a:ext cx="406925" cy="264950"/>
            </a:xfrm>
            <a:custGeom>
              <a:rect b="b" l="l" r="r" t="t"/>
              <a:pathLst>
                <a:path extrusionOk="0" h="10598" w="16277">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3"/>
            <p:cNvSpPr/>
            <p:nvPr/>
          </p:nvSpPr>
          <p:spPr>
            <a:xfrm>
              <a:off x="4364525" y="3058850"/>
              <a:ext cx="362875" cy="221475"/>
            </a:xfrm>
            <a:custGeom>
              <a:rect b="b" l="l" r="r" t="t"/>
              <a:pathLst>
                <a:path extrusionOk="0" h="8859" w="14515">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3"/>
            <p:cNvSpPr/>
            <p:nvPr/>
          </p:nvSpPr>
          <p:spPr>
            <a:xfrm>
              <a:off x="4414525" y="3102900"/>
              <a:ext cx="313150" cy="177425"/>
            </a:xfrm>
            <a:custGeom>
              <a:rect b="b" l="l" r="r" t="t"/>
              <a:pathLst>
                <a:path extrusionOk="0" h="7097" w="12526">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3"/>
            <p:cNvSpPr/>
            <p:nvPr/>
          </p:nvSpPr>
          <p:spPr>
            <a:xfrm>
              <a:off x="4472275" y="3146950"/>
              <a:ext cx="255125" cy="133375"/>
            </a:xfrm>
            <a:custGeom>
              <a:rect b="b" l="l" r="r" t="t"/>
              <a:pathLst>
                <a:path extrusionOk="0" h="5335" w="10205">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3"/>
            <p:cNvSpPr/>
            <p:nvPr/>
          </p:nvSpPr>
          <p:spPr>
            <a:xfrm>
              <a:off x="4539250" y="3190700"/>
              <a:ext cx="188150" cy="90525"/>
            </a:xfrm>
            <a:custGeom>
              <a:rect b="b" l="l" r="r" t="t"/>
              <a:pathLst>
                <a:path extrusionOk="0" h="3621" w="7526">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3"/>
            <p:cNvSpPr/>
            <p:nvPr/>
          </p:nvSpPr>
          <p:spPr>
            <a:xfrm>
              <a:off x="4619625" y="3234750"/>
              <a:ext cx="108050" cy="46175"/>
            </a:xfrm>
            <a:custGeom>
              <a:rect b="b" l="l" r="r" t="t"/>
              <a:pathLst>
                <a:path extrusionOk="0" h="1847" w="4322">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3"/>
            <p:cNvSpPr/>
            <p:nvPr/>
          </p:nvSpPr>
          <p:spPr>
            <a:xfrm>
              <a:off x="4720825" y="3278200"/>
              <a:ext cx="6575" cy="2725"/>
            </a:xfrm>
            <a:custGeom>
              <a:rect b="b" l="l" r="r" t="t"/>
              <a:pathLst>
                <a:path extrusionOk="0" h="109" w="263">
                  <a:moveTo>
                    <a:pt x="262" y="1"/>
                  </a:moveTo>
                  <a:cubicBezTo>
                    <a:pt x="179" y="25"/>
                    <a:pt x="83" y="60"/>
                    <a:pt x="0" y="108"/>
                  </a:cubicBezTo>
                  <a:lnTo>
                    <a:pt x="262" y="108"/>
                  </a:lnTo>
                  <a:lnTo>
                    <a:pt x="26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924" name="Shape 924"/>
        <p:cNvGrpSpPr/>
        <p:nvPr/>
      </p:nvGrpSpPr>
      <p:grpSpPr>
        <a:xfrm>
          <a:off x="0" y="0"/>
          <a:ext cx="0" cy="0"/>
          <a:chOff x="0" y="0"/>
          <a:chExt cx="0" cy="0"/>
        </a:xfrm>
      </p:grpSpPr>
      <p:grpSp>
        <p:nvGrpSpPr>
          <p:cNvPr id="925" name="Google Shape;925;p24"/>
          <p:cNvGrpSpPr/>
          <p:nvPr/>
        </p:nvGrpSpPr>
        <p:grpSpPr>
          <a:xfrm>
            <a:off x="61" y="1448085"/>
            <a:ext cx="3561445" cy="3695597"/>
            <a:chOff x="1672225" y="3522300"/>
            <a:chExt cx="1184700" cy="1229325"/>
          </a:xfrm>
        </p:grpSpPr>
        <p:sp>
          <p:nvSpPr>
            <p:cNvPr id="926" name="Google Shape;926;p24"/>
            <p:cNvSpPr/>
            <p:nvPr/>
          </p:nvSpPr>
          <p:spPr>
            <a:xfrm>
              <a:off x="1672525" y="4565575"/>
              <a:ext cx="317625" cy="185450"/>
            </a:xfrm>
            <a:custGeom>
              <a:rect b="b" l="l" r="r" t="t"/>
              <a:pathLst>
                <a:path extrusionOk="0" h="7418" w="12705">
                  <a:moveTo>
                    <a:pt x="0" y="0"/>
                  </a:moveTo>
                  <a:lnTo>
                    <a:pt x="0" y="143"/>
                  </a:lnTo>
                  <a:cubicBezTo>
                    <a:pt x="346" y="369"/>
                    <a:pt x="655" y="608"/>
                    <a:pt x="977" y="822"/>
                  </a:cubicBezTo>
                  <a:cubicBezTo>
                    <a:pt x="3584" y="2560"/>
                    <a:pt x="6382" y="4096"/>
                    <a:pt x="9109" y="5596"/>
                  </a:cubicBezTo>
                  <a:cubicBezTo>
                    <a:pt x="10204" y="6192"/>
                    <a:pt x="11323" y="6799"/>
                    <a:pt x="12430" y="7418"/>
                  </a:cubicBezTo>
                  <a:lnTo>
                    <a:pt x="12704" y="7418"/>
                  </a:lnTo>
                  <a:cubicBezTo>
                    <a:pt x="11537" y="6775"/>
                    <a:pt x="10347" y="6108"/>
                    <a:pt x="9168" y="5477"/>
                  </a:cubicBezTo>
                  <a:cubicBezTo>
                    <a:pt x="6442" y="3989"/>
                    <a:pt x="3632" y="2441"/>
                    <a:pt x="1036" y="715"/>
                  </a:cubicBezTo>
                  <a:cubicBezTo>
                    <a:pt x="679" y="489"/>
                    <a:pt x="357" y="239"/>
                    <a:pt x="0"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4"/>
            <p:cNvSpPr/>
            <p:nvPr/>
          </p:nvSpPr>
          <p:spPr>
            <a:xfrm>
              <a:off x="1672825" y="4518250"/>
              <a:ext cx="391425" cy="233075"/>
            </a:xfrm>
            <a:custGeom>
              <a:rect b="b" l="l" r="r" t="t"/>
              <a:pathLst>
                <a:path extrusionOk="0" h="9323" w="15657">
                  <a:moveTo>
                    <a:pt x="0" y="0"/>
                  </a:moveTo>
                  <a:lnTo>
                    <a:pt x="0" y="155"/>
                  </a:lnTo>
                  <a:cubicBezTo>
                    <a:pt x="691" y="667"/>
                    <a:pt x="1381" y="1179"/>
                    <a:pt x="2108" y="1655"/>
                  </a:cubicBezTo>
                  <a:cubicBezTo>
                    <a:pt x="4715" y="3394"/>
                    <a:pt x="7513" y="4929"/>
                    <a:pt x="10240" y="6430"/>
                  </a:cubicBezTo>
                  <a:cubicBezTo>
                    <a:pt x="11954" y="7370"/>
                    <a:pt x="13680" y="8299"/>
                    <a:pt x="15371" y="9323"/>
                  </a:cubicBezTo>
                  <a:lnTo>
                    <a:pt x="15657" y="9323"/>
                  </a:lnTo>
                  <a:cubicBezTo>
                    <a:pt x="13883" y="8275"/>
                    <a:pt x="12085" y="7299"/>
                    <a:pt x="10299" y="6311"/>
                  </a:cubicBezTo>
                  <a:cubicBezTo>
                    <a:pt x="7573" y="4822"/>
                    <a:pt x="4763" y="3274"/>
                    <a:pt x="2179" y="1548"/>
                  </a:cubicBezTo>
                  <a:cubicBezTo>
                    <a:pt x="1417" y="1048"/>
                    <a:pt x="703" y="524"/>
                    <a:pt x="0"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4"/>
            <p:cNvSpPr/>
            <p:nvPr/>
          </p:nvSpPr>
          <p:spPr>
            <a:xfrm>
              <a:off x="1672225" y="4469425"/>
              <a:ext cx="462875" cy="281900"/>
            </a:xfrm>
            <a:custGeom>
              <a:rect b="b" l="l" r="r" t="t"/>
              <a:pathLst>
                <a:path extrusionOk="0" h="11276" w="18515">
                  <a:moveTo>
                    <a:pt x="0" y="1"/>
                  </a:moveTo>
                  <a:lnTo>
                    <a:pt x="0" y="155"/>
                  </a:lnTo>
                  <a:cubicBezTo>
                    <a:pt x="1072" y="989"/>
                    <a:pt x="2132" y="1787"/>
                    <a:pt x="3275" y="2537"/>
                  </a:cubicBezTo>
                  <a:cubicBezTo>
                    <a:pt x="5870" y="4275"/>
                    <a:pt x="8668" y="5811"/>
                    <a:pt x="11395" y="7311"/>
                  </a:cubicBezTo>
                  <a:cubicBezTo>
                    <a:pt x="13704" y="8561"/>
                    <a:pt x="16038" y="9847"/>
                    <a:pt x="18276" y="11276"/>
                  </a:cubicBezTo>
                  <a:lnTo>
                    <a:pt x="18515" y="11276"/>
                  </a:lnTo>
                  <a:cubicBezTo>
                    <a:pt x="16217" y="9811"/>
                    <a:pt x="13823" y="8502"/>
                    <a:pt x="11454" y="7228"/>
                  </a:cubicBezTo>
                  <a:cubicBezTo>
                    <a:pt x="8728" y="5739"/>
                    <a:pt x="5918" y="4192"/>
                    <a:pt x="3322" y="2465"/>
                  </a:cubicBezTo>
                  <a:cubicBezTo>
                    <a:pt x="2179" y="1691"/>
                    <a:pt x="1072" y="870"/>
                    <a:pt x="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4"/>
            <p:cNvSpPr/>
            <p:nvPr/>
          </p:nvSpPr>
          <p:spPr>
            <a:xfrm>
              <a:off x="1672525" y="4418825"/>
              <a:ext cx="531625" cy="332500"/>
            </a:xfrm>
            <a:custGeom>
              <a:rect b="b" l="l" r="r" t="t"/>
              <a:pathLst>
                <a:path extrusionOk="0" h="13300" w="21265">
                  <a:moveTo>
                    <a:pt x="0" y="1"/>
                  </a:moveTo>
                  <a:lnTo>
                    <a:pt x="0" y="167"/>
                  </a:lnTo>
                  <a:cubicBezTo>
                    <a:pt x="1393" y="1358"/>
                    <a:pt x="2870" y="2489"/>
                    <a:pt x="4417" y="3513"/>
                  </a:cubicBezTo>
                  <a:cubicBezTo>
                    <a:pt x="7025" y="5263"/>
                    <a:pt x="9823" y="6787"/>
                    <a:pt x="12538" y="8299"/>
                  </a:cubicBezTo>
                  <a:cubicBezTo>
                    <a:pt x="15395" y="9859"/>
                    <a:pt x="18324" y="11454"/>
                    <a:pt x="21015" y="13300"/>
                  </a:cubicBezTo>
                  <a:lnTo>
                    <a:pt x="21265" y="13300"/>
                  </a:lnTo>
                  <a:cubicBezTo>
                    <a:pt x="18503" y="11383"/>
                    <a:pt x="15526" y="9764"/>
                    <a:pt x="12609" y="8180"/>
                  </a:cubicBezTo>
                  <a:cubicBezTo>
                    <a:pt x="9882" y="6692"/>
                    <a:pt x="7073" y="5144"/>
                    <a:pt x="4477" y="3418"/>
                  </a:cubicBezTo>
                  <a:cubicBezTo>
                    <a:pt x="2893" y="2370"/>
                    <a:pt x="1405" y="1239"/>
                    <a:pt x="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4"/>
            <p:cNvSpPr/>
            <p:nvPr/>
          </p:nvSpPr>
          <p:spPr>
            <a:xfrm>
              <a:off x="1672525" y="4367625"/>
              <a:ext cx="596525" cy="383700"/>
            </a:xfrm>
            <a:custGeom>
              <a:rect b="b" l="l" r="r" t="t"/>
              <a:pathLst>
                <a:path extrusionOk="0" h="15348" w="23861">
                  <a:moveTo>
                    <a:pt x="0" y="1"/>
                  </a:moveTo>
                  <a:lnTo>
                    <a:pt x="0" y="167"/>
                  </a:lnTo>
                  <a:cubicBezTo>
                    <a:pt x="1739" y="1739"/>
                    <a:pt x="3596" y="3180"/>
                    <a:pt x="5549" y="4489"/>
                  </a:cubicBezTo>
                  <a:cubicBezTo>
                    <a:pt x="8156" y="6240"/>
                    <a:pt x="10954" y="7764"/>
                    <a:pt x="13681" y="9276"/>
                  </a:cubicBezTo>
                  <a:cubicBezTo>
                    <a:pt x="17074" y="11121"/>
                    <a:pt x="20539" y="13026"/>
                    <a:pt x="23646" y="15348"/>
                  </a:cubicBezTo>
                  <a:lnTo>
                    <a:pt x="23860" y="15348"/>
                  </a:lnTo>
                  <a:cubicBezTo>
                    <a:pt x="20705" y="12979"/>
                    <a:pt x="17169" y="11062"/>
                    <a:pt x="13740" y="9180"/>
                  </a:cubicBezTo>
                  <a:cubicBezTo>
                    <a:pt x="11014" y="7692"/>
                    <a:pt x="8204" y="6144"/>
                    <a:pt x="5608" y="4418"/>
                  </a:cubicBezTo>
                  <a:cubicBezTo>
                    <a:pt x="3620" y="3084"/>
                    <a:pt x="1739" y="1608"/>
                    <a:pt x="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4"/>
            <p:cNvSpPr/>
            <p:nvPr/>
          </p:nvSpPr>
          <p:spPr>
            <a:xfrm>
              <a:off x="1672225" y="4313750"/>
              <a:ext cx="658725" cy="437575"/>
            </a:xfrm>
            <a:custGeom>
              <a:rect b="b" l="l" r="r" t="t"/>
              <a:pathLst>
                <a:path extrusionOk="0" h="17503" w="26349">
                  <a:moveTo>
                    <a:pt x="0" y="1"/>
                  </a:moveTo>
                  <a:lnTo>
                    <a:pt x="0" y="155"/>
                  </a:lnTo>
                  <a:cubicBezTo>
                    <a:pt x="2060" y="2168"/>
                    <a:pt x="4298" y="4001"/>
                    <a:pt x="6692" y="5609"/>
                  </a:cubicBezTo>
                  <a:cubicBezTo>
                    <a:pt x="9299" y="7347"/>
                    <a:pt x="12097" y="8883"/>
                    <a:pt x="14824" y="10383"/>
                  </a:cubicBezTo>
                  <a:cubicBezTo>
                    <a:pt x="18705" y="12502"/>
                    <a:pt x="22694" y="14681"/>
                    <a:pt x="26135" y="17503"/>
                  </a:cubicBezTo>
                  <a:lnTo>
                    <a:pt x="26349" y="17503"/>
                  </a:lnTo>
                  <a:cubicBezTo>
                    <a:pt x="22896" y="14622"/>
                    <a:pt x="18836" y="12407"/>
                    <a:pt x="14895" y="10264"/>
                  </a:cubicBezTo>
                  <a:cubicBezTo>
                    <a:pt x="12169" y="8776"/>
                    <a:pt x="9359" y="7228"/>
                    <a:pt x="6763" y="5501"/>
                  </a:cubicBezTo>
                  <a:cubicBezTo>
                    <a:pt x="4346" y="3870"/>
                    <a:pt x="2084" y="2025"/>
                    <a:pt x="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4"/>
            <p:cNvSpPr/>
            <p:nvPr/>
          </p:nvSpPr>
          <p:spPr>
            <a:xfrm>
              <a:off x="1673125" y="4258700"/>
              <a:ext cx="717375" cy="492625"/>
            </a:xfrm>
            <a:custGeom>
              <a:rect b="b" l="l" r="r" t="t"/>
              <a:pathLst>
                <a:path extrusionOk="0" h="19705" w="28695">
                  <a:moveTo>
                    <a:pt x="0" y="0"/>
                  </a:moveTo>
                  <a:lnTo>
                    <a:pt x="0" y="155"/>
                  </a:lnTo>
                  <a:cubicBezTo>
                    <a:pt x="2322" y="2619"/>
                    <a:pt x="4941" y="4834"/>
                    <a:pt x="7811" y="6739"/>
                  </a:cubicBezTo>
                  <a:cubicBezTo>
                    <a:pt x="10418" y="8477"/>
                    <a:pt x="13216" y="10013"/>
                    <a:pt x="15943" y="11513"/>
                  </a:cubicBezTo>
                  <a:cubicBezTo>
                    <a:pt x="20300" y="13895"/>
                    <a:pt x="24813" y="16347"/>
                    <a:pt x="28492" y="19705"/>
                  </a:cubicBezTo>
                  <a:lnTo>
                    <a:pt x="28694" y="19705"/>
                  </a:lnTo>
                  <a:cubicBezTo>
                    <a:pt x="24991" y="16300"/>
                    <a:pt x="20443" y="13823"/>
                    <a:pt x="16038" y="11430"/>
                  </a:cubicBezTo>
                  <a:cubicBezTo>
                    <a:pt x="13311" y="9942"/>
                    <a:pt x="10501" y="8394"/>
                    <a:pt x="7906" y="6668"/>
                  </a:cubicBezTo>
                  <a:cubicBezTo>
                    <a:pt x="5024" y="4727"/>
                    <a:pt x="2369" y="2500"/>
                    <a:pt x="0"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4"/>
            <p:cNvSpPr/>
            <p:nvPr/>
          </p:nvSpPr>
          <p:spPr>
            <a:xfrm>
              <a:off x="1672525" y="4200950"/>
              <a:ext cx="773925" cy="550375"/>
            </a:xfrm>
            <a:custGeom>
              <a:rect b="b" l="l" r="r" t="t"/>
              <a:pathLst>
                <a:path extrusionOk="0" h="22015" w="30957">
                  <a:moveTo>
                    <a:pt x="0" y="0"/>
                  </a:moveTo>
                  <a:lnTo>
                    <a:pt x="0" y="191"/>
                  </a:lnTo>
                  <a:cubicBezTo>
                    <a:pt x="2655" y="3120"/>
                    <a:pt x="5656" y="5763"/>
                    <a:pt x="8989" y="8001"/>
                  </a:cubicBezTo>
                  <a:cubicBezTo>
                    <a:pt x="11585" y="9751"/>
                    <a:pt x="14383" y="11275"/>
                    <a:pt x="17110" y="12788"/>
                  </a:cubicBezTo>
                  <a:cubicBezTo>
                    <a:pt x="21920" y="15407"/>
                    <a:pt x="26885" y="18122"/>
                    <a:pt x="30754" y="22015"/>
                  </a:cubicBezTo>
                  <a:lnTo>
                    <a:pt x="30956" y="22015"/>
                  </a:lnTo>
                  <a:cubicBezTo>
                    <a:pt x="27051" y="18050"/>
                    <a:pt x="22027" y="15312"/>
                    <a:pt x="17169" y="12668"/>
                  </a:cubicBezTo>
                  <a:cubicBezTo>
                    <a:pt x="14454" y="11180"/>
                    <a:pt x="11633" y="9632"/>
                    <a:pt x="9049" y="7906"/>
                  </a:cubicBezTo>
                  <a:cubicBezTo>
                    <a:pt x="5691" y="5656"/>
                    <a:pt x="2667" y="2977"/>
                    <a:pt x="0"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4"/>
            <p:cNvSpPr/>
            <p:nvPr/>
          </p:nvSpPr>
          <p:spPr>
            <a:xfrm>
              <a:off x="1672825" y="4142000"/>
              <a:ext cx="827200" cy="609625"/>
            </a:xfrm>
            <a:custGeom>
              <a:rect b="b" l="l" r="r" t="t"/>
              <a:pathLst>
                <a:path extrusionOk="0" h="24385" w="33088">
                  <a:moveTo>
                    <a:pt x="0" y="1"/>
                  </a:moveTo>
                  <a:lnTo>
                    <a:pt x="0" y="203"/>
                  </a:lnTo>
                  <a:cubicBezTo>
                    <a:pt x="2917" y="3680"/>
                    <a:pt x="6275" y="6764"/>
                    <a:pt x="10120" y="9311"/>
                  </a:cubicBezTo>
                  <a:cubicBezTo>
                    <a:pt x="12728" y="11050"/>
                    <a:pt x="15526" y="12586"/>
                    <a:pt x="18241" y="14086"/>
                  </a:cubicBezTo>
                  <a:cubicBezTo>
                    <a:pt x="23122" y="16753"/>
                    <a:pt x="28170" y="19515"/>
                    <a:pt x="32076" y="23492"/>
                  </a:cubicBezTo>
                  <a:cubicBezTo>
                    <a:pt x="32349" y="23789"/>
                    <a:pt x="32635" y="24087"/>
                    <a:pt x="32909" y="24385"/>
                  </a:cubicBezTo>
                  <a:lnTo>
                    <a:pt x="33088" y="24385"/>
                  </a:lnTo>
                  <a:cubicBezTo>
                    <a:pt x="32790" y="24039"/>
                    <a:pt x="32492" y="23718"/>
                    <a:pt x="32171" y="23397"/>
                  </a:cubicBezTo>
                  <a:cubicBezTo>
                    <a:pt x="28277" y="19396"/>
                    <a:pt x="23217" y="16634"/>
                    <a:pt x="18336" y="13979"/>
                  </a:cubicBezTo>
                  <a:cubicBezTo>
                    <a:pt x="15609" y="12490"/>
                    <a:pt x="12799" y="10943"/>
                    <a:pt x="10204" y="9216"/>
                  </a:cubicBezTo>
                  <a:cubicBezTo>
                    <a:pt x="6358" y="6644"/>
                    <a:pt x="2941" y="3513"/>
                    <a:pt x="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4"/>
            <p:cNvSpPr/>
            <p:nvPr/>
          </p:nvSpPr>
          <p:spPr>
            <a:xfrm>
              <a:off x="1672825" y="4079200"/>
              <a:ext cx="877800" cy="672425"/>
            </a:xfrm>
            <a:custGeom>
              <a:rect b="b" l="l" r="r" t="t"/>
              <a:pathLst>
                <a:path extrusionOk="0" h="26897" w="35112">
                  <a:moveTo>
                    <a:pt x="0" y="1"/>
                  </a:moveTo>
                  <a:lnTo>
                    <a:pt x="0" y="215"/>
                  </a:lnTo>
                  <a:cubicBezTo>
                    <a:pt x="3167" y="4275"/>
                    <a:pt x="6941" y="7859"/>
                    <a:pt x="11263" y="10752"/>
                  </a:cubicBezTo>
                  <a:cubicBezTo>
                    <a:pt x="13871" y="12490"/>
                    <a:pt x="16669" y="14026"/>
                    <a:pt x="19395" y="15526"/>
                  </a:cubicBezTo>
                  <a:cubicBezTo>
                    <a:pt x="24277" y="18193"/>
                    <a:pt x="29325" y="20956"/>
                    <a:pt x="33219" y="24932"/>
                  </a:cubicBezTo>
                  <a:cubicBezTo>
                    <a:pt x="33826" y="25551"/>
                    <a:pt x="34409" y="26206"/>
                    <a:pt x="34957" y="26897"/>
                  </a:cubicBezTo>
                  <a:lnTo>
                    <a:pt x="35112" y="26897"/>
                  </a:lnTo>
                  <a:cubicBezTo>
                    <a:pt x="34540" y="26182"/>
                    <a:pt x="33945" y="25492"/>
                    <a:pt x="33314" y="24837"/>
                  </a:cubicBezTo>
                  <a:cubicBezTo>
                    <a:pt x="29409" y="20836"/>
                    <a:pt x="24348" y="18074"/>
                    <a:pt x="19467" y="15419"/>
                  </a:cubicBezTo>
                  <a:cubicBezTo>
                    <a:pt x="16740" y="13931"/>
                    <a:pt x="13930" y="12383"/>
                    <a:pt x="11335" y="10657"/>
                  </a:cubicBezTo>
                  <a:cubicBezTo>
                    <a:pt x="6977" y="7728"/>
                    <a:pt x="3167" y="4120"/>
                    <a:pt x="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4"/>
            <p:cNvSpPr/>
            <p:nvPr/>
          </p:nvSpPr>
          <p:spPr>
            <a:xfrm>
              <a:off x="1672525" y="4013425"/>
              <a:ext cx="926325" cy="737900"/>
            </a:xfrm>
            <a:custGeom>
              <a:rect b="b" l="l" r="r" t="t"/>
              <a:pathLst>
                <a:path extrusionOk="0" h="29516" w="37053">
                  <a:moveTo>
                    <a:pt x="0" y="0"/>
                  </a:moveTo>
                  <a:lnTo>
                    <a:pt x="0" y="203"/>
                  </a:lnTo>
                  <a:cubicBezTo>
                    <a:pt x="3394" y="4941"/>
                    <a:pt x="7561" y="9049"/>
                    <a:pt x="12430" y="12323"/>
                  </a:cubicBezTo>
                  <a:cubicBezTo>
                    <a:pt x="15026" y="14062"/>
                    <a:pt x="17824" y="15597"/>
                    <a:pt x="20550" y="17098"/>
                  </a:cubicBezTo>
                  <a:cubicBezTo>
                    <a:pt x="25432" y="19765"/>
                    <a:pt x="30480" y="22527"/>
                    <a:pt x="34374" y="26504"/>
                  </a:cubicBezTo>
                  <a:cubicBezTo>
                    <a:pt x="35302" y="27444"/>
                    <a:pt x="36148" y="28456"/>
                    <a:pt x="36910" y="29516"/>
                  </a:cubicBezTo>
                  <a:lnTo>
                    <a:pt x="37052" y="29516"/>
                  </a:lnTo>
                  <a:cubicBezTo>
                    <a:pt x="36267" y="28420"/>
                    <a:pt x="35386" y="27385"/>
                    <a:pt x="34457" y="26396"/>
                  </a:cubicBezTo>
                  <a:cubicBezTo>
                    <a:pt x="30552" y="22396"/>
                    <a:pt x="25492" y="19634"/>
                    <a:pt x="20610" y="16979"/>
                  </a:cubicBezTo>
                  <a:cubicBezTo>
                    <a:pt x="17883" y="15490"/>
                    <a:pt x="15074" y="13943"/>
                    <a:pt x="12490" y="12216"/>
                  </a:cubicBezTo>
                  <a:cubicBezTo>
                    <a:pt x="7585" y="8930"/>
                    <a:pt x="3394" y="4775"/>
                    <a:pt x="0"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4"/>
            <p:cNvSpPr/>
            <p:nvPr/>
          </p:nvSpPr>
          <p:spPr>
            <a:xfrm>
              <a:off x="1673400" y="3945550"/>
              <a:ext cx="972775" cy="805775"/>
            </a:xfrm>
            <a:custGeom>
              <a:rect b="b" l="l" r="r" t="t"/>
              <a:pathLst>
                <a:path extrusionOk="0" h="32231" w="38911">
                  <a:moveTo>
                    <a:pt x="1" y="1"/>
                  </a:moveTo>
                  <a:lnTo>
                    <a:pt x="1" y="227"/>
                  </a:lnTo>
                  <a:cubicBezTo>
                    <a:pt x="3549" y="5632"/>
                    <a:pt x="8085" y="10347"/>
                    <a:pt x="13538" y="13967"/>
                  </a:cubicBezTo>
                  <a:cubicBezTo>
                    <a:pt x="16134" y="15705"/>
                    <a:pt x="18932" y="17241"/>
                    <a:pt x="21658" y="18741"/>
                  </a:cubicBezTo>
                  <a:cubicBezTo>
                    <a:pt x="26540" y="21408"/>
                    <a:pt x="31588" y="24170"/>
                    <a:pt x="35482" y="28147"/>
                  </a:cubicBezTo>
                  <a:cubicBezTo>
                    <a:pt x="36708" y="29397"/>
                    <a:pt x="37791" y="30766"/>
                    <a:pt x="38756" y="32231"/>
                  </a:cubicBezTo>
                  <a:lnTo>
                    <a:pt x="38911" y="32231"/>
                  </a:lnTo>
                  <a:cubicBezTo>
                    <a:pt x="37934" y="30743"/>
                    <a:pt x="36827" y="29338"/>
                    <a:pt x="35589" y="28076"/>
                  </a:cubicBezTo>
                  <a:cubicBezTo>
                    <a:pt x="31695" y="24075"/>
                    <a:pt x="26635" y="21301"/>
                    <a:pt x="21754" y="18658"/>
                  </a:cubicBezTo>
                  <a:cubicBezTo>
                    <a:pt x="19027" y="17169"/>
                    <a:pt x="16217" y="15622"/>
                    <a:pt x="13622" y="13895"/>
                  </a:cubicBezTo>
                  <a:cubicBezTo>
                    <a:pt x="8169" y="10228"/>
                    <a:pt x="3561" y="5501"/>
                    <a:pt x="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4"/>
            <p:cNvSpPr/>
            <p:nvPr/>
          </p:nvSpPr>
          <p:spPr>
            <a:xfrm>
              <a:off x="1672525" y="3873225"/>
              <a:ext cx="1018000" cy="877525"/>
            </a:xfrm>
            <a:custGeom>
              <a:rect b="b" l="l" r="r" t="t"/>
              <a:pathLst>
                <a:path extrusionOk="0" h="35101" w="40720">
                  <a:moveTo>
                    <a:pt x="0" y="0"/>
                  </a:moveTo>
                  <a:lnTo>
                    <a:pt x="0" y="215"/>
                  </a:lnTo>
                  <a:cubicBezTo>
                    <a:pt x="3739" y="6430"/>
                    <a:pt x="8692" y="11764"/>
                    <a:pt x="14704" y="15800"/>
                  </a:cubicBezTo>
                  <a:cubicBezTo>
                    <a:pt x="17300" y="17538"/>
                    <a:pt x="20098" y="19074"/>
                    <a:pt x="22825" y="20574"/>
                  </a:cubicBezTo>
                  <a:cubicBezTo>
                    <a:pt x="27706" y="23241"/>
                    <a:pt x="32754" y="26016"/>
                    <a:pt x="36648" y="29980"/>
                  </a:cubicBezTo>
                  <a:cubicBezTo>
                    <a:pt x="38160" y="31516"/>
                    <a:pt x="39469" y="33243"/>
                    <a:pt x="40589" y="35100"/>
                  </a:cubicBezTo>
                  <a:lnTo>
                    <a:pt x="40720" y="35100"/>
                  </a:lnTo>
                  <a:cubicBezTo>
                    <a:pt x="39589" y="33231"/>
                    <a:pt x="38267" y="31469"/>
                    <a:pt x="36731" y="29897"/>
                  </a:cubicBezTo>
                  <a:cubicBezTo>
                    <a:pt x="32826" y="25897"/>
                    <a:pt x="27766" y="23122"/>
                    <a:pt x="22884" y="20479"/>
                  </a:cubicBezTo>
                  <a:cubicBezTo>
                    <a:pt x="20169" y="18991"/>
                    <a:pt x="17348" y="17443"/>
                    <a:pt x="14764" y="15717"/>
                  </a:cubicBezTo>
                  <a:cubicBezTo>
                    <a:pt x="8692" y="11645"/>
                    <a:pt x="3715" y="6251"/>
                    <a:pt x="0"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4"/>
            <p:cNvSpPr/>
            <p:nvPr/>
          </p:nvSpPr>
          <p:spPr>
            <a:xfrm>
              <a:off x="1672525" y="3796725"/>
              <a:ext cx="1061450" cy="954900"/>
            </a:xfrm>
            <a:custGeom>
              <a:rect b="b" l="l" r="r" t="t"/>
              <a:pathLst>
                <a:path extrusionOk="0" h="38196" w="42458">
                  <a:moveTo>
                    <a:pt x="0" y="1"/>
                  </a:moveTo>
                  <a:lnTo>
                    <a:pt x="0" y="263"/>
                  </a:lnTo>
                  <a:cubicBezTo>
                    <a:pt x="3834" y="7287"/>
                    <a:pt x="9192" y="13359"/>
                    <a:pt x="15859" y="17824"/>
                  </a:cubicBezTo>
                  <a:cubicBezTo>
                    <a:pt x="18467" y="19563"/>
                    <a:pt x="21265" y="21098"/>
                    <a:pt x="23991" y="22599"/>
                  </a:cubicBezTo>
                  <a:cubicBezTo>
                    <a:pt x="28873" y="25266"/>
                    <a:pt x="33921" y="28028"/>
                    <a:pt x="37814" y="32005"/>
                  </a:cubicBezTo>
                  <a:cubicBezTo>
                    <a:pt x="39600" y="33838"/>
                    <a:pt x="41124" y="35922"/>
                    <a:pt x="42339" y="38196"/>
                  </a:cubicBezTo>
                  <a:lnTo>
                    <a:pt x="42458" y="38196"/>
                  </a:lnTo>
                  <a:cubicBezTo>
                    <a:pt x="41220" y="35886"/>
                    <a:pt x="39696" y="33779"/>
                    <a:pt x="37886" y="31909"/>
                  </a:cubicBezTo>
                  <a:cubicBezTo>
                    <a:pt x="33993" y="27909"/>
                    <a:pt x="28932" y="25147"/>
                    <a:pt x="24051" y="22491"/>
                  </a:cubicBezTo>
                  <a:cubicBezTo>
                    <a:pt x="21324" y="21003"/>
                    <a:pt x="18514" y="19455"/>
                    <a:pt x="15919" y="17729"/>
                  </a:cubicBezTo>
                  <a:cubicBezTo>
                    <a:pt x="9192" y="13217"/>
                    <a:pt x="3834" y="7109"/>
                    <a:pt x="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4"/>
            <p:cNvSpPr/>
            <p:nvPr/>
          </p:nvSpPr>
          <p:spPr>
            <a:xfrm>
              <a:off x="1672825" y="3713375"/>
              <a:ext cx="1103425" cy="1038250"/>
            </a:xfrm>
            <a:custGeom>
              <a:rect b="b" l="l" r="r" t="t"/>
              <a:pathLst>
                <a:path extrusionOk="0" h="41530" w="44137">
                  <a:moveTo>
                    <a:pt x="0" y="1"/>
                  </a:moveTo>
                  <a:lnTo>
                    <a:pt x="0" y="275"/>
                  </a:lnTo>
                  <a:cubicBezTo>
                    <a:pt x="3870" y="8276"/>
                    <a:pt x="9608" y="15146"/>
                    <a:pt x="16990" y="20099"/>
                  </a:cubicBezTo>
                  <a:cubicBezTo>
                    <a:pt x="19598" y="21837"/>
                    <a:pt x="22396" y="23373"/>
                    <a:pt x="25122" y="24873"/>
                  </a:cubicBezTo>
                  <a:cubicBezTo>
                    <a:pt x="30004" y="27540"/>
                    <a:pt x="35052" y="30302"/>
                    <a:pt x="38945" y="34279"/>
                  </a:cubicBezTo>
                  <a:cubicBezTo>
                    <a:pt x="41017" y="36398"/>
                    <a:pt x="42708" y="38839"/>
                    <a:pt x="44006" y="41530"/>
                  </a:cubicBezTo>
                  <a:lnTo>
                    <a:pt x="44137" y="41530"/>
                  </a:lnTo>
                  <a:cubicBezTo>
                    <a:pt x="42815" y="38803"/>
                    <a:pt x="41112" y="36315"/>
                    <a:pt x="39017" y="34172"/>
                  </a:cubicBezTo>
                  <a:cubicBezTo>
                    <a:pt x="35124" y="30171"/>
                    <a:pt x="30063" y="27409"/>
                    <a:pt x="25182" y="24754"/>
                  </a:cubicBezTo>
                  <a:cubicBezTo>
                    <a:pt x="22455" y="23266"/>
                    <a:pt x="19645" y="21718"/>
                    <a:pt x="17050" y="19991"/>
                  </a:cubicBezTo>
                  <a:cubicBezTo>
                    <a:pt x="9644" y="15027"/>
                    <a:pt x="3858" y="8073"/>
                    <a:pt x="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4"/>
            <p:cNvSpPr/>
            <p:nvPr/>
          </p:nvSpPr>
          <p:spPr>
            <a:xfrm>
              <a:off x="1673700" y="3622600"/>
              <a:ext cx="1143925" cy="1128725"/>
            </a:xfrm>
            <a:custGeom>
              <a:rect b="b" l="l" r="r" t="t"/>
              <a:pathLst>
                <a:path extrusionOk="0" h="45149" w="45757">
                  <a:moveTo>
                    <a:pt x="1" y="0"/>
                  </a:moveTo>
                  <a:lnTo>
                    <a:pt x="1" y="322"/>
                  </a:lnTo>
                  <a:cubicBezTo>
                    <a:pt x="3811" y="9394"/>
                    <a:pt x="9966" y="17205"/>
                    <a:pt x="18098" y="22658"/>
                  </a:cubicBezTo>
                  <a:cubicBezTo>
                    <a:pt x="20694" y="24396"/>
                    <a:pt x="23492" y="25932"/>
                    <a:pt x="26218" y="27432"/>
                  </a:cubicBezTo>
                  <a:cubicBezTo>
                    <a:pt x="31100" y="30099"/>
                    <a:pt x="36148" y="32862"/>
                    <a:pt x="40042" y="36838"/>
                  </a:cubicBezTo>
                  <a:cubicBezTo>
                    <a:pt x="42387" y="39220"/>
                    <a:pt x="44244" y="42053"/>
                    <a:pt x="45602" y="45149"/>
                  </a:cubicBezTo>
                  <a:lnTo>
                    <a:pt x="45757" y="45149"/>
                  </a:lnTo>
                  <a:cubicBezTo>
                    <a:pt x="44387" y="42018"/>
                    <a:pt x="42518" y="39160"/>
                    <a:pt x="40161" y="36731"/>
                  </a:cubicBezTo>
                  <a:cubicBezTo>
                    <a:pt x="36267" y="32731"/>
                    <a:pt x="31207" y="29968"/>
                    <a:pt x="26326" y="27313"/>
                  </a:cubicBezTo>
                  <a:cubicBezTo>
                    <a:pt x="23599" y="25825"/>
                    <a:pt x="20789" y="24277"/>
                    <a:pt x="18194" y="22551"/>
                  </a:cubicBezTo>
                  <a:cubicBezTo>
                    <a:pt x="10014" y="17062"/>
                    <a:pt x="3823" y="9168"/>
                    <a:pt x="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4"/>
            <p:cNvSpPr/>
            <p:nvPr/>
          </p:nvSpPr>
          <p:spPr>
            <a:xfrm>
              <a:off x="1672825" y="3522300"/>
              <a:ext cx="1184100" cy="1229025"/>
            </a:xfrm>
            <a:custGeom>
              <a:rect b="b" l="l" r="r" t="t"/>
              <a:pathLst>
                <a:path extrusionOk="0" h="49161" w="47364">
                  <a:moveTo>
                    <a:pt x="0" y="0"/>
                  </a:moveTo>
                  <a:lnTo>
                    <a:pt x="0" y="369"/>
                  </a:lnTo>
                  <a:cubicBezTo>
                    <a:pt x="3691" y="10656"/>
                    <a:pt x="10287" y="19586"/>
                    <a:pt x="19276" y="25610"/>
                  </a:cubicBezTo>
                  <a:cubicBezTo>
                    <a:pt x="21872" y="27349"/>
                    <a:pt x="24670" y="28885"/>
                    <a:pt x="27396" y="30385"/>
                  </a:cubicBezTo>
                  <a:cubicBezTo>
                    <a:pt x="32278" y="33052"/>
                    <a:pt x="37326" y="35826"/>
                    <a:pt x="41220" y="39791"/>
                  </a:cubicBezTo>
                  <a:cubicBezTo>
                    <a:pt x="43815" y="42446"/>
                    <a:pt x="45839" y="45649"/>
                    <a:pt x="47208" y="49161"/>
                  </a:cubicBezTo>
                  <a:lnTo>
                    <a:pt x="47363" y="49161"/>
                  </a:lnTo>
                  <a:cubicBezTo>
                    <a:pt x="45970" y="45613"/>
                    <a:pt x="43946" y="42386"/>
                    <a:pt x="41327" y="39707"/>
                  </a:cubicBezTo>
                  <a:cubicBezTo>
                    <a:pt x="37433" y="35707"/>
                    <a:pt x="32373" y="32933"/>
                    <a:pt x="27492" y="30289"/>
                  </a:cubicBezTo>
                  <a:cubicBezTo>
                    <a:pt x="24765" y="28801"/>
                    <a:pt x="21955" y="27253"/>
                    <a:pt x="19360" y="25527"/>
                  </a:cubicBezTo>
                  <a:cubicBezTo>
                    <a:pt x="10311" y="19455"/>
                    <a:pt x="3691" y="10418"/>
                    <a:pt x="0"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3" name="Google Shape;943;p24"/>
          <p:cNvGrpSpPr/>
          <p:nvPr/>
        </p:nvGrpSpPr>
        <p:grpSpPr>
          <a:xfrm>
            <a:off x="7440651" y="-102"/>
            <a:ext cx="1703436" cy="4513433"/>
            <a:chOff x="2771175" y="2473050"/>
            <a:chExt cx="613475" cy="1625525"/>
          </a:xfrm>
        </p:grpSpPr>
        <p:sp>
          <p:nvSpPr>
            <p:cNvPr id="944" name="Google Shape;944;p24"/>
            <p:cNvSpPr/>
            <p:nvPr/>
          </p:nvSpPr>
          <p:spPr>
            <a:xfrm>
              <a:off x="2771175" y="2473050"/>
              <a:ext cx="613200" cy="1625525"/>
            </a:xfrm>
            <a:custGeom>
              <a:rect b="b" l="l" r="r" t="t"/>
              <a:pathLst>
                <a:path extrusionOk="0" h="65021" w="24528">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4"/>
            <p:cNvSpPr/>
            <p:nvPr/>
          </p:nvSpPr>
          <p:spPr>
            <a:xfrm>
              <a:off x="2811350" y="2473650"/>
              <a:ext cx="573025" cy="1468650"/>
            </a:xfrm>
            <a:custGeom>
              <a:rect b="b" l="l" r="r" t="t"/>
              <a:pathLst>
                <a:path extrusionOk="0" h="58746" w="22921">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4"/>
            <p:cNvSpPr/>
            <p:nvPr/>
          </p:nvSpPr>
          <p:spPr>
            <a:xfrm>
              <a:off x="2851825" y="2473650"/>
              <a:ext cx="532550" cy="1401375"/>
            </a:xfrm>
            <a:custGeom>
              <a:rect b="b" l="l" r="r" t="t"/>
              <a:pathLst>
                <a:path extrusionOk="0" h="56055" w="21302">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4"/>
            <p:cNvSpPr/>
            <p:nvPr/>
          </p:nvSpPr>
          <p:spPr>
            <a:xfrm>
              <a:off x="2892600" y="2473650"/>
              <a:ext cx="492050" cy="1352575"/>
            </a:xfrm>
            <a:custGeom>
              <a:rect b="b" l="l" r="r" t="t"/>
              <a:pathLst>
                <a:path extrusionOk="0" h="54103" w="19682">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4"/>
            <p:cNvSpPr/>
            <p:nvPr/>
          </p:nvSpPr>
          <p:spPr>
            <a:xfrm>
              <a:off x="2932800" y="2473050"/>
              <a:ext cx="451575" cy="1312975"/>
            </a:xfrm>
            <a:custGeom>
              <a:rect b="b" l="l" r="r" t="t"/>
              <a:pathLst>
                <a:path extrusionOk="0" h="52519" w="18063">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4"/>
            <p:cNvSpPr/>
            <p:nvPr/>
          </p:nvSpPr>
          <p:spPr>
            <a:xfrm>
              <a:off x="2973275" y="2473350"/>
              <a:ext cx="411100" cy="1277275"/>
            </a:xfrm>
            <a:custGeom>
              <a:rect b="b" l="l" r="r" t="t"/>
              <a:pathLst>
                <a:path extrusionOk="0" h="51091" w="16444">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4"/>
            <p:cNvSpPr/>
            <p:nvPr/>
          </p:nvSpPr>
          <p:spPr>
            <a:xfrm>
              <a:off x="3013750" y="2473350"/>
              <a:ext cx="370900" cy="1244525"/>
            </a:xfrm>
            <a:custGeom>
              <a:rect b="b" l="l" r="r" t="t"/>
              <a:pathLst>
                <a:path extrusionOk="0" h="49781" w="14836">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4"/>
            <p:cNvSpPr/>
            <p:nvPr/>
          </p:nvSpPr>
          <p:spPr>
            <a:xfrm>
              <a:off x="3053950" y="2473350"/>
              <a:ext cx="330700" cy="1212675"/>
            </a:xfrm>
            <a:custGeom>
              <a:rect b="b" l="l" r="r" t="t"/>
              <a:pathLst>
                <a:path extrusionOk="0" h="48507" w="13228">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4"/>
            <p:cNvSpPr/>
            <p:nvPr/>
          </p:nvSpPr>
          <p:spPr>
            <a:xfrm>
              <a:off x="3094425" y="2473050"/>
              <a:ext cx="290225" cy="1179925"/>
            </a:xfrm>
            <a:custGeom>
              <a:rect b="b" l="l" r="r" t="t"/>
              <a:pathLst>
                <a:path extrusionOk="0" h="47197" w="11609">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4"/>
            <p:cNvSpPr/>
            <p:nvPr/>
          </p:nvSpPr>
          <p:spPr>
            <a:xfrm>
              <a:off x="3135200" y="2473350"/>
              <a:ext cx="249450" cy="1144500"/>
            </a:xfrm>
            <a:custGeom>
              <a:rect b="b" l="l" r="r" t="t"/>
              <a:pathLst>
                <a:path extrusionOk="0" h="45780" w="9978">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4"/>
            <p:cNvSpPr/>
            <p:nvPr/>
          </p:nvSpPr>
          <p:spPr>
            <a:xfrm>
              <a:off x="3175375" y="2473350"/>
              <a:ext cx="209275" cy="1104625"/>
            </a:xfrm>
            <a:custGeom>
              <a:rect b="b" l="l" r="r" t="t"/>
              <a:pathLst>
                <a:path extrusionOk="0" h="44185" w="8371">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4"/>
            <p:cNvSpPr/>
            <p:nvPr/>
          </p:nvSpPr>
          <p:spPr>
            <a:xfrm>
              <a:off x="3215875" y="2473350"/>
              <a:ext cx="168775" cy="1056700"/>
            </a:xfrm>
            <a:custGeom>
              <a:rect b="b" l="l" r="r" t="t"/>
              <a:pathLst>
                <a:path extrusionOk="0" h="42268" w="6751">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4"/>
            <p:cNvSpPr/>
            <p:nvPr/>
          </p:nvSpPr>
          <p:spPr>
            <a:xfrm>
              <a:off x="3256050" y="2498050"/>
              <a:ext cx="128325" cy="971875"/>
            </a:xfrm>
            <a:custGeom>
              <a:rect b="b" l="l" r="r" t="t"/>
              <a:pathLst>
                <a:path extrusionOk="0" h="38875" w="5133">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4"/>
            <p:cNvSpPr/>
            <p:nvPr/>
          </p:nvSpPr>
          <p:spPr>
            <a:xfrm>
              <a:off x="3296525" y="2591225"/>
              <a:ext cx="88125" cy="800725"/>
            </a:xfrm>
            <a:custGeom>
              <a:rect b="b" l="l" r="r" t="t"/>
              <a:pathLst>
                <a:path extrusionOk="0" h="32029" w="3525">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4"/>
            <p:cNvSpPr/>
            <p:nvPr/>
          </p:nvSpPr>
          <p:spPr>
            <a:xfrm>
              <a:off x="3339700" y="2726350"/>
              <a:ext cx="44675" cy="553075"/>
            </a:xfrm>
            <a:custGeom>
              <a:rect b="b" l="l" r="r" t="t"/>
              <a:pathLst>
                <a:path extrusionOk="0" h="22123" w="1787">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9" name="Google Shape;959;p24"/>
          <p:cNvSpPr/>
          <p:nvPr/>
        </p:nvSpPr>
        <p:spPr>
          <a:xfrm>
            <a:off x="1176800" y="967725"/>
            <a:ext cx="6790500" cy="20883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60" name="Google Shape;960;p24"/>
          <p:cNvSpPr/>
          <p:nvPr/>
        </p:nvSpPr>
        <p:spPr>
          <a:xfrm>
            <a:off x="1213700" y="3322275"/>
            <a:ext cx="6716700" cy="8535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61" name="Google Shape;961;p24"/>
          <p:cNvSpPr txBox="1"/>
          <p:nvPr>
            <p:ph type="title"/>
          </p:nvPr>
        </p:nvSpPr>
        <p:spPr>
          <a:xfrm>
            <a:off x="2391900" y="3390763"/>
            <a:ext cx="4360200" cy="5319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962" name="Google Shape;962;p24"/>
          <p:cNvSpPr txBox="1"/>
          <p:nvPr>
            <p:ph idx="1" type="subTitle"/>
          </p:nvPr>
        </p:nvSpPr>
        <p:spPr>
          <a:xfrm>
            <a:off x="1226400" y="1272663"/>
            <a:ext cx="6691200" cy="147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sz="2800">
                <a:solidFill>
                  <a:schemeClr val="dk1"/>
                </a:solidFill>
              </a:defRPr>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7">
    <p:spTree>
      <p:nvGrpSpPr>
        <p:cNvPr id="963" name="Shape 963"/>
        <p:cNvGrpSpPr/>
        <p:nvPr/>
      </p:nvGrpSpPr>
      <p:grpSpPr>
        <a:xfrm>
          <a:off x="0" y="0"/>
          <a:ext cx="0" cy="0"/>
          <a:chOff x="0" y="0"/>
          <a:chExt cx="0" cy="0"/>
        </a:xfrm>
      </p:grpSpPr>
      <p:grpSp>
        <p:nvGrpSpPr>
          <p:cNvPr id="964" name="Google Shape;964;p25"/>
          <p:cNvGrpSpPr/>
          <p:nvPr/>
        </p:nvGrpSpPr>
        <p:grpSpPr>
          <a:xfrm rot="5400000">
            <a:off x="-9479" y="3560346"/>
            <a:ext cx="1583812" cy="1564849"/>
            <a:chOff x="3884100" y="2447750"/>
            <a:chExt cx="843575" cy="833475"/>
          </a:xfrm>
        </p:grpSpPr>
        <p:sp>
          <p:nvSpPr>
            <p:cNvPr id="965" name="Google Shape;965;p25"/>
            <p:cNvSpPr/>
            <p:nvPr/>
          </p:nvSpPr>
          <p:spPr>
            <a:xfrm>
              <a:off x="3884100" y="2447750"/>
              <a:ext cx="843300" cy="833175"/>
            </a:xfrm>
            <a:custGeom>
              <a:rect b="b" l="l" r="r" t="t"/>
              <a:pathLst>
                <a:path extrusionOk="0" h="33327" w="33732">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5"/>
            <p:cNvSpPr/>
            <p:nvPr/>
          </p:nvSpPr>
          <p:spPr>
            <a:xfrm>
              <a:off x="3936800" y="2490900"/>
              <a:ext cx="790600" cy="789125"/>
            </a:xfrm>
            <a:custGeom>
              <a:rect b="b" l="l" r="r" t="t"/>
              <a:pathLst>
                <a:path extrusionOk="0" h="31565" w="31624">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5"/>
            <p:cNvSpPr/>
            <p:nvPr/>
          </p:nvSpPr>
          <p:spPr>
            <a:xfrm>
              <a:off x="3979650" y="2534675"/>
              <a:ext cx="747450" cy="745650"/>
            </a:xfrm>
            <a:custGeom>
              <a:rect b="b" l="l" r="r" t="t"/>
              <a:pathLst>
                <a:path extrusionOk="0" h="29826" w="29898">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5"/>
            <p:cNvSpPr/>
            <p:nvPr/>
          </p:nvSpPr>
          <p:spPr>
            <a:xfrm>
              <a:off x="4016550" y="2577825"/>
              <a:ext cx="710850" cy="702200"/>
            </a:xfrm>
            <a:custGeom>
              <a:rect b="b" l="l" r="r" t="t"/>
              <a:pathLst>
                <a:path extrusionOk="0" h="28088" w="28434">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5"/>
            <p:cNvSpPr/>
            <p:nvPr/>
          </p:nvSpPr>
          <p:spPr>
            <a:xfrm>
              <a:off x="4048700" y="2621575"/>
              <a:ext cx="678700" cy="658450"/>
            </a:xfrm>
            <a:custGeom>
              <a:rect b="b" l="l" r="r" t="t"/>
              <a:pathLst>
                <a:path extrusionOk="0" h="26338" w="27148">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5"/>
            <p:cNvSpPr/>
            <p:nvPr/>
          </p:nvSpPr>
          <p:spPr>
            <a:xfrm>
              <a:off x="4078175" y="2665625"/>
              <a:ext cx="648925" cy="614700"/>
            </a:xfrm>
            <a:custGeom>
              <a:rect b="b" l="l" r="r" t="t"/>
              <a:pathLst>
                <a:path extrusionOk="0" h="24588" w="25957">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5"/>
            <p:cNvSpPr/>
            <p:nvPr/>
          </p:nvSpPr>
          <p:spPr>
            <a:xfrm>
              <a:off x="4106750" y="2708800"/>
              <a:ext cx="620650" cy="571225"/>
            </a:xfrm>
            <a:custGeom>
              <a:rect b="b" l="l" r="r" t="t"/>
              <a:pathLst>
                <a:path extrusionOk="0" h="22849" w="24826">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5"/>
            <p:cNvSpPr/>
            <p:nvPr/>
          </p:nvSpPr>
          <p:spPr>
            <a:xfrm>
              <a:off x="4133550" y="2753150"/>
              <a:ext cx="593850" cy="527175"/>
            </a:xfrm>
            <a:custGeom>
              <a:rect b="b" l="l" r="r" t="t"/>
              <a:pathLst>
                <a:path extrusionOk="0" h="21087" w="23754">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5"/>
            <p:cNvSpPr/>
            <p:nvPr/>
          </p:nvSpPr>
          <p:spPr>
            <a:xfrm>
              <a:off x="4160625" y="2796300"/>
              <a:ext cx="567050" cy="484025"/>
            </a:xfrm>
            <a:custGeom>
              <a:rect b="b" l="l" r="r" t="t"/>
              <a:pathLst>
                <a:path extrusionOk="0" h="19361" w="22682">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5"/>
            <p:cNvSpPr/>
            <p:nvPr/>
          </p:nvSpPr>
          <p:spPr>
            <a:xfrm>
              <a:off x="4188000" y="2840050"/>
              <a:ext cx="539675" cy="439975"/>
            </a:xfrm>
            <a:custGeom>
              <a:rect b="b" l="l" r="r" t="t"/>
              <a:pathLst>
                <a:path extrusionOk="0" h="17599" w="21587">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5"/>
            <p:cNvSpPr/>
            <p:nvPr/>
          </p:nvSpPr>
          <p:spPr>
            <a:xfrm>
              <a:off x="4216575" y="2884125"/>
              <a:ext cx="510825" cy="396200"/>
            </a:xfrm>
            <a:custGeom>
              <a:rect b="b" l="l" r="r" t="t"/>
              <a:pathLst>
                <a:path extrusionOk="0" h="15848" w="20433">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5"/>
            <p:cNvSpPr/>
            <p:nvPr/>
          </p:nvSpPr>
          <p:spPr>
            <a:xfrm>
              <a:off x="4247250" y="2927275"/>
              <a:ext cx="479850" cy="352750"/>
            </a:xfrm>
            <a:custGeom>
              <a:rect b="b" l="l" r="r" t="t"/>
              <a:pathLst>
                <a:path extrusionOk="0" h="14110" w="19194">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5"/>
            <p:cNvSpPr/>
            <p:nvPr/>
          </p:nvSpPr>
          <p:spPr>
            <a:xfrm>
              <a:off x="4281775" y="2971625"/>
              <a:ext cx="445625" cy="309300"/>
            </a:xfrm>
            <a:custGeom>
              <a:rect b="b" l="l" r="r" t="t"/>
              <a:pathLst>
                <a:path extrusionOk="0" h="12372" w="17825">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5"/>
            <p:cNvSpPr/>
            <p:nvPr/>
          </p:nvSpPr>
          <p:spPr>
            <a:xfrm>
              <a:off x="4320475" y="3015375"/>
              <a:ext cx="406925" cy="264950"/>
            </a:xfrm>
            <a:custGeom>
              <a:rect b="b" l="l" r="r" t="t"/>
              <a:pathLst>
                <a:path extrusionOk="0" h="10598" w="16277">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5"/>
            <p:cNvSpPr/>
            <p:nvPr/>
          </p:nvSpPr>
          <p:spPr>
            <a:xfrm>
              <a:off x="4364525" y="3058850"/>
              <a:ext cx="362875" cy="221475"/>
            </a:xfrm>
            <a:custGeom>
              <a:rect b="b" l="l" r="r" t="t"/>
              <a:pathLst>
                <a:path extrusionOk="0" h="8859" w="14515">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5"/>
            <p:cNvSpPr/>
            <p:nvPr/>
          </p:nvSpPr>
          <p:spPr>
            <a:xfrm>
              <a:off x="4414525" y="3102900"/>
              <a:ext cx="313150" cy="177425"/>
            </a:xfrm>
            <a:custGeom>
              <a:rect b="b" l="l" r="r" t="t"/>
              <a:pathLst>
                <a:path extrusionOk="0" h="7097" w="12526">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5"/>
            <p:cNvSpPr/>
            <p:nvPr/>
          </p:nvSpPr>
          <p:spPr>
            <a:xfrm>
              <a:off x="4472275" y="3146950"/>
              <a:ext cx="255125" cy="133375"/>
            </a:xfrm>
            <a:custGeom>
              <a:rect b="b" l="l" r="r" t="t"/>
              <a:pathLst>
                <a:path extrusionOk="0" h="5335" w="10205">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5"/>
            <p:cNvSpPr/>
            <p:nvPr/>
          </p:nvSpPr>
          <p:spPr>
            <a:xfrm>
              <a:off x="4539250" y="3190700"/>
              <a:ext cx="188150" cy="90525"/>
            </a:xfrm>
            <a:custGeom>
              <a:rect b="b" l="l" r="r" t="t"/>
              <a:pathLst>
                <a:path extrusionOk="0" h="3621" w="7526">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5"/>
            <p:cNvSpPr/>
            <p:nvPr/>
          </p:nvSpPr>
          <p:spPr>
            <a:xfrm>
              <a:off x="4619625" y="3234750"/>
              <a:ext cx="108050" cy="46175"/>
            </a:xfrm>
            <a:custGeom>
              <a:rect b="b" l="l" r="r" t="t"/>
              <a:pathLst>
                <a:path extrusionOk="0" h="1847" w="4322">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5"/>
            <p:cNvSpPr/>
            <p:nvPr/>
          </p:nvSpPr>
          <p:spPr>
            <a:xfrm>
              <a:off x="4720825" y="3278200"/>
              <a:ext cx="6575" cy="2725"/>
            </a:xfrm>
            <a:custGeom>
              <a:rect b="b" l="l" r="r" t="t"/>
              <a:pathLst>
                <a:path extrusionOk="0" h="109" w="263">
                  <a:moveTo>
                    <a:pt x="262" y="1"/>
                  </a:moveTo>
                  <a:cubicBezTo>
                    <a:pt x="179" y="25"/>
                    <a:pt x="83" y="60"/>
                    <a:pt x="0" y="108"/>
                  </a:cubicBezTo>
                  <a:lnTo>
                    <a:pt x="262" y="108"/>
                  </a:lnTo>
                  <a:lnTo>
                    <a:pt x="26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5" name="Google Shape;985;p25"/>
          <p:cNvSpPr/>
          <p:nvPr/>
        </p:nvSpPr>
        <p:spPr>
          <a:xfrm>
            <a:off x="1100600" y="645389"/>
            <a:ext cx="5169600" cy="26403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5"/>
          <p:cNvSpPr/>
          <p:nvPr/>
        </p:nvSpPr>
        <p:spPr>
          <a:xfrm>
            <a:off x="1128691" y="3589989"/>
            <a:ext cx="5113200" cy="8535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5"/>
          <p:cNvSpPr txBox="1"/>
          <p:nvPr>
            <p:ph type="title"/>
          </p:nvPr>
        </p:nvSpPr>
        <p:spPr>
          <a:xfrm>
            <a:off x="1508225" y="3658489"/>
            <a:ext cx="4354200" cy="5319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lgn="l">
              <a:spcBef>
                <a:spcPts val="0"/>
              </a:spcBef>
              <a:spcAft>
                <a:spcPts val="0"/>
              </a:spcAft>
              <a:buSzPts val="3000"/>
              <a:buNone/>
              <a:defRPr sz="3000"/>
            </a:lvl2pPr>
            <a:lvl3pPr lvl="2" rtl="0" algn="l">
              <a:spcBef>
                <a:spcPts val="0"/>
              </a:spcBef>
              <a:spcAft>
                <a:spcPts val="0"/>
              </a:spcAft>
              <a:buSzPts val="3000"/>
              <a:buNone/>
              <a:defRPr sz="3000"/>
            </a:lvl3pPr>
            <a:lvl4pPr lvl="3" rtl="0" algn="l">
              <a:spcBef>
                <a:spcPts val="0"/>
              </a:spcBef>
              <a:spcAft>
                <a:spcPts val="0"/>
              </a:spcAft>
              <a:buSzPts val="3000"/>
              <a:buNone/>
              <a:defRPr sz="3000"/>
            </a:lvl4pPr>
            <a:lvl5pPr lvl="4" rtl="0" algn="l">
              <a:spcBef>
                <a:spcPts val="0"/>
              </a:spcBef>
              <a:spcAft>
                <a:spcPts val="0"/>
              </a:spcAft>
              <a:buSzPts val="3000"/>
              <a:buNone/>
              <a:defRPr sz="3000"/>
            </a:lvl5pPr>
            <a:lvl6pPr lvl="5" rtl="0" algn="l">
              <a:spcBef>
                <a:spcPts val="0"/>
              </a:spcBef>
              <a:spcAft>
                <a:spcPts val="0"/>
              </a:spcAft>
              <a:buSzPts val="3000"/>
              <a:buNone/>
              <a:defRPr sz="3000"/>
            </a:lvl6pPr>
            <a:lvl7pPr lvl="6" rtl="0" algn="l">
              <a:spcBef>
                <a:spcPts val="0"/>
              </a:spcBef>
              <a:spcAft>
                <a:spcPts val="0"/>
              </a:spcAft>
              <a:buSzPts val="3000"/>
              <a:buNone/>
              <a:defRPr sz="3000"/>
            </a:lvl7pPr>
            <a:lvl8pPr lvl="7" rtl="0" algn="l">
              <a:spcBef>
                <a:spcPts val="0"/>
              </a:spcBef>
              <a:spcAft>
                <a:spcPts val="0"/>
              </a:spcAft>
              <a:buSzPts val="3000"/>
              <a:buNone/>
              <a:defRPr sz="3000"/>
            </a:lvl8pPr>
            <a:lvl9pPr lvl="8" rtl="0" algn="l">
              <a:spcBef>
                <a:spcPts val="0"/>
              </a:spcBef>
              <a:spcAft>
                <a:spcPts val="0"/>
              </a:spcAft>
              <a:buSzPts val="3000"/>
              <a:buNone/>
              <a:defRPr sz="3000"/>
            </a:lvl9pPr>
          </a:lstStyle>
          <a:p/>
        </p:txBody>
      </p:sp>
      <p:sp>
        <p:nvSpPr>
          <p:cNvPr id="988" name="Google Shape;988;p25"/>
          <p:cNvSpPr txBox="1"/>
          <p:nvPr>
            <p:ph idx="1" type="subTitle"/>
          </p:nvPr>
        </p:nvSpPr>
        <p:spPr>
          <a:xfrm>
            <a:off x="1252150" y="792675"/>
            <a:ext cx="4870800" cy="2343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sz="3000">
                <a:solidFill>
                  <a:schemeClr val="dk1"/>
                </a:solidFill>
              </a:defRPr>
            </a:lvl1pPr>
            <a:lvl2pPr lvl="1" rtl="0">
              <a:lnSpc>
                <a:spcPct val="100000"/>
              </a:lnSpc>
              <a:spcBef>
                <a:spcPts val="0"/>
              </a:spcBef>
              <a:spcAft>
                <a:spcPts val="0"/>
              </a:spcAft>
              <a:buSzPts val="3000"/>
              <a:buNone/>
              <a:defRPr sz="3000"/>
            </a:lvl2pPr>
            <a:lvl3pPr lvl="2" rtl="0">
              <a:lnSpc>
                <a:spcPct val="100000"/>
              </a:lnSpc>
              <a:spcBef>
                <a:spcPts val="1600"/>
              </a:spcBef>
              <a:spcAft>
                <a:spcPts val="0"/>
              </a:spcAft>
              <a:buSzPts val="3000"/>
              <a:buNone/>
              <a:defRPr sz="3000"/>
            </a:lvl3pPr>
            <a:lvl4pPr lvl="3" rtl="0">
              <a:lnSpc>
                <a:spcPct val="100000"/>
              </a:lnSpc>
              <a:spcBef>
                <a:spcPts val="1600"/>
              </a:spcBef>
              <a:spcAft>
                <a:spcPts val="0"/>
              </a:spcAft>
              <a:buSzPts val="3000"/>
              <a:buNone/>
              <a:defRPr sz="3000"/>
            </a:lvl4pPr>
            <a:lvl5pPr lvl="4" rtl="0">
              <a:lnSpc>
                <a:spcPct val="100000"/>
              </a:lnSpc>
              <a:spcBef>
                <a:spcPts val="1600"/>
              </a:spcBef>
              <a:spcAft>
                <a:spcPts val="0"/>
              </a:spcAft>
              <a:buSzPts val="3000"/>
              <a:buNone/>
              <a:defRPr sz="3000"/>
            </a:lvl5pPr>
            <a:lvl6pPr lvl="5" rtl="0">
              <a:lnSpc>
                <a:spcPct val="100000"/>
              </a:lnSpc>
              <a:spcBef>
                <a:spcPts val="1600"/>
              </a:spcBef>
              <a:spcAft>
                <a:spcPts val="0"/>
              </a:spcAft>
              <a:buSzPts val="3000"/>
              <a:buNone/>
              <a:defRPr sz="3000"/>
            </a:lvl6pPr>
            <a:lvl7pPr lvl="6" rtl="0">
              <a:lnSpc>
                <a:spcPct val="100000"/>
              </a:lnSpc>
              <a:spcBef>
                <a:spcPts val="1600"/>
              </a:spcBef>
              <a:spcAft>
                <a:spcPts val="0"/>
              </a:spcAft>
              <a:buSzPts val="3000"/>
              <a:buNone/>
              <a:defRPr sz="3000"/>
            </a:lvl7pPr>
            <a:lvl8pPr lvl="7" rtl="0">
              <a:lnSpc>
                <a:spcPct val="100000"/>
              </a:lnSpc>
              <a:spcBef>
                <a:spcPts val="1600"/>
              </a:spcBef>
              <a:spcAft>
                <a:spcPts val="0"/>
              </a:spcAft>
              <a:buSzPts val="3000"/>
              <a:buNone/>
              <a:defRPr sz="3000"/>
            </a:lvl8pPr>
            <a:lvl9pPr lvl="8" rtl="0">
              <a:lnSpc>
                <a:spcPct val="100000"/>
              </a:lnSpc>
              <a:spcBef>
                <a:spcPts val="1600"/>
              </a:spcBef>
              <a:spcAft>
                <a:spcPts val="1600"/>
              </a:spcAft>
              <a:buSzPts val="3000"/>
              <a:buNone/>
              <a:defRPr sz="3000"/>
            </a:lvl9pPr>
          </a:lstStyle>
          <a:p/>
        </p:txBody>
      </p:sp>
      <p:grpSp>
        <p:nvGrpSpPr>
          <p:cNvPr id="989" name="Google Shape;989;p25"/>
          <p:cNvGrpSpPr/>
          <p:nvPr/>
        </p:nvGrpSpPr>
        <p:grpSpPr>
          <a:xfrm rot="-5400000">
            <a:off x="5567220" y="-309738"/>
            <a:ext cx="3267048" cy="3886515"/>
            <a:chOff x="5588175" y="1772375"/>
            <a:chExt cx="1282050" cy="1525200"/>
          </a:xfrm>
        </p:grpSpPr>
        <p:sp>
          <p:nvSpPr>
            <p:cNvPr id="990" name="Google Shape;990;p25"/>
            <p:cNvSpPr/>
            <p:nvPr/>
          </p:nvSpPr>
          <p:spPr>
            <a:xfrm>
              <a:off x="5588175" y="1772375"/>
              <a:ext cx="1282050" cy="1525200"/>
            </a:xfrm>
            <a:custGeom>
              <a:rect b="b" l="l" r="r" t="t"/>
              <a:pathLst>
                <a:path extrusionOk="0" h="61008" w="51282">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5"/>
            <p:cNvSpPr/>
            <p:nvPr/>
          </p:nvSpPr>
          <p:spPr>
            <a:xfrm>
              <a:off x="5623000" y="1831900"/>
              <a:ext cx="1246625" cy="1465675"/>
            </a:xfrm>
            <a:custGeom>
              <a:rect b="b" l="l" r="r" t="t"/>
              <a:pathLst>
                <a:path extrusionOk="0" h="58627" w="49865">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5"/>
            <p:cNvSpPr/>
            <p:nvPr/>
          </p:nvSpPr>
          <p:spPr>
            <a:xfrm>
              <a:off x="5662600" y="1892925"/>
              <a:ext cx="1207025" cy="1404350"/>
            </a:xfrm>
            <a:custGeom>
              <a:rect b="b" l="l" r="r" t="t"/>
              <a:pathLst>
                <a:path extrusionOk="0" h="56174" w="48281">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5"/>
            <p:cNvSpPr/>
            <p:nvPr/>
          </p:nvSpPr>
          <p:spPr>
            <a:xfrm>
              <a:off x="5706350" y="1957800"/>
              <a:ext cx="1163275" cy="1339775"/>
            </a:xfrm>
            <a:custGeom>
              <a:rect b="b" l="l" r="r" t="t"/>
              <a:pathLst>
                <a:path extrusionOk="0" h="53591" w="46531">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5"/>
            <p:cNvSpPr/>
            <p:nvPr/>
          </p:nvSpPr>
          <p:spPr>
            <a:xfrm>
              <a:off x="5756350" y="2024775"/>
              <a:ext cx="1113275" cy="1272500"/>
            </a:xfrm>
            <a:custGeom>
              <a:rect b="b" l="l" r="r" t="t"/>
              <a:pathLst>
                <a:path extrusionOk="0" h="50900" w="44531">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5"/>
            <p:cNvSpPr/>
            <p:nvPr/>
          </p:nvSpPr>
          <p:spPr>
            <a:xfrm>
              <a:off x="5811125" y="2096825"/>
              <a:ext cx="1058500" cy="1200750"/>
            </a:xfrm>
            <a:custGeom>
              <a:rect b="b" l="l" r="r" t="t"/>
              <a:pathLst>
                <a:path extrusionOk="0" h="48030" w="4234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5"/>
            <p:cNvSpPr/>
            <p:nvPr/>
          </p:nvSpPr>
          <p:spPr>
            <a:xfrm>
              <a:off x="5872450" y="2175100"/>
              <a:ext cx="997475" cy="1121600"/>
            </a:xfrm>
            <a:custGeom>
              <a:rect b="b" l="l" r="r" t="t"/>
              <a:pathLst>
                <a:path extrusionOk="0" h="44864" w="39899">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5"/>
            <p:cNvSpPr/>
            <p:nvPr/>
          </p:nvSpPr>
          <p:spPr>
            <a:xfrm>
              <a:off x="5941800" y="2266175"/>
              <a:ext cx="927825" cy="1031100"/>
            </a:xfrm>
            <a:custGeom>
              <a:rect b="b" l="l" r="r" t="t"/>
              <a:pathLst>
                <a:path extrusionOk="0" h="41244" w="37113">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5"/>
            <p:cNvSpPr/>
            <p:nvPr/>
          </p:nvSpPr>
          <p:spPr>
            <a:xfrm>
              <a:off x="6020075" y="2380775"/>
              <a:ext cx="849550" cy="916500"/>
            </a:xfrm>
            <a:custGeom>
              <a:rect b="b" l="l" r="r" t="t"/>
              <a:pathLst>
                <a:path extrusionOk="0" h="36660" w="33982">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5"/>
            <p:cNvSpPr/>
            <p:nvPr/>
          </p:nvSpPr>
          <p:spPr>
            <a:xfrm>
              <a:off x="6109075" y="2537650"/>
              <a:ext cx="760550" cy="759625"/>
            </a:xfrm>
            <a:custGeom>
              <a:rect b="b" l="l" r="r" t="t"/>
              <a:pathLst>
                <a:path extrusionOk="0" h="30385" w="30422">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5"/>
            <p:cNvSpPr/>
            <p:nvPr/>
          </p:nvSpPr>
          <p:spPr>
            <a:xfrm>
              <a:off x="6206425" y="2686475"/>
              <a:ext cx="663200" cy="611100"/>
            </a:xfrm>
            <a:custGeom>
              <a:rect b="b" l="l" r="r" t="t"/>
              <a:pathLst>
                <a:path extrusionOk="0" h="24444" w="26528">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5"/>
            <p:cNvSpPr/>
            <p:nvPr/>
          </p:nvSpPr>
          <p:spPr>
            <a:xfrm>
              <a:off x="6308800" y="2795125"/>
              <a:ext cx="560825" cy="502150"/>
            </a:xfrm>
            <a:custGeom>
              <a:rect b="b" l="l" r="r" t="t"/>
              <a:pathLst>
                <a:path extrusionOk="0" h="20086" w="22433">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5"/>
            <p:cNvSpPr/>
            <p:nvPr/>
          </p:nvSpPr>
          <p:spPr>
            <a:xfrm>
              <a:off x="6408225" y="2881425"/>
              <a:ext cx="461100" cy="415850"/>
            </a:xfrm>
            <a:custGeom>
              <a:rect b="b" l="l" r="r" t="t"/>
              <a:pathLst>
                <a:path extrusionOk="0" h="16634" w="18444">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5"/>
            <p:cNvSpPr/>
            <p:nvPr/>
          </p:nvSpPr>
          <p:spPr>
            <a:xfrm>
              <a:off x="6499600" y="2955850"/>
              <a:ext cx="370025" cy="341725"/>
            </a:xfrm>
            <a:custGeom>
              <a:rect b="b" l="l" r="r" t="t"/>
              <a:pathLst>
                <a:path extrusionOk="0" h="13669" w="14801">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5"/>
            <p:cNvSpPr/>
            <p:nvPr/>
          </p:nvSpPr>
          <p:spPr>
            <a:xfrm>
              <a:off x="6581475" y="3021325"/>
              <a:ext cx="287850" cy="275950"/>
            </a:xfrm>
            <a:custGeom>
              <a:rect b="b" l="l" r="r" t="t"/>
              <a:pathLst>
                <a:path extrusionOk="0" h="11038" w="11514">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5"/>
            <p:cNvSpPr/>
            <p:nvPr/>
          </p:nvSpPr>
          <p:spPr>
            <a:xfrm>
              <a:off x="6652900" y="3082050"/>
              <a:ext cx="216125" cy="215525"/>
            </a:xfrm>
            <a:custGeom>
              <a:rect b="b" l="l" r="r" t="t"/>
              <a:pathLst>
                <a:path extrusionOk="0" h="8621" w="8645">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5"/>
            <p:cNvSpPr/>
            <p:nvPr/>
          </p:nvSpPr>
          <p:spPr>
            <a:xfrm>
              <a:off x="6716300" y="3138900"/>
              <a:ext cx="152725" cy="158375"/>
            </a:xfrm>
            <a:custGeom>
              <a:rect b="b" l="l" r="r" t="t"/>
              <a:pathLst>
                <a:path extrusionOk="0" h="6335" w="6109">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5"/>
            <p:cNvSpPr/>
            <p:nvPr/>
          </p:nvSpPr>
          <p:spPr>
            <a:xfrm>
              <a:off x="6772850" y="3193975"/>
              <a:ext cx="95875" cy="103600"/>
            </a:xfrm>
            <a:custGeom>
              <a:rect b="b" l="l" r="r" t="t"/>
              <a:pathLst>
                <a:path extrusionOk="0" h="4144" w="3835">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5"/>
            <p:cNvSpPr/>
            <p:nvPr/>
          </p:nvSpPr>
          <p:spPr>
            <a:xfrm>
              <a:off x="6823750" y="3246650"/>
              <a:ext cx="45575" cy="50925"/>
            </a:xfrm>
            <a:custGeom>
              <a:rect b="b" l="l" r="r" t="t"/>
              <a:pathLst>
                <a:path extrusionOk="0" h="2037" w="1823">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5"/>
            <p:cNvSpPr/>
            <p:nvPr/>
          </p:nvSpPr>
          <p:spPr>
            <a:xfrm>
              <a:off x="6868700" y="3297325"/>
              <a:ext cx="325" cy="250"/>
            </a:xfrm>
            <a:custGeom>
              <a:rect b="b" l="l" r="r" t="t"/>
              <a:pathLst>
                <a:path extrusionOk="0" h="10" w="13">
                  <a:moveTo>
                    <a:pt x="10" y="1"/>
                  </a:moveTo>
                  <a:cubicBezTo>
                    <a:pt x="7" y="1"/>
                    <a:pt x="1" y="4"/>
                    <a:pt x="1" y="10"/>
                  </a:cubicBezTo>
                  <a:cubicBezTo>
                    <a:pt x="13" y="4"/>
                    <a:pt x="13" y="1"/>
                    <a:pt x="1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22">
    <p:spTree>
      <p:nvGrpSpPr>
        <p:cNvPr id="1010" name="Shape 1010"/>
        <p:cNvGrpSpPr/>
        <p:nvPr/>
      </p:nvGrpSpPr>
      <p:grpSpPr>
        <a:xfrm>
          <a:off x="0" y="0"/>
          <a:ext cx="0" cy="0"/>
          <a:chOff x="0" y="0"/>
          <a:chExt cx="0" cy="0"/>
        </a:xfrm>
      </p:grpSpPr>
      <p:sp>
        <p:nvSpPr>
          <p:cNvPr id="1011" name="Google Shape;1011;p26"/>
          <p:cNvSpPr/>
          <p:nvPr/>
        </p:nvSpPr>
        <p:spPr>
          <a:xfrm>
            <a:off x="2622525" y="967725"/>
            <a:ext cx="5817300" cy="20883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6"/>
          <p:cNvSpPr/>
          <p:nvPr/>
        </p:nvSpPr>
        <p:spPr>
          <a:xfrm>
            <a:off x="2654136" y="3322275"/>
            <a:ext cx="5754000" cy="8535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6"/>
          <p:cNvSpPr txBox="1"/>
          <p:nvPr>
            <p:ph hasCustomPrompt="1" type="title"/>
          </p:nvPr>
        </p:nvSpPr>
        <p:spPr>
          <a:xfrm>
            <a:off x="2714361" y="1176522"/>
            <a:ext cx="5633400" cy="1670700"/>
          </a:xfrm>
          <a:prstGeom prst="rect">
            <a:avLst/>
          </a:prstGeom>
        </p:spPr>
        <p:txBody>
          <a:bodyPr anchorCtr="0" anchor="t" bIns="91425" lIns="91425" spcFirstLastPara="1" rIns="91425" wrap="square" tIns="91425">
            <a:noAutofit/>
          </a:bodyPr>
          <a:lstStyle>
            <a:lvl1pPr lvl="0" rtl="0">
              <a:spcBef>
                <a:spcPts val="0"/>
              </a:spcBef>
              <a:spcAft>
                <a:spcPts val="0"/>
              </a:spcAft>
              <a:buSzPts val="9600"/>
              <a:buNone/>
              <a:defRPr sz="9600"/>
            </a:lvl1pPr>
            <a:lvl2pPr lvl="1" rtl="0" algn="l">
              <a:spcBef>
                <a:spcPts val="0"/>
              </a:spcBef>
              <a:spcAft>
                <a:spcPts val="0"/>
              </a:spcAft>
              <a:buSzPts val="9600"/>
              <a:buNone/>
              <a:defRPr sz="9600"/>
            </a:lvl2pPr>
            <a:lvl3pPr lvl="2" rtl="0" algn="l">
              <a:spcBef>
                <a:spcPts val="0"/>
              </a:spcBef>
              <a:spcAft>
                <a:spcPts val="0"/>
              </a:spcAft>
              <a:buSzPts val="9600"/>
              <a:buNone/>
              <a:defRPr sz="9600"/>
            </a:lvl3pPr>
            <a:lvl4pPr lvl="3" rtl="0" algn="l">
              <a:spcBef>
                <a:spcPts val="0"/>
              </a:spcBef>
              <a:spcAft>
                <a:spcPts val="0"/>
              </a:spcAft>
              <a:buSzPts val="9600"/>
              <a:buNone/>
              <a:defRPr sz="9600"/>
            </a:lvl4pPr>
            <a:lvl5pPr lvl="4" rtl="0" algn="l">
              <a:spcBef>
                <a:spcPts val="0"/>
              </a:spcBef>
              <a:spcAft>
                <a:spcPts val="0"/>
              </a:spcAft>
              <a:buSzPts val="9600"/>
              <a:buNone/>
              <a:defRPr sz="9600"/>
            </a:lvl5pPr>
            <a:lvl6pPr lvl="5" rtl="0" algn="l">
              <a:spcBef>
                <a:spcPts val="0"/>
              </a:spcBef>
              <a:spcAft>
                <a:spcPts val="0"/>
              </a:spcAft>
              <a:buSzPts val="9600"/>
              <a:buNone/>
              <a:defRPr sz="9600"/>
            </a:lvl6pPr>
            <a:lvl7pPr lvl="6" rtl="0" algn="l">
              <a:spcBef>
                <a:spcPts val="0"/>
              </a:spcBef>
              <a:spcAft>
                <a:spcPts val="0"/>
              </a:spcAft>
              <a:buSzPts val="9600"/>
              <a:buNone/>
              <a:defRPr sz="9600"/>
            </a:lvl7pPr>
            <a:lvl8pPr lvl="7" rtl="0" algn="l">
              <a:spcBef>
                <a:spcPts val="0"/>
              </a:spcBef>
              <a:spcAft>
                <a:spcPts val="0"/>
              </a:spcAft>
              <a:buSzPts val="9600"/>
              <a:buNone/>
              <a:defRPr sz="9600"/>
            </a:lvl8pPr>
            <a:lvl9pPr lvl="8" rtl="0" algn="l">
              <a:spcBef>
                <a:spcPts val="0"/>
              </a:spcBef>
              <a:spcAft>
                <a:spcPts val="0"/>
              </a:spcAft>
              <a:buSzPts val="9600"/>
              <a:buNone/>
              <a:defRPr sz="9600"/>
            </a:lvl9pPr>
          </a:lstStyle>
          <a:p>
            <a:r>
              <a:t>xx%</a:t>
            </a:r>
          </a:p>
        </p:txBody>
      </p:sp>
      <p:sp>
        <p:nvSpPr>
          <p:cNvPr id="1014" name="Google Shape;1014;p26"/>
          <p:cNvSpPr txBox="1"/>
          <p:nvPr>
            <p:ph idx="1" type="subTitle"/>
          </p:nvPr>
        </p:nvSpPr>
        <p:spPr>
          <a:xfrm>
            <a:off x="2714361" y="3421013"/>
            <a:ext cx="56334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900">
                <a:solidFill>
                  <a:schemeClr val="dk1"/>
                </a:solidFill>
              </a:defRPr>
            </a:lvl1pPr>
            <a:lvl2pPr lvl="1" rtl="0">
              <a:lnSpc>
                <a:spcPct val="100000"/>
              </a:lnSpc>
              <a:spcBef>
                <a:spcPts val="0"/>
              </a:spcBef>
              <a:spcAft>
                <a:spcPts val="0"/>
              </a:spcAft>
              <a:buSzPts val="1600"/>
              <a:buNone/>
              <a:defRPr sz="1600"/>
            </a:lvl2pPr>
            <a:lvl3pPr lvl="2" rtl="0">
              <a:lnSpc>
                <a:spcPct val="100000"/>
              </a:lnSpc>
              <a:spcBef>
                <a:spcPts val="1600"/>
              </a:spcBef>
              <a:spcAft>
                <a:spcPts val="0"/>
              </a:spcAft>
              <a:buSzPts val="1600"/>
              <a:buNone/>
              <a:defRPr sz="1600"/>
            </a:lvl3pPr>
            <a:lvl4pPr lvl="3" rtl="0">
              <a:lnSpc>
                <a:spcPct val="100000"/>
              </a:lnSpc>
              <a:spcBef>
                <a:spcPts val="1600"/>
              </a:spcBef>
              <a:spcAft>
                <a:spcPts val="0"/>
              </a:spcAft>
              <a:buSzPts val="1600"/>
              <a:buNone/>
              <a:defRPr sz="1600"/>
            </a:lvl4pPr>
            <a:lvl5pPr lvl="4" rtl="0">
              <a:lnSpc>
                <a:spcPct val="100000"/>
              </a:lnSpc>
              <a:spcBef>
                <a:spcPts val="1600"/>
              </a:spcBef>
              <a:spcAft>
                <a:spcPts val="0"/>
              </a:spcAft>
              <a:buSzPts val="1600"/>
              <a:buNone/>
              <a:defRPr sz="1600"/>
            </a:lvl5pPr>
            <a:lvl6pPr lvl="5" rtl="0">
              <a:lnSpc>
                <a:spcPct val="100000"/>
              </a:lnSpc>
              <a:spcBef>
                <a:spcPts val="1600"/>
              </a:spcBef>
              <a:spcAft>
                <a:spcPts val="0"/>
              </a:spcAft>
              <a:buSzPts val="1600"/>
              <a:buNone/>
              <a:defRPr sz="1600"/>
            </a:lvl6pPr>
            <a:lvl7pPr lvl="6" rtl="0">
              <a:lnSpc>
                <a:spcPct val="100000"/>
              </a:lnSpc>
              <a:spcBef>
                <a:spcPts val="1600"/>
              </a:spcBef>
              <a:spcAft>
                <a:spcPts val="0"/>
              </a:spcAft>
              <a:buSzPts val="1600"/>
              <a:buNone/>
              <a:defRPr sz="1600"/>
            </a:lvl7pPr>
            <a:lvl8pPr lvl="7" rtl="0">
              <a:lnSpc>
                <a:spcPct val="100000"/>
              </a:lnSpc>
              <a:spcBef>
                <a:spcPts val="1600"/>
              </a:spcBef>
              <a:spcAft>
                <a:spcPts val="0"/>
              </a:spcAft>
              <a:buSzPts val="1600"/>
              <a:buNone/>
              <a:defRPr sz="1600"/>
            </a:lvl8pPr>
            <a:lvl9pPr lvl="8" rtl="0">
              <a:lnSpc>
                <a:spcPct val="100000"/>
              </a:lnSpc>
              <a:spcBef>
                <a:spcPts val="1600"/>
              </a:spcBef>
              <a:spcAft>
                <a:spcPts val="1600"/>
              </a:spcAft>
              <a:buSzPts val="1600"/>
              <a:buNone/>
              <a:defRPr sz="1600"/>
            </a:lvl9pPr>
          </a:lstStyle>
          <a:p/>
        </p:txBody>
      </p:sp>
      <p:grpSp>
        <p:nvGrpSpPr>
          <p:cNvPr id="1015" name="Google Shape;1015;p26"/>
          <p:cNvGrpSpPr/>
          <p:nvPr/>
        </p:nvGrpSpPr>
        <p:grpSpPr>
          <a:xfrm rot="10800000">
            <a:off x="-13" y="-1"/>
            <a:ext cx="9142584" cy="1688125"/>
            <a:chOff x="410450" y="2958175"/>
            <a:chExt cx="1976775" cy="365000"/>
          </a:xfrm>
        </p:grpSpPr>
        <p:sp>
          <p:nvSpPr>
            <p:cNvPr id="1016" name="Google Shape;1016;p26"/>
            <p:cNvSpPr/>
            <p:nvPr/>
          </p:nvSpPr>
          <p:spPr>
            <a:xfrm>
              <a:off x="410750" y="3128425"/>
              <a:ext cx="850125" cy="190000"/>
            </a:xfrm>
            <a:custGeom>
              <a:rect b="b" l="l" r="r" t="t"/>
              <a:pathLst>
                <a:path extrusionOk="0" h="7600" w="34005">
                  <a:moveTo>
                    <a:pt x="6664" y="1"/>
                  </a:moveTo>
                  <a:cubicBezTo>
                    <a:pt x="4749" y="1"/>
                    <a:pt x="2976" y="280"/>
                    <a:pt x="1358" y="837"/>
                  </a:cubicBezTo>
                  <a:cubicBezTo>
                    <a:pt x="894" y="1003"/>
                    <a:pt x="429" y="1194"/>
                    <a:pt x="1" y="1420"/>
                  </a:cubicBezTo>
                  <a:lnTo>
                    <a:pt x="1" y="1479"/>
                  </a:lnTo>
                  <a:cubicBezTo>
                    <a:pt x="453" y="1253"/>
                    <a:pt x="906" y="1063"/>
                    <a:pt x="1382" y="896"/>
                  </a:cubicBezTo>
                  <a:cubicBezTo>
                    <a:pt x="2989" y="331"/>
                    <a:pt x="4751" y="50"/>
                    <a:pt x="6653" y="50"/>
                  </a:cubicBezTo>
                  <a:cubicBezTo>
                    <a:pt x="9120" y="50"/>
                    <a:pt x="11824" y="522"/>
                    <a:pt x="14741" y="1456"/>
                  </a:cubicBezTo>
                  <a:cubicBezTo>
                    <a:pt x="16919" y="2146"/>
                    <a:pt x="19063" y="3039"/>
                    <a:pt x="21146" y="3896"/>
                  </a:cubicBezTo>
                  <a:cubicBezTo>
                    <a:pt x="23206" y="4742"/>
                    <a:pt x="25313" y="5599"/>
                    <a:pt x="27456" y="6302"/>
                  </a:cubicBezTo>
                  <a:cubicBezTo>
                    <a:pt x="29528" y="6968"/>
                    <a:pt x="31493" y="7409"/>
                    <a:pt x="33338" y="7599"/>
                  </a:cubicBezTo>
                  <a:lnTo>
                    <a:pt x="34005" y="7599"/>
                  </a:lnTo>
                  <a:cubicBezTo>
                    <a:pt x="31981" y="7433"/>
                    <a:pt x="29814" y="6992"/>
                    <a:pt x="27492" y="6230"/>
                  </a:cubicBezTo>
                  <a:cubicBezTo>
                    <a:pt x="25349" y="5540"/>
                    <a:pt x="23230" y="4670"/>
                    <a:pt x="21182" y="3837"/>
                  </a:cubicBezTo>
                  <a:cubicBezTo>
                    <a:pt x="19098" y="2968"/>
                    <a:pt x="16931" y="2075"/>
                    <a:pt x="14752" y="1396"/>
                  </a:cubicBezTo>
                  <a:cubicBezTo>
                    <a:pt x="11836" y="464"/>
                    <a:pt x="9132" y="1"/>
                    <a:pt x="6664"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6"/>
            <p:cNvSpPr/>
            <p:nvPr/>
          </p:nvSpPr>
          <p:spPr>
            <a:xfrm>
              <a:off x="410450" y="3154025"/>
              <a:ext cx="704275" cy="164100"/>
            </a:xfrm>
            <a:custGeom>
              <a:rect b="b" l="l" r="r" t="t"/>
              <a:pathLst>
                <a:path extrusionOk="0" h="6564" w="28171">
                  <a:moveTo>
                    <a:pt x="6283" y="0"/>
                  </a:moveTo>
                  <a:cubicBezTo>
                    <a:pt x="4368" y="0"/>
                    <a:pt x="2595" y="280"/>
                    <a:pt x="977" y="836"/>
                  </a:cubicBezTo>
                  <a:cubicBezTo>
                    <a:pt x="656" y="956"/>
                    <a:pt x="322" y="1098"/>
                    <a:pt x="1" y="1229"/>
                  </a:cubicBezTo>
                  <a:lnTo>
                    <a:pt x="1" y="1289"/>
                  </a:lnTo>
                  <a:cubicBezTo>
                    <a:pt x="322" y="1134"/>
                    <a:pt x="656" y="1003"/>
                    <a:pt x="989" y="884"/>
                  </a:cubicBezTo>
                  <a:cubicBezTo>
                    <a:pt x="2607" y="334"/>
                    <a:pt x="4377" y="58"/>
                    <a:pt x="6286" y="58"/>
                  </a:cubicBezTo>
                  <a:cubicBezTo>
                    <a:pt x="8758" y="58"/>
                    <a:pt x="11462" y="522"/>
                    <a:pt x="14372" y="1456"/>
                  </a:cubicBezTo>
                  <a:cubicBezTo>
                    <a:pt x="16562" y="2158"/>
                    <a:pt x="18705" y="3051"/>
                    <a:pt x="20789" y="3896"/>
                  </a:cubicBezTo>
                  <a:cubicBezTo>
                    <a:pt x="22849" y="4742"/>
                    <a:pt x="24956" y="5611"/>
                    <a:pt x="27099" y="6301"/>
                  </a:cubicBezTo>
                  <a:cubicBezTo>
                    <a:pt x="27385" y="6397"/>
                    <a:pt x="27671" y="6480"/>
                    <a:pt x="27945" y="6563"/>
                  </a:cubicBezTo>
                  <a:lnTo>
                    <a:pt x="28171" y="6563"/>
                  </a:lnTo>
                  <a:cubicBezTo>
                    <a:pt x="27826" y="6468"/>
                    <a:pt x="27468" y="6349"/>
                    <a:pt x="27111" y="6230"/>
                  </a:cubicBezTo>
                  <a:cubicBezTo>
                    <a:pt x="24968" y="5551"/>
                    <a:pt x="22861" y="4670"/>
                    <a:pt x="20801" y="3837"/>
                  </a:cubicBezTo>
                  <a:cubicBezTo>
                    <a:pt x="18717" y="2968"/>
                    <a:pt x="16562" y="2075"/>
                    <a:pt x="14372" y="1396"/>
                  </a:cubicBezTo>
                  <a:cubicBezTo>
                    <a:pt x="11455" y="464"/>
                    <a:pt x="8751" y="0"/>
                    <a:pt x="6283"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6"/>
            <p:cNvSpPr/>
            <p:nvPr/>
          </p:nvSpPr>
          <p:spPr>
            <a:xfrm>
              <a:off x="1442425" y="2958175"/>
              <a:ext cx="944200" cy="360250"/>
            </a:xfrm>
            <a:custGeom>
              <a:rect b="b" l="l" r="r" t="t"/>
              <a:pathLst>
                <a:path extrusionOk="0" h="14410" w="37768">
                  <a:moveTo>
                    <a:pt x="29211" y="0"/>
                  </a:moveTo>
                  <a:cubicBezTo>
                    <a:pt x="27667" y="0"/>
                    <a:pt x="26115" y="124"/>
                    <a:pt x="24575" y="372"/>
                  </a:cubicBezTo>
                  <a:cubicBezTo>
                    <a:pt x="20229" y="1062"/>
                    <a:pt x="16074" y="2741"/>
                    <a:pt x="12598" y="5206"/>
                  </a:cubicBezTo>
                  <a:cubicBezTo>
                    <a:pt x="11085" y="6277"/>
                    <a:pt x="9669" y="7516"/>
                    <a:pt x="8264" y="8706"/>
                  </a:cubicBezTo>
                  <a:cubicBezTo>
                    <a:pt x="5728" y="10897"/>
                    <a:pt x="3108" y="13147"/>
                    <a:pt x="1" y="14409"/>
                  </a:cubicBezTo>
                  <a:lnTo>
                    <a:pt x="167" y="14409"/>
                  </a:lnTo>
                  <a:cubicBezTo>
                    <a:pt x="3215" y="13147"/>
                    <a:pt x="5799" y="10909"/>
                    <a:pt x="8299" y="8754"/>
                  </a:cubicBezTo>
                  <a:cubicBezTo>
                    <a:pt x="9680" y="7563"/>
                    <a:pt x="11121" y="6313"/>
                    <a:pt x="12621" y="5253"/>
                  </a:cubicBezTo>
                  <a:cubicBezTo>
                    <a:pt x="16098" y="2801"/>
                    <a:pt x="20229" y="1122"/>
                    <a:pt x="24575" y="431"/>
                  </a:cubicBezTo>
                  <a:cubicBezTo>
                    <a:pt x="26103" y="189"/>
                    <a:pt x="27645" y="68"/>
                    <a:pt x="29178" y="68"/>
                  </a:cubicBezTo>
                  <a:cubicBezTo>
                    <a:pt x="32004" y="68"/>
                    <a:pt x="34802" y="478"/>
                    <a:pt x="37434" y="1289"/>
                  </a:cubicBezTo>
                  <a:cubicBezTo>
                    <a:pt x="37553" y="1336"/>
                    <a:pt x="37660" y="1372"/>
                    <a:pt x="37767" y="1396"/>
                  </a:cubicBezTo>
                  <a:lnTo>
                    <a:pt x="37767" y="1336"/>
                  </a:lnTo>
                  <a:cubicBezTo>
                    <a:pt x="37672" y="1312"/>
                    <a:pt x="37565" y="1265"/>
                    <a:pt x="37470" y="1229"/>
                  </a:cubicBezTo>
                  <a:cubicBezTo>
                    <a:pt x="34829" y="413"/>
                    <a:pt x="32034" y="0"/>
                    <a:pt x="2921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6"/>
            <p:cNvSpPr/>
            <p:nvPr/>
          </p:nvSpPr>
          <p:spPr>
            <a:xfrm>
              <a:off x="1485600" y="2984350"/>
              <a:ext cx="900725" cy="334075"/>
            </a:xfrm>
            <a:custGeom>
              <a:rect b="b" l="l" r="r" t="t"/>
              <a:pathLst>
                <a:path extrusionOk="0" h="13363" w="36029">
                  <a:moveTo>
                    <a:pt x="27099" y="1"/>
                  </a:moveTo>
                  <a:cubicBezTo>
                    <a:pt x="25554" y="1"/>
                    <a:pt x="24000" y="124"/>
                    <a:pt x="22455" y="373"/>
                  </a:cubicBezTo>
                  <a:cubicBezTo>
                    <a:pt x="18110" y="1051"/>
                    <a:pt x="13966" y="2730"/>
                    <a:pt x="10478" y="5207"/>
                  </a:cubicBezTo>
                  <a:cubicBezTo>
                    <a:pt x="8977" y="6278"/>
                    <a:pt x="7549" y="7516"/>
                    <a:pt x="6144" y="8707"/>
                  </a:cubicBezTo>
                  <a:cubicBezTo>
                    <a:pt x="4215" y="10374"/>
                    <a:pt x="2215" y="12100"/>
                    <a:pt x="0" y="13362"/>
                  </a:cubicBezTo>
                  <a:lnTo>
                    <a:pt x="119" y="13362"/>
                  </a:lnTo>
                  <a:cubicBezTo>
                    <a:pt x="2310" y="12100"/>
                    <a:pt x="4263" y="10398"/>
                    <a:pt x="6179" y="8743"/>
                  </a:cubicBezTo>
                  <a:cubicBezTo>
                    <a:pt x="7561" y="7552"/>
                    <a:pt x="9001" y="6302"/>
                    <a:pt x="10513" y="5242"/>
                  </a:cubicBezTo>
                  <a:cubicBezTo>
                    <a:pt x="13978" y="2790"/>
                    <a:pt x="18110" y="1111"/>
                    <a:pt x="22455" y="432"/>
                  </a:cubicBezTo>
                  <a:cubicBezTo>
                    <a:pt x="23988" y="189"/>
                    <a:pt x="25530" y="69"/>
                    <a:pt x="27063" y="69"/>
                  </a:cubicBezTo>
                  <a:cubicBezTo>
                    <a:pt x="29889" y="69"/>
                    <a:pt x="32682" y="479"/>
                    <a:pt x="35314" y="1289"/>
                  </a:cubicBezTo>
                  <a:cubicBezTo>
                    <a:pt x="35552" y="1361"/>
                    <a:pt x="35790" y="1432"/>
                    <a:pt x="36028" y="1528"/>
                  </a:cubicBezTo>
                  <a:lnTo>
                    <a:pt x="36028" y="1468"/>
                  </a:lnTo>
                  <a:cubicBezTo>
                    <a:pt x="35826" y="1397"/>
                    <a:pt x="35588" y="1301"/>
                    <a:pt x="35350" y="1230"/>
                  </a:cubicBezTo>
                  <a:cubicBezTo>
                    <a:pt x="32717" y="414"/>
                    <a:pt x="29925" y="1"/>
                    <a:pt x="27099"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6"/>
            <p:cNvSpPr/>
            <p:nvPr/>
          </p:nvSpPr>
          <p:spPr>
            <a:xfrm>
              <a:off x="410450" y="3180200"/>
              <a:ext cx="616475" cy="137925"/>
            </a:xfrm>
            <a:custGeom>
              <a:rect b="b" l="l" r="r" t="t"/>
              <a:pathLst>
                <a:path extrusionOk="0" h="5517" w="24659">
                  <a:moveTo>
                    <a:pt x="5912" y="0"/>
                  </a:moveTo>
                  <a:cubicBezTo>
                    <a:pt x="3993" y="0"/>
                    <a:pt x="2217" y="280"/>
                    <a:pt x="596" y="837"/>
                  </a:cubicBezTo>
                  <a:cubicBezTo>
                    <a:pt x="406" y="897"/>
                    <a:pt x="203" y="980"/>
                    <a:pt x="1" y="1063"/>
                  </a:cubicBezTo>
                  <a:lnTo>
                    <a:pt x="1" y="1123"/>
                  </a:lnTo>
                  <a:cubicBezTo>
                    <a:pt x="191" y="1028"/>
                    <a:pt x="406" y="956"/>
                    <a:pt x="608" y="885"/>
                  </a:cubicBezTo>
                  <a:cubicBezTo>
                    <a:pt x="2239" y="332"/>
                    <a:pt x="4016" y="54"/>
                    <a:pt x="5932" y="54"/>
                  </a:cubicBezTo>
                  <a:cubicBezTo>
                    <a:pt x="8394" y="54"/>
                    <a:pt x="11085" y="514"/>
                    <a:pt x="13991" y="1444"/>
                  </a:cubicBezTo>
                  <a:cubicBezTo>
                    <a:pt x="16181" y="2147"/>
                    <a:pt x="18324" y="3040"/>
                    <a:pt x="20408" y="3885"/>
                  </a:cubicBezTo>
                  <a:cubicBezTo>
                    <a:pt x="21742" y="4445"/>
                    <a:pt x="23099" y="5004"/>
                    <a:pt x="24480" y="5516"/>
                  </a:cubicBezTo>
                  <a:lnTo>
                    <a:pt x="24659" y="5516"/>
                  </a:lnTo>
                  <a:cubicBezTo>
                    <a:pt x="23230" y="4969"/>
                    <a:pt x="21801" y="4397"/>
                    <a:pt x="20420" y="3826"/>
                  </a:cubicBezTo>
                  <a:cubicBezTo>
                    <a:pt x="18336" y="2968"/>
                    <a:pt x="16181" y="2075"/>
                    <a:pt x="13991" y="1385"/>
                  </a:cubicBezTo>
                  <a:cubicBezTo>
                    <a:pt x="11078" y="461"/>
                    <a:pt x="8377" y="0"/>
                    <a:pt x="5912"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6"/>
            <p:cNvSpPr/>
            <p:nvPr/>
          </p:nvSpPr>
          <p:spPr>
            <a:xfrm>
              <a:off x="1517150" y="3010250"/>
              <a:ext cx="869775" cy="308475"/>
            </a:xfrm>
            <a:custGeom>
              <a:rect b="b" l="l" r="r" t="t"/>
              <a:pathLst>
                <a:path extrusionOk="0" h="12339" w="34791">
                  <a:moveTo>
                    <a:pt x="25465" y="1"/>
                  </a:moveTo>
                  <a:cubicBezTo>
                    <a:pt x="23922" y="1"/>
                    <a:pt x="22368" y="124"/>
                    <a:pt x="20824" y="372"/>
                  </a:cubicBezTo>
                  <a:cubicBezTo>
                    <a:pt x="16478" y="1063"/>
                    <a:pt x="12323" y="2742"/>
                    <a:pt x="8847" y="5206"/>
                  </a:cubicBezTo>
                  <a:cubicBezTo>
                    <a:pt x="7346" y="6278"/>
                    <a:pt x="5918" y="7516"/>
                    <a:pt x="4513" y="8707"/>
                  </a:cubicBezTo>
                  <a:cubicBezTo>
                    <a:pt x="3060" y="9957"/>
                    <a:pt x="1584" y="11243"/>
                    <a:pt x="0" y="12338"/>
                  </a:cubicBezTo>
                  <a:lnTo>
                    <a:pt x="107" y="12338"/>
                  </a:lnTo>
                  <a:cubicBezTo>
                    <a:pt x="1655" y="11255"/>
                    <a:pt x="3120" y="10005"/>
                    <a:pt x="4548" y="8766"/>
                  </a:cubicBezTo>
                  <a:cubicBezTo>
                    <a:pt x="5929" y="7576"/>
                    <a:pt x="7370" y="6326"/>
                    <a:pt x="8870" y="5266"/>
                  </a:cubicBezTo>
                  <a:cubicBezTo>
                    <a:pt x="12347" y="2813"/>
                    <a:pt x="16478" y="1134"/>
                    <a:pt x="20824" y="444"/>
                  </a:cubicBezTo>
                  <a:cubicBezTo>
                    <a:pt x="22341" y="207"/>
                    <a:pt x="23871" y="89"/>
                    <a:pt x="25393" y="89"/>
                  </a:cubicBezTo>
                  <a:cubicBezTo>
                    <a:pt x="28231" y="89"/>
                    <a:pt x="31040" y="499"/>
                    <a:pt x="33683" y="1313"/>
                  </a:cubicBezTo>
                  <a:cubicBezTo>
                    <a:pt x="34052" y="1432"/>
                    <a:pt x="34409" y="1563"/>
                    <a:pt x="34790" y="1694"/>
                  </a:cubicBezTo>
                  <a:lnTo>
                    <a:pt x="34790" y="1635"/>
                  </a:lnTo>
                  <a:cubicBezTo>
                    <a:pt x="34433" y="1480"/>
                    <a:pt x="34076" y="1337"/>
                    <a:pt x="33719" y="1230"/>
                  </a:cubicBezTo>
                  <a:cubicBezTo>
                    <a:pt x="31078" y="414"/>
                    <a:pt x="28288" y="1"/>
                    <a:pt x="254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6"/>
            <p:cNvSpPr/>
            <p:nvPr/>
          </p:nvSpPr>
          <p:spPr>
            <a:xfrm>
              <a:off x="410450" y="3206125"/>
              <a:ext cx="540275" cy="112300"/>
            </a:xfrm>
            <a:custGeom>
              <a:rect b="b" l="l" r="r" t="t"/>
              <a:pathLst>
                <a:path extrusionOk="0" h="4492" w="21611">
                  <a:moveTo>
                    <a:pt x="5509" y="0"/>
                  </a:moveTo>
                  <a:cubicBezTo>
                    <a:pt x="3594" y="0"/>
                    <a:pt x="1821" y="279"/>
                    <a:pt x="203" y="836"/>
                  </a:cubicBezTo>
                  <a:cubicBezTo>
                    <a:pt x="144" y="872"/>
                    <a:pt x="60" y="884"/>
                    <a:pt x="1" y="919"/>
                  </a:cubicBezTo>
                  <a:lnTo>
                    <a:pt x="1" y="979"/>
                  </a:lnTo>
                  <a:lnTo>
                    <a:pt x="215" y="884"/>
                  </a:lnTo>
                  <a:cubicBezTo>
                    <a:pt x="1844" y="334"/>
                    <a:pt x="3615" y="57"/>
                    <a:pt x="5522" y="57"/>
                  </a:cubicBezTo>
                  <a:cubicBezTo>
                    <a:pt x="7991" y="57"/>
                    <a:pt x="10688" y="521"/>
                    <a:pt x="13598" y="1455"/>
                  </a:cubicBezTo>
                  <a:cubicBezTo>
                    <a:pt x="15788" y="2158"/>
                    <a:pt x="17932" y="3051"/>
                    <a:pt x="20015" y="3896"/>
                  </a:cubicBezTo>
                  <a:cubicBezTo>
                    <a:pt x="20491" y="4086"/>
                    <a:pt x="20968" y="4277"/>
                    <a:pt x="21444" y="4491"/>
                  </a:cubicBezTo>
                  <a:lnTo>
                    <a:pt x="21611" y="4491"/>
                  </a:lnTo>
                  <a:cubicBezTo>
                    <a:pt x="21087" y="4277"/>
                    <a:pt x="20551" y="4063"/>
                    <a:pt x="20027" y="3836"/>
                  </a:cubicBezTo>
                  <a:cubicBezTo>
                    <a:pt x="17943" y="2967"/>
                    <a:pt x="15788" y="2074"/>
                    <a:pt x="13598" y="1396"/>
                  </a:cubicBezTo>
                  <a:cubicBezTo>
                    <a:pt x="10682" y="464"/>
                    <a:pt x="7977" y="0"/>
                    <a:pt x="550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6"/>
            <p:cNvSpPr/>
            <p:nvPr/>
          </p:nvSpPr>
          <p:spPr>
            <a:xfrm>
              <a:off x="1543050" y="3036450"/>
              <a:ext cx="844175" cy="282275"/>
            </a:xfrm>
            <a:custGeom>
              <a:rect b="b" l="l" r="r" t="t"/>
              <a:pathLst>
                <a:path extrusionOk="0" h="11291" w="33767">
                  <a:moveTo>
                    <a:pt x="24042" y="1"/>
                  </a:moveTo>
                  <a:cubicBezTo>
                    <a:pt x="22499" y="1"/>
                    <a:pt x="20947" y="124"/>
                    <a:pt x="19407" y="372"/>
                  </a:cubicBezTo>
                  <a:cubicBezTo>
                    <a:pt x="15061" y="1051"/>
                    <a:pt x="10906" y="2730"/>
                    <a:pt x="7430" y="5206"/>
                  </a:cubicBezTo>
                  <a:cubicBezTo>
                    <a:pt x="5917" y="6278"/>
                    <a:pt x="4489" y="7516"/>
                    <a:pt x="3096" y="8707"/>
                  </a:cubicBezTo>
                  <a:cubicBezTo>
                    <a:pt x="2084" y="9564"/>
                    <a:pt x="1060" y="10457"/>
                    <a:pt x="0" y="11290"/>
                  </a:cubicBezTo>
                  <a:lnTo>
                    <a:pt x="107" y="11290"/>
                  </a:lnTo>
                  <a:cubicBezTo>
                    <a:pt x="1143" y="10469"/>
                    <a:pt x="2155" y="9611"/>
                    <a:pt x="3131" y="8766"/>
                  </a:cubicBezTo>
                  <a:cubicBezTo>
                    <a:pt x="4524" y="7575"/>
                    <a:pt x="5965" y="6325"/>
                    <a:pt x="7465" y="5266"/>
                  </a:cubicBezTo>
                  <a:cubicBezTo>
                    <a:pt x="10942" y="2813"/>
                    <a:pt x="15073" y="1122"/>
                    <a:pt x="19419" y="444"/>
                  </a:cubicBezTo>
                  <a:cubicBezTo>
                    <a:pt x="20947" y="201"/>
                    <a:pt x="22489" y="80"/>
                    <a:pt x="24021" y="80"/>
                  </a:cubicBezTo>
                  <a:cubicBezTo>
                    <a:pt x="26848" y="80"/>
                    <a:pt x="29645" y="490"/>
                    <a:pt x="32278" y="1301"/>
                  </a:cubicBezTo>
                  <a:cubicBezTo>
                    <a:pt x="32790" y="1456"/>
                    <a:pt x="33278" y="1634"/>
                    <a:pt x="33766" y="1837"/>
                  </a:cubicBezTo>
                  <a:lnTo>
                    <a:pt x="33766" y="1777"/>
                  </a:lnTo>
                  <a:cubicBezTo>
                    <a:pt x="33278" y="1563"/>
                    <a:pt x="32790" y="1372"/>
                    <a:pt x="32290" y="1229"/>
                  </a:cubicBezTo>
                  <a:cubicBezTo>
                    <a:pt x="29657" y="413"/>
                    <a:pt x="26865" y="1"/>
                    <a:pt x="2404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6"/>
            <p:cNvSpPr/>
            <p:nvPr/>
          </p:nvSpPr>
          <p:spPr>
            <a:xfrm>
              <a:off x="410750" y="3232250"/>
              <a:ext cx="467650" cy="86175"/>
            </a:xfrm>
            <a:custGeom>
              <a:rect b="b" l="l" r="r" t="t"/>
              <a:pathLst>
                <a:path extrusionOk="0" h="3447" w="18706">
                  <a:moveTo>
                    <a:pt x="5165" y="1"/>
                  </a:moveTo>
                  <a:cubicBezTo>
                    <a:pt x="3307" y="1"/>
                    <a:pt x="1582" y="264"/>
                    <a:pt x="1" y="791"/>
                  </a:cubicBezTo>
                  <a:lnTo>
                    <a:pt x="1" y="851"/>
                  </a:lnTo>
                  <a:cubicBezTo>
                    <a:pt x="1582" y="323"/>
                    <a:pt x="3307" y="60"/>
                    <a:pt x="5164" y="60"/>
                  </a:cubicBezTo>
                  <a:cubicBezTo>
                    <a:pt x="7625" y="60"/>
                    <a:pt x="10318" y="523"/>
                    <a:pt x="13217" y="1446"/>
                  </a:cubicBezTo>
                  <a:cubicBezTo>
                    <a:pt x="15014" y="2029"/>
                    <a:pt x="16800" y="2732"/>
                    <a:pt x="18551" y="3446"/>
                  </a:cubicBezTo>
                  <a:lnTo>
                    <a:pt x="18705" y="3446"/>
                  </a:lnTo>
                  <a:cubicBezTo>
                    <a:pt x="16919" y="2720"/>
                    <a:pt x="15086" y="1982"/>
                    <a:pt x="13228" y="1387"/>
                  </a:cubicBezTo>
                  <a:cubicBezTo>
                    <a:pt x="10323" y="463"/>
                    <a:pt x="7627" y="1"/>
                    <a:pt x="51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6"/>
            <p:cNvSpPr/>
            <p:nvPr/>
          </p:nvSpPr>
          <p:spPr>
            <a:xfrm>
              <a:off x="1565650" y="3062350"/>
              <a:ext cx="821275" cy="256075"/>
            </a:xfrm>
            <a:custGeom>
              <a:rect b="b" l="l" r="r" t="t"/>
              <a:pathLst>
                <a:path extrusionOk="0" h="10243" w="32851">
                  <a:moveTo>
                    <a:pt x="22751" y="0"/>
                  </a:moveTo>
                  <a:cubicBezTo>
                    <a:pt x="21208" y="0"/>
                    <a:pt x="19655" y="124"/>
                    <a:pt x="18110" y="372"/>
                  </a:cubicBezTo>
                  <a:cubicBezTo>
                    <a:pt x="13765" y="1063"/>
                    <a:pt x="9621" y="2741"/>
                    <a:pt x="6133" y="5206"/>
                  </a:cubicBezTo>
                  <a:cubicBezTo>
                    <a:pt x="4632" y="6278"/>
                    <a:pt x="3204" y="7516"/>
                    <a:pt x="1799" y="8706"/>
                  </a:cubicBezTo>
                  <a:cubicBezTo>
                    <a:pt x="1203" y="9230"/>
                    <a:pt x="608" y="9730"/>
                    <a:pt x="1" y="10242"/>
                  </a:cubicBezTo>
                  <a:lnTo>
                    <a:pt x="96" y="10242"/>
                  </a:lnTo>
                  <a:cubicBezTo>
                    <a:pt x="691" y="9754"/>
                    <a:pt x="1263" y="9242"/>
                    <a:pt x="1846" y="8754"/>
                  </a:cubicBezTo>
                  <a:cubicBezTo>
                    <a:pt x="3227" y="7563"/>
                    <a:pt x="4680" y="6313"/>
                    <a:pt x="6180" y="5254"/>
                  </a:cubicBezTo>
                  <a:cubicBezTo>
                    <a:pt x="9645" y="2801"/>
                    <a:pt x="13788" y="1122"/>
                    <a:pt x="18134" y="432"/>
                  </a:cubicBezTo>
                  <a:cubicBezTo>
                    <a:pt x="19662" y="189"/>
                    <a:pt x="21202" y="68"/>
                    <a:pt x="22734" y="68"/>
                  </a:cubicBezTo>
                  <a:cubicBezTo>
                    <a:pt x="25557" y="68"/>
                    <a:pt x="28353" y="478"/>
                    <a:pt x="30993" y="1289"/>
                  </a:cubicBezTo>
                  <a:cubicBezTo>
                    <a:pt x="31624" y="1491"/>
                    <a:pt x="32255" y="1729"/>
                    <a:pt x="32850" y="1991"/>
                  </a:cubicBezTo>
                  <a:lnTo>
                    <a:pt x="32850" y="1932"/>
                  </a:lnTo>
                  <a:cubicBezTo>
                    <a:pt x="32255" y="1658"/>
                    <a:pt x="31648" y="1432"/>
                    <a:pt x="31005" y="1229"/>
                  </a:cubicBezTo>
                  <a:cubicBezTo>
                    <a:pt x="28364" y="413"/>
                    <a:pt x="25574" y="0"/>
                    <a:pt x="2275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6"/>
            <p:cNvSpPr/>
            <p:nvPr/>
          </p:nvSpPr>
          <p:spPr>
            <a:xfrm>
              <a:off x="411050" y="3257825"/>
              <a:ext cx="392625" cy="60300"/>
            </a:xfrm>
            <a:custGeom>
              <a:rect b="b" l="l" r="r" t="t"/>
              <a:pathLst>
                <a:path extrusionOk="0" h="2412" w="15705">
                  <a:moveTo>
                    <a:pt x="4749" y="0"/>
                  </a:moveTo>
                  <a:cubicBezTo>
                    <a:pt x="3053" y="0"/>
                    <a:pt x="1469" y="220"/>
                    <a:pt x="1" y="661"/>
                  </a:cubicBezTo>
                  <a:lnTo>
                    <a:pt x="1" y="721"/>
                  </a:lnTo>
                  <a:cubicBezTo>
                    <a:pt x="1461" y="284"/>
                    <a:pt x="3043" y="65"/>
                    <a:pt x="4737" y="65"/>
                  </a:cubicBezTo>
                  <a:cubicBezTo>
                    <a:pt x="7201" y="65"/>
                    <a:pt x="9903" y="528"/>
                    <a:pt x="12824" y="1459"/>
                  </a:cubicBezTo>
                  <a:cubicBezTo>
                    <a:pt x="13728" y="1733"/>
                    <a:pt x="14621" y="2066"/>
                    <a:pt x="15526" y="2411"/>
                  </a:cubicBezTo>
                  <a:lnTo>
                    <a:pt x="15705" y="2411"/>
                  </a:lnTo>
                  <a:cubicBezTo>
                    <a:pt x="14752" y="2054"/>
                    <a:pt x="13800" y="1697"/>
                    <a:pt x="12847" y="1399"/>
                  </a:cubicBezTo>
                  <a:cubicBezTo>
                    <a:pt x="9924" y="467"/>
                    <a:pt x="7219" y="0"/>
                    <a:pt x="474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6"/>
            <p:cNvSpPr/>
            <p:nvPr/>
          </p:nvSpPr>
          <p:spPr>
            <a:xfrm>
              <a:off x="411050" y="3284275"/>
              <a:ext cx="309300" cy="34150"/>
            </a:xfrm>
            <a:custGeom>
              <a:rect b="b" l="l" r="r" t="t"/>
              <a:pathLst>
                <a:path extrusionOk="0" h="1366" w="12372">
                  <a:moveTo>
                    <a:pt x="4378" y="0"/>
                  </a:moveTo>
                  <a:cubicBezTo>
                    <a:pt x="2824" y="0"/>
                    <a:pt x="1362" y="185"/>
                    <a:pt x="1" y="556"/>
                  </a:cubicBezTo>
                  <a:lnTo>
                    <a:pt x="1" y="615"/>
                  </a:lnTo>
                  <a:cubicBezTo>
                    <a:pt x="1362" y="248"/>
                    <a:pt x="2823" y="63"/>
                    <a:pt x="4380" y="63"/>
                  </a:cubicBezTo>
                  <a:cubicBezTo>
                    <a:pt x="6758" y="63"/>
                    <a:pt x="9357" y="495"/>
                    <a:pt x="12157" y="1365"/>
                  </a:cubicBezTo>
                  <a:lnTo>
                    <a:pt x="12371" y="1365"/>
                  </a:lnTo>
                  <a:cubicBezTo>
                    <a:pt x="9491" y="456"/>
                    <a:pt x="6819" y="0"/>
                    <a:pt x="4378"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6"/>
            <p:cNvSpPr/>
            <p:nvPr/>
          </p:nvSpPr>
          <p:spPr>
            <a:xfrm>
              <a:off x="1586500" y="3088175"/>
              <a:ext cx="800125" cy="230250"/>
            </a:xfrm>
            <a:custGeom>
              <a:rect b="b" l="l" r="r" t="t"/>
              <a:pathLst>
                <a:path extrusionOk="0" h="9210" w="32005">
                  <a:moveTo>
                    <a:pt x="21497" y="0"/>
                  </a:moveTo>
                  <a:cubicBezTo>
                    <a:pt x="19965" y="0"/>
                    <a:pt x="18424" y="121"/>
                    <a:pt x="16895" y="363"/>
                  </a:cubicBezTo>
                  <a:cubicBezTo>
                    <a:pt x="12550" y="1065"/>
                    <a:pt x="8394" y="2732"/>
                    <a:pt x="4918" y="5209"/>
                  </a:cubicBezTo>
                  <a:cubicBezTo>
                    <a:pt x="3406" y="6280"/>
                    <a:pt x="1977" y="7507"/>
                    <a:pt x="584" y="8697"/>
                  </a:cubicBezTo>
                  <a:cubicBezTo>
                    <a:pt x="381" y="8876"/>
                    <a:pt x="191" y="9031"/>
                    <a:pt x="0" y="9209"/>
                  </a:cubicBezTo>
                  <a:lnTo>
                    <a:pt x="96" y="9209"/>
                  </a:lnTo>
                  <a:cubicBezTo>
                    <a:pt x="274" y="9055"/>
                    <a:pt x="453" y="8900"/>
                    <a:pt x="608" y="8745"/>
                  </a:cubicBezTo>
                  <a:cubicBezTo>
                    <a:pt x="2001" y="7554"/>
                    <a:pt x="3441" y="6304"/>
                    <a:pt x="4941" y="5245"/>
                  </a:cubicBezTo>
                  <a:cubicBezTo>
                    <a:pt x="8406" y="2792"/>
                    <a:pt x="12550" y="1113"/>
                    <a:pt x="16895" y="422"/>
                  </a:cubicBezTo>
                  <a:cubicBezTo>
                    <a:pt x="18412" y="186"/>
                    <a:pt x="19942" y="68"/>
                    <a:pt x="21464" y="68"/>
                  </a:cubicBezTo>
                  <a:cubicBezTo>
                    <a:pt x="24302" y="68"/>
                    <a:pt x="27111" y="478"/>
                    <a:pt x="29754" y="1292"/>
                  </a:cubicBezTo>
                  <a:cubicBezTo>
                    <a:pt x="30528" y="1530"/>
                    <a:pt x="31290" y="1827"/>
                    <a:pt x="32004" y="2149"/>
                  </a:cubicBezTo>
                  <a:lnTo>
                    <a:pt x="32004" y="2089"/>
                  </a:lnTo>
                  <a:cubicBezTo>
                    <a:pt x="31314" y="1768"/>
                    <a:pt x="30564" y="1470"/>
                    <a:pt x="29778" y="1232"/>
                  </a:cubicBezTo>
                  <a:cubicBezTo>
                    <a:pt x="27135" y="413"/>
                    <a:pt x="24331" y="0"/>
                    <a:pt x="21497"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6"/>
            <p:cNvSpPr/>
            <p:nvPr/>
          </p:nvSpPr>
          <p:spPr>
            <a:xfrm>
              <a:off x="425625" y="3310350"/>
              <a:ext cx="178625" cy="8075"/>
            </a:xfrm>
            <a:custGeom>
              <a:rect b="b" l="l" r="r" t="t"/>
              <a:pathLst>
                <a:path extrusionOk="0" h="323" w="7145">
                  <a:moveTo>
                    <a:pt x="3412" y="1"/>
                  </a:moveTo>
                  <a:cubicBezTo>
                    <a:pt x="2218" y="1"/>
                    <a:pt x="1078" y="108"/>
                    <a:pt x="1" y="322"/>
                  </a:cubicBezTo>
                  <a:lnTo>
                    <a:pt x="346" y="322"/>
                  </a:lnTo>
                  <a:cubicBezTo>
                    <a:pt x="1328" y="144"/>
                    <a:pt x="2355" y="54"/>
                    <a:pt x="3425" y="54"/>
                  </a:cubicBezTo>
                  <a:cubicBezTo>
                    <a:pt x="4496" y="54"/>
                    <a:pt x="5609" y="144"/>
                    <a:pt x="6764" y="322"/>
                  </a:cubicBezTo>
                  <a:lnTo>
                    <a:pt x="7145" y="322"/>
                  </a:lnTo>
                  <a:cubicBezTo>
                    <a:pt x="5853" y="108"/>
                    <a:pt x="4606" y="1"/>
                    <a:pt x="341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6"/>
            <p:cNvSpPr/>
            <p:nvPr/>
          </p:nvSpPr>
          <p:spPr>
            <a:xfrm>
              <a:off x="1607325" y="3114150"/>
              <a:ext cx="779600" cy="204575"/>
            </a:xfrm>
            <a:custGeom>
              <a:rect b="b" l="l" r="r" t="t"/>
              <a:pathLst>
                <a:path extrusionOk="0" h="8183" w="31184">
                  <a:moveTo>
                    <a:pt x="20328" y="0"/>
                  </a:moveTo>
                  <a:cubicBezTo>
                    <a:pt x="18785" y="0"/>
                    <a:pt x="17233" y="123"/>
                    <a:pt x="15693" y="372"/>
                  </a:cubicBezTo>
                  <a:cubicBezTo>
                    <a:pt x="11347" y="1050"/>
                    <a:pt x="7192" y="2741"/>
                    <a:pt x="3704" y="5206"/>
                  </a:cubicBezTo>
                  <a:cubicBezTo>
                    <a:pt x="2430" y="6111"/>
                    <a:pt x="1191" y="7146"/>
                    <a:pt x="1" y="8182"/>
                  </a:cubicBezTo>
                  <a:lnTo>
                    <a:pt x="96" y="8182"/>
                  </a:lnTo>
                  <a:cubicBezTo>
                    <a:pt x="1263" y="7170"/>
                    <a:pt x="2489" y="6158"/>
                    <a:pt x="3739" y="5265"/>
                  </a:cubicBezTo>
                  <a:cubicBezTo>
                    <a:pt x="7204" y="2812"/>
                    <a:pt x="11347" y="1134"/>
                    <a:pt x="15693" y="443"/>
                  </a:cubicBezTo>
                  <a:cubicBezTo>
                    <a:pt x="17210" y="206"/>
                    <a:pt x="18739" y="88"/>
                    <a:pt x="20259" y="88"/>
                  </a:cubicBezTo>
                  <a:cubicBezTo>
                    <a:pt x="23094" y="88"/>
                    <a:pt x="25901" y="499"/>
                    <a:pt x="28552" y="1312"/>
                  </a:cubicBezTo>
                  <a:cubicBezTo>
                    <a:pt x="29469" y="1586"/>
                    <a:pt x="30350" y="1943"/>
                    <a:pt x="31183" y="2360"/>
                  </a:cubicBezTo>
                  <a:lnTo>
                    <a:pt x="31183" y="2301"/>
                  </a:lnTo>
                  <a:cubicBezTo>
                    <a:pt x="30362" y="1872"/>
                    <a:pt x="29481" y="1515"/>
                    <a:pt x="28576" y="1229"/>
                  </a:cubicBezTo>
                  <a:cubicBezTo>
                    <a:pt x="25943" y="413"/>
                    <a:pt x="23151" y="0"/>
                    <a:pt x="20328"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6"/>
            <p:cNvSpPr/>
            <p:nvPr/>
          </p:nvSpPr>
          <p:spPr>
            <a:xfrm>
              <a:off x="1628475" y="3140250"/>
              <a:ext cx="758450" cy="178475"/>
            </a:xfrm>
            <a:custGeom>
              <a:rect b="b" l="l" r="r" t="t"/>
              <a:pathLst>
                <a:path extrusionOk="0" h="7139" w="30338">
                  <a:moveTo>
                    <a:pt x="19056" y="1"/>
                  </a:moveTo>
                  <a:cubicBezTo>
                    <a:pt x="17524" y="1"/>
                    <a:pt x="15983" y="121"/>
                    <a:pt x="14454" y="364"/>
                  </a:cubicBezTo>
                  <a:cubicBezTo>
                    <a:pt x="10109" y="1054"/>
                    <a:pt x="5953" y="2733"/>
                    <a:pt x="2477" y="5209"/>
                  </a:cubicBezTo>
                  <a:cubicBezTo>
                    <a:pt x="1631" y="5805"/>
                    <a:pt x="810" y="6471"/>
                    <a:pt x="0" y="7138"/>
                  </a:cubicBezTo>
                  <a:lnTo>
                    <a:pt x="95" y="7138"/>
                  </a:lnTo>
                  <a:cubicBezTo>
                    <a:pt x="881" y="6483"/>
                    <a:pt x="1679" y="5840"/>
                    <a:pt x="2524" y="5245"/>
                  </a:cubicBezTo>
                  <a:cubicBezTo>
                    <a:pt x="5989" y="2792"/>
                    <a:pt x="10120" y="1114"/>
                    <a:pt x="14466" y="423"/>
                  </a:cubicBezTo>
                  <a:cubicBezTo>
                    <a:pt x="15983" y="186"/>
                    <a:pt x="17513" y="68"/>
                    <a:pt x="19035" y="68"/>
                  </a:cubicBezTo>
                  <a:cubicBezTo>
                    <a:pt x="21873" y="68"/>
                    <a:pt x="24682" y="478"/>
                    <a:pt x="27325" y="1292"/>
                  </a:cubicBezTo>
                  <a:cubicBezTo>
                    <a:pt x="28385" y="1614"/>
                    <a:pt x="29397" y="2030"/>
                    <a:pt x="30337" y="2542"/>
                  </a:cubicBezTo>
                  <a:lnTo>
                    <a:pt x="30337" y="2471"/>
                  </a:lnTo>
                  <a:cubicBezTo>
                    <a:pt x="29397" y="1971"/>
                    <a:pt x="28397" y="1554"/>
                    <a:pt x="27349" y="1233"/>
                  </a:cubicBezTo>
                  <a:cubicBezTo>
                    <a:pt x="24698" y="413"/>
                    <a:pt x="21891" y="1"/>
                    <a:pt x="1905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6"/>
            <p:cNvSpPr/>
            <p:nvPr/>
          </p:nvSpPr>
          <p:spPr>
            <a:xfrm>
              <a:off x="1651075" y="3166225"/>
              <a:ext cx="736150" cy="152500"/>
            </a:xfrm>
            <a:custGeom>
              <a:rect b="b" l="l" r="r" t="t"/>
              <a:pathLst>
                <a:path extrusionOk="0" h="6100" w="29446">
                  <a:moveTo>
                    <a:pt x="17816" y="1"/>
                  </a:moveTo>
                  <a:cubicBezTo>
                    <a:pt x="16273" y="1"/>
                    <a:pt x="14721" y="124"/>
                    <a:pt x="13181" y="372"/>
                  </a:cubicBezTo>
                  <a:cubicBezTo>
                    <a:pt x="8835" y="1051"/>
                    <a:pt x="4680" y="2742"/>
                    <a:pt x="1192" y="5206"/>
                  </a:cubicBezTo>
                  <a:cubicBezTo>
                    <a:pt x="799" y="5492"/>
                    <a:pt x="394" y="5790"/>
                    <a:pt x="1" y="6099"/>
                  </a:cubicBezTo>
                  <a:lnTo>
                    <a:pt x="108" y="6099"/>
                  </a:lnTo>
                  <a:cubicBezTo>
                    <a:pt x="477" y="5813"/>
                    <a:pt x="858" y="5516"/>
                    <a:pt x="1239" y="5254"/>
                  </a:cubicBezTo>
                  <a:cubicBezTo>
                    <a:pt x="4716" y="2801"/>
                    <a:pt x="8847" y="1110"/>
                    <a:pt x="13193" y="432"/>
                  </a:cubicBezTo>
                  <a:cubicBezTo>
                    <a:pt x="14721" y="189"/>
                    <a:pt x="16263" y="68"/>
                    <a:pt x="17795" y="68"/>
                  </a:cubicBezTo>
                  <a:cubicBezTo>
                    <a:pt x="20622" y="68"/>
                    <a:pt x="23419" y="479"/>
                    <a:pt x="26052" y="1289"/>
                  </a:cubicBezTo>
                  <a:cubicBezTo>
                    <a:pt x="27242" y="1670"/>
                    <a:pt x="28385" y="2158"/>
                    <a:pt x="29445" y="2742"/>
                  </a:cubicBezTo>
                  <a:lnTo>
                    <a:pt x="29445" y="2682"/>
                  </a:lnTo>
                  <a:cubicBezTo>
                    <a:pt x="28385" y="2099"/>
                    <a:pt x="27254" y="1611"/>
                    <a:pt x="26064" y="1230"/>
                  </a:cubicBezTo>
                  <a:cubicBezTo>
                    <a:pt x="23431" y="414"/>
                    <a:pt x="20639" y="1"/>
                    <a:pt x="1781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6"/>
            <p:cNvSpPr/>
            <p:nvPr/>
          </p:nvSpPr>
          <p:spPr>
            <a:xfrm>
              <a:off x="1676400" y="3192350"/>
              <a:ext cx="709925" cy="126375"/>
            </a:xfrm>
            <a:custGeom>
              <a:rect b="b" l="l" r="r" t="t"/>
              <a:pathLst>
                <a:path extrusionOk="0" h="5055" w="28397">
                  <a:moveTo>
                    <a:pt x="16377" y="0"/>
                  </a:moveTo>
                  <a:cubicBezTo>
                    <a:pt x="14845" y="0"/>
                    <a:pt x="13304" y="121"/>
                    <a:pt x="11775" y="363"/>
                  </a:cubicBezTo>
                  <a:cubicBezTo>
                    <a:pt x="7501" y="1054"/>
                    <a:pt x="3441" y="2661"/>
                    <a:pt x="0" y="5054"/>
                  </a:cubicBezTo>
                  <a:lnTo>
                    <a:pt x="107" y="5054"/>
                  </a:lnTo>
                  <a:cubicBezTo>
                    <a:pt x="3512" y="2709"/>
                    <a:pt x="7549" y="1113"/>
                    <a:pt x="11775" y="446"/>
                  </a:cubicBezTo>
                  <a:cubicBezTo>
                    <a:pt x="13303" y="204"/>
                    <a:pt x="14845" y="83"/>
                    <a:pt x="16378" y="83"/>
                  </a:cubicBezTo>
                  <a:cubicBezTo>
                    <a:pt x="19204" y="83"/>
                    <a:pt x="22002" y="493"/>
                    <a:pt x="24634" y="1304"/>
                  </a:cubicBezTo>
                  <a:cubicBezTo>
                    <a:pt x="25991" y="1720"/>
                    <a:pt x="27265" y="2292"/>
                    <a:pt x="28396" y="2971"/>
                  </a:cubicBezTo>
                  <a:lnTo>
                    <a:pt x="28396" y="2899"/>
                  </a:lnTo>
                  <a:cubicBezTo>
                    <a:pt x="27289" y="2209"/>
                    <a:pt x="26003" y="1637"/>
                    <a:pt x="24670" y="1232"/>
                  </a:cubicBezTo>
                  <a:cubicBezTo>
                    <a:pt x="22019" y="413"/>
                    <a:pt x="19212" y="0"/>
                    <a:pt x="16377"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6"/>
            <p:cNvSpPr/>
            <p:nvPr/>
          </p:nvSpPr>
          <p:spPr>
            <a:xfrm>
              <a:off x="1707650" y="3218325"/>
              <a:ext cx="679275" cy="100400"/>
            </a:xfrm>
            <a:custGeom>
              <a:rect b="b" l="l" r="r" t="t"/>
              <a:pathLst>
                <a:path extrusionOk="0" h="4016" w="27171">
                  <a:moveTo>
                    <a:pt x="14791" y="0"/>
                  </a:moveTo>
                  <a:cubicBezTo>
                    <a:pt x="13248" y="0"/>
                    <a:pt x="11696" y="124"/>
                    <a:pt x="10156" y="372"/>
                  </a:cubicBezTo>
                  <a:cubicBezTo>
                    <a:pt x="6537" y="955"/>
                    <a:pt x="3072" y="2205"/>
                    <a:pt x="0" y="4015"/>
                  </a:cubicBezTo>
                  <a:lnTo>
                    <a:pt x="119" y="4015"/>
                  </a:lnTo>
                  <a:cubicBezTo>
                    <a:pt x="3155" y="2229"/>
                    <a:pt x="6596" y="1015"/>
                    <a:pt x="10156" y="443"/>
                  </a:cubicBezTo>
                  <a:cubicBezTo>
                    <a:pt x="11673" y="206"/>
                    <a:pt x="13203" y="89"/>
                    <a:pt x="14725" y="89"/>
                  </a:cubicBezTo>
                  <a:cubicBezTo>
                    <a:pt x="17563" y="89"/>
                    <a:pt x="20372" y="499"/>
                    <a:pt x="23015" y="1312"/>
                  </a:cubicBezTo>
                  <a:cubicBezTo>
                    <a:pt x="24515" y="1765"/>
                    <a:pt x="25932" y="2420"/>
                    <a:pt x="27170" y="3217"/>
                  </a:cubicBezTo>
                  <a:lnTo>
                    <a:pt x="27170" y="3134"/>
                  </a:lnTo>
                  <a:cubicBezTo>
                    <a:pt x="25932" y="2336"/>
                    <a:pt x="24527" y="1693"/>
                    <a:pt x="23039" y="1229"/>
                  </a:cubicBezTo>
                  <a:cubicBezTo>
                    <a:pt x="20406" y="413"/>
                    <a:pt x="17614" y="0"/>
                    <a:pt x="1479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6"/>
            <p:cNvSpPr/>
            <p:nvPr/>
          </p:nvSpPr>
          <p:spPr>
            <a:xfrm>
              <a:off x="1746050" y="3244225"/>
              <a:ext cx="624800" cy="74500"/>
            </a:xfrm>
            <a:custGeom>
              <a:rect b="b" l="l" r="r" t="t"/>
              <a:pathLst>
                <a:path extrusionOk="0" h="2980" w="24992">
                  <a:moveTo>
                    <a:pt x="12864" y="1"/>
                  </a:moveTo>
                  <a:cubicBezTo>
                    <a:pt x="11325" y="1"/>
                    <a:pt x="9776" y="124"/>
                    <a:pt x="8239" y="372"/>
                  </a:cubicBezTo>
                  <a:cubicBezTo>
                    <a:pt x="5358" y="836"/>
                    <a:pt x="2560" y="1729"/>
                    <a:pt x="0" y="2979"/>
                  </a:cubicBezTo>
                  <a:lnTo>
                    <a:pt x="155" y="2979"/>
                  </a:lnTo>
                  <a:cubicBezTo>
                    <a:pt x="2679" y="1765"/>
                    <a:pt x="5417" y="884"/>
                    <a:pt x="8251" y="431"/>
                  </a:cubicBezTo>
                  <a:cubicBezTo>
                    <a:pt x="9768" y="194"/>
                    <a:pt x="11296" y="76"/>
                    <a:pt x="12817" y="76"/>
                  </a:cubicBezTo>
                  <a:cubicBezTo>
                    <a:pt x="15652" y="76"/>
                    <a:pt x="18459" y="487"/>
                    <a:pt x="21110" y="1300"/>
                  </a:cubicBezTo>
                  <a:cubicBezTo>
                    <a:pt x="22467" y="1717"/>
                    <a:pt x="23741" y="2301"/>
                    <a:pt x="24884" y="2967"/>
                  </a:cubicBezTo>
                  <a:lnTo>
                    <a:pt x="24991" y="2967"/>
                  </a:lnTo>
                  <a:cubicBezTo>
                    <a:pt x="23836" y="2253"/>
                    <a:pt x="22503" y="1670"/>
                    <a:pt x="21122" y="1241"/>
                  </a:cubicBezTo>
                  <a:cubicBezTo>
                    <a:pt x="18486" y="416"/>
                    <a:pt x="15690" y="1"/>
                    <a:pt x="12864"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6"/>
            <p:cNvSpPr/>
            <p:nvPr/>
          </p:nvSpPr>
          <p:spPr>
            <a:xfrm>
              <a:off x="1796050" y="3270400"/>
              <a:ext cx="514975" cy="48325"/>
            </a:xfrm>
            <a:custGeom>
              <a:rect b="b" l="l" r="r" t="t"/>
              <a:pathLst>
                <a:path extrusionOk="0" h="1933" w="20599">
                  <a:moveTo>
                    <a:pt x="10482" y="1"/>
                  </a:moveTo>
                  <a:cubicBezTo>
                    <a:pt x="8938" y="1"/>
                    <a:pt x="7386" y="124"/>
                    <a:pt x="5846" y="372"/>
                  </a:cubicBezTo>
                  <a:cubicBezTo>
                    <a:pt x="3834" y="682"/>
                    <a:pt x="1870" y="1218"/>
                    <a:pt x="0" y="1932"/>
                  </a:cubicBezTo>
                  <a:lnTo>
                    <a:pt x="179" y="1932"/>
                  </a:lnTo>
                  <a:cubicBezTo>
                    <a:pt x="2012" y="1254"/>
                    <a:pt x="3917" y="742"/>
                    <a:pt x="5858" y="432"/>
                  </a:cubicBezTo>
                  <a:cubicBezTo>
                    <a:pt x="7386" y="189"/>
                    <a:pt x="8928" y="69"/>
                    <a:pt x="10461" y="69"/>
                  </a:cubicBezTo>
                  <a:cubicBezTo>
                    <a:pt x="13287" y="69"/>
                    <a:pt x="16085" y="479"/>
                    <a:pt x="18717" y="1289"/>
                  </a:cubicBezTo>
                  <a:cubicBezTo>
                    <a:pt x="19300" y="1468"/>
                    <a:pt x="19884" y="1682"/>
                    <a:pt x="20443" y="1920"/>
                  </a:cubicBezTo>
                  <a:lnTo>
                    <a:pt x="20598" y="1920"/>
                  </a:lnTo>
                  <a:cubicBezTo>
                    <a:pt x="20003" y="1658"/>
                    <a:pt x="19372" y="1432"/>
                    <a:pt x="18741" y="1230"/>
                  </a:cubicBezTo>
                  <a:cubicBezTo>
                    <a:pt x="16100" y="414"/>
                    <a:pt x="13305" y="1"/>
                    <a:pt x="1048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6"/>
            <p:cNvSpPr/>
            <p:nvPr/>
          </p:nvSpPr>
          <p:spPr>
            <a:xfrm>
              <a:off x="1868675" y="3296150"/>
              <a:ext cx="355425" cy="22275"/>
            </a:xfrm>
            <a:custGeom>
              <a:rect b="b" l="l" r="r" t="t"/>
              <a:pathLst>
                <a:path extrusionOk="0" h="891" w="14217">
                  <a:moveTo>
                    <a:pt x="7146" y="0"/>
                  </a:moveTo>
                  <a:cubicBezTo>
                    <a:pt x="5618" y="0"/>
                    <a:pt x="4082" y="121"/>
                    <a:pt x="2560" y="366"/>
                  </a:cubicBezTo>
                  <a:cubicBezTo>
                    <a:pt x="1691" y="497"/>
                    <a:pt x="846" y="676"/>
                    <a:pt x="0" y="890"/>
                  </a:cubicBezTo>
                  <a:lnTo>
                    <a:pt x="250" y="890"/>
                  </a:lnTo>
                  <a:cubicBezTo>
                    <a:pt x="1012" y="712"/>
                    <a:pt x="1786" y="545"/>
                    <a:pt x="2560" y="426"/>
                  </a:cubicBezTo>
                  <a:cubicBezTo>
                    <a:pt x="4073" y="186"/>
                    <a:pt x="5602" y="66"/>
                    <a:pt x="7122" y="66"/>
                  </a:cubicBezTo>
                  <a:cubicBezTo>
                    <a:pt x="9443" y="66"/>
                    <a:pt x="11747" y="344"/>
                    <a:pt x="13955" y="890"/>
                  </a:cubicBezTo>
                  <a:lnTo>
                    <a:pt x="14217" y="890"/>
                  </a:lnTo>
                  <a:cubicBezTo>
                    <a:pt x="11937" y="300"/>
                    <a:pt x="9551" y="0"/>
                    <a:pt x="7146"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6"/>
            <p:cNvSpPr/>
            <p:nvPr/>
          </p:nvSpPr>
          <p:spPr>
            <a:xfrm>
              <a:off x="1261450" y="3318400"/>
              <a:ext cx="80700" cy="1350"/>
            </a:xfrm>
            <a:custGeom>
              <a:rect b="b" l="l" r="r" t="t"/>
              <a:pathLst>
                <a:path extrusionOk="0" h="54" w="3228">
                  <a:moveTo>
                    <a:pt x="1" y="0"/>
                  </a:moveTo>
                  <a:cubicBezTo>
                    <a:pt x="554" y="36"/>
                    <a:pt x="1099" y="54"/>
                    <a:pt x="1636" y="54"/>
                  </a:cubicBezTo>
                  <a:cubicBezTo>
                    <a:pt x="2174" y="54"/>
                    <a:pt x="2703" y="36"/>
                    <a:pt x="3227"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6"/>
            <p:cNvSpPr/>
            <p:nvPr/>
          </p:nvSpPr>
          <p:spPr>
            <a:xfrm>
              <a:off x="1244500" y="3318400"/>
              <a:ext cx="112825" cy="3375"/>
            </a:xfrm>
            <a:custGeom>
              <a:rect b="b" l="l" r="r" t="t"/>
              <a:pathLst>
                <a:path extrusionOk="0" h="135" w="4513">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6"/>
            <p:cNvSpPr/>
            <p:nvPr/>
          </p:nvSpPr>
          <p:spPr>
            <a:xfrm>
              <a:off x="1244500" y="3318400"/>
              <a:ext cx="112825" cy="3375"/>
            </a:xfrm>
            <a:custGeom>
              <a:rect b="b" l="l" r="r" t="t"/>
              <a:pathLst>
                <a:path extrusionOk="0" h="135" w="4513">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6"/>
            <p:cNvSpPr/>
            <p:nvPr/>
          </p:nvSpPr>
          <p:spPr>
            <a:xfrm>
              <a:off x="411050" y="3318400"/>
              <a:ext cx="23550" cy="4775"/>
            </a:xfrm>
            <a:custGeom>
              <a:rect b="b" l="l" r="r" t="t"/>
              <a:pathLst>
                <a:path extrusionOk="0" h="191" w="942">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6"/>
            <p:cNvSpPr/>
            <p:nvPr/>
          </p:nvSpPr>
          <p:spPr>
            <a:xfrm>
              <a:off x="411050" y="3318400"/>
              <a:ext cx="23550" cy="4775"/>
            </a:xfrm>
            <a:custGeom>
              <a:rect b="b" l="l" r="r" t="t"/>
              <a:pathLst>
                <a:path extrusionOk="0" h="191" w="942">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3" name="Google Shape;1043;p26"/>
          <p:cNvGrpSpPr/>
          <p:nvPr/>
        </p:nvGrpSpPr>
        <p:grpSpPr>
          <a:xfrm flipH="1">
            <a:off x="80" y="3058317"/>
            <a:ext cx="2622438" cy="2085022"/>
            <a:chOff x="5005075" y="2239400"/>
            <a:chExt cx="749525" cy="595925"/>
          </a:xfrm>
        </p:grpSpPr>
        <p:sp>
          <p:nvSpPr>
            <p:cNvPr id="1044" name="Google Shape;1044;p26"/>
            <p:cNvSpPr/>
            <p:nvPr/>
          </p:nvSpPr>
          <p:spPr>
            <a:xfrm>
              <a:off x="5005075" y="2239400"/>
              <a:ext cx="748925" cy="595925"/>
            </a:xfrm>
            <a:custGeom>
              <a:rect b="b" l="l" r="r" t="t"/>
              <a:pathLst>
                <a:path extrusionOk="0" h="23837" w="29957">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6"/>
            <p:cNvSpPr/>
            <p:nvPr/>
          </p:nvSpPr>
          <p:spPr>
            <a:xfrm>
              <a:off x="5043775" y="2286125"/>
              <a:ext cx="710825" cy="549200"/>
            </a:xfrm>
            <a:custGeom>
              <a:rect b="b" l="l" r="r" t="t"/>
              <a:pathLst>
                <a:path extrusionOk="0" h="21968" w="28433">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6"/>
            <p:cNvSpPr/>
            <p:nvPr/>
          </p:nvSpPr>
          <p:spPr>
            <a:xfrm>
              <a:off x="5082175" y="2323325"/>
              <a:ext cx="671525" cy="512000"/>
            </a:xfrm>
            <a:custGeom>
              <a:rect b="b" l="l" r="r" t="t"/>
              <a:pathLst>
                <a:path extrusionOk="0" h="20480" w="26861">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6"/>
            <p:cNvSpPr/>
            <p:nvPr/>
          </p:nvSpPr>
          <p:spPr>
            <a:xfrm>
              <a:off x="5121175" y="2355475"/>
              <a:ext cx="632825" cy="479850"/>
            </a:xfrm>
            <a:custGeom>
              <a:rect b="b" l="l" r="r" t="t"/>
              <a:pathLst>
                <a:path extrusionOk="0" h="19194" w="25313">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6"/>
            <p:cNvSpPr/>
            <p:nvPr/>
          </p:nvSpPr>
          <p:spPr>
            <a:xfrm>
              <a:off x="5160150" y="2382575"/>
              <a:ext cx="594150" cy="452750"/>
            </a:xfrm>
            <a:custGeom>
              <a:rect b="b" l="l" r="r" t="t"/>
              <a:pathLst>
                <a:path extrusionOk="0" h="18110" w="23766">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6"/>
            <p:cNvSpPr/>
            <p:nvPr/>
          </p:nvSpPr>
          <p:spPr>
            <a:xfrm>
              <a:off x="5198850" y="2407575"/>
              <a:ext cx="555150" cy="427750"/>
            </a:xfrm>
            <a:custGeom>
              <a:rect b="b" l="l" r="r" t="t"/>
              <a:pathLst>
                <a:path extrusionOk="0" h="17110" w="22206">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6"/>
            <p:cNvSpPr/>
            <p:nvPr/>
          </p:nvSpPr>
          <p:spPr>
            <a:xfrm>
              <a:off x="5238450" y="2429900"/>
              <a:ext cx="515550" cy="405425"/>
            </a:xfrm>
            <a:custGeom>
              <a:rect b="b" l="l" r="r" t="t"/>
              <a:pathLst>
                <a:path extrusionOk="0" h="16217" w="20622">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6"/>
            <p:cNvSpPr/>
            <p:nvPr/>
          </p:nvSpPr>
          <p:spPr>
            <a:xfrm>
              <a:off x="5277425" y="2451025"/>
              <a:ext cx="476575" cy="384300"/>
            </a:xfrm>
            <a:custGeom>
              <a:rect b="b" l="l" r="r" t="t"/>
              <a:pathLst>
                <a:path extrusionOk="0" h="15372" w="19063">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6"/>
            <p:cNvSpPr/>
            <p:nvPr/>
          </p:nvSpPr>
          <p:spPr>
            <a:xfrm>
              <a:off x="5317325" y="2471850"/>
              <a:ext cx="436675" cy="363175"/>
            </a:xfrm>
            <a:custGeom>
              <a:rect b="b" l="l" r="r" t="t"/>
              <a:pathLst>
                <a:path extrusionOk="0" h="14527" w="17467">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6"/>
            <p:cNvSpPr/>
            <p:nvPr/>
          </p:nvSpPr>
          <p:spPr>
            <a:xfrm>
              <a:off x="5356600" y="2493000"/>
              <a:ext cx="397400" cy="342025"/>
            </a:xfrm>
            <a:custGeom>
              <a:rect b="b" l="l" r="r" t="t"/>
              <a:pathLst>
                <a:path extrusionOk="0" h="13681" w="15896">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6"/>
            <p:cNvSpPr/>
            <p:nvPr/>
          </p:nvSpPr>
          <p:spPr>
            <a:xfrm>
              <a:off x="5396500" y="2514725"/>
              <a:ext cx="357200" cy="320300"/>
            </a:xfrm>
            <a:custGeom>
              <a:rect b="b" l="l" r="r" t="t"/>
              <a:pathLst>
                <a:path extrusionOk="0" h="12812" w="14288">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6"/>
            <p:cNvSpPr/>
            <p:nvPr/>
          </p:nvSpPr>
          <p:spPr>
            <a:xfrm>
              <a:off x="5436675" y="2538250"/>
              <a:ext cx="317025" cy="296775"/>
            </a:xfrm>
            <a:custGeom>
              <a:rect b="b" l="l" r="r" t="t"/>
              <a:pathLst>
                <a:path extrusionOk="0" h="11871" w="12681">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6"/>
            <p:cNvSpPr/>
            <p:nvPr/>
          </p:nvSpPr>
          <p:spPr>
            <a:xfrm>
              <a:off x="5476875" y="2563850"/>
              <a:ext cx="276825" cy="271175"/>
            </a:xfrm>
            <a:custGeom>
              <a:rect b="b" l="l" r="r" t="t"/>
              <a:pathLst>
                <a:path extrusionOk="0" h="10847" w="11073">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6"/>
            <p:cNvSpPr/>
            <p:nvPr/>
          </p:nvSpPr>
          <p:spPr>
            <a:xfrm>
              <a:off x="5517350" y="2592425"/>
              <a:ext cx="236650" cy="242900"/>
            </a:xfrm>
            <a:custGeom>
              <a:rect b="b" l="l" r="r" t="t"/>
              <a:pathLst>
                <a:path extrusionOk="0" h="9716" w="9466">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2">
  <p:cSld name="CUSTOM_31">
    <p:spTree>
      <p:nvGrpSpPr>
        <p:cNvPr id="1058" name="Shape 1058"/>
        <p:cNvGrpSpPr/>
        <p:nvPr/>
      </p:nvGrpSpPr>
      <p:grpSpPr>
        <a:xfrm>
          <a:off x="0" y="0"/>
          <a:ext cx="0" cy="0"/>
          <a:chOff x="0" y="0"/>
          <a:chExt cx="0" cy="0"/>
        </a:xfrm>
      </p:grpSpPr>
      <p:grpSp>
        <p:nvGrpSpPr>
          <p:cNvPr id="1059" name="Google Shape;1059;p27"/>
          <p:cNvGrpSpPr/>
          <p:nvPr/>
        </p:nvGrpSpPr>
        <p:grpSpPr>
          <a:xfrm>
            <a:off x="6519854" y="3058198"/>
            <a:ext cx="2622438" cy="2085022"/>
            <a:chOff x="5005075" y="2239400"/>
            <a:chExt cx="749525" cy="595925"/>
          </a:xfrm>
        </p:grpSpPr>
        <p:sp>
          <p:nvSpPr>
            <p:cNvPr id="1060" name="Google Shape;1060;p27"/>
            <p:cNvSpPr/>
            <p:nvPr/>
          </p:nvSpPr>
          <p:spPr>
            <a:xfrm>
              <a:off x="5005075" y="2239400"/>
              <a:ext cx="748925" cy="595925"/>
            </a:xfrm>
            <a:custGeom>
              <a:rect b="b" l="l" r="r" t="t"/>
              <a:pathLst>
                <a:path extrusionOk="0" h="23837" w="29957">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7"/>
            <p:cNvSpPr/>
            <p:nvPr/>
          </p:nvSpPr>
          <p:spPr>
            <a:xfrm>
              <a:off x="5043775" y="2286125"/>
              <a:ext cx="710825" cy="549200"/>
            </a:xfrm>
            <a:custGeom>
              <a:rect b="b" l="l" r="r" t="t"/>
              <a:pathLst>
                <a:path extrusionOk="0" h="21968" w="28433">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7"/>
            <p:cNvSpPr/>
            <p:nvPr/>
          </p:nvSpPr>
          <p:spPr>
            <a:xfrm>
              <a:off x="5082175" y="2323325"/>
              <a:ext cx="671525" cy="512000"/>
            </a:xfrm>
            <a:custGeom>
              <a:rect b="b" l="l" r="r" t="t"/>
              <a:pathLst>
                <a:path extrusionOk="0" h="20480" w="26861">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7"/>
            <p:cNvSpPr/>
            <p:nvPr/>
          </p:nvSpPr>
          <p:spPr>
            <a:xfrm>
              <a:off x="5121175" y="2355475"/>
              <a:ext cx="632825" cy="479850"/>
            </a:xfrm>
            <a:custGeom>
              <a:rect b="b" l="l" r="r" t="t"/>
              <a:pathLst>
                <a:path extrusionOk="0" h="19194" w="25313">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7"/>
            <p:cNvSpPr/>
            <p:nvPr/>
          </p:nvSpPr>
          <p:spPr>
            <a:xfrm>
              <a:off x="5160150" y="2382575"/>
              <a:ext cx="594150" cy="452750"/>
            </a:xfrm>
            <a:custGeom>
              <a:rect b="b" l="l" r="r" t="t"/>
              <a:pathLst>
                <a:path extrusionOk="0" h="18110" w="23766">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7"/>
            <p:cNvSpPr/>
            <p:nvPr/>
          </p:nvSpPr>
          <p:spPr>
            <a:xfrm>
              <a:off x="5198850" y="2407575"/>
              <a:ext cx="555150" cy="427750"/>
            </a:xfrm>
            <a:custGeom>
              <a:rect b="b" l="l" r="r" t="t"/>
              <a:pathLst>
                <a:path extrusionOk="0" h="17110" w="22206">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7"/>
            <p:cNvSpPr/>
            <p:nvPr/>
          </p:nvSpPr>
          <p:spPr>
            <a:xfrm>
              <a:off x="5238450" y="2429900"/>
              <a:ext cx="515550" cy="405425"/>
            </a:xfrm>
            <a:custGeom>
              <a:rect b="b" l="l" r="r" t="t"/>
              <a:pathLst>
                <a:path extrusionOk="0" h="16217" w="20622">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7"/>
            <p:cNvSpPr/>
            <p:nvPr/>
          </p:nvSpPr>
          <p:spPr>
            <a:xfrm>
              <a:off x="5277425" y="2451025"/>
              <a:ext cx="476575" cy="384300"/>
            </a:xfrm>
            <a:custGeom>
              <a:rect b="b" l="l" r="r" t="t"/>
              <a:pathLst>
                <a:path extrusionOk="0" h="15372" w="19063">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7"/>
            <p:cNvSpPr/>
            <p:nvPr/>
          </p:nvSpPr>
          <p:spPr>
            <a:xfrm>
              <a:off x="5317325" y="2471850"/>
              <a:ext cx="436675" cy="363175"/>
            </a:xfrm>
            <a:custGeom>
              <a:rect b="b" l="l" r="r" t="t"/>
              <a:pathLst>
                <a:path extrusionOk="0" h="14527" w="17467">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7"/>
            <p:cNvSpPr/>
            <p:nvPr/>
          </p:nvSpPr>
          <p:spPr>
            <a:xfrm>
              <a:off x="5356600" y="2493000"/>
              <a:ext cx="397400" cy="342025"/>
            </a:xfrm>
            <a:custGeom>
              <a:rect b="b" l="l" r="r" t="t"/>
              <a:pathLst>
                <a:path extrusionOk="0" h="13681" w="15896">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7"/>
            <p:cNvSpPr/>
            <p:nvPr/>
          </p:nvSpPr>
          <p:spPr>
            <a:xfrm>
              <a:off x="5396500" y="2514725"/>
              <a:ext cx="357200" cy="320300"/>
            </a:xfrm>
            <a:custGeom>
              <a:rect b="b" l="l" r="r" t="t"/>
              <a:pathLst>
                <a:path extrusionOk="0" h="12812" w="14288">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7"/>
            <p:cNvSpPr/>
            <p:nvPr/>
          </p:nvSpPr>
          <p:spPr>
            <a:xfrm>
              <a:off x="5436675" y="2538250"/>
              <a:ext cx="317025" cy="296775"/>
            </a:xfrm>
            <a:custGeom>
              <a:rect b="b" l="l" r="r" t="t"/>
              <a:pathLst>
                <a:path extrusionOk="0" h="11871" w="12681">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7"/>
            <p:cNvSpPr/>
            <p:nvPr/>
          </p:nvSpPr>
          <p:spPr>
            <a:xfrm>
              <a:off x="5476875" y="2563850"/>
              <a:ext cx="276825" cy="271175"/>
            </a:xfrm>
            <a:custGeom>
              <a:rect b="b" l="l" r="r" t="t"/>
              <a:pathLst>
                <a:path extrusionOk="0" h="10847" w="11073">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7"/>
            <p:cNvSpPr/>
            <p:nvPr/>
          </p:nvSpPr>
          <p:spPr>
            <a:xfrm>
              <a:off x="5517350" y="2592425"/>
              <a:ext cx="236650" cy="242900"/>
            </a:xfrm>
            <a:custGeom>
              <a:rect b="b" l="l" r="r" t="t"/>
              <a:pathLst>
                <a:path extrusionOk="0" h="9716" w="9466">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4" name="Google Shape;1074;p27"/>
          <p:cNvSpPr/>
          <p:nvPr/>
        </p:nvSpPr>
        <p:spPr>
          <a:xfrm>
            <a:off x="946125" y="967725"/>
            <a:ext cx="5817300" cy="20883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7"/>
          <p:cNvSpPr/>
          <p:nvPr/>
        </p:nvSpPr>
        <p:spPr>
          <a:xfrm>
            <a:off x="977736" y="3322275"/>
            <a:ext cx="5754000" cy="8535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7"/>
          <p:cNvSpPr txBox="1"/>
          <p:nvPr>
            <p:ph hasCustomPrompt="1" type="title"/>
          </p:nvPr>
        </p:nvSpPr>
        <p:spPr>
          <a:xfrm>
            <a:off x="1037961" y="1176522"/>
            <a:ext cx="5633400" cy="1670700"/>
          </a:xfrm>
          <a:prstGeom prst="rect">
            <a:avLst/>
          </a:prstGeom>
        </p:spPr>
        <p:txBody>
          <a:bodyPr anchorCtr="0" anchor="t" bIns="91425" lIns="91425" spcFirstLastPara="1" rIns="91425" wrap="square" tIns="91425">
            <a:noAutofit/>
          </a:bodyPr>
          <a:lstStyle>
            <a:lvl1pPr lvl="0" rtl="0">
              <a:spcBef>
                <a:spcPts val="0"/>
              </a:spcBef>
              <a:spcAft>
                <a:spcPts val="0"/>
              </a:spcAft>
              <a:buSzPts val="9600"/>
              <a:buNone/>
              <a:defRPr sz="9600"/>
            </a:lvl1pPr>
            <a:lvl2pPr lvl="1" rtl="0" algn="l">
              <a:spcBef>
                <a:spcPts val="0"/>
              </a:spcBef>
              <a:spcAft>
                <a:spcPts val="0"/>
              </a:spcAft>
              <a:buSzPts val="9600"/>
              <a:buNone/>
              <a:defRPr sz="9600"/>
            </a:lvl2pPr>
            <a:lvl3pPr lvl="2" rtl="0" algn="l">
              <a:spcBef>
                <a:spcPts val="0"/>
              </a:spcBef>
              <a:spcAft>
                <a:spcPts val="0"/>
              </a:spcAft>
              <a:buSzPts val="9600"/>
              <a:buNone/>
              <a:defRPr sz="9600"/>
            </a:lvl3pPr>
            <a:lvl4pPr lvl="3" rtl="0" algn="l">
              <a:spcBef>
                <a:spcPts val="0"/>
              </a:spcBef>
              <a:spcAft>
                <a:spcPts val="0"/>
              </a:spcAft>
              <a:buSzPts val="9600"/>
              <a:buNone/>
              <a:defRPr sz="9600"/>
            </a:lvl4pPr>
            <a:lvl5pPr lvl="4" rtl="0" algn="l">
              <a:spcBef>
                <a:spcPts val="0"/>
              </a:spcBef>
              <a:spcAft>
                <a:spcPts val="0"/>
              </a:spcAft>
              <a:buSzPts val="9600"/>
              <a:buNone/>
              <a:defRPr sz="9600"/>
            </a:lvl5pPr>
            <a:lvl6pPr lvl="5" rtl="0" algn="l">
              <a:spcBef>
                <a:spcPts val="0"/>
              </a:spcBef>
              <a:spcAft>
                <a:spcPts val="0"/>
              </a:spcAft>
              <a:buSzPts val="9600"/>
              <a:buNone/>
              <a:defRPr sz="9600"/>
            </a:lvl6pPr>
            <a:lvl7pPr lvl="6" rtl="0" algn="l">
              <a:spcBef>
                <a:spcPts val="0"/>
              </a:spcBef>
              <a:spcAft>
                <a:spcPts val="0"/>
              </a:spcAft>
              <a:buSzPts val="9600"/>
              <a:buNone/>
              <a:defRPr sz="9600"/>
            </a:lvl7pPr>
            <a:lvl8pPr lvl="7" rtl="0" algn="l">
              <a:spcBef>
                <a:spcPts val="0"/>
              </a:spcBef>
              <a:spcAft>
                <a:spcPts val="0"/>
              </a:spcAft>
              <a:buSzPts val="9600"/>
              <a:buNone/>
              <a:defRPr sz="9600"/>
            </a:lvl8pPr>
            <a:lvl9pPr lvl="8" rtl="0" algn="l">
              <a:spcBef>
                <a:spcPts val="0"/>
              </a:spcBef>
              <a:spcAft>
                <a:spcPts val="0"/>
              </a:spcAft>
              <a:buSzPts val="9600"/>
              <a:buNone/>
              <a:defRPr sz="9600"/>
            </a:lvl9pPr>
          </a:lstStyle>
          <a:p>
            <a:r>
              <a:t>xx%</a:t>
            </a:r>
          </a:p>
        </p:txBody>
      </p:sp>
      <p:sp>
        <p:nvSpPr>
          <p:cNvPr id="1077" name="Google Shape;1077;p27"/>
          <p:cNvSpPr txBox="1"/>
          <p:nvPr>
            <p:ph idx="1" type="subTitle"/>
          </p:nvPr>
        </p:nvSpPr>
        <p:spPr>
          <a:xfrm>
            <a:off x="1037961" y="3421013"/>
            <a:ext cx="56334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900">
                <a:solidFill>
                  <a:schemeClr val="dk1"/>
                </a:solidFill>
              </a:defRPr>
            </a:lvl1pPr>
            <a:lvl2pPr lvl="1" rtl="0">
              <a:lnSpc>
                <a:spcPct val="100000"/>
              </a:lnSpc>
              <a:spcBef>
                <a:spcPts val="0"/>
              </a:spcBef>
              <a:spcAft>
                <a:spcPts val="0"/>
              </a:spcAft>
              <a:buSzPts val="1600"/>
              <a:buNone/>
              <a:defRPr sz="1600"/>
            </a:lvl2pPr>
            <a:lvl3pPr lvl="2" rtl="0">
              <a:lnSpc>
                <a:spcPct val="100000"/>
              </a:lnSpc>
              <a:spcBef>
                <a:spcPts val="1600"/>
              </a:spcBef>
              <a:spcAft>
                <a:spcPts val="0"/>
              </a:spcAft>
              <a:buSzPts val="1600"/>
              <a:buNone/>
              <a:defRPr sz="1600"/>
            </a:lvl3pPr>
            <a:lvl4pPr lvl="3" rtl="0">
              <a:lnSpc>
                <a:spcPct val="100000"/>
              </a:lnSpc>
              <a:spcBef>
                <a:spcPts val="1600"/>
              </a:spcBef>
              <a:spcAft>
                <a:spcPts val="0"/>
              </a:spcAft>
              <a:buSzPts val="1600"/>
              <a:buNone/>
              <a:defRPr sz="1600"/>
            </a:lvl4pPr>
            <a:lvl5pPr lvl="4" rtl="0">
              <a:lnSpc>
                <a:spcPct val="100000"/>
              </a:lnSpc>
              <a:spcBef>
                <a:spcPts val="1600"/>
              </a:spcBef>
              <a:spcAft>
                <a:spcPts val="0"/>
              </a:spcAft>
              <a:buSzPts val="1600"/>
              <a:buNone/>
              <a:defRPr sz="1600"/>
            </a:lvl5pPr>
            <a:lvl6pPr lvl="5" rtl="0">
              <a:lnSpc>
                <a:spcPct val="100000"/>
              </a:lnSpc>
              <a:spcBef>
                <a:spcPts val="1600"/>
              </a:spcBef>
              <a:spcAft>
                <a:spcPts val="0"/>
              </a:spcAft>
              <a:buSzPts val="1600"/>
              <a:buNone/>
              <a:defRPr sz="1600"/>
            </a:lvl6pPr>
            <a:lvl7pPr lvl="6" rtl="0">
              <a:lnSpc>
                <a:spcPct val="100000"/>
              </a:lnSpc>
              <a:spcBef>
                <a:spcPts val="1600"/>
              </a:spcBef>
              <a:spcAft>
                <a:spcPts val="0"/>
              </a:spcAft>
              <a:buSzPts val="1600"/>
              <a:buNone/>
              <a:defRPr sz="1600"/>
            </a:lvl7pPr>
            <a:lvl8pPr lvl="7" rtl="0">
              <a:lnSpc>
                <a:spcPct val="100000"/>
              </a:lnSpc>
              <a:spcBef>
                <a:spcPts val="1600"/>
              </a:spcBef>
              <a:spcAft>
                <a:spcPts val="0"/>
              </a:spcAft>
              <a:buSzPts val="1600"/>
              <a:buNone/>
              <a:defRPr sz="1600"/>
            </a:lvl8pPr>
            <a:lvl9pPr lvl="8" rtl="0">
              <a:lnSpc>
                <a:spcPct val="100000"/>
              </a:lnSpc>
              <a:spcBef>
                <a:spcPts val="1600"/>
              </a:spcBef>
              <a:spcAft>
                <a:spcPts val="1600"/>
              </a:spcAft>
              <a:buSzPts val="1600"/>
              <a:buNone/>
              <a:defRPr sz="1600"/>
            </a:lvl9pPr>
          </a:lstStyle>
          <a:p/>
        </p:txBody>
      </p:sp>
      <p:grpSp>
        <p:nvGrpSpPr>
          <p:cNvPr id="1078" name="Google Shape;1078;p27"/>
          <p:cNvGrpSpPr/>
          <p:nvPr/>
        </p:nvGrpSpPr>
        <p:grpSpPr>
          <a:xfrm rot="10800000">
            <a:off x="-13" y="-1"/>
            <a:ext cx="9142584" cy="1688125"/>
            <a:chOff x="410450" y="2958175"/>
            <a:chExt cx="1976775" cy="365000"/>
          </a:xfrm>
        </p:grpSpPr>
        <p:sp>
          <p:nvSpPr>
            <p:cNvPr id="1079" name="Google Shape;1079;p27"/>
            <p:cNvSpPr/>
            <p:nvPr/>
          </p:nvSpPr>
          <p:spPr>
            <a:xfrm>
              <a:off x="410750" y="3128425"/>
              <a:ext cx="850125" cy="190000"/>
            </a:xfrm>
            <a:custGeom>
              <a:rect b="b" l="l" r="r" t="t"/>
              <a:pathLst>
                <a:path extrusionOk="0" h="7600" w="34005">
                  <a:moveTo>
                    <a:pt x="6664" y="1"/>
                  </a:moveTo>
                  <a:cubicBezTo>
                    <a:pt x="4749" y="1"/>
                    <a:pt x="2976" y="280"/>
                    <a:pt x="1358" y="837"/>
                  </a:cubicBezTo>
                  <a:cubicBezTo>
                    <a:pt x="894" y="1003"/>
                    <a:pt x="429" y="1194"/>
                    <a:pt x="1" y="1420"/>
                  </a:cubicBezTo>
                  <a:lnTo>
                    <a:pt x="1" y="1479"/>
                  </a:lnTo>
                  <a:cubicBezTo>
                    <a:pt x="453" y="1253"/>
                    <a:pt x="906" y="1063"/>
                    <a:pt x="1382" y="896"/>
                  </a:cubicBezTo>
                  <a:cubicBezTo>
                    <a:pt x="2989" y="331"/>
                    <a:pt x="4751" y="50"/>
                    <a:pt x="6653" y="50"/>
                  </a:cubicBezTo>
                  <a:cubicBezTo>
                    <a:pt x="9120" y="50"/>
                    <a:pt x="11824" y="522"/>
                    <a:pt x="14741" y="1456"/>
                  </a:cubicBezTo>
                  <a:cubicBezTo>
                    <a:pt x="16919" y="2146"/>
                    <a:pt x="19063" y="3039"/>
                    <a:pt x="21146" y="3896"/>
                  </a:cubicBezTo>
                  <a:cubicBezTo>
                    <a:pt x="23206" y="4742"/>
                    <a:pt x="25313" y="5599"/>
                    <a:pt x="27456" y="6302"/>
                  </a:cubicBezTo>
                  <a:cubicBezTo>
                    <a:pt x="29528" y="6968"/>
                    <a:pt x="31493" y="7409"/>
                    <a:pt x="33338" y="7599"/>
                  </a:cubicBezTo>
                  <a:lnTo>
                    <a:pt x="34005" y="7599"/>
                  </a:lnTo>
                  <a:cubicBezTo>
                    <a:pt x="31981" y="7433"/>
                    <a:pt x="29814" y="6992"/>
                    <a:pt x="27492" y="6230"/>
                  </a:cubicBezTo>
                  <a:cubicBezTo>
                    <a:pt x="25349" y="5540"/>
                    <a:pt x="23230" y="4670"/>
                    <a:pt x="21182" y="3837"/>
                  </a:cubicBezTo>
                  <a:cubicBezTo>
                    <a:pt x="19098" y="2968"/>
                    <a:pt x="16931" y="2075"/>
                    <a:pt x="14752" y="1396"/>
                  </a:cubicBezTo>
                  <a:cubicBezTo>
                    <a:pt x="11836" y="464"/>
                    <a:pt x="9132" y="1"/>
                    <a:pt x="6664"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7"/>
            <p:cNvSpPr/>
            <p:nvPr/>
          </p:nvSpPr>
          <p:spPr>
            <a:xfrm>
              <a:off x="410450" y="3154025"/>
              <a:ext cx="704275" cy="164100"/>
            </a:xfrm>
            <a:custGeom>
              <a:rect b="b" l="l" r="r" t="t"/>
              <a:pathLst>
                <a:path extrusionOk="0" h="6564" w="28171">
                  <a:moveTo>
                    <a:pt x="6283" y="0"/>
                  </a:moveTo>
                  <a:cubicBezTo>
                    <a:pt x="4368" y="0"/>
                    <a:pt x="2595" y="280"/>
                    <a:pt x="977" y="836"/>
                  </a:cubicBezTo>
                  <a:cubicBezTo>
                    <a:pt x="656" y="956"/>
                    <a:pt x="322" y="1098"/>
                    <a:pt x="1" y="1229"/>
                  </a:cubicBezTo>
                  <a:lnTo>
                    <a:pt x="1" y="1289"/>
                  </a:lnTo>
                  <a:cubicBezTo>
                    <a:pt x="322" y="1134"/>
                    <a:pt x="656" y="1003"/>
                    <a:pt x="989" y="884"/>
                  </a:cubicBezTo>
                  <a:cubicBezTo>
                    <a:pt x="2607" y="334"/>
                    <a:pt x="4377" y="58"/>
                    <a:pt x="6286" y="58"/>
                  </a:cubicBezTo>
                  <a:cubicBezTo>
                    <a:pt x="8758" y="58"/>
                    <a:pt x="11462" y="522"/>
                    <a:pt x="14372" y="1456"/>
                  </a:cubicBezTo>
                  <a:cubicBezTo>
                    <a:pt x="16562" y="2158"/>
                    <a:pt x="18705" y="3051"/>
                    <a:pt x="20789" y="3896"/>
                  </a:cubicBezTo>
                  <a:cubicBezTo>
                    <a:pt x="22849" y="4742"/>
                    <a:pt x="24956" y="5611"/>
                    <a:pt x="27099" y="6301"/>
                  </a:cubicBezTo>
                  <a:cubicBezTo>
                    <a:pt x="27385" y="6397"/>
                    <a:pt x="27671" y="6480"/>
                    <a:pt x="27945" y="6563"/>
                  </a:cubicBezTo>
                  <a:lnTo>
                    <a:pt x="28171" y="6563"/>
                  </a:lnTo>
                  <a:cubicBezTo>
                    <a:pt x="27826" y="6468"/>
                    <a:pt x="27468" y="6349"/>
                    <a:pt x="27111" y="6230"/>
                  </a:cubicBezTo>
                  <a:cubicBezTo>
                    <a:pt x="24968" y="5551"/>
                    <a:pt x="22861" y="4670"/>
                    <a:pt x="20801" y="3837"/>
                  </a:cubicBezTo>
                  <a:cubicBezTo>
                    <a:pt x="18717" y="2968"/>
                    <a:pt x="16562" y="2075"/>
                    <a:pt x="14372" y="1396"/>
                  </a:cubicBezTo>
                  <a:cubicBezTo>
                    <a:pt x="11455" y="464"/>
                    <a:pt x="8751" y="0"/>
                    <a:pt x="6283"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7"/>
            <p:cNvSpPr/>
            <p:nvPr/>
          </p:nvSpPr>
          <p:spPr>
            <a:xfrm>
              <a:off x="1442425" y="2958175"/>
              <a:ext cx="944200" cy="360250"/>
            </a:xfrm>
            <a:custGeom>
              <a:rect b="b" l="l" r="r" t="t"/>
              <a:pathLst>
                <a:path extrusionOk="0" h="14410" w="37768">
                  <a:moveTo>
                    <a:pt x="29211" y="0"/>
                  </a:moveTo>
                  <a:cubicBezTo>
                    <a:pt x="27667" y="0"/>
                    <a:pt x="26115" y="124"/>
                    <a:pt x="24575" y="372"/>
                  </a:cubicBezTo>
                  <a:cubicBezTo>
                    <a:pt x="20229" y="1062"/>
                    <a:pt x="16074" y="2741"/>
                    <a:pt x="12598" y="5206"/>
                  </a:cubicBezTo>
                  <a:cubicBezTo>
                    <a:pt x="11085" y="6277"/>
                    <a:pt x="9669" y="7516"/>
                    <a:pt x="8264" y="8706"/>
                  </a:cubicBezTo>
                  <a:cubicBezTo>
                    <a:pt x="5728" y="10897"/>
                    <a:pt x="3108" y="13147"/>
                    <a:pt x="1" y="14409"/>
                  </a:cubicBezTo>
                  <a:lnTo>
                    <a:pt x="167" y="14409"/>
                  </a:lnTo>
                  <a:cubicBezTo>
                    <a:pt x="3215" y="13147"/>
                    <a:pt x="5799" y="10909"/>
                    <a:pt x="8299" y="8754"/>
                  </a:cubicBezTo>
                  <a:cubicBezTo>
                    <a:pt x="9680" y="7563"/>
                    <a:pt x="11121" y="6313"/>
                    <a:pt x="12621" y="5253"/>
                  </a:cubicBezTo>
                  <a:cubicBezTo>
                    <a:pt x="16098" y="2801"/>
                    <a:pt x="20229" y="1122"/>
                    <a:pt x="24575" y="431"/>
                  </a:cubicBezTo>
                  <a:cubicBezTo>
                    <a:pt x="26103" y="189"/>
                    <a:pt x="27645" y="68"/>
                    <a:pt x="29178" y="68"/>
                  </a:cubicBezTo>
                  <a:cubicBezTo>
                    <a:pt x="32004" y="68"/>
                    <a:pt x="34802" y="478"/>
                    <a:pt x="37434" y="1289"/>
                  </a:cubicBezTo>
                  <a:cubicBezTo>
                    <a:pt x="37553" y="1336"/>
                    <a:pt x="37660" y="1372"/>
                    <a:pt x="37767" y="1396"/>
                  </a:cubicBezTo>
                  <a:lnTo>
                    <a:pt x="37767" y="1336"/>
                  </a:lnTo>
                  <a:cubicBezTo>
                    <a:pt x="37672" y="1312"/>
                    <a:pt x="37565" y="1265"/>
                    <a:pt x="37470" y="1229"/>
                  </a:cubicBezTo>
                  <a:cubicBezTo>
                    <a:pt x="34829" y="413"/>
                    <a:pt x="32034" y="0"/>
                    <a:pt x="2921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7"/>
            <p:cNvSpPr/>
            <p:nvPr/>
          </p:nvSpPr>
          <p:spPr>
            <a:xfrm>
              <a:off x="1485600" y="2984350"/>
              <a:ext cx="900725" cy="334075"/>
            </a:xfrm>
            <a:custGeom>
              <a:rect b="b" l="l" r="r" t="t"/>
              <a:pathLst>
                <a:path extrusionOk="0" h="13363" w="36029">
                  <a:moveTo>
                    <a:pt x="27099" y="1"/>
                  </a:moveTo>
                  <a:cubicBezTo>
                    <a:pt x="25554" y="1"/>
                    <a:pt x="24000" y="124"/>
                    <a:pt x="22455" y="373"/>
                  </a:cubicBezTo>
                  <a:cubicBezTo>
                    <a:pt x="18110" y="1051"/>
                    <a:pt x="13966" y="2730"/>
                    <a:pt x="10478" y="5207"/>
                  </a:cubicBezTo>
                  <a:cubicBezTo>
                    <a:pt x="8977" y="6278"/>
                    <a:pt x="7549" y="7516"/>
                    <a:pt x="6144" y="8707"/>
                  </a:cubicBezTo>
                  <a:cubicBezTo>
                    <a:pt x="4215" y="10374"/>
                    <a:pt x="2215" y="12100"/>
                    <a:pt x="0" y="13362"/>
                  </a:cubicBezTo>
                  <a:lnTo>
                    <a:pt x="119" y="13362"/>
                  </a:lnTo>
                  <a:cubicBezTo>
                    <a:pt x="2310" y="12100"/>
                    <a:pt x="4263" y="10398"/>
                    <a:pt x="6179" y="8743"/>
                  </a:cubicBezTo>
                  <a:cubicBezTo>
                    <a:pt x="7561" y="7552"/>
                    <a:pt x="9001" y="6302"/>
                    <a:pt x="10513" y="5242"/>
                  </a:cubicBezTo>
                  <a:cubicBezTo>
                    <a:pt x="13978" y="2790"/>
                    <a:pt x="18110" y="1111"/>
                    <a:pt x="22455" y="432"/>
                  </a:cubicBezTo>
                  <a:cubicBezTo>
                    <a:pt x="23988" y="189"/>
                    <a:pt x="25530" y="69"/>
                    <a:pt x="27063" y="69"/>
                  </a:cubicBezTo>
                  <a:cubicBezTo>
                    <a:pt x="29889" y="69"/>
                    <a:pt x="32682" y="479"/>
                    <a:pt x="35314" y="1289"/>
                  </a:cubicBezTo>
                  <a:cubicBezTo>
                    <a:pt x="35552" y="1361"/>
                    <a:pt x="35790" y="1432"/>
                    <a:pt x="36028" y="1528"/>
                  </a:cubicBezTo>
                  <a:lnTo>
                    <a:pt x="36028" y="1468"/>
                  </a:lnTo>
                  <a:cubicBezTo>
                    <a:pt x="35826" y="1397"/>
                    <a:pt x="35588" y="1301"/>
                    <a:pt x="35350" y="1230"/>
                  </a:cubicBezTo>
                  <a:cubicBezTo>
                    <a:pt x="32717" y="414"/>
                    <a:pt x="29925" y="1"/>
                    <a:pt x="27099"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7"/>
            <p:cNvSpPr/>
            <p:nvPr/>
          </p:nvSpPr>
          <p:spPr>
            <a:xfrm>
              <a:off x="410450" y="3180200"/>
              <a:ext cx="616475" cy="137925"/>
            </a:xfrm>
            <a:custGeom>
              <a:rect b="b" l="l" r="r" t="t"/>
              <a:pathLst>
                <a:path extrusionOk="0" h="5517" w="24659">
                  <a:moveTo>
                    <a:pt x="5912" y="0"/>
                  </a:moveTo>
                  <a:cubicBezTo>
                    <a:pt x="3993" y="0"/>
                    <a:pt x="2217" y="280"/>
                    <a:pt x="596" y="837"/>
                  </a:cubicBezTo>
                  <a:cubicBezTo>
                    <a:pt x="406" y="897"/>
                    <a:pt x="203" y="980"/>
                    <a:pt x="1" y="1063"/>
                  </a:cubicBezTo>
                  <a:lnTo>
                    <a:pt x="1" y="1123"/>
                  </a:lnTo>
                  <a:cubicBezTo>
                    <a:pt x="191" y="1028"/>
                    <a:pt x="406" y="956"/>
                    <a:pt x="608" y="885"/>
                  </a:cubicBezTo>
                  <a:cubicBezTo>
                    <a:pt x="2239" y="332"/>
                    <a:pt x="4016" y="54"/>
                    <a:pt x="5932" y="54"/>
                  </a:cubicBezTo>
                  <a:cubicBezTo>
                    <a:pt x="8394" y="54"/>
                    <a:pt x="11085" y="514"/>
                    <a:pt x="13991" y="1444"/>
                  </a:cubicBezTo>
                  <a:cubicBezTo>
                    <a:pt x="16181" y="2147"/>
                    <a:pt x="18324" y="3040"/>
                    <a:pt x="20408" y="3885"/>
                  </a:cubicBezTo>
                  <a:cubicBezTo>
                    <a:pt x="21742" y="4445"/>
                    <a:pt x="23099" y="5004"/>
                    <a:pt x="24480" y="5516"/>
                  </a:cubicBezTo>
                  <a:lnTo>
                    <a:pt x="24659" y="5516"/>
                  </a:lnTo>
                  <a:cubicBezTo>
                    <a:pt x="23230" y="4969"/>
                    <a:pt x="21801" y="4397"/>
                    <a:pt x="20420" y="3826"/>
                  </a:cubicBezTo>
                  <a:cubicBezTo>
                    <a:pt x="18336" y="2968"/>
                    <a:pt x="16181" y="2075"/>
                    <a:pt x="13991" y="1385"/>
                  </a:cubicBezTo>
                  <a:cubicBezTo>
                    <a:pt x="11078" y="461"/>
                    <a:pt x="8377" y="0"/>
                    <a:pt x="5912"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7"/>
            <p:cNvSpPr/>
            <p:nvPr/>
          </p:nvSpPr>
          <p:spPr>
            <a:xfrm>
              <a:off x="1517150" y="3010250"/>
              <a:ext cx="869775" cy="308475"/>
            </a:xfrm>
            <a:custGeom>
              <a:rect b="b" l="l" r="r" t="t"/>
              <a:pathLst>
                <a:path extrusionOk="0" h="12339" w="34791">
                  <a:moveTo>
                    <a:pt x="25465" y="1"/>
                  </a:moveTo>
                  <a:cubicBezTo>
                    <a:pt x="23922" y="1"/>
                    <a:pt x="22368" y="124"/>
                    <a:pt x="20824" y="372"/>
                  </a:cubicBezTo>
                  <a:cubicBezTo>
                    <a:pt x="16478" y="1063"/>
                    <a:pt x="12323" y="2742"/>
                    <a:pt x="8847" y="5206"/>
                  </a:cubicBezTo>
                  <a:cubicBezTo>
                    <a:pt x="7346" y="6278"/>
                    <a:pt x="5918" y="7516"/>
                    <a:pt x="4513" y="8707"/>
                  </a:cubicBezTo>
                  <a:cubicBezTo>
                    <a:pt x="3060" y="9957"/>
                    <a:pt x="1584" y="11243"/>
                    <a:pt x="0" y="12338"/>
                  </a:cubicBezTo>
                  <a:lnTo>
                    <a:pt x="107" y="12338"/>
                  </a:lnTo>
                  <a:cubicBezTo>
                    <a:pt x="1655" y="11255"/>
                    <a:pt x="3120" y="10005"/>
                    <a:pt x="4548" y="8766"/>
                  </a:cubicBezTo>
                  <a:cubicBezTo>
                    <a:pt x="5929" y="7576"/>
                    <a:pt x="7370" y="6326"/>
                    <a:pt x="8870" y="5266"/>
                  </a:cubicBezTo>
                  <a:cubicBezTo>
                    <a:pt x="12347" y="2813"/>
                    <a:pt x="16478" y="1134"/>
                    <a:pt x="20824" y="444"/>
                  </a:cubicBezTo>
                  <a:cubicBezTo>
                    <a:pt x="22341" y="207"/>
                    <a:pt x="23871" y="89"/>
                    <a:pt x="25393" y="89"/>
                  </a:cubicBezTo>
                  <a:cubicBezTo>
                    <a:pt x="28231" y="89"/>
                    <a:pt x="31040" y="499"/>
                    <a:pt x="33683" y="1313"/>
                  </a:cubicBezTo>
                  <a:cubicBezTo>
                    <a:pt x="34052" y="1432"/>
                    <a:pt x="34409" y="1563"/>
                    <a:pt x="34790" y="1694"/>
                  </a:cubicBezTo>
                  <a:lnTo>
                    <a:pt x="34790" y="1635"/>
                  </a:lnTo>
                  <a:cubicBezTo>
                    <a:pt x="34433" y="1480"/>
                    <a:pt x="34076" y="1337"/>
                    <a:pt x="33719" y="1230"/>
                  </a:cubicBezTo>
                  <a:cubicBezTo>
                    <a:pt x="31078" y="414"/>
                    <a:pt x="28288" y="1"/>
                    <a:pt x="254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7"/>
            <p:cNvSpPr/>
            <p:nvPr/>
          </p:nvSpPr>
          <p:spPr>
            <a:xfrm>
              <a:off x="410450" y="3206125"/>
              <a:ext cx="540275" cy="112300"/>
            </a:xfrm>
            <a:custGeom>
              <a:rect b="b" l="l" r="r" t="t"/>
              <a:pathLst>
                <a:path extrusionOk="0" h="4492" w="21611">
                  <a:moveTo>
                    <a:pt x="5509" y="0"/>
                  </a:moveTo>
                  <a:cubicBezTo>
                    <a:pt x="3594" y="0"/>
                    <a:pt x="1821" y="279"/>
                    <a:pt x="203" y="836"/>
                  </a:cubicBezTo>
                  <a:cubicBezTo>
                    <a:pt x="144" y="872"/>
                    <a:pt x="60" y="884"/>
                    <a:pt x="1" y="919"/>
                  </a:cubicBezTo>
                  <a:lnTo>
                    <a:pt x="1" y="979"/>
                  </a:lnTo>
                  <a:lnTo>
                    <a:pt x="215" y="884"/>
                  </a:lnTo>
                  <a:cubicBezTo>
                    <a:pt x="1844" y="334"/>
                    <a:pt x="3615" y="57"/>
                    <a:pt x="5522" y="57"/>
                  </a:cubicBezTo>
                  <a:cubicBezTo>
                    <a:pt x="7991" y="57"/>
                    <a:pt x="10688" y="521"/>
                    <a:pt x="13598" y="1455"/>
                  </a:cubicBezTo>
                  <a:cubicBezTo>
                    <a:pt x="15788" y="2158"/>
                    <a:pt x="17932" y="3051"/>
                    <a:pt x="20015" y="3896"/>
                  </a:cubicBezTo>
                  <a:cubicBezTo>
                    <a:pt x="20491" y="4086"/>
                    <a:pt x="20968" y="4277"/>
                    <a:pt x="21444" y="4491"/>
                  </a:cubicBezTo>
                  <a:lnTo>
                    <a:pt x="21611" y="4491"/>
                  </a:lnTo>
                  <a:cubicBezTo>
                    <a:pt x="21087" y="4277"/>
                    <a:pt x="20551" y="4063"/>
                    <a:pt x="20027" y="3836"/>
                  </a:cubicBezTo>
                  <a:cubicBezTo>
                    <a:pt x="17943" y="2967"/>
                    <a:pt x="15788" y="2074"/>
                    <a:pt x="13598" y="1396"/>
                  </a:cubicBezTo>
                  <a:cubicBezTo>
                    <a:pt x="10682" y="464"/>
                    <a:pt x="7977" y="0"/>
                    <a:pt x="550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7"/>
            <p:cNvSpPr/>
            <p:nvPr/>
          </p:nvSpPr>
          <p:spPr>
            <a:xfrm>
              <a:off x="1543050" y="3036450"/>
              <a:ext cx="844175" cy="282275"/>
            </a:xfrm>
            <a:custGeom>
              <a:rect b="b" l="l" r="r" t="t"/>
              <a:pathLst>
                <a:path extrusionOk="0" h="11291" w="33767">
                  <a:moveTo>
                    <a:pt x="24042" y="1"/>
                  </a:moveTo>
                  <a:cubicBezTo>
                    <a:pt x="22499" y="1"/>
                    <a:pt x="20947" y="124"/>
                    <a:pt x="19407" y="372"/>
                  </a:cubicBezTo>
                  <a:cubicBezTo>
                    <a:pt x="15061" y="1051"/>
                    <a:pt x="10906" y="2730"/>
                    <a:pt x="7430" y="5206"/>
                  </a:cubicBezTo>
                  <a:cubicBezTo>
                    <a:pt x="5917" y="6278"/>
                    <a:pt x="4489" y="7516"/>
                    <a:pt x="3096" y="8707"/>
                  </a:cubicBezTo>
                  <a:cubicBezTo>
                    <a:pt x="2084" y="9564"/>
                    <a:pt x="1060" y="10457"/>
                    <a:pt x="0" y="11290"/>
                  </a:cubicBezTo>
                  <a:lnTo>
                    <a:pt x="107" y="11290"/>
                  </a:lnTo>
                  <a:cubicBezTo>
                    <a:pt x="1143" y="10469"/>
                    <a:pt x="2155" y="9611"/>
                    <a:pt x="3131" y="8766"/>
                  </a:cubicBezTo>
                  <a:cubicBezTo>
                    <a:pt x="4524" y="7575"/>
                    <a:pt x="5965" y="6325"/>
                    <a:pt x="7465" y="5266"/>
                  </a:cubicBezTo>
                  <a:cubicBezTo>
                    <a:pt x="10942" y="2813"/>
                    <a:pt x="15073" y="1122"/>
                    <a:pt x="19419" y="444"/>
                  </a:cubicBezTo>
                  <a:cubicBezTo>
                    <a:pt x="20947" y="201"/>
                    <a:pt x="22489" y="80"/>
                    <a:pt x="24021" y="80"/>
                  </a:cubicBezTo>
                  <a:cubicBezTo>
                    <a:pt x="26848" y="80"/>
                    <a:pt x="29645" y="490"/>
                    <a:pt x="32278" y="1301"/>
                  </a:cubicBezTo>
                  <a:cubicBezTo>
                    <a:pt x="32790" y="1456"/>
                    <a:pt x="33278" y="1634"/>
                    <a:pt x="33766" y="1837"/>
                  </a:cubicBezTo>
                  <a:lnTo>
                    <a:pt x="33766" y="1777"/>
                  </a:lnTo>
                  <a:cubicBezTo>
                    <a:pt x="33278" y="1563"/>
                    <a:pt x="32790" y="1372"/>
                    <a:pt x="32290" y="1229"/>
                  </a:cubicBezTo>
                  <a:cubicBezTo>
                    <a:pt x="29657" y="413"/>
                    <a:pt x="26865" y="1"/>
                    <a:pt x="2404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7"/>
            <p:cNvSpPr/>
            <p:nvPr/>
          </p:nvSpPr>
          <p:spPr>
            <a:xfrm>
              <a:off x="410750" y="3232250"/>
              <a:ext cx="467650" cy="86175"/>
            </a:xfrm>
            <a:custGeom>
              <a:rect b="b" l="l" r="r" t="t"/>
              <a:pathLst>
                <a:path extrusionOk="0" h="3447" w="18706">
                  <a:moveTo>
                    <a:pt x="5165" y="1"/>
                  </a:moveTo>
                  <a:cubicBezTo>
                    <a:pt x="3307" y="1"/>
                    <a:pt x="1582" y="264"/>
                    <a:pt x="1" y="791"/>
                  </a:cubicBezTo>
                  <a:lnTo>
                    <a:pt x="1" y="851"/>
                  </a:lnTo>
                  <a:cubicBezTo>
                    <a:pt x="1582" y="323"/>
                    <a:pt x="3307" y="60"/>
                    <a:pt x="5164" y="60"/>
                  </a:cubicBezTo>
                  <a:cubicBezTo>
                    <a:pt x="7625" y="60"/>
                    <a:pt x="10318" y="523"/>
                    <a:pt x="13217" y="1446"/>
                  </a:cubicBezTo>
                  <a:cubicBezTo>
                    <a:pt x="15014" y="2029"/>
                    <a:pt x="16800" y="2732"/>
                    <a:pt x="18551" y="3446"/>
                  </a:cubicBezTo>
                  <a:lnTo>
                    <a:pt x="18705" y="3446"/>
                  </a:lnTo>
                  <a:cubicBezTo>
                    <a:pt x="16919" y="2720"/>
                    <a:pt x="15086" y="1982"/>
                    <a:pt x="13228" y="1387"/>
                  </a:cubicBezTo>
                  <a:cubicBezTo>
                    <a:pt x="10323" y="463"/>
                    <a:pt x="7627" y="1"/>
                    <a:pt x="51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7"/>
            <p:cNvSpPr/>
            <p:nvPr/>
          </p:nvSpPr>
          <p:spPr>
            <a:xfrm>
              <a:off x="1565650" y="3062350"/>
              <a:ext cx="821275" cy="256075"/>
            </a:xfrm>
            <a:custGeom>
              <a:rect b="b" l="l" r="r" t="t"/>
              <a:pathLst>
                <a:path extrusionOk="0" h="10243" w="32851">
                  <a:moveTo>
                    <a:pt x="22751" y="0"/>
                  </a:moveTo>
                  <a:cubicBezTo>
                    <a:pt x="21208" y="0"/>
                    <a:pt x="19655" y="124"/>
                    <a:pt x="18110" y="372"/>
                  </a:cubicBezTo>
                  <a:cubicBezTo>
                    <a:pt x="13765" y="1063"/>
                    <a:pt x="9621" y="2741"/>
                    <a:pt x="6133" y="5206"/>
                  </a:cubicBezTo>
                  <a:cubicBezTo>
                    <a:pt x="4632" y="6278"/>
                    <a:pt x="3204" y="7516"/>
                    <a:pt x="1799" y="8706"/>
                  </a:cubicBezTo>
                  <a:cubicBezTo>
                    <a:pt x="1203" y="9230"/>
                    <a:pt x="608" y="9730"/>
                    <a:pt x="1" y="10242"/>
                  </a:cubicBezTo>
                  <a:lnTo>
                    <a:pt x="96" y="10242"/>
                  </a:lnTo>
                  <a:cubicBezTo>
                    <a:pt x="691" y="9754"/>
                    <a:pt x="1263" y="9242"/>
                    <a:pt x="1846" y="8754"/>
                  </a:cubicBezTo>
                  <a:cubicBezTo>
                    <a:pt x="3227" y="7563"/>
                    <a:pt x="4680" y="6313"/>
                    <a:pt x="6180" y="5254"/>
                  </a:cubicBezTo>
                  <a:cubicBezTo>
                    <a:pt x="9645" y="2801"/>
                    <a:pt x="13788" y="1122"/>
                    <a:pt x="18134" y="432"/>
                  </a:cubicBezTo>
                  <a:cubicBezTo>
                    <a:pt x="19662" y="189"/>
                    <a:pt x="21202" y="68"/>
                    <a:pt x="22734" y="68"/>
                  </a:cubicBezTo>
                  <a:cubicBezTo>
                    <a:pt x="25557" y="68"/>
                    <a:pt x="28353" y="478"/>
                    <a:pt x="30993" y="1289"/>
                  </a:cubicBezTo>
                  <a:cubicBezTo>
                    <a:pt x="31624" y="1491"/>
                    <a:pt x="32255" y="1729"/>
                    <a:pt x="32850" y="1991"/>
                  </a:cubicBezTo>
                  <a:lnTo>
                    <a:pt x="32850" y="1932"/>
                  </a:lnTo>
                  <a:cubicBezTo>
                    <a:pt x="32255" y="1658"/>
                    <a:pt x="31648" y="1432"/>
                    <a:pt x="31005" y="1229"/>
                  </a:cubicBezTo>
                  <a:cubicBezTo>
                    <a:pt x="28364" y="413"/>
                    <a:pt x="25574" y="0"/>
                    <a:pt x="2275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7"/>
            <p:cNvSpPr/>
            <p:nvPr/>
          </p:nvSpPr>
          <p:spPr>
            <a:xfrm>
              <a:off x="411050" y="3257825"/>
              <a:ext cx="392625" cy="60300"/>
            </a:xfrm>
            <a:custGeom>
              <a:rect b="b" l="l" r="r" t="t"/>
              <a:pathLst>
                <a:path extrusionOk="0" h="2412" w="15705">
                  <a:moveTo>
                    <a:pt x="4749" y="0"/>
                  </a:moveTo>
                  <a:cubicBezTo>
                    <a:pt x="3053" y="0"/>
                    <a:pt x="1469" y="220"/>
                    <a:pt x="1" y="661"/>
                  </a:cubicBezTo>
                  <a:lnTo>
                    <a:pt x="1" y="721"/>
                  </a:lnTo>
                  <a:cubicBezTo>
                    <a:pt x="1461" y="284"/>
                    <a:pt x="3043" y="65"/>
                    <a:pt x="4737" y="65"/>
                  </a:cubicBezTo>
                  <a:cubicBezTo>
                    <a:pt x="7201" y="65"/>
                    <a:pt x="9903" y="528"/>
                    <a:pt x="12824" y="1459"/>
                  </a:cubicBezTo>
                  <a:cubicBezTo>
                    <a:pt x="13728" y="1733"/>
                    <a:pt x="14621" y="2066"/>
                    <a:pt x="15526" y="2411"/>
                  </a:cubicBezTo>
                  <a:lnTo>
                    <a:pt x="15705" y="2411"/>
                  </a:lnTo>
                  <a:cubicBezTo>
                    <a:pt x="14752" y="2054"/>
                    <a:pt x="13800" y="1697"/>
                    <a:pt x="12847" y="1399"/>
                  </a:cubicBezTo>
                  <a:cubicBezTo>
                    <a:pt x="9924" y="467"/>
                    <a:pt x="7219" y="0"/>
                    <a:pt x="474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7"/>
            <p:cNvSpPr/>
            <p:nvPr/>
          </p:nvSpPr>
          <p:spPr>
            <a:xfrm>
              <a:off x="411050" y="3284275"/>
              <a:ext cx="309300" cy="34150"/>
            </a:xfrm>
            <a:custGeom>
              <a:rect b="b" l="l" r="r" t="t"/>
              <a:pathLst>
                <a:path extrusionOk="0" h="1366" w="12372">
                  <a:moveTo>
                    <a:pt x="4378" y="0"/>
                  </a:moveTo>
                  <a:cubicBezTo>
                    <a:pt x="2824" y="0"/>
                    <a:pt x="1362" y="185"/>
                    <a:pt x="1" y="556"/>
                  </a:cubicBezTo>
                  <a:lnTo>
                    <a:pt x="1" y="615"/>
                  </a:lnTo>
                  <a:cubicBezTo>
                    <a:pt x="1362" y="248"/>
                    <a:pt x="2823" y="63"/>
                    <a:pt x="4380" y="63"/>
                  </a:cubicBezTo>
                  <a:cubicBezTo>
                    <a:pt x="6758" y="63"/>
                    <a:pt x="9357" y="495"/>
                    <a:pt x="12157" y="1365"/>
                  </a:cubicBezTo>
                  <a:lnTo>
                    <a:pt x="12371" y="1365"/>
                  </a:lnTo>
                  <a:cubicBezTo>
                    <a:pt x="9491" y="456"/>
                    <a:pt x="6819" y="0"/>
                    <a:pt x="4378"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7"/>
            <p:cNvSpPr/>
            <p:nvPr/>
          </p:nvSpPr>
          <p:spPr>
            <a:xfrm>
              <a:off x="1586500" y="3088175"/>
              <a:ext cx="800125" cy="230250"/>
            </a:xfrm>
            <a:custGeom>
              <a:rect b="b" l="l" r="r" t="t"/>
              <a:pathLst>
                <a:path extrusionOk="0" h="9210" w="32005">
                  <a:moveTo>
                    <a:pt x="21497" y="0"/>
                  </a:moveTo>
                  <a:cubicBezTo>
                    <a:pt x="19965" y="0"/>
                    <a:pt x="18424" y="121"/>
                    <a:pt x="16895" y="363"/>
                  </a:cubicBezTo>
                  <a:cubicBezTo>
                    <a:pt x="12550" y="1065"/>
                    <a:pt x="8394" y="2732"/>
                    <a:pt x="4918" y="5209"/>
                  </a:cubicBezTo>
                  <a:cubicBezTo>
                    <a:pt x="3406" y="6280"/>
                    <a:pt x="1977" y="7507"/>
                    <a:pt x="584" y="8697"/>
                  </a:cubicBezTo>
                  <a:cubicBezTo>
                    <a:pt x="381" y="8876"/>
                    <a:pt x="191" y="9031"/>
                    <a:pt x="0" y="9209"/>
                  </a:cubicBezTo>
                  <a:lnTo>
                    <a:pt x="96" y="9209"/>
                  </a:lnTo>
                  <a:cubicBezTo>
                    <a:pt x="274" y="9055"/>
                    <a:pt x="453" y="8900"/>
                    <a:pt x="608" y="8745"/>
                  </a:cubicBezTo>
                  <a:cubicBezTo>
                    <a:pt x="2001" y="7554"/>
                    <a:pt x="3441" y="6304"/>
                    <a:pt x="4941" y="5245"/>
                  </a:cubicBezTo>
                  <a:cubicBezTo>
                    <a:pt x="8406" y="2792"/>
                    <a:pt x="12550" y="1113"/>
                    <a:pt x="16895" y="422"/>
                  </a:cubicBezTo>
                  <a:cubicBezTo>
                    <a:pt x="18412" y="186"/>
                    <a:pt x="19942" y="68"/>
                    <a:pt x="21464" y="68"/>
                  </a:cubicBezTo>
                  <a:cubicBezTo>
                    <a:pt x="24302" y="68"/>
                    <a:pt x="27111" y="478"/>
                    <a:pt x="29754" y="1292"/>
                  </a:cubicBezTo>
                  <a:cubicBezTo>
                    <a:pt x="30528" y="1530"/>
                    <a:pt x="31290" y="1827"/>
                    <a:pt x="32004" y="2149"/>
                  </a:cubicBezTo>
                  <a:lnTo>
                    <a:pt x="32004" y="2089"/>
                  </a:lnTo>
                  <a:cubicBezTo>
                    <a:pt x="31314" y="1768"/>
                    <a:pt x="30564" y="1470"/>
                    <a:pt x="29778" y="1232"/>
                  </a:cubicBezTo>
                  <a:cubicBezTo>
                    <a:pt x="27135" y="413"/>
                    <a:pt x="24331" y="0"/>
                    <a:pt x="21497"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7"/>
            <p:cNvSpPr/>
            <p:nvPr/>
          </p:nvSpPr>
          <p:spPr>
            <a:xfrm>
              <a:off x="425625" y="3310350"/>
              <a:ext cx="178625" cy="8075"/>
            </a:xfrm>
            <a:custGeom>
              <a:rect b="b" l="l" r="r" t="t"/>
              <a:pathLst>
                <a:path extrusionOk="0" h="323" w="7145">
                  <a:moveTo>
                    <a:pt x="3412" y="1"/>
                  </a:moveTo>
                  <a:cubicBezTo>
                    <a:pt x="2218" y="1"/>
                    <a:pt x="1078" y="108"/>
                    <a:pt x="1" y="322"/>
                  </a:cubicBezTo>
                  <a:lnTo>
                    <a:pt x="346" y="322"/>
                  </a:lnTo>
                  <a:cubicBezTo>
                    <a:pt x="1328" y="144"/>
                    <a:pt x="2355" y="54"/>
                    <a:pt x="3425" y="54"/>
                  </a:cubicBezTo>
                  <a:cubicBezTo>
                    <a:pt x="4496" y="54"/>
                    <a:pt x="5609" y="144"/>
                    <a:pt x="6764" y="322"/>
                  </a:cubicBezTo>
                  <a:lnTo>
                    <a:pt x="7145" y="322"/>
                  </a:lnTo>
                  <a:cubicBezTo>
                    <a:pt x="5853" y="108"/>
                    <a:pt x="4606" y="1"/>
                    <a:pt x="341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7"/>
            <p:cNvSpPr/>
            <p:nvPr/>
          </p:nvSpPr>
          <p:spPr>
            <a:xfrm>
              <a:off x="1607325" y="3114150"/>
              <a:ext cx="779600" cy="204575"/>
            </a:xfrm>
            <a:custGeom>
              <a:rect b="b" l="l" r="r" t="t"/>
              <a:pathLst>
                <a:path extrusionOk="0" h="8183" w="31184">
                  <a:moveTo>
                    <a:pt x="20328" y="0"/>
                  </a:moveTo>
                  <a:cubicBezTo>
                    <a:pt x="18785" y="0"/>
                    <a:pt x="17233" y="123"/>
                    <a:pt x="15693" y="372"/>
                  </a:cubicBezTo>
                  <a:cubicBezTo>
                    <a:pt x="11347" y="1050"/>
                    <a:pt x="7192" y="2741"/>
                    <a:pt x="3704" y="5206"/>
                  </a:cubicBezTo>
                  <a:cubicBezTo>
                    <a:pt x="2430" y="6111"/>
                    <a:pt x="1191" y="7146"/>
                    <a:pt x="1" y="8182"/>
                  </a:cubicBezTo>
                  <a:lnTo>
                    <a:pt x="96" y="8182"/>
                  </a:lnTo>
                  <a:cubicBezTo>
                    <a:pt x="1263" y="7170"/>
                    <a:pt x="2489" y="6158"/>
                    <a:pt x="3739" y="5265"/>
                  </a:cubicBezTo>
                  <a:cubicBezTo>
                    <a:pt x="7204" y="2812"/>
                    <a:pt x="11347" y="1134"/>
                    <a:pt x="15693" y="443"/>
                  </a:cubicBezTo>
                  <a:cubicBezTo>
                    <a:pt x="17210" y="206"/>
                    <a:pt x="18739" y="88"/>
                    <a:pt x="20259" y="88"/>
                  </a:cubicBezTo>
                  <a:cubicBezTo>
                    <a:pt x="23094" y="88"/>
                    <a:pt x="25901" y="499"/>
                    <a:pt x="28552" y="1312"/>
                  </a:cubicBezTo>
                  <a:cubicBezTo>
                    <a:pt x="29469" y="1586"/>
                    <a:pt x="30350" y="1943"/>
                    <a:pt x="31183" y="2360"/>
                  </a:cubicBezTo>
                  <a:lnTo>
                    <a:pt x="31183" y="2301"/>
                  </a:lnTo>
                  <a:cubicBezTo>
                    <a:pt x="30362" y="1872"/>
                    <a:pt x="29481" y="1515"/>
                    <a:pt x="28576" y="1229"/>
                  </a:cubicBezTo>
                  <a:cubicBezTo>
                    <a:pt x="25943" y="413"/>
                    <a:pt x="23151" y="0"/>
                    <a:pt x="20328"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7"/>
            <p:cNvSpPr/>
            <p:nvPr/>
          </p:nvSpPr>
          <p:spPr>
            <a:xfrm>
              <a:off x="1628475" y="3140250"/>
              <a:ext cx="758450" cy="178475"/>
            </a:xfrm>
            <a:custGeom>
              <a:rect b="b" l="l" r="r" t="t"/>
              <a:pathLst>
                <a:path extrusionOk="0" h="7139" w="30338">
                  <a:moveTo>
                    <a:pt x="19056" y="1"/>
                  </a:moveTo>
                  <a:cubicBezTo>
                    <a:pt x="17524" y="1"/>
                    <a:pt x="15983" y="121"/>
                    <a:pt x="14454" y="364"/>
                  </a:cubicBezTo>
                  <a:cubicBezTo>
                    <a:pt x="10109" y="1054"/>
                    <a:pt x="5953" y="2733"/>
                    <a:pt x="2477" y="5209"/>
                  </a:cubicBezTo>
                  <a:cubicBezTo>
                    <a:pt x="1631" y="5805"/>
                    <a:pt x="810" y="6471"/>
                    <a:pt x="0" y="7138"/>
                  </a:cubicBezTo>
                  <a:lnTo>
                    <a:pt x="95" y="7138"/>
                  </a:lnTo>
                  <a:cubicBezTo>
                    <a:pt x="881" y="6483"/>
                    <a:pt x="1679" y="5840"/>
                    <a:pt x="2524" y="5245"/>
                  </a:cubicBezTo>
                  <a:cubicBezTo>
                    <a:pt x="5989" y="2792"/>
                    <a:pt x="10120" y="1114"/>
                    <a:pt x="14466" y="423"/>
                  </a:cubicBezTo>
                  <a:cubicBezTo>
                    <a:pt x="15983" y="186"/>
                    <a:pt x="17513" y="68"/>
                    <a:pt x="19035" y="68"/>
                  </a:cubicBezTo>
                  <a:cubicBezTo>
                    <a:pt x="21873" y="68"/>
                    <a:pt x="24682" y="478"/>
                    <a:pt x="27325" y="1292"/>
                  </a:cubicBezTo>
                  <a:cubicBezTo>
                    <a:pt x="28385" y="1614"/>
                    <a:pt x="29397" y="2030"/>
                    <a:pt x="30337" y="2542"/>
                  </a:cubicBezTo>
                  <a:lnTo>
                    <a:pt x="30337" y="2471"/>
                  </a:lnTo>
                  <a:cubicBezTo>
                    <a:pt x="29397" y="1971"/>
                    <a:pt x="28397" y="1554"/>
                    <a:pt x="27349" y="1233"/>
                  </a:cubicBezTo>
                  <a:cubicBezTo>
                    <a:pt x="24698" y="413"/>
                    <a:pt x="21891" y="1"/>
                    <a:pt x="1905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7"/>
            <p:cNvSpPr/>
            <p:nvPr/>
          </p:nvSpPr>
          <p:spPr>
            <a:xfrm>
              <a:off x="1651075" y="3166225"/>
              <a:ext cx="736150" cy="152500"/>
            </a:xfrm>
            <a:custGeom>
              <a:rect b="b" l="l" r="r" t="t"/>
              <a:pathLst>
                <a:path extrusionOk="0" h="6100" w="29446">
                  <a:moveTo>
                    <a:pt x="17816" y="1"/>
                  </a:moveTo>
                  <a:cubicBezTo>
                    <a:pt x="16273" y="1"/>
                    <a:pt x="14721" y="124"/>
                    <a:pt x="13181" y="372"/>
                  </a:cubicBezTo>
                  <a:cubicBezTo>
                    <a:pt x="8835" y="1051"/>
                    <a:pt x="4680" y="2742"/>
                    <a:pt x="1192" y="5206"/>
                  </a:cubicBezTo>
                  <a:cubicBezTo>
                    <a:pt x="799" y="5492"/>
                    <a:pt x="394" y="5790"/>
                    <a:pt x="1" y="6099"/>
                  </a:cubicBezTo>
                  <a:lnTo>
                    <a:pt x="108" y="6099"/>
                  </a:lnTo>
                  <a:cubicBezTo>
                    <a:pt x="477" y="5813"/>
                    <a:pt x="858" y="5516"/>
                    <a:pt x="1239" y="5254"/>
                  </a:cubicBezTo>
                  <a:cubicBezTo>
                    <a:pt x="4716" y="2801"/>
                    <a:pt x="8847" y="1110"/>
                    <a:pt x="13193" y="432"/>
                  </a:cubicBezTo>
                  <a:cubicBezTo>
                    <a:pt x="14721" y="189"/>
                    <a:pt x="16263" y="68"/>
                    <a:pt x="17795" y="68"/>
                  </a:cubicBezTo>
                  <a:cubicBezTo>
                    <a:pt x="20622" y="68"/>
                    <a:pt x="23419" y="479"/>
                    <a:pt x="26052" y="1289"/>
                  </a:cubicBezTo>
                  <a:cubicBezTo>
                    <a:pt x="27242" y="1670"/>
                    <a:pt x="28385" y="2158"/>
                    <a:pt x="29445" y="2742"/>
                  </a:cubicBezTo>
                  <a:lnTo>
                    <a:pt x="29445" y="2682"/>
                  </a:lnTo>
                  <a:cubicBezTo>
                    <a:pt x="28385" y="2099"/>
                    <a:pt x="27254" y="1611"/>
                    <a:pt x="26064" y="1230"/>
                  </a:cubicBezTo>
                  <a:cubicBezTo>
                    <a:pt x="23431" y="414"/>
                    <a:pt x="20639" y="1"/>
                    <a:pt x="1781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7"/>
            <p:cNvSpPr/>
            <p:nvPr/>
          </p:nvSpPr>
          <p:spPr>
            <a:xfrm>
              <a:off x="1676400" y="3192350"/>
              <a:ext cx="709925" cy="126375"/>
            </a:xfrm>
            <a:custGeom>
              <a:rect b="b" l="l" r="r" t="t"/>
              <a:pathLst>
                <a:path extrusionOk="0" h="5055" w="28397">
                  <a:moveTo>
                    <a:pt x="16377" y="0"/>
                  </a:moveTo>
                  <a:cubicBezTo>
                    <a:pt x="14845" y="0"/>
                    <a:pt x="13304" y="121"/>
                    <a:pt x="11775" y="363"/>
                  </a:cubicBezTo>
                  <a:cubicBezTo>
                    <a:pt x="7501" y="1054"/>
                    <a:pt x="3441" y="2661"/>
                    <a:pt x="0" y="5054"/>
                  </a:cubicBezTo>
                  <a:lnTo>
                    <a:pt x="107" y="5054"/>
                  </a:lnTo>
                  <a:cubicBezTo>
                    <a:pt x="3512" y="2709"/>
                    <a:pt x="7549" y="1113"/>
                    <a:pt x="11775" y="446"/>
                  </a:cubicBezTo>
                  <a:cubicBezTo>
                    <a:pt x="13303" y="204"/>
                    <a:pt x="14845" y="83"/>
                    <a:pt x="16378" y="83"/>
                  </a:cubicBezTo>
                  <a:cubicBezTo>
                    <a:pt x="19204" y="83"/>
                    <a:pt x="22002" y="493"/>
                    <a:pt x="24634" y="1304"/>
                  </a:cubicBezTo>
                  <a:cubicBezTo>
                    <a:pt x="25991" y="1720"/>
                    <a:pt x="27265" y="2292"/>
                    <a:pt x="28396" y="2971"/>
                  </a:cubicBezTo>
                  <a:lnTo>
                    <a:pt x="28396" y="2899"/>
                  </a:lnTo>
                  <a:cubicBezTo>
                    <a:pt x="27289" y="2209"/>
                    <a:pt x="26003" y="1637"/>
                    <a:pt x="24670" y="1232"/>
                  </a:cubicBezTo>
                  <a:cubicBezTo>
                    <a:pt x="22019" y="413"/>
                    <a:pt x="19212" y="0"/>
                    <a:pt x="16377"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7"/>
            <p:cNvSpPr/>
            <p:nvPr/>
          </p:nvSpPr>
          <p:spPr>
            <a:xfrm>
              <a:off x="1707650" y="3218325"/>
              <a:ext cx="679275" cy="100400"/>
            </a:xfrm>
            <a:custGeom>
              <a:rect b="b" l="l" r="r" t="t"/>
              <a:pathLst>
                <a:path extrusionOk="0" h="4016" w="27171">
                  <a:moveTo>
                    <a:pt x="14791" y="0"/>
                  </a:moveTo>
                  <a:cubicBezTo>
                    <a:pt x="13248" y="0"/>
                    <a:pt x="11696" y="124"/>
                    <a:pt x="10156" y="372"/>
                  </a:cubicBezTo>
                  <a:cubicBezTo>
                    <a:pt x="6537" y="955"/>
                    <a:pt x="3072" y="2205"/>
                    <a:pt x="0" y="4015"/>
                  </a:cubicBezTo>
                  <a:lnTo>
                    <a:pt x="119" y="4015"/>
                  </a:lnTo>
                  <a:cubicBezTo>
                    <a:pt x="3155" y="2229"/>
                    <a:pt x="6596" y="1015"/>
                    <a:pt x="10156" y="443"/>
                  </a:cubicBezTo>
                  <a:cubicBezTo>
                    <a:pt x="11673" y="206"/>
                    <a:pt x="13203" y="89"/>
                    <a:pt x="14725" y="89"/>
                  </a:cubicBezTo>
                  <a:cubicBezTo>
                    <a:pt x="17563" y="89"/>
                    <a:pt x="20372" y="499"/>
                    <a:pt x="23015" y="1312"/>
                  </a:cubicBezTo>
                  <a:cubicBezTo>
                    <a:pt x="24515" y="1765"/>
                    <a:pt x="25932" y="2420"/>
                    <a:pt x="27170" y="3217"/>
                  </a:cubicBezTo>
                  <a:lnTo>
                    <a:pt x="27170" y="3134"/>
                  </a:lnTo>
                  <a:cubicBezTo>
                    <a:pt x="25932" y="2336"/>
                    <a:pt x="24527" y="1693"/>
                    <a:pt x="23039" y="1229"/>
                  </a:cubicBezTo>
                  <a:cubicBezTo>
                    <a:pt x="20406" y="413"/>
                    <a:pt x="17614" y="0"/>
                    <a:pt x="1479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7"/>
            <p:cNvSpPr/>
            <p:nvPr/>
          </p:nvSpPr>
          <p:spPr>
            <a:xfrm>
              <a:off x="1746050" y="3244225"/>
              <a:ext cx="624800" cy="74500"/>
            </a:xfrm>
            <a:custGeom>
              <a:rect b="b" l="l" r="r" t="t"/>
              <a:pathLst>
                <a:path extrusionOk="0" h="2980" w="24992">
                  <a:moveTo>
                    <a:pt x="12864" y="1"/>
                  </a:moveTo>
                  <a:cubicBezTo>
                    <a:pt x="11325" y="1"/>
                    <a:pt x="9776" y="124"/>
                    <a:pt x="8239" y="372"/>
                  </a:cubicBezTo>
                  <a:cubicBezTo>
                    <a:pt x="5358" y="836"/>
                    <a:pt x="2560" y="1729"/>
                    <a:pt x="0" y="2979"/>
                  </a:cubicBezTo>
                  <a:lnTo>
                    <a:pt x="155" y="2979"/>
                  </a:lnTo>
                  <a:cubicBezTo>
                    <a:pt x="2679" y="1765"/>
                    <a:pt x="5417" y="884"/>
                    <a:pt x="8251" y="431"/>
                  </a:cubicBezTo>
                  <a:cubicBezTo>
                    <a:pt x="9768" y="194"/>
                    <a:pt x="11296" y="76"/>
                    <a:pt x="12817" y="76"/>
                  </a:cubicBezTo>
                  <a:cubicBezTo>
                    <a:pt x="15652" y="76"/>
                    <a:pt x="18459" y="487"/>
                    <a:pt x="21110" y="1300"/>
                  </a:cubicBezTo>
                  <a:cubicBezTo>
                    <a:pt x="22467" y="1717"/>
                    <a:pt x="23741" y="2301"/>
                    <a:pt x="24884" y="2967"/>
                  </a:cubicBezTo>
                  <a:lnTo>
                    <a:pt x="24991" y="2967"/>
                  </a:lnTo>
                  <a:cubicBezTo>
                    <a:pt x="23836" y="2253"/>
                    <a:pt x="22503" y="1670"/>
                    <a:pt x="21122" y="1241"/>
                  </a:cubicBezTo>
                  <a:cubicBezTo>
                    <a:pt x="18486" y="416"/>
                    <a:pt x="15690" y="1"/>
                    <a:pt x="12864"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7"/>
            <p:cNvSpPr/>
            <p:nvPr/>
          </p:nvSpPr>
          <p:spPr>
            <a:xfrm>
              <a:off x="1796050" y="3270400"/>
              <a:ext cx="514975" cy="48325"/>
            </a:xfrm>
            <a:custGeom>
              <a:rect b="b" l="l" r="r" t="t"/>
              <a:pathLst>
                <a:path extrusionOk="0" h="1933" w="20599">
                  <a:moveTo>
                    <a:pt x="10482" y="1"/>
                  </a:moveTo>
                  <a:cubicBezTo>
                    <a:pt x="8938" y="1"/>
                    <a:pt x="7386" y="124"/>
                    <a:pt x="5846" y="372"/>
                  </a:cubicBezTo>
                  <a:cubicBezTo>
                    <a:pt x="3834" y="682"/>
                    <a:pt x="1870" y="1218"/>
                    <a:pt x="0" y="1932"/>
                  </a:cubicBezTo>
                  <a:lnTo>
                    <a:pt x="179" y="1932"/>
                  </a:lnTo>
                  <a:cubicBezTo>
                    <a:pt x="2012" y="1254"/>
                    <a:pt x="3917" y="742"/>
                    <a:pt x="5858" y="432"/>
                  </a:cubicBezTo>
                  <a:cubicBezTo>
                    <a:pt x="7386" y="189"/>
                    <a:pt x="8928" y="69"/>
                    <a:pt x="10461" y="69"/>
                  </a:cubicBezTo>
                  <a:cubicBezTo>
                    <a:pt x="13287" y="69"/>
                    <a:pt x="16085" y="479"/>
                    <a:pt x="18717" y="1289"/>
                  </a:cubicBezTo>
                  <a:cubicBezTo>
                    <a:pt x="19300" y="1468"/>
                    <a:pt x="19884" y="1682"/>
                    <a:pt x="20443" y="1920"/>
                  </a:cubicBezTo>
                  <a:lnTo>
                    <a:pt x="20598" y="1920"/>
                  </a:lnTo>
                  <a:cubicBezTo>
                    <a:pt x="20003" y="1658"/>
                    <a:pt x="19372" y="1432"/>
                    <a:pt x="18741" y="1230"/>
                  </a:cubicBezTo>
                  <a:cubicBezTo>
                    <a:pt x="16100" y="414"/>
                    <a:pt x="13305" y="1"/>
                    <a:pt x="1048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7"/>
            <p:cNvSpPr/>
            <p:nvPr/>
          </p:nvSpPr>
          <p:spPr>
            <a:xfrm>
              <a:off x="1868675" y="3296150"/>
              <a:ext cx="355425" cy="22275"/>
            </a:xfrm>
            <a:custGeom>
              <a:rect b="b" l="l" r="r" t="t"/>
              <a:pathLst>
                <a:path extrusionOk="0" h="891" w="14217">
                  <a:moveTo>
                    <a:pt x="7146" y="0"/>
                  </a:moveTo>
                  <a:cubicBezTo>
                    <a:pt x="5618" y="0"/>
                    <a:pt x="4082" y="121"/>
                    <a:pt x="2560" y="366"/>
                  </a:cubicBezTo>
                  <a:cubicBezTo>
                    <a:pt x="1691" y="497"/>
                    <a:pt x="846" y="676"/>
                    <a:pt x="0" y="890"/>
                  </a:cubicBezTo>
                  <a:lnTo>
                    <a:pt x="250" y="890"/>
                  </a:lnTo>
                  <a:cubicBezTo>
                    <a:pt x="1012" y="712"/>
                    <a:pt x="1786" y="545"/>
                    <a:pt x="2560" y="426"/>
                  </a:cubicBezTo>
                  <a:cubicBezTo>
                    <a:pt x="4073" y="186"/>
                    <a:pt x="5602" y="66"/>
                    <a:pt x="7122" y="66"/>
                  </a:cubicBezTo>
                  <a:cubicBezTo>
                    <a:pt x="9443" y="66"/>
                    <a:pt x="11747" y="344"/>
                    <a:pt x="13955" y="890"/>
                  </a:cubicBezTo>
                  <a:lnTo>
                    <a:pt x="14217" y="890"/>
                  </a:lnTo>
                  <a:cubicBezTo>
                    <a:pt x="11937" y="300"/>
                    <a:pt x="9551" y="0"/>
                    <a:pt x="7146"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7"/>
            <p:cNvSpPr/>
            <p:nvPr/>
          </p:nvSpPr>
          <p:spPr>
            <a:xfrm>
              <a:off x="1261450" y="3318400"/>
              <a:ext cx="80700" cy="1350"/>
            </a:xfrm>
            <a:custGeom>
              <a:rect b="b" l="l" r="r" t="t"/>
              <a:pathLst>
                <a:path extrusionOk="0" h="54" w="3228">
                  <a:moveTo>
                    <a:pt x="1" y="0"/>
                  </a:moveTo>
                  <a:cubicBezTo>
                    <a:pt x="554" y="36"/>
                    <a:pt x="1099" y="54"/>
                    <a:pt x="1636" y="54"/>
                  </a:cubicBezTo>
                  <a:cubicBezTo>
                    <a:pt x="2174" y="54"/>
                    <a:pt x="2703" y="36"/>
                    <a:pt x="3227"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7"/>
            <p:cNvSpPr/>
            <p:nvPr/>
          </p:nvSpPr>
          <p:spPr>
            <a:xfrm>
              <a:off x="1244500" y="3318400"/>
              <a:ext cx="112825" cy="3375"/>
            </a:xfrm>
            <a:custGeom>
              <a:rect b="b" l="l" r="r" t="t"/>
              <a:pathLst>
                <a:path extrusionOk="0" h="135" w="4513">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7"/>
            <p:cNvSpPr/>
            <p:nvPr/>
          </p:nvSpPr>
          <p:spPr>
            <a:xfrm>
              <a:off x="1244500" y="3318400"/>
              <a:ext cx="112825" cy="3375"/>
            </a:xfrm>
            <a:custGeom>
              <a:rect b="b" l="l" r="r" t="t"/>
              <a:pathLst>
                <a:path extrusionOk="0" h="135" w="4513">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7"/>
            <p:cNvSpPr/>
            <p:nvPr/>
          </p:nvSpPr>
          <p:spPr>
            <a:xfrm>
              <a:off x="411050" y="3318400"/>
              <a:ext cx="23550" cy="4775"/>
            </a:xfrm>
            <a:custGeom>
              <a:rect b="b" l="l" r="r" t="t"/>
              <a:pathLst>
                <a:path extrusionOk="0" h="191" w="942">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7"/>
            <p:cNvSpPr/>
            <p:nvPr/>
          </p:nvSpPr>
          <p:spPr>
            <a:xfrm>
              <a:off x="411050" y="3318400"/>
              <a:ext cx="23550" cy="4775"/>
            </a:xfrm>
            <a:custGeom>
              <a:rect b="b" l="l" r="r" t="t"/>
              <a:pathLst>
                <a:path extrusionOk="0" h="191" w="942">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23">
    <p:spTree>
      <p:nvGrpSpPr>
        <p:cNvPr id="1106" name="Shape 1106"/>
        <p:cNvGrpSpPr/>
        <p:nvPr/>
      </p:nvGrpSpPr>
      <p:grpSpPr>
        <a:xfrm>
          <a:off x="0" y="0"/>
          <a:ext cx="0" cy="0"/>
          <a:chOff x="0" y="0"/>
          <a:chExt cx="0" cy="0"/>
        </a:xfrm>
      </p:grpSpPr>
      <p:sp>
        <p:nvSpPr>
          <p:cNvPr id="1107" name="Google Shape;1107;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108" name="Google Shape;1108;p28"/>
          <p:cNvGrpSpPr/>
          <p:nvPr/>
        </p:nvGrpSpPr>
        <p:grpSpPr>
          <a:xfrm>
            <a:off x="6519854" y="3058198"/>
            <a:ext cx="2622438" cy="2085022"/>
            <a:chOff x="5005075" y="2239400"/>
            <a:chExt cx="749525" cy="595925"/>
          </a:xfrm>
        </p:grpSpPr>
        <p:sp>
          <p:nvSpPr>
            <p:cNvPr id="1109" name="Google Shape;1109;p28"/>
            <p:cNvSpPr/>
            <p:nvPr/>
          </p:nvSpPr>
          <p:spPr>
            <a:xfrm>
              <a:off x="5005075" y="2239400"/>
              <a:ext cx="748925" cy="595925"/>
            </a:xfrm>
            <a:custGeom>
              <a:rect b="b" l="l" r="r" t="t"/>
              <a:pathLst>
                <a:path extrusionOk="0" h="23837" w="29957">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8"/>
            <p:cNvSpPr/>
            <p:nvPr/>
          </p:nvSpPr>
          <p:spPr>
            <a:xfrm>
              <a:off x="5043775" y="2286125"/>
              <a:ext cx="710825" cy="549200"/>
            </a:xfrm>
            <a:custGeom>
              <a:rect b="b" l="l" r="r" t="t"/>
              <a:pathLst>
                <a:path extrusionOk="0" h="21968" w="28433">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8"/>
            <p:cNvSpPr/>
            <p:nvPr/>
          </p:nvSpPr>
          <p:spPr>
            <a:xfrm>
              <a:off x="5082175" y="2323325"/>
              <a:ext cx="671525" cy="512000"/>
            </a:xfrm>
            <a:custGeom>
              <a:rect b="b" l="l" r="r" t="t"/>
              <a:pathLst>
                <a:path extrusionOk="0" h="20480" w="26861">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8"/>
            <p:cNvSpPr/>
            <p:nvPr/>
          </p:nvSpPr>
          <p:spPr>
            <a:xfrm>
              <a:off x="5121175" y="2355475"/>
              <a:ext cx="632825" cy="479850"/>
            </a:xfrm>
            <a:custGeom>
              <a:rect b="b" l="l" r="r" t="t"/>
              <a:pathLst>
                <a:path extrusionOk="0" h="19194" w="25313">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8"/>
            <p:cNvSpPr/>
            <p:nvPr/>
          </p:nvSpPr>
          <p:spPr>
            <a:xfrm>
              <a:off x="5160150" y="2382575"/>
              <a:ext cx="594150" cy="452750"/>
            </a:xfrm>
            <a:custGeom>
              <a:rect b="b" l="l" r="r" t="t"/>
              <a:pathLst>
                <a:path extrusionOk="0" h="18110" w="23766">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8"/>
            <p:cNvSpPr/>
            <p:nvPr/>
          </p:nvSpPr>
          <p:spPr>
            <a:xfrm>
              <a:off x="5198850" y="2407575"/>
              <a:ext cx="555150" cy="427750"/>
            </a:xfrm>
            <a:custGeom>
              <a:rect b="b" l="l" r="r" t="t"/>
              <a:pathLst>
                <a:path extrusionOk="0" h="17110" w="22206">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8"/>
            <p:cNvSpPr/>
            <p:nvPr/>
          </p:nvSpPr>
          <p:spPr>
            <a:xfrm>
              <a:off x="5238450" y="2429900"/>
              <a:ext cx="515550" cy="405425"/>
            </a:xfrm>
            <a:custGeom>
              <a:rect b="b" l="l" r="r" t="t"/>
              <a:pathLst>
                <a:path extrusionOk="0" h="16217" w="20622">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8"/>
            <p:cNvSpPr/>
            <p:nvPr/>
          </p:nvSpPr>
          <p:spPr>
            <a:xfrm>
              <a:off x="5277425" y="2451025"/>
              <a:ext cx="476575" cy="384300"/>
            </a:xfrm>
            <a:custGeom>
              <a:rect b="b" l="l" r="r" t="t"/>
              <a:pathLst>
                <a:path extrusionOk="0" h="15372" w="19063">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8"/>
            <p:cNvSpPr/>
            <p:nvPr/>
          </p:nvSpPr>
          <p:spPr>
            <a:xfrm>
              <a:off x="5317325" y="2471850"/>
              <a:ext cx="436675" cy="363175"/>
            </a:xfrm>
            <a:custGeom>
              <a:rect b="b" l="l" r="r" t="t"/>
              <a:pathLst>
                <a:path extrusionOk="0" h="14527" w="17467">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8"/>
            <p:cNvSpPr/>
            <p:nvPr/>
          </p:nvSpPr>
          <p:spPr>
            <a:xfrm>
              <a:off x="5356600" y="2493000"/>
              <a:ext cx="397400" cy="342025"/>
            </a:xfrm>
            <a:custGeom>
              <a:rect b="b" l="l" r="r" t="t"/>
              <a:pathLst>
                <a:path extrusionOk="0" h="13681" w="15896">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8"/>
            <p:cNvSpPr/>
            <p:nvPr/>
          </p:nvSpPr>
          <p:spPr>
            <a:xfrm>
              <a:off x="5396500" y="2514725"/>
              <a:ext cx="357200" cy="320300"/>
            </a:xfrm>
            <a:custGeom>
              <a:rect b="b" l="l" r="r" t="t"/>
              <a:pathLst>
                <a:path extrusionOk="0" h="12812" w="14288">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8"/>
            <p:cNvSpPr/>
            <p:nvPr/>
          </p:nvSpPr>
          <p:spPr>
            <a:xfrm>
              <a:off x="5436675" y="2538250"/>
              <a:ext cx="317025" cy="296775"/>
            </a:xfrm>
            <a:custGeom>
              <a:rect b="b" l="l" r="r" t="t"/>
              <a:pathLst>
                <a:path extrusionOk="0" h="11871" w="12681">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8"/>
            <p:cNvSpPr/>
            <p:nvPr/>
          </p:nvSpPr>
          <p:spPr>
            <a:xfrm>
              <a:off x="5476875" y="2563850"/>
              <a:ext cx="276825" cy="271175"/>
            </a:xfrm>
            <a:custGeom>
              <a:rect b="b" l="l" r="r" t="t"/>
              <a:pathLst>
                <a:path extrusionOk="0" h="10847" w="11073">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8"/>
            <p:cNvSpPr/>
            <p:nvPr/>
          </p:nvSpPr>
          <p:spPr>
            <a:xfrm>
              <a:off x="5517350" y="2592425"/>
              <a:ext cx="236650" cy="242900"/>
            </a:xfrm>
            <a:custGeom>
              <a:rect b="b" l="l" r="r" t="t"/>
              <a:pathLst>
                <a:path extrusionOk="0" h="9716" w="9466">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3" name="Google Shape;1123;p28"/>
          <p:cNvGrpSpPr/>
          <p:nvPr/>
        </p:nvGrpSpPr>
        <p:grpSpPr>
          <a:xfrm rot="10800000">
            <a:off x="-13" y="-1"/>
            <a:ext cx="9142584" cy="1688125"/>
            <a:chOff x="410450" y="2958175"/>
            <a:chExt cx="1976775" cy="365000"/>
          </a:xfrm>
        </p:grpSpPr>
        <p:sp>
          <p:nvSpPr>
            <p:cNvPr id="1124" name="Google Shape;1124;p28"/>
            <p:cNvSpPr/>
            <p:nvPr/>
          </p:nvSpPr>
          <p:spPr>
            <a:xfrm>
              <a:off x="410750" y="3128425"/>
              <a:ext cx="850125" cy="190000"/>
            </a:xfrm>
            <a:custGeom>
              <a:rect b="b" l="l" r="r" t="t"/>
              <a:pathLst>
                <a:path extrusionOk="0" h="7600" w="34005">
                  <a:moveTo>
                    <a:pt x="6664" y="1"/>
                  </a:moveTo>
                  <a:cubicBezTo>
                    <a:pt x="4749" y="1"/>
                    <a:pt x="2976" y="280"/>
                    <a:pt x="1358" y="837"/>
                  </a:cubicBezTo>
                  <a:cubicBezTo>
                    <a:pt x="894" y="1003"/>
                    <a:pt x="429" y="1194"/>
                    <a:pt x="1" y="1420"/>
                  </a:cubicBezTo>
                  <a:lnTo>
                    <a:pt x="1" y="1479"/>
                  </a:lnTo>
                  <a:cubicBezTo>
                    <a:pt x="453" y="1253"/>
                    <a:pt x="906" y="1063"/>
                    <a:pt x="1382" y="896"/>
                  </a:cubicBezTo>
                  <a:cubicBezTo>
                    <a:pt x="2989" y="331"/>
                    <a:pt x="4751" y="50"/>
                    <a:pt x="6653" y="50"/>
                  </a:cubicBezTo>
                  <a:cubicBezTo>
                    <a:pt x="9120" y="50"/>
                    <a:pt x="11824" y="522"/>
                    <a:pt x="14741" y="1456"/>
                  </a:cubicBezTo>
                  <a:cubicBezTo>
                    <a:pt x="16919" y="2146"/>
                    <a:pt x="19063" y="3039"/>
                    <a:pt x="21146" y="3896"/>
                  </a:cubicBezTo>
                  <a:cubicBezTo>
                    <a:pt x="23206" y="4742"/>
                    <a:pt x="25313" y="5599"/>
                    <a:pt x="27456" y="6302"/>
                  </a:cubicBezTo>
                  <a:cubicBezTo>
                    <a:pt x="29528" y="6968"/>
                    <a:pt x="31493" y="7409"/>
                    <a:pt x="33338" y="7599"/>
                  </a:cubicBezTo>
                  <a:lnTo>
                    <a:pt x="34005" y="7599"/>
                  </a:lnTo>
                  <a:cubicBezTo>
                    <a:pt x="31981" y="7433"/>
                    <a:pt x="29814" y="6992"/>
                    <a:pt x="27492" y="6230"/>
                  </a:cubicBezTo>
                  <a:cubicBezTo>
                    <a:pt x="25349" y="5540"/>
                    <a:pt x="23230" y="4670"/>
                    <a:pt x="21182" y="3837"/>
                  </a:cubicBezTo>
                  <a:cubicBezTo>
                    <a:pt x="19098" y="2968"/>
                    <a:pt x="16931" y="2075"/>
                    <a:pt x="14752" y="1396"/>
                  </a:cubicBezTo>
                  <a:cubicBezTo>
                    <a:pt x="11836" y="464"/>
                    <a:pt x="9132" y="1"/>
                    <a:pt x="6664"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8"/>
            <p:cNvSpPr/>
            <p:nvPr/>
          </p:nvSpPr>
          <p:spPr>
            <a:xfrm>
              <a:off x="410450" y="3154025"/>
              <a:ext cx="704275" cy="164100"/>
            </a:xfrm>
            <a:custGeom>
              <a:rect b="b" l="l" r="r" t="t"/>
              <a:pathLst>
                <a:path extrusionOk="0" h="6564" w="28171">
                  <a:moveTo>
                    <a:pt x="6283" y="0"/>
                  </a:moveTo>
                  <a:cubicBezTo>
                    <a:pt x="4368" y="0"/>
                    <a:pt x="2595" y="280"/>
                    <a:pt x="977" y="836"/>
                  </a:cubicBezTo>
                  <a:cubicBezTo>
                    <a:pt x="656" y="956"/>
                    <a:pt x="322" y="1098"/>
                    <a:pt x="1" y="1229"/>
                  </a:cubicBezTo>
                  <a:lnTo>
                    <a:pt x="1" y="1289"/>
                  </a:lnTo>
                  <a:cubicBezTo>
                    <a:pt x="322" y="1134"/>
                    <a:pt x="656" y="1003"/>
                    <a:pt x="989" y="884"/>
                  </a:cubicBezTo>
                  <a:cubicBezTo>
                    <a:pt x="2607" y="334"/>
                    <a:pt x="4377" y="58"/>
                    <a:pt x="6286" y="58"/>
                  </a:cubicBezTo>
                  <a:cubicBezTo>
                    <a:pt x="8758" y="58"/>
                    <a:pt x="11462" y="522"/>
                    <a:pt x="14372" y="1456"/>
                  </a:cubicBezTo>
                  <a:cubicBezTo>
                    <a:pt x="16562" y="2158"/>
                    <a:pt x="18705" y="3051"/>
                    <a:pt x="20789" y="3896"/>
                  </a:cubicBezTo>
                  <a:cubicBezTo>
                    <a:pt x="22849" y="4742"/>
                    <a:pt x="24956" y="5611"/>
                    <a:pt x="27099" y="6301"/>
                  </a:cubicBezTo>
                  <a:cubicBezTo>
                    <a:pt x="27385" y="6397"/>
                    <a:pt x="27671" y="6480"/>
                    <a:pt x="27945" y="6563"/>
                  </a:cubicBezTo>
                  <a:lnTo>
                    <a:pt x="28171" y="6563"/>
                  </a:lnTo>
                  <a:cubicBezTo>
                    <a:pt x="27826" y="6468"/>
                    <a:pt x="27468" y="6349"/>
                    <a:pt x="27111" y="6230"/>
                  </a:cubicBezTo>
                  <a:cubicBezTo>
                    <a:pt x="24968" y="5551"/>
                    <a:pt x="22861" y="4670"/>
                    <a:pt x="20801" y="3837"/>
                  </a:cubicBezTo>
                  <a:cubicBezTo>
                    <a:pt x="18717" y="2968"/>
                    <a:pt x="16562" y="2075"/>
                    <a:pt x="14372" y="1396"/>
                  </a:cubicBezTo>
                  <a:cubicBezTo>
                    <a:pt x="11455" y="464"/>
                    <a:pt x="8751" y="0"/>
                    <a:pt x="6283"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8"/>
            <p:cNvSpPr/>
            <p:nvPr/>
          </p:nvSpPr>
          <p:spPr>
            <a:xfrm>
              <a:off x="1442425" y="2958175"/>
              <a:ext cx="944200" cy="360250"/>
            </a:xfrm>
            <a:custGeom>
              <a:rect b="b" l="l" r="r" t="t"/>
              <a:pathLst>
                <a:path extrusionOk="0" h="14410" w="37768">
                  <a:moveTo>
                    <a:pt x="29211" y="0"/>
                  </a:moveTo>
                  <a:cubicBezTo>
                    <a:pt x="27667" y="0"/>
                    <a:pt x="26115" y="124"/>
                    <a:pt x="24575" y="372"/>
                  </a:cubicBezTo>
                  <a:cubicBezTo>
                    <a:pt x="20229" y="1062"/>
                    <a:pt x="16074" y="2741"/>
                    <a:pt x="12598" y="5206"/>
                  </a:cubicBezTo>
                  <a:cubicBezTo>
                    <a:pt x="11085" y="6277"/>
                    <a:pt x="9669" y="7516"/>
                    <a:pt x="8264" y="8706"/>
                  </a:cubicBezTo>
                  <a:cubicBezTo>
                    <a:pt x="5728" y="10897"/>
                    <a:pt x="3108" y="13147"/>
                    <a:pt x="1" y="14409"/>
                  </a:cubicBezTo>
                  <a:lnTo>
                    <a:pt x="167" y="14409"/>
                  </a:lnTo>
                  <a:cubicBezTo>
                    <a:pt x="3215" y="13147"/>
                    <a:pt x="5799" y="10909"/>
                    <a:pt x="8299" y="8754"/>
                  </a:cubicBezTo>
                  <a:cubicBezTo>
                    <a:pt x="9680" y="7563"/>
                    <a:pt x="11121" y="6313"/>
                    <a:pt x="12621" y="5253"/>
                  </a:cubicBezTo>
                  <a:cubicBezTo>
                    <a:pt x="16098" y="2801"/>
                    <a:pt x="20229" y="1122"/>
                    <a:pt x="24575" y="431"/>
                  </a:cubicBezTo>
                  <a:cubicBezTo>
                    <a:pt x="26103" y="189"/>
                    <a:pt x="27645" y="68"/>
                    <a:pt x="29178" y="68"/>
                  </a:cubicBezTo>
                  <a:cubicBezTo>
                    <a:pt x="32004" y="68"/>
                    <a:pt x="34802" y="478"/>
                    <a:pt x="37434" y="1289"/>
                  </a:cubicBezTo>
                  <a:cubicBezTo>
                    <a:pt x="37553" y="1336"/>
                    <a:pt x="37660" y="1372"/>
                    <a:pt x="37767" y="1396"/>
                  </a:cubicBezTo>
                  <a:lnTo>
                    <a:pt x="37767" y="1336"/>
                  </a:lnTo>
                  <a:cubicBezTo>
                    <a:pt x="37672" y="1312"/>
                    <a:pt x="37565" y="1265"/>
                    <a:pt x="37470" y="1229"/>
                  </a:cubicBezTo>
                  <a:cubicBezTo>
                    <a:pt x="34829" y="413"/>
                    <a:pt x="32034" y="0"/>
                    <a:pt x="2921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8"/>
            <p:cNvSpPr/>
            <p:nvPr/>
          </p:nvSpPr>
          <p:spPr>
            <a:xfrm>
              <a:off x="1485600" y="2984350"/>
              <a:ext cx="900725" cy="334075"/>
            </a:xfrm>
            <a:custGeom>
              <a:rect b="b" l="l" r="r" t="t"/>
              <a:pathLst>
                <a:path extrusionOk="0" h="13363" w="36029">
                  <a:moveTo>
                    <a:pt x="27099" y="1"/>
                  </a:moveTo>
                  <a:cubicBezTo>
                    <a:pt x="25554" y="1"/>
                    <a:pt x="24000" y="124"/>
                    <a:pt x="22455" y="373"/>
                  </a:cubicBezTo>
                  <a:cubicBezTo>
                    <a:pt x="18110" y="1051"/>
                    <a:pt x="13966" y="2730"/>
                    <a:pt x="10478" y="5207"/>
                  </a:cubicBezTo>
                  <a:cubicBezTo>
                    <a:pt x="8977" y="6278"/>
                    <a:pt x="7549" y="7516"/>
                    <a:pt x="6144" y="8707"/>
                  </a:cubicBezTo>
                  <a:cubicBezTo>
                    <a:pt x="4215" y="10374"/>
                    <a:pt x="2215" y="12100"/>
                    <a:pt x="0" y="13362"/>
                  </a:cubicBezTo>
                  <a:lnTo>
                    <a:pt x="119" y="13362"/>
                  </a:lnTo>
                  <a:cubicBezTo>
                    <a:pt x="2310" y="12100"/>
                    <a:pt x="4263" y="10398"/>
                    <a:pt x="6179" y="8743"/>
                  </a:cubicBezTo>
                  <a:cubicBezTo>
                    <a:pt x="7561" y="7552"/>
                    <a:pt x="9001" y="6302"/>
                    <a:pt x="10513" y="5242"/>
                  </a:cubicBezTo>
                  <a:cubicBezTo>
                    <a:pt x="13978" y="2790"/>
                    <a:pt x="18110" y="1111"/>
                    <a:pt x="22455" y="432"/>
                  </a:cubicBezTo>
                  <a:cubicBezTo>
                    <a:pt x="23988" y="189"/>
                    <a:pt x="25530" y="69"/>
                    <a:pt x="27063" y="69"/>
                  </a:cubicBezTo>
                  <a:cubicBezTo>
                    <a:pt x="29889" y="69"/>
                    <a:pt x="32682" y="479"/>
                    <a:pt x="35314" y="1289"/>
                  </a:cubicBezTo>
                  <a:cubicBezTo>
                    <a:pt x="35552" y="1361"/>
                    <a:pt x="35790" y="1432"/>
                    <a:pt x="36028" y="1528"/>
                  </a:cubicBezTo>
                  <a:lnTo>
                    <a:pt x="36028" y="1468"/>
                  </a:lnTo>
                  <a:cubicBezTo>
                    <a:pt x="35826" y="1397"/>
                    <a:pt x="35588" y="1301"/>
                    <a:pt x="35350" y="1230"/>
                  </a:cubicBezTo>
                  <a:cubicBezTo>
                    <a:pt x="32717" y="414"/>
                    <a:pt x="29925" y="1"/>
                    <a:pt x="27099"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8"/>
            <p:cNvSpPr/>
            <p:nvPr/>
          </p:nvSpPr>
          <p:spPr>
            <a:xfrm>
              <a:off x="410450" y="3180200"/>
              <a:ext cx="616475" cy="137925"/>
            </a:xfrm>
            <a:custGeom>
              <a:rect b="b" l="l" r="r" t="t"/>
              <a:pathLst>
                <a:path extrusionOk="0" h="5517" w="24659">
                  <a:moveTo>
                    <a:pt x="5912" y="0"/>
                  </a:moveTo>
                  <a:cubicBezTo>
                    <a:pt x="3993" y="0"/>
                    <a:pt x="2217" y="280"/>
                    <a:pt x="596" y="837"/>
                  </a:cubicBezTo>
                  <a:cubicBezTo>
                    <a:pt x="406" y="897"/>
                    <a:pt x="203" y="980"/>
                    <a:pt x="1" y="1063"/>
                  </a:cubicBezTo>
                  <a:lnTo>
                    <a:pt x="1" y="1123"/>
                  </a:lnTo>
                  <a:cubicBezTo>
                    <a:pt x="191" y="1028"/>
                    <a:pt x="406" y="956"/>
                    <a:pt x="608" y="885"/>
                  </a:cubicBezTo>
                  <a:cubicBezTo>
                    <a:pt x="2239" y="332"/>
                    <a:pt x="4016" y="54"/>
                    <a:pt x="5932" y="54"/>
                  </a:cubicBezTo>
                  <a:cubicBezTo>
                    <a:pt x="8394" y="54"/>
                    <a:pt x="11085" y="514"/>
                    <a:pt x="13991" y="1444"/>
                  </a:cubicBezTo>
                  <a:cubicBezTo>
                    <a:pt x="16181" y="2147"/>
                    <a:pt x="18324" y="3040"/>
                    <a:pt x="20408" y="3885"/>
                  </a:cubicBezTo>
                  <a:cubicBezTo>
                    <a:pt x="21742" y="4445"/>
                    <a:pt x="23099" y="5004"/>
                    <a:pt x="24480" y="5516"/>
                  </a:cubicBezTo>
                  <a:lnTo>
                    <a:pt x="24659" y="5516"/>
                  </a:lnTo>
                  <a:cubicBezTo>
                    <a:pt x="23230" y="4969"/>
                    <a:pt x="21801" y="4397"/>
                    <a:pt x="20420" y="3826"/>
                  </a:cubicBezTo>
                  <a:cubicBezTo>
                    <a:pt x="18336" y="2968"/>
                    <a:pt x="16181" y="2075"/>
                    <a:pt x="13991" y="1385"/>
                  </a:cubicBezTo>
                  <a:cubicBezTo>
                    <a:pt x="11078" y="461"/>
                    <a:pt x="8377" y="0"/>
                    <a:pt x="5912"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8"/>
            <p:cNvSpPr/>
            <p:nvPr/>
          </p:nvSpPr>
          <p:spPr>
            <a:xfrm>
              <a:off x="1517150" y="3010250"/>
              <a:ext cx="869775" cy="308475"/>
            </a:xfrm>
            <a:custGeom>
              <a:rect b="b" l="l" r="r" t="t"/>
              <a:pathLst>
                <a:path extrusionOk="0" h="12339" w="34791">
                  <a:moveTo>
                    <a:pt x="25465" y="1"/>
                  </a:moveTo>
                  <a:cubicBezTo>
                    <a:pt x="23922" y="1"/>
                    <a:pt x="22368" y="124"/>
                    <a:pt x="20824" y="372"/>
                  </a:cubicBezTo>
                  <a:cubicBezTo>
                    <a:pt x="16478" y="1063"/>
                    <a:pt x="12323" y="2742"/>
                    <a:pt x="8847" y="5206"/>
                  </a:cubicBezTo>
                  <a:cubicBezTo>
                    <a:pt x="7346" y="6278"/>
                    <a:pt x="5918" y="7516"/>
                    <a:pt x="4513" y="8707"/>
                  </a:cubicBezTo>
                  <a:cubicBezTo>
                    <a:pt x="3060" y="9957"/>
                    <a:pt x="1584" y="11243"/>
                    <a:pt x="0" y="12338"/>
                  </a:cubicBezTo>
                  <a:lnTo>
                    <a:pt x="107" y="12338"/>
                  </a:lnTo>
                  <a:cubicBezTo>
                    <a:pt x="1655" y="11255"/>
                    <a:pt x="3120" y="10005"/>
                    <a:pt x="4548" y="8766"/>
                  </a:cubicBezTo>
                  <a:cubicBezTo>
                    <a:pt x="5929" y="7576"/>
                    <a:pt x="7370" y="6326"/>
                    <a:pt x="8870" y="5266"/>
                  </a:cubicBezTo>
                  <a:cubicBezTo>
                    <a:pt x="12347" y="2813"/>
                    <a:pt x="16478" y="1134"/>
                    <a:pt x="20824" y="444"/>
                  </a:cubicBezTo>
                  <a:cubicBezTo>
                    <a:pt x="22341" y="207"/>
                    <a:pt x="23871" y="89"/>
                    <a:pt x="25393" y="89"/>
                  </a:cubicBezTo>
                  <a:cubicBezTo>
                    <a:pt x="28231" y="89"/>
                    <a:pt x="31040" y="499"/>
                    <a:pt x="33683" y="1313"/>
                  </a:cubicBezTo>
                  <a:cubicBezTo>
                    <a:pt x="34052" y="1432"/>
                    <a:pt x="34409" y="1563"/>
                    <a:pt x="34790" y="1694"/>
                  </a:cubicBezTo>
                  <a:lnTo>
                    <a:pt x="34790" y="1635"/>
                  </a:lnTo>
                  <a:cubicBezTo>
                    <a:pt x="34433" y="1480"/>
                    <a:pt x="34076" y="1337"/>
                    <a:pt x="33719" y="1230"/>
                  </a:cubicBezTo>
                  <a:cubicBezTo>
                    <a:pt x="31078" y="414"/>
                    <a:pt x="28288" y="1"/>
                    <a:pt x="254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8"/>
            <p:cNvSpPr/>
            <p:nvPr/>
          </p:nvSpPr>
          <p:spPr>
            <a:xfrm>
              <a:off x="410450" y="3206125"/>
              <a:ext cx="540275" cy="112300"/>
            </a:xfrm>
            <a:custGeom>
              <a:rect b="b" l="l" r="r" t="t"/>
              <a:pathLst>
                <a:path extrusionOk="0" h="4492" w="21611">
                  <a:moveTo>
                    <a:pt x="5509" y="0"/>
                  </a:moveTo>
                  <a:cubicBezTo>
                    <a:pt x="3594" y="0"/>
                    <a:pt x="1821" y="279"/>
                    <a:pt x="203" y="836"/>
                  </a:cubicBezTo>
                  <a:cubicBezTo>
                    <a:pt x="144" y="872"/>
                    <a:pt x="60" y="884"/>
                    <a:pt x="1" y="919"/>
                  </a:cubicBezTo>
                  <a:lnTo>
                    <a:pt x="1" y="979"/>
                  </a:lnTo>
                  <a:lnTo>
                    <a:pt x="215" y="884"/>
                  </a:lnTo>
                  <a:cubicBezTo>
                    <a:pt x="1844" y="334"/>
                    <a:pt x="3615" y="57"/>
                    <a:pt x="5522" y="57"/>
                  </a:cubicBezTo>
                  <a:cubicBezTo>
                    <a:pt x="7991" y="57"/>
                    <a:pt x="10688" y="521"/>
                    <a:pt x="13598" y="1455"/>
                  </a:cubicBezTo>
                  <a:cubicBezTo>
                    <a:pt x="15788" y="2158"/>
                    <a:pt x="17932" y="3051"/>
                    <a:pt x="20015" y="3896"/>
                  </a:cubicBezTo>
                  <a:cubicBezTo>
                    <a:pt x="20491" y="4086"/>
                    <a:pt x="20968" y="4277"/>
                    <a:pt x="21444" y="4491"/>
                  </a:cubicBezTo>
                  <a:lnTo>
                    <a:pt x="21611" y="4491"/>
                  </a:lnTo>
                  <a:cubicBezTo>
                    <a:pt x="21087" y="4277"/>
                    <a:pt x="20551" y="4063"/>
                    <a:pt x="20027" y="3836"/>
                  </a:cubicBezTo>
                  <a:cubicBezTo>
                    <a:pt x="17943" y="2967"/>
                    <a:pt x="15788" y="2074"/>
                    <a:pt x="13598" y="1396"/>
                  </a:cubicBezTo>
                  <a:cubicBezTo>
                    <a:pt x="10682" y="464"/>
                    <a:pt x="7977" y="0"/>
                    <a:pt x="550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8"/>
            <p:cNvSpPr/>
            <p:nvPr/>
          </p:nvSpPr>
          <p:spPr>
            <a:xfrm>
              <a:off x="1543050" y="3036450"/>
              <a:ext cx="844175" cy="282275"/>
            </a:xfrm>
            <a:custGeom>
              <a:rect b="b" l="l" r="r" t="t"/>
              <a:pathLst>
                <a:path extrusionOk="0" h="11291" w="33767">
                  <a:moveTo>
                    <a:pt x="24042" y="1"/>
                  </a:moveTo>
                  <a:cubicBezTo>
                    <a:pt x="22499" y="1"/>
                    <a:pt x="20947" y="124"/>
                    <a:pt x="19407" y="372"/>
                  </a:cubicBezTo>
                  <a:cubicBezTo>
                    <a:pt x="15061" y="1051"/>
                    <a:pt x="10906" y="2730"/>
                    <a:pt x="7430" y="5206"/>
                  </a:cubicBezTo>
                  <a:cubicBezTo>
                    <a:pt x="5917" y="6278"/>
                    <a:pt x="4489" y="7516"/>
                    <a:pt x="3096" y="8707"/>
                  </a:cubicBezTo>
                  <a:cubicBezTo>
                    <a:pt x="2084" y="9564"/>
                    <a:pt x="1060" y="10457"/>
                    <a:pt x="0" y="11290"/>
                  </a:cubicBezTo>
                  <a:lnTo>
                    <a:pt x="107" y="11290"/>
                  </a:lnTo>
                  <a:cubicBezTo>
                    <a:pt x="1143" y="10469"/>
                    <a:pt x="2155" y="9611"/>
                    <a:pt x="3131" y="8766"/>
                  </a:cubicBezTo>
                  <a:cubicBezTo>
                    <a:pt x="4524" y="7575"/>
                    <a:pt x="5965" y="6325"/>
                    <a:pt x="7465" y="5266"/>
                  </a:cubicBezTo>
                  <a:cubicBezTo>
                    <a:pt x="10942" y="2813"/>
                    <a:pt x="15073" y="1122"/>
                    <a:pt x="19419" y="444"/>
                  </a:cubicBezTo>
                  <a:cubicBezTo>
                    <a:pt x="20947" y="201"/>
                    <a:pt x="22489" y="80"/>
                    <a:pt x="24021" y="80"/>
                  </a:cubicBezTo>
                  <a:cubicBezTo>
                    <a:pt x="26848" y="80"/>
                    <a:pt x="29645" y="490"/>
                    <a:pt x="32278" y="1301"/>
                  </a:cubicBezTo>
                  <a:cubicBezTo>
                    <a:pt x="32790" y="1456"/>
                    <a:pt x="33278" y="1634"/>
                    <a:pt x="33766" y="1837"/>
                  </a:cubicBezTo>
                  <a:lnTo>
                    <a:pt x="33766" y="1777"/>
                  </a:lnTo>
                  <a:cubicBezTo>
                    <a:pt x="33278" y="1563"/>
                    <a:pt x="32790" y="1372"/>
                    <a:pt x="32290" y="1229"/>
                  </a:cubicBezTo>
                  <a:cubicBezTo>
                    <a:pt x="29657" y="413"/>
                    <a:pt x="26865" y="1"/>
                    <a:pt x="2404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8"/>
            <p:cNvSpPr/>
            <p:nvPr/>
          </p:nvSpPr>
          <p:spPr>
            <a:xfrm>
              <a:off x="410750" y="3232250"/>
              <a:ext cx="467650" cy="86175"/>
            </a:xfrm>
            <a:custGeom>
              <a:rect b="b" l="l" r="r" t="t"/>
              <a:pathLst>
                <a:path extrusionOk="0" h="3447" w="18706">
                  <a:moveTo>
                    <a:pt x="5165" y="1"/>
                  </a:moveTo>
                  <a:cubicBezTo>
                    <a:pt x="3307" y="1"/>
                    <a:pt x="1582" y="264"/>
                    <a:pt x="1" y="791"/>
                  </a:cubicBezTo>
                  <a:lnTo>
                    <a:pt x="1" y="851"/>
                  </a:lnTo>
                  <a:cubicBezTo>
                    <a:pt x="1582" y="323"/>
                    <a:pt x="3307" y="60"/>
                    <a:pt x="5164" y="60"/>
                  </a:cubicBezTo>
                  <a:cubicBezTo>
                    <a:pt x="7625" y="60"/>
                    <a:pt x="10318" y="523"/>
                    <a:pt x="13217" y="1446"/>
                  </a:cubicBezTo>
                  <a:cubicBezTo>
                    <a:pt x="15014" y="2029"/>
                    <a:pt x="16800" y="2732"/>
                    <a:pt x="18551" y="3446"/>
                  </a:cubicBezTo>
                  <a:lnTo>
                    <a:pt x="18705" y="3446"/>
                  </a:lnTo>
                  <a:cubicBezTo>
                    <a:pt x="16919" y="2720"/>
                    <a:pt x="15086" y="1982"/>
                    <a:pt x="13228" y="1387"/>
                  </a:cubicBezTo>
                  <a:cubicBezTo>
                    <a:pt x="10323" y="463"/>
                    <a:pt x="7627" y="1"/>
                    <a:pt x="51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8"/>
            <p:cNvSpPr/>
            <p:nvPr/>
          </p:nvSpPr>
          <p:spPr>
            <a:xfrm>
              <a:off x="1565650" y="3062350"/>
              <a:ext cx="821275" cy="256075"/>
            </a:xfrm>
            <a:custGeom>
              <a:rect b="b" l="l" r="r" t="t"/>
              <a:pathLst>
                <a:path extrusionOk="0" h="10243" w="32851">
                  <a:moveTo>
                    <a:pt x="22751" y="0"/>
                  </a:moveTo>
                  <a:cubicBezTo>
                    <a:pt x="21208" y="0"/>
                    <a:pt x="19655" y="124"/>
                    <a:pt x="18110" y="372"/>
                  </a:cubicBezTo>
                  <a:cubicBezTo>
                    <a:pt x="13765" y="1063"/>
                    <a:pt x="9621" y="2741"/>
                    <a:pt x="6133" y="5206"/>
                  </a:cubicBezTo>
                  <a:cubicBezTo>
                    <a:pt x="4632" y="6278"/>
                    <a:pt x="3204" y="7516"/>
                    <a:pt x="1799" y="8706"/>
                  </a:cubicBezTo>
                  <a:cubicBezTo>
                    <a:pt x="1203" y="9230"/>
                    <a:pt x="608" y="9730"/>
                    <a:pt x="1" y="10242"/>
                  </a:cubicBezTo>
                  <a:lnTo>
                    <a:pt x="96" y="10242"/>
                  </a:lnTo>
                  <a:cubicBezTo>
                    <a:pt x="691" y="9754"/>
                    <a:pt x="1263" y="9242"/>
                    <a:pt x="1846" y="8754"/>
                  </a:cubicBezTo>
                  <a:cubicBezTo>
                    <a:pt x="3227" y="7563"/>
                    <a:pt x="4680" y="6313"/>
                    <a:pt x="6180" y="5254"/>
                  </a:cubicBezTo>
                  <a:cubicBezTo>
                    <a:pt x="9645" y="2801"/>
                    <a:pt x="13788" y="1122"/>
                    <a:pt x="18134" y="432"/>
                  </a:cubicBezTo>
                  <a:cubicBezTo>
                    <a:pt x="19662" y="189"/>
                    <a:pt x="21202" y="68"/>
                    <a:pt x="22734" y="68"/>
                  </a:cubicBezTo>
                  <a:cubicBezTo>
                    <a:pt x="25557" y="68"/>
                    <a:pt x="28353" y="478"/>
                    <a:pt x="30993" y="1289"/>
                  </a:cubicBezTo>
                  <a:cubicBezTo>
                    <a:pt x="31624" y="1491"/>
                    <a:pt x="32255" y="1729"/>
                    <a:pt x="32850" y="1991"/>
                  </a:cubicBezTo>
                  <a:lnTo>
                    <a:pt x="32850" y="1932"/>
                  </a:lnTo>
                  <a:cubicBezTo>
                    <a:pt x="32255" y="1658"/>
                    <a:pt x="31648" y="1432"/>
                    <a:pt x="31005" y="1229"/>
                  </a:cubicBezTo>
                  <a:cubicBezTo>
                    <a:pt x="28364" y="413"/>
                    <a:pt x="25574" y="0"/>
                    <a:pt x="2275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8"/>
            <p:cNvSpPr/>
            <p:nvPr/>
          </p:nvSpPr>
          <p:spPr>
            <a:xfrm>
              <a:off x="411050" y="3257825"/>
              <a:ext cx="392625" cy="60300"/>
            </a:xfrm>
            <a:custGeom>
              <a:rect b="b" l="l" r="r" t="t"/>
              <a:pathLst>
                <a:path extrusionOk="0" h="2412" w="15705">
                  <a:moveTo>
                    <a:pt x="4749" y="0"/>
                  </a:moveTo>
                  <a:cubicBezTo>
                    <a:pt x="3053" y="0"/>
                    <a:pt x="1469" y="220"/>
                    <a:pt x="1" y="661"/>
                  </a:cubicBezTo>
                  <a:lnTo>
                    <a:pt x="1" y="721"/>
                  </a:lnTo>
                  <a:cubicBezTo>
                    <a:pt x="1461" y="284"/>
                    <a:pt x="3043" y="65"/>
                    <a:pt x="4737" y="65"/>
                  </a:cubicBezTo>
                  <a:cubicBezTo>
                    <a:pt x="7201" y="65"/>
                    <a:pt x="9903" y="528"/>
                    <a:pt x="12824" y="1459"/>
                  </a:cubicBezTo>
                  <a:cubicBezTo>
                    <a:pt x="13728" y="1733"/>
                    <a:pt x="14621" y="2066"/>
                    <a:pt x="15526" y="2411"/>
                  </a:cubicBezTo>
                  <a:lnTo>
                    <a:pt x="15705" y="2411"/>
                  </a:lnTo>
                  <a:cubicBezTo>
                    <a:pt x="14752" y="2054"/>
                    <a:pt x="13800" y="1697"/>
                    <a:pt x="12847" y="1399"/>
                  </a:cubicBezTo>
                  <a:cubicBezTo>
                    <a:pt x="9924" y="467"/>
                    <a:pt x="7219" y="0"/>
                    <a:pt x="474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8"/>
            <p:cNvSpPr/>
            <p:nvPr/>
          </p:nvSpPr>
          <p:spPr>
            <a:xfrm>
              <a:off x="411050" y="3284275"/>
              <a:ext cx="309300" cy="34150"/>
            </a:xfrm>
            <a:custGeom>
              <a:rect b="b" l="l" r="r" t="t"/>
              <a:pathLst>
                <a:path extrusionOk="0" h="1366" w="12372">
                  <a:moveTo>
                    <a:pt x="4378" y="0"/>
                  </a:moveTo>
                  <a:cubicBezTo>
                    <a:pt x="2824" y="0"/>
                    <a:pt x="1362" y="185"/>
                    <a:pt x="1" y="556"/>
                  </a:cubicBezTo>
                  <a:lnTo>
                    <a:pt x="1" y="615"/>
                  </a:lnTo>
                  <a:cubicBezTo>
                    <a:pt x="1362" y="248"/>
                    <a:pt x="2823" y="63"/>
                    <a:pt x="4380" y="63"/>
                  </a:cubicBezTo>
                  <a:cubicBezTo>
                    <a:pt x="6758" y="63"/>
                    <a:pt x="9357" y="495"/>
                    <a:pt x="12157" y="1365"/>
                  </a:cubicBezTo>
                  <a:lnTo>
                    <a:pt x="12371" y="1365"/>
                  </a:lnTo>
                  <a:cubicBezTo>
                    <a:pt x="9491" y="456"/>
                    <a:pt x="6819" y="0"/>
                    <a:pt x="4378"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8"/>
            <p:cNvSpPr/>
            <p:nvPr/>
          </p:nvSpPr>
          <p:spPr>
            <a:xfrm>
              <a:off x="1586500" y="3088175"/>
              <a:ext cx="800125" cy="230250"/>
            </a:xfrm>
            <a:custGeom>
              <a:rect b="b" l="l" r="r" t="t"/>
              <a:pathLst>
                <a:path extrusionOk="0" h="9210" w="32005">
                  <a:moveTo>
                    <a:pt x="21497" y="0"/>
                  </a:moveTo>
                  <a:cubicBezTo>
                    <a:pt x="19965" y="0"/>
                    <a:pt x="18424" y="121"/>
                    <a:pt x="16895" y="363"/>
                  </a:cubicBezTo>
                  <a:cubicBezTo>
                    <a:pt x="12550" y="1065"/>
                    <a:pt x="8394" y="2732"/>
                    <a:pt x="4918" y="5209"/>
                  </a:cubicBezTo>
                  <a:cubicBezTo>
                    <a:pt x="3406" y="6280"/>
                    <a:pt x="1977" y="7507"/>
                    <a:pt x="584" y="8697"/>
                  </a:cubicBezTo>
                  <a:cubicBezTo>
                    <a:pt x="381" y="8876"/>
                    <a:pt x="191" y="9031"/>
                    <a:pt x="0" y="9209"/>
                  </a:cubicBezTo>
                  <a:lnTo>
                    <a:pt x="96" y="9209"/>
                  </a:lnTo>
                  <a:cubicBezTo>
                    <a:pt x="274" y="9055"/>
                    <a:pt x="453" y="8900"/>
                    <a:pt x="608" y="8745"/>
                  </a:cubicBezTo>
                  <a:cubicBezTo>
                    <a:pt x="2001" y="7554"/>
                    <a:pt x="3441" y="6304"/>
                    <a:pt x="4941" y="5245"/>
                  </a:cubicBezTo>
                  <a:cubicBezTo>
                    <a:pt x="8406" y="2792"/>
                    <a:pt x="12550" y="1113"/>
                    <a:pt x="16895" y="422"/>
                  </a:cubicBezTo>
                  <a:cubicBezTo>
                    <a:pt x="18412" y="186"/>
                    <a:pt x="19942" y="68"/>
                    <a:pt x="21464" y="68"/>
                  </a:cubicBezTo>
                  <a:cubicBezTo>
                    <a:pt x="24302" y="68"/>
                    <a:pt x="27111" y="478"/>
                    <a:pt x="29754" y="1292"/>
                  </a:cubicBezTo>
                  <a:cubicBezTo>
                    <a:pt x="30528" y="1530"/>
                    <a:pt x="31290" y="1827"/>
                    <a:pt x="32004" y="2149"/>
                  </a:cubicBezTo>
                  <a:lnTo>
                    <a:pt x="32004" y="2089"/>
                  </a:lnTo>
                  <a:cubicBezTo>
                    <a:pt x="31314" y="1768"/>
                    <a:pt x="30564" y="1470"/>
                    <a:pt x="29778" y="1232"/>
                  </a:cubicBezTo>
                  <a:cubicBezTo>
                    <a:pt x="27135" y="413"/>
                    <a:pt x="24331" y="0"/>
                    <a:pt x="21497"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8"/>
            <p:cNvSpPr/>
            <p:nvPr/>
          </p:nvSpPr>
          <p:spPr>
            <a:xfrm>
              <a:off x="425625" y="3310350"/>
              <a:ext cx="178625" cy="8075"/>
            </a:xfrm>
            <a:custGeom>
              <a:rect b="b" l="l" r="r" t="t"/>
              <a:pathLst>
                <a:path extrusionOk="0" h="323" w="7145">
                  <a:moveTo>
                    <a:pt x="3412" y="1"/>
                  </a:moveTo>
                  <a:cubicBezTo>
                    <a:pt x="2218" y="1"/>
                    <a:pt x="1078" y="108"/>
                    <a:pt x="1" y="322"/>
                  </a:cubicBezTo>
                  <a:lnTo>
                    <a:pt x="346" y="322"/>
                  </a:lnTo>
                  <a:cubicBezTo>
                    <a:pt x="1328" y="144"/>
                    <a:pt x="2355" y="54"/>
                    <a:pt x="3425" y="54"/>
                  </a:cubicBezTo>
                  <a:cubicBezTo>
                    <a:pt x="4496" y="54"/>
                    <a:pt x="5609" y="144"/>
                    <a:pt x="6764" y="322"/>
                  </a:cubicBezTo>
                  <a:lnTo>
                    <a:pt x="7145" y="322"/>
                  </a:lnTo>
                  <a:cubicBezTo>
                    <a:pt x="5853" y="108"/>
                    <a:pt x="4606" y="1"/>
                    <a:pt x="341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8"/>
            <p:cNvSpPr/>
            <p:nvPr/>
          </p:nvSpPr>
          <p:spPr>
            <a:xfrm>
              <a:off x="1607325" y="3114150"/>
              <a:ext cx="779600" cy="204575"/>
            </a:xfrm>
            <a:custGeom>
              <a:rect b="b" l="l" r="r" t="t"/>
              <a:pathLst>
                <a:path extrusionOk="0" h="8183" w="31184">
                  <a:moveTo>
                    <a:pt x="20328" y="0"/>
                  </a:moveTo>
                  <a:cubicBezTo>
                    <a:pt x="18785" y="0"/>
                    <a:pt x="17233" y="123"/>
                    <a:pt x="15693" y="372"/>
                  </a:cubicBezTo>
                  <a:cubicBezTo>
                    <a:pt x="11347" y="1050"/>
                    <a:pt x="7192" y="2741"/>
                    <a:pt x="3704" y="5206"/>
                  </a:cubicBezTo>
                  <a:cubicBezTo>
                    <a:pt x="2430" y="6111"/>
                    <a:pt x="1191" y="7146"/>
                    <a:pt x="1" y="8182"/>
                  </a:cubicBezTo>
                  <a:lnTo>
                    <a:pt x="96" y="8182"/>
                  </a:lnTo>
                  <a:cubicBezTo>
                    <a:pt x="1263" y="7170"/>
                    <a:pt x="2489" y="6158"/>
                    <a:pt x="3739" y="5265"/>
                  </a:cubicBezTo>
                  <a:cubicBezTo>
                    <a:pt x="7204" y="2812"/>
                    <a:pt x="11347" y="1134"/>
                    <a:pt x="15693" y="443"/>
                  </a:cubicBezTo>
                  <a:cubicBezTo>
                    <a:pt x="17210" y="206"/>
                    <a:pt x="18739" y="88"/>
                    <a:pt x="20259" y="88"/>
                  </a:cubicBezTo>
                  <a:cubicBezTo>
                    <a:pt x="23094" y="88"/>
                    <a:pt x="25901" y="499"/>
                    <a:pt x="28552" y="1312"/>
                  </a:cubicBezTo>
                  <a:cubicBezTo>
                    <a:pt x="29469" y="1586"/>
                    <a:pt x="30350" y="1943"/>
                    <a:pt x="31183" y="2360"/>
                  </a:cubicBezTo>
                  <a:lnTo>
                    <a:pt x="31183" y="2301"/>
                  </a:lnTo>
                  <a:cubicBezTo>
                    <a:pt x="30362" y="1872"/>
                    <a:pt x="29481" y="1515"/>
                    <a:pt x="28576" y="1229"/>
                  </a:cubicBezTo>
                  <a:cubicBezTo>
                    <a:pt x="25943" y="413"/>
                    <a:pt x="23151" y="0"/>
                    <a:pt x="20328"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8"/>
            <p:cNvSpPr/>
            <p:nvPr/>
          </p:nvSpPr>
          <p:spPr>
            <a:xfrm>
              <a:off x="1628475" y="3140250"/>
              <a:ext cx="758450" cy="178475"/>
            </a:xfrm>
            <a:custGeom>
              <a:rect b="b" l="l" r="r" t="t"/>
              <a:pathLst>
                <a:path extrusionOk="0" h="7139" w="30338">
                  <a:moveTo>
                    <a:pt x="19056" y="1"/>
                  </a:moveTo>
                  <a:cubicBezTo>
                    <a:pt x="17524" y="1"/>
                    <a:pt x="15983" y="121"/>
                    <a:pt x="14454" y="364"/>
                  </a:cubicBezTo>
                  <a:cubicBezTo>
                    <a:pt x="10109" y="1054"/>
                    <a:pt x="5953" y="2733"/>
                    <a:pt x="2477" y="5209"/>
                  </a:cubicBezTo>
                  <a:cubicBezTo>
                    <a:pt x="1631" y="5805"/>
                    <a:pt x="810" y="6471"/>
                    <a:pt x="0" y="7138"/>
                  </a:cubicBezTo>
                  <a:lnTo>
                    <a:pt x="95" y="7138"/>
                  </a:lnTo>
                  <a:cubicBezTo>
                    <a:pt x="881" y="6483"/>
                    <a:pt x="1679" y="5840"/>
                    <a:pt x="2524" y="5245"/>
                  </a:cubicBezTo>
                  <a:cubicBezTo>
                    <a:pt x="5989" y="2792"/>
                    <a:pt x="10120" y="1114"/>
                    <a:pt x="14466" y="423"/>
                  </a:cubicBezTo>
                  <a:cubicBezTo>
                    <a:pt x="15983" y="186"/>
                    <a:pt x="17513" y="68"/>
                    <a:pt x="19035" y="68"/>
                  </a:cubicBezTo>
                  <a:cubicBezTo>
                    <a:pt x="21873" y="68"/>
                    <a:pt x="24682" y="478"/>
                    <a:pt x="27325" y="1292"/>
                  </a:cubicBezTo>
                  <a:cubicBezTo>
                    <a:pt x="28385" y="1614"/>
                    <a:pt x="29397" y="2030"/>
                    <a:pt x="30337" y="2542"/>
                  </a:cubicBezTo>
                  <a:lnTo>
                    <a:pt x="30337" y="2471"/>
                  </a:lnTo>
                  <a:cubicBezTo>
                    <a:pt x="29397" y="1971"/>
                    <a:pt x="28397" y="1554"/>
                    <a:pt x="27349" y="1233"/>
                  </a:cubicBezTo>
                  <a:cubicBezTo>
                    <a:pt x="24698" y="413"/>
                    <a:pt x="21891" y="1"/>
                    <a:pt x="1905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8"/>
            <p:cNvSpPr/>
            <p:nvPr/>
          </p:nvSpPr>
          <p:spPr>
            <a:xfrm>
              <a:off x="1651075" y="3166225"/>
              <a:ext cx="736150" cy="152500"/>
            </a:xfrm>
            <a:custGeom>
              <a:rect b="b" l="l" r="r" t="t"/>
              <a:pathLst>
                <a:path extrusionOk="0" h="6100" w="29446">
                  <a:moveTo>
                    <a:pt x="17816" y="1"/>
                  </a:moveTo>
                  <a:cubicBezTo>
                    <a:pt x="16273" y="1"/>
                    <a:pt x="14721" y="124"/>
                    <a:pt x="13181" y="372"/>
                  </a:cubicBezTo>
                  <a:cubicBezTo>
                    <a:pt x="8835" y="1051"/>
                    <a:pt x="4680" y="2742"/>
                    <a:pt x="1192" y="5206"/>
                  </a:cubicBezTo>
                  <a:cubicBezTo>
                    <a:pt x="799" y="5492"/>
                    <a:pt x="394" y="5790"/>
                    <a:pt x="1" y="6099"/>
                  </a:cubicBezTo>
                  <a:lnTo>
                    <a:pt x="108" y="6099"/>
                  </a:lnTo>
                  <a:cubicBezTo>
                    <a:pt x="477" y="5813"/>
                    <a:pt x="858" y="5516"/>
                    <a:pt x="1239" y="5254"/>
                  </a:cubicBezTo>
                  <a:cubicBezTo>
                    <a:pt x="4716" y="2801"/>
                    <a:pt x="8847" y="1110"/>
                    <a:pt x="13193" y="432"/>
                  </a:cubicBezTo>
                  <a:cubicBezTo>
                    <a:pt x="14721" y="189"/>
                    <a:pt x="16263" y="68"/>
                    <a:pt x="17795" y="68"/>
                  </a:cubicBezTo>
                  <a:cubicBezTo>
                    <a:pt x="20622" y="68"/>
                    <a:pt x="23419" y="479"/>
                    <a:pt x="26052" y="1289"/>
                  </a:cubicBezTo>
                  <a:cubicBezTo>
                    <a:pt x="27242" y="1670"/>
                    <a:pt x="28385" y="2158"/>
                    <a:pt x="29445" y="2742"/>
                  </a:cubicBezTo>
                  <a:lnTo>
                    <a:pt x="29445" y="2682"/>
                  </a:lnTo>
                  <a:cubicBezTo>
                    <a:pt x="28385" y="2099"/>
                    <a:pt x="27254" y="1611"/>
                    <a:pt x="26064" y="1230"/>
                  </a:cubicBezTo>
                  <a:cubicBezTo>
                    <a:pt x="23431" y="414"/>
                    <a:pt x="20639" y="1"/>
                    <a:pt x="1781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8"/>
            <p:cNvSpPr/>
            <p:nvPr/>
          </p:nvSpPr>
          <p:spPr>
            <a:xfrm>
              <a:off x="1676400" y="3192350"/>
              <a:ext cx="709925" cy="126375"/>
            </a:xfrm>
            <a:custGeom>
              <a:rect b="b" l="l" r="r" t="t"/>
              <a:pathLst>
                <a:path extrusionOk="0" h="5055" w="28397">
                  <a:moveTo>
                    <a:pt x="16377" y="0"/>
                  </a:moveTo>
                  <a:cubicBezTo>
                    <a:pt x="14845" y="0"/>
                    <a:pt x="13304" y="121"/>
                    <a:pt x="11775" y="363"/>
                  </a:cubicBezTo>
                  <a:cubicBezTo>
                    <a:pt x="7501" y="1054"/>
                    <a:pt x="3441" y="2661"/>
                    <a:pt x="0" y="5054"/>
                  </a:cubicBezTo>
                  <a:lnTo>
                    <a:pt x="107" y="5054"/>
                  </a:lnTo>
                  <a:cubicBezTo>
                    <a:pt x="3512" y="2709"/>
                    <a:pt x="7549" y="1113"/>
                    <a:pt x="11775" y="446"/>
                  </a:cubicBezTo>
                  <a:cubicBezTo>
                    <a:pt x="13303" y="204"/>
                    <a:pt x="14845" y="83"/>
                    <a:pt x="16378" y="83"/>
                  </a:cubicBezTo>
                  <a:cubicBezTo>
                    <a:pt x="19204" y="83"/>
                    <a:pt x="22002" y="493"/>
                    <a:pt x="24634" y="1304"/>
                  </a:cubicBezTo>
                  <a:cubicBezTo>
                    <a:pt x="25991" y="1720"/>
                    <a:pt x="27265" y="2292"/>
                    <a:pt x="28396" y="2971"/>
                  </a:cubicBezTo>
                  <a:lnTo>
                    <a:pt x="28396" y="2899"/>
                  </a:lnTo>
                  <a:cubicBezTo>
                    <a:pt x="27289" y="2209"/>
                    <a:pt x="26003" y="1637"/>
                    <a:pt x="24670" y="1232"/>
                  </a:cubicBezTo>
                  <a:cubicBezTo>
                    <a:pt x="22019" y="413"/>
                    <a:pt x="19212" y="0"/>
                    <a:pt x="16377"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8"/>
            <p:cNvSpPr/>
            <p:nvPr/>
          </p:nvSpPr>
          <p:spPr>
            <a:xfrm>
              <a:off x="1707650" y="3218325"/>
              <a:ext cx="679275" cy="100400"/>
            </a:xfrm>
            <a:custGeom>
              <a:rect b="b" l="l" r="r" t="t"/>
              <a:pathLst>
                <a:path extrusionOk="0" h="4016" w="27171">
                  <a:moveTo>
                    <a:pt x="14791" y="0"/>
                  </a:moveTo>
                  <a:cubicBezTo>
                    <a:pt x="13248" y="0"/>
                    <a:pt x="11696" y="124"/>
                    <a:pt x="10156" y="372"/>
                  </a:cubicBezTo>
                  <a:cubicBezTo>
                    <a:pt x="6537" y="955"/>
                    <a:pt x="3072" y="2205"/>
                    <a:pt x="0" y="4015"/>
                  </a:cubicBezTo>
                  <a:lnTo>
                    <a:pt x="119" y="4015"/>
                  </a:lnTo>
                  <a:cubicBezTo>
                    <a:pt x="3155" y="2229"/>
                    <a:pt x="6596" y="1015"/>
                    <a:pt x="10156" y="443"/>
                  </a:cubicBezTo>
                  <a:cubicBezTo>
                    <a:pt x="11673" y="206"/>
                    <a:pt x="13203" y="89"/>
                    <a:pt x="14725" y="89"/>
                  </a:cubicBezTo>
                  <a:cubicBezTo>
                    <a:pt x="17563" y="89"/>
                    <a:pt x="20372" y="499"/>
                    <a:pt x="23015" y="1312"/>
                  </a:cubicBezTo>
                  <a:cubicBezTo>
                    <a:pt x="24515" y="1765"/>
                    <a:pt x="25932" y="2420"/>
                    <a:pt x="27170" y="3217"/>
                  </a:cubicBezTo>
                  <a:lnTo>
                    <a:pt x="27170" y="3134"/>
                  </a:lnTo>
                  <a:cubicBezTo>
                    <a:pt x="25932" y="2336"/>
                    <a:pt x="24527" y="1693"/>
                    <a:pt x="23039" y="1229"/>
                  </a:cubicBezTo>
                  <a:cubicBezTo>
                    <a:pt x="20406" y="413"/>
                    <a:pt x="17614" y="0"/>
                    <a:pt x="1479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8"/>
            <p:cNvSpPr/>
            <p:nvPr/>
          </p:nvSpPr>
          <p:spPr>
            <a:xfrm>
              <a:off x="1746050" y="3244225"/>
              <a:ext cx="624800" cy="74500"/>
            </a:xfrm>
            <a:custGeom>
              <a:rect b="b" l="l" r="r" t="t"/>
              <a:pathLst>
                <a:path extrusionOk="0" h="2980" w="24992">
                  <a:moveTo>
                    <a:pt x="12864" y="1"/>
                  </a:moveTo>
                  <a:cubicBezTo>
                    <a:pt x="11325" y="1"/>
                    <a:pt x="9776" y="124"/>
                    <a:pt x="8239" y="372"/>
                  </a:cubicBezTo>
                  <a:cubicBezTo>
                    <a:pt x="5358" y="836"/>
                    <a:pt x="2560" y="1729"/>
                    <a:pt x="0" y="2979"/>
                  </a:cubicBezTo>
                  <a:lnTo>
                    <a:pt x="155" y="2979"/>
                  </a:lnTo>
                  <a:cubicBezTo>
                    <a:pt x="2679" y="1765"/>
                    <a:pt x="5417" y="884"/>
                    <a:pt x="8251" y="431"/>
                  </a:cubicBezTo>
                  <a:cubicBezTo>
                    <a:pt x="9768" y="194"/>
                    <a:pt x="11296" y="76"/>
                    <a:pt x="12817" y="76"/>
                  </a:cubicBezTo>
                  <a:cubicBezTo>
                    <a:pt x="15652" y="76"/>
                    <a:pt x="18459" y="487"/>
                    <a:pt x="21110" y="1300"/>
                  </a:cubicBezTo>
                  <a:cubicBezTo>
                    <a:pt x="22467" y="1717"/>
                    <a:pt x="23741" y="2301"/>
                    <a:pt x="24884" y="2967"/>
                  </a:cubicBezTo>
                  <a:lnTo>
                    <a:pt x="24991" y="2967"/>
                  </a:lnTo>
                  <a:cubicBezTo>
                    <a:pt x="23836" y="2253"/>
                    <a:pt x="22503" y="1670"/>
                    <a:pt x="21122" y="1241"/>
                  </a:cubicBezTo>
                  <a:cubicBezTo>
                    <a:pt x="18486" y="416"/>
                    <a:pt x="15690" y="1"/>
                    <a:pt x="12864"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8"/>
            <p:cNvSpPr/>
            <p:nvPr/>
          </p:nvSpPr>
          <p:spPr>
            <a:xfrm>
              <a:off x="1796050" y="3270400"/>
              <a:ext cx="514975" cy="48325"/>
            </a:xfrm>
            <a:custGeom>
              <a:rect b="b" l="l" r="r" t="t"/>
              <a:pathLst>
                <a:path extrusionOk="0" h="1933" w="20599">
                  <a:moveTo>
                    <a:pt x="10482" y="1"/>
                  </a:moveTo>
                  <a:cubicBezTo>
                    <a:pt x="8938" y="1"/>
                    <a:pt x="7386" y="124"/>
                    <a:pt x="5846" y="372"/>
                  </a:cubicBezTo>
                  <a:cubicBezTo>
                    <a:pt x="3834" y="682"/>
                    <a:pt x="1870" y="1218"/>
                    <a:pt x="0" y="1932"/>
                  </a:cubicBezTo>
                  <a:lnTo>
                    <a:pt x="179" y="1932"/>
                  </a:lnTo>
                  <a:cubicBezTo>
                    <a:pt x="2012" y="1254"/>
                    <a:pt x="3917" y="742"/>
                    <a:pt x="5858" y="432"/>
                  </a:cubicBezTo>
                  <a:cubicBezTo>
                    <a:pt x="7386" y="189"/>
                    <a:pt x="8928" y="69"/>
                    <a:pt x="10461" y="69"/>
                  </a:cubicBezTo>
                  <a:cubicBezTo>
                    <a:pt x="13287" y="69"/>
                    <a:pt x="16085" y="479"/>
                    <a:pt x="18717" y="1289"/>
                  </a:cubicBezTo>
                  <a:cubicBezTo>
                    <a:pt x="19300" y="1468"/>
                    <a:pt x="19884" y="1682"/>
                    <a:pt x="20443" y="1920"/>
                  </a:cubicBezTo>
                  <a:lnTo>
                    <a:pt x="20598" y="1920"/>
                  </a:lnTo>
                  <a:cubicBezTo>
                    <a:pt x="20003" y="1658"/>
                    <a:pt x="19372" y="1432"/>
                    <a:pt x="18741" y="1230"/>
                  </a:cubicBezTo>
                  <a:cubicBezTo>
                    <a:pt x="16100" y="414"/>
                    <a:pt x="13305" y="1"/>
                    <a:pt x="1048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8"/>
            <p:cNvSpPr/>
            <p:nvPr/>
          </p:nvSpPr>
          <p:spPr>
            <a:xfrm>
              <a:off x="1868675" y="3296150"/>
              <a:ext cx="355425" cy="22275"/>
            </a:xfrm>
            <a:custGeom>
              <a:rect b="b" l="l" r="r" t="t"/>
              <a:pathLst>
                <a:path extrusionOk="0" h="891" w="14217">
                  <a:moveTo>
                    <a:pt x="7146" y="0"/>
                  </a:moveTo>
                  <a:cubicBezTo>
                    <a:pt x="5618" y="0"/>
                    <a:pt x="4082" y="121"/>
                    <a:pt x="2560" y="366"/>
                  </a:cubicBezTo>
                  <a:cubicBezTo>
                    <a:pt x="1691" y="497"/>
                    <a:pt x="846" y="676"/>
                    <a:pt x="0" y="890"/>
                  </a:cubicBezTo>
                  <a:lnTo>
                    <a:pt x="250" y="890"/>
                  </a:lnTo>
                  <a:cubicBezTo>
                    <a:pt x="1012" y="712"/>
                    <a:pt x="1786" y="545"/>
                    <a:pt x="2560" y="426"/>
                  </a:cubicBezTo>
                  <a:cubicBezTo>
                    <a:pt x="4073" y="186"/>
                    <a:pt x="5602" y="66"/>
                    <a:pt x="7122" y="66"/>
                  </a:cubicBezTo>
                  <a:cubicBezTo>
                    <a:pt x="9443" y="66"/>
                    <a:pt x="11747" y="344"/>
                    <a:pt x="13955" y="890"/>
                  </a:cubicBezTo>
                  <a:lnTo>
                    <a:pt x="14217" y="890"/>
                  </a:lnTo>
                  <a:cubicBezTo>
                    <a:pt x="11937" y="300"/>
                    <a:pt x="9551" y="0"/>
                    <a:pt x="7146"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8"/>
            <p:cNvSpPr/>
            <p:nvPr/>
          </p:nvSpPr>
          <p:spPr>
            <a:xfrm>
              <a:off x="1261450" y="3318400"/>
              <a:ext cx="80700" cy="1350"/>
            </a:xfrm>
            <a:custGeom>
              <a:rect b="b" l="l" r="r" t="t"/>
              <a:pathLst>
                <a:path extrusionOk="0" h="54" w="3228">
                  <a:moveTo>
                    <a:pt x="1" y="0"/>
                  </a:moveTo>
                  <a:cubicBezTo>
                    <a:pt x="554" y="36"/>
                    <a:pt x="1099" y="54"/>
                    <a:pt x="1636" y="54"/>
                  </a:cubicBezTo>
                  <a:cubicBezTo>
                    <a:pt x="2174" y="54"/>
                    <a:pt x="2703" y="36"/>
                    <a:pt x="3227"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8"/>
            <p:cNvSpPr/>
            <p:nvPr/>
          </p:nvSpPr>
          <p:spPr>
            <a:xfrm>
              <a:off x="1244500" y="3318400"/>
              <a:ext cx="112825" cy="3375"/>
            </a:xfrm>
            <a:custGeom>
              <a:rect b="b" l="l" r="r" t="t"/>
              <a:pathLst>
                <a:path extrusionOk="0" h="135" w="4513">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8"/>
            <p:cNvSpPr/>
            <p:nvPr/>
          </p:nvSpPr>
          <p:spPr>
            <a:xfrm>
              <a:off x="1244500" y="3318400"/>
              <a:ext cx="112825" cy="3375"/>
            </a:xfrm>
            <a:custGeom>
              <a:rect b="b" l="l" r="r" t="t"/>
              <a:pathLst>
                <a:path extrusionOk="0" h="135" w="4513">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8"/>
            <p:cNvSpPr/>
            <p:nvPr/>
          </p:nvSpPr>
          <p:spPr>
            <a:xfrm>
              <a:off x="411050" y="3318400"/>
              <a:ext cx="23550" cy="4775"/>
            </a:xfrm>
            <a:custGeom>
              <a:rect b="b" l="l" r="r" t="t"/>
              <a:pathLst>
                <a:path extrusionOk="0" h="191" w="942">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8"/>
            <p:cNvSpPr/>
            <p:nvPr/>
          </p:nvSpPr>
          <p:spPr>
            <a:xfrm>
              <a:off x="411050" y="3318400"/>
              <a:ext cx="23550" cy="4775"/>
            </a:xfrm>
            <a:custGeom>
              <a:rect b="b" l="l" r="r" t="t"/>
              <a:pathLst>
                <a:path extrusionOk="0" h="191" w="942">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8">
    <p:spTree>
      <p:nvGrpSpPr>
        <p:cNvPr id="1151" name="Shape 1151"/>
        <p:cNvGrpSpPr/>
        <p:nvPr/>
      </p:nvGrpSpPr>
      <p:grpSpPr>
        <a:xfrm>
          <a:off x="0" y="0"/>
          <a:ext cx="0" cy="0"/>
          <a:chOff x="0" y="0"/>
          <a:chExt cx="0" cy="0"/>
        </a:xfrm>
      </p:grpSpPr>
      <p:sp>
        <p:nvSpPr>
          <p:cNvPr id="1152" name="Google Shape;1152;p29"/>
          <p:cNvSpPr/>
          <p:nvPr/>
        </p:nvSpPr>
        <p:spPr>
          <a:xfrm>
            <a:off x="2138550" y="1573975"/>
            <a:ext cx="4866900" cy="27822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3" name="Google Shape;1153;p29"/>
          <p:cNvSpPr txBox="1"/>
          <p:nvPr>
            <p:ph idx="1" type="subTitle"/>
          </p:nvPr>
        </p:nvSpPr>
        <p:spPr>
          <a:xfrm>
            <a:off x="2296650" y="1747600"/>
            <a:ext cx="4550700" cy="25221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999999"/>
              </a:buClr>
              <a:buSzPts val="800"/>
              <a:buFont typeface="Open Sans"/>
              <a:buChar char="●"/>
              <a:defRPr sz="1400"/>
            </a:lvl1pPr>
            <a:lvl2pPr lvl="1" rtl="0" algn="ctr">
              <a:lnSpc>
                <a:spcPct val="100000"/>
              </a:lnSpc>
              <a:spcBef>
                <a:spcPts val="0"/>
              </a:spcBef>
              <a:spcAft>
                <a:spcPts val="0"/>
              </a:spcAft>
              <a:buClr>
                <a:srgbClr val="999999"/>
              </a:buClr>
              <a:buSzPts val="800"/>
              <a:buFont typeface="Open Sans"/>
              <a:buChar char="○"/>
              <a:defRPr/>
            </a:lvl2pPr>
            <a:lvl3pPr lvl="2" rtl="0" algn="ctr">
              <a:lnSpc>
                <a:spcPct val="100000"/>
              </a:lnSpc>
              <a:spcBef>
                <a:spcPts val="1600"/>
              </a:spcBef>
              <a:spcAft>
                <a:spcPts val="0"/>
              </a:spcAft>
              <a:buClr>
                <a:srgbClr val="999999"/>
              </a:buClr>
              <a:buSzPts val="800"/>
              <a:buFont typeface="Open Sans"/>
              <a:buChar char="■"/>
              <a:defRPr/>
            </a:lvl3pPr>
            <a:lvl4pPr lvl="3" rtl="0" algn="ctr">
              <a:lnSpc>
                <a:spcPct val="100000"/>
              </a:lnSpc>
              <a:spcBef>
                <a:spcPts val="1600"/>
              </a:spcBef>
              <a:spcAft>
                <a:spcPts val="0"/>
              </a:spcAft>
              <a:buClr>
                <a:srgbClr val="999999"/>
              </a:buClr>
              <a:buSzPts val="800"/>
              <a:buFont typeface="Open Sans"/>
              <a:buChar char="●"/>
              <a:defRPr/>
            </a:lvl4pPr>
            <a:lvl5pPr lvl="4" rtl="0" algn="ctr">
              <a:lnSpc>
                <a:spcPct val="100000"/>
              </a:lnSpc>
              <a:spcBef>
                <a:spcPts val="1600"/>
              </a:spcBef>
              <a:spcAft>
                <a:spcPts val="0"/>
              </a:spcAft>
              <a:buClr>
                <a:srgbClr val="999999"/>
              </a:buClr>
              <a:buSzPts val="1200"/>
              <a:buFont typeface="Open Sans"/>
              <a:buChar char="○"/>
              <a:defRPr/>
            </a:lvl5pPr>
            <a:lvl6pPr lvl="5" rtl="0" algn="ctr">
              <a:lnSpc>
                <a:spcPct val="100000"/>
              </a:lnSpc>
              <a:spcBef>
                <a:spcPts val="1600"/>
              </a:spcBef>
              <a:spcAft>
                <a:spcPts val="0"/>
              </a:spcAft>
              <a:buClr>
                <a:srgbClr val="999999"/>
              </a:buClr>
              <a:buSzPts val="1200"/>
              <a:buFont typeface="Open Sans"/>
              <a:buChar char="■"/>
              <a:defRPr/>
            </a:lvl6pPr>
            <a:lvl7pPr lvl="6" rtl="0" algn="ctr">
              <a:lnSpc>
                <a:spcPct val="100000"/>
              </a:lnSpc>
              <a:spcBef>
                <a:spcPts val="1600"/>
              </a:spcBef>
              <a:spcAft>
                <a:spcPts val="0"/>
              </a:spcAft>
              <a:buClr>
                <a:srgbClr val="999999"/>
              </a:buClr>
              <a:buSzPts val="700"/>
              <a:buFont typeface="Open Sans"/>
              <a:buChar char="●"/>
              <a:defRPr/>
            </a:lvl7pPr>
            <a:lvl8pPr lvl="7" rtl="0" algn="ctr">
              <a:lnSpc>
                <a:spcPct val="100000"/>
              </a:lnSpc>
              <a:spcBef>
                <a:spcPts val="1600"/>
              </a:spcBef>
              <a:spcAft>
                <a:spcPts val="0"/>
              </a:spcAft>
              <a:buClr>
                <a:srgbClr val="999999"/>
              </a:buClr>
              <a:buSzPts val="700"/>
              <a:buFont typeface="Open Sans"/>
              <a:buChar char="○"/>
              <a:defRPr/>
            </a:lvl8pPr>
            <a:lvl9pPr lvl="8" rtl="0" algn="ctr">
              <a:lnSpc>
                <a:spcPct val="100000"/>
              </a:lnSpc>
              <a:spcBef>
                <a:spcPts val="1600"/>
              </a:spcBef>
              <a:spcAft>
                <a:spcPts val="1600"/>
              </a:spcAft>
              <a:buClr>
                <a:srgbClr val="999999"/>
              </a:buClr>
              <a:buSzPts val="600"/>
              <a:buFont typeface="Open Sans"/>
              <a:buChar char="■"/>
              <a:defRPr/>
            </a:lvl9pPr>
          </a:lstStyle>
          <a:p/>
        </p:txBody>
      </p:sp>
      <p:sp>
        <p:nvSpPr>
          <p:cNvPr id="1154" name="Google Shape;1154;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155" name="Google Shape;1155;p29"/>
          <p:cNvGrpSpPr/>
          <p:nvPr/>
        </p:nvGrpSpPr>
        <p:grpSpPr>
          <a:xfrm rot="10800000">
            <a:off x="-13" y="-1"/>
            <a:ext cx="9142584" cy="1688125"/>
            <a:chOff x="410450" y="2958175"/>
            <a:chExt cx="1976775" cy="365000"/>
          </a:xfrm>
        </p:grpSpPr>
        <p:sp>
          <p:nvSpPr>
            <p:cNvPr id="1156" name="Google Shape;1156;p29"/>
            <p:cNvSpPr/>
            <p:nvPr/>
          </p:nvSpPr>
          <p:spPr>
            <a:xfrm>
              <a:off x="410750" y="3128425"/>
              <a:ext cx="850125" cy="190000"/>
            </a:xfrm>
            <a:custGeom>
              <a:rect b="b" l="l" r="r" t="t"/>
              <a:pathLst>
                <a:path extrusionOk="0" h="7600" w="34005">
                  <a:moveTo>
                    <a:pt x="6664" y="1"/>
                  </a:moveTo>
                  <a:cubicBezTo>
                    <a:pt x="4749" y="1"/>
                    <a:pt x="2976" y="280"/>
                    <a:pt x="1358" y="837"/>
                  </a:cubicBezTo>
                  <a:cubicBezTo>
                    <a:pt x="894" y="1003"/>
                    <a:pt x="429" y="1194"/>
                    <a:pt x="1" y="1420"/>
                  </a:cubicBezTo>
                  <a:lnTo>
                    <a:pt x="1" y="1479"/>
                  </a:lnTo>
                  <a:cubicBezTo>
                    <a:pt x="453" y="1253"/>
                    <a:pt x="906" y="1063"/>
                    <a:pt x="1382" y="896"/>
                  </a:cubicBezTo>
                  <a:cubicBezTo>
                    <a:pt x="2989" y="331"/>
                    <a:pt x="4751" y="50"/>
                    <a:pt x="6653" y="50"/>
                  </a:cubicBezTo>
                  <a:cubicBezTo>
                    <a:pt x="9120" y="50"/>
                    <a:pt x="11824" y="522"/>
                    <a:pt x="14741" y="1456"/>
                  </a:cubicBezTo>
                  <a:cubicBezTo>
                    <a:pt x="16919" y="2146"/>
                    <a:pt x="19063" y="3039"/>
                    <a:pt x="21146" y="3896"/>
                  </a:cubicBezTo>
                  <a:cubicBezTo>
                    <a:pt x="23206" y="4742"/>
                    <a:pt x="25313" y="5599"/>
                    <a:pt x="27456" y="6302"/>
                  </a:cubicBezTo>
                  <a:cubicBezTo>
                    <a:pt x="29528" y="6968"/>
                    <a:pt x="31493" y="7409"/>
                    <a:pt x="33338" y="7599"/>
                  </a:cubicBezTo>
                  <a:lnTo>
                    <a:pt x="34005" y="7599"/>
                  </a:lnTo>
                  <a:cubicBezTo>
                    <a:pt x="31981" y="7433"/>
                    <a:pt x="29814" y="6992"/>
                    <a:pt x="27492" y="6230"/>
                  </a:cubicBezTo>
                  <a:cubicBezTo>
                    <a:pt x="25349" y="5540"/>
                    <a:pt x="23230" y="4670"/>
                    <a:pt x="21182" y="3837"/>
                  </a:cubicBezTo>
                  <a:cubicBezTo>
                    <a:pt x="19098" y="2968"/>
                    <a:pt x="16931" y="2075"/>
                    <a:pt x="14752" y="1396"/>
                  </a:cubicBezTo>
                  <a:cubicBezTo>
                    <a:pt x="11836" y="464"/>
                    <a:pt x="9132" y="1"/>
                    <a:pt x="6664"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9"/>
            <p:cNvSpPr/>
            <p:nvPr/>
          </p:nvSpPr>
          <p:spPr>
            <a:xfrm>
              <a:off x="410450" y="3154025"/>
              <a:ext cx="704275" cy="164100"/>
            </a:xfrm>
            <a:custGeom>
              <a:rect b="b" l="l" r="r" t="t"/>
              <a:pathLst>
                <a:path extrusionOk="0" h="6564" w="28171">
                  <a:moveTo>
                    <a:pt x="6283" y="0"/>
                  </a:moveTo>
                  <a:cubicBezTo>
                    <a:pt x="4368" y="0"/>
                    <a:pt x="2595" y="280"/>
                    <a:pt x="977" y="836"/>
                  </a:cubicBezTo>
                  <a:cubicBezTo>
                    <a:pt x="656" y="956"/>
                    <a:pt x="322" y="1098"/>
                    <a:pt x="1" y="1229"/>
                  </a:cubicBezTo>
                  <a:lnTo>
                    <a:pt x="1" y="1289"/>
                  </a:lnTo>
                  <a:cubicBezTo>
                    <a:pt x="322" y="1134"/>
                    <a:pt x="656" y="1003"/>
                    <a:pt x="989" y="884"/>
                  </a:cubicBezTo>
                  <a:cubicBezTo>
                    <a:pt x="2607" y="334"/>
                    <a:pt x="4377" y="58"/>
                    <a:pt x="6286" y="58"/>
                  </a:cubicBezTo>
                  <a:cubicBezTo>
                    <a:pt x="8758" y="58"/>
                    <a:pt x="11462" y="522"/>
                    <a:pt x="14372" y="1456"/>
                  </a:cubicBezTo>
                  <a:cubicBezTo>
                    <a:pt x="16562" y="2158"/>
                    <a:pt x="18705" y="3051"/>
                    <a:pt x="20789" y="3896"/>
                  </a:cubicBezTo>
                  <a:cubicBezTo>
                    <a:pt x="22849" y="4742"/>
                    <a:pt x="24956" y="5611"/>
                    <a:pt x="27099" y="6301"/>
                  </a:cubicBezTo>
                  <a:cubicBezTo>
                    <a:pt x="27385" y="6397"/>
                    <a:pt x="27671" y="6480"/>
                    <a:pt x="27945" y="6563"/>
                  </a:cubicBezTo>
                  <a:lnTo>
                    <a:pt x="28171" y="6563"/>
                  </a:lnTo>
                  <a:cubicBezTo>
                    <a:pt x="27826" y="6468"/>
                    <a:pt x="27468" y="6349"/>
                    <a:pt x="27111" y="6230"/>
                  </a:cubicBezTo>
                  <a:cubicBezTo>
                    <a:pt x="24968" y="5551"/>
                    <a:pt x="22861" y="4670"/>
                    <a:pt x="20801" y="3837"/>
                  </a:cubicBezTo>
                  <a:cubicBezTo>
                    <a:pt x="18717" y="2968"/>
                    <a:pt x="16562" y="2075"/>
                    <a:pt x="14372" y="1396"/>
                  </a:cubicBezTo>
                  <a:cubicBezTo>
                    <a:pt x="11455" y="464"/>
                    <a:pt x="8751" y="0"/>
                    <a:pt x="6283"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9"/>
            <p:cNvSpPr/>
            <p:nvPr/>
          </p:nvSpPr>
          <p:spPr>
            <a:xfrm>
              <a:off x="1442425" y="2958175"/>
              <a:ext cx="944200" cy="360250"/>
            </a:xfrm>
            <a:custGeom>
              <a:rect b="b" l="l" r="r" t="t"/>
              <a:pathLst>
                <a:path extrusionOk="0" h="14410" w="37768">
                  <a:moveTo>
                    <a:pt x="29211" y="0"/>
                  </a:moveTo>
                  <a:cubicBezTo>
                    <a:pt x="27667" y="0"/>
                    <a:pt x="26115" y="124"/>
                    <a:pt x="24575" y="372"/>
                  </a:cubicBezTo>
                  <a:cubicBezTo>
                    <a:pt x="20229" y="1062"/>
                    <a:pt x="16074" y="2741"/>
                    <a:pt x="12598" y="5206"/>
                  </a:cubicBezTo>
                  <a:cubicBezTo>
                    <a:pt x="11085" y="6277"/>
                    <a:pt x="9669" y="7516"/>
                    <a:pt x="8264" y="8706"/>
                  </a:cubicBezTo>
                  <a:cubicBezTo>
                    <a:pt x="5728" y="10897"/>
                    <a:pt x="3108" y="13147"/>
                    <a:pt x="1" y="14409"/>
                  </a:cubicBezTo>
                  <a:lnTo>
                    <a:pt x="167" y="14409"/>
                  </a:lnTo>
                  <a:cubicBezTo>
                    <a:pt x="3215" y="13147"/>
                    <a:pt x="5799" y="10909"/>
                    <a:pt x="8299" y="8754"/>
                  </a:cubicBezTo>
                  <a:cubicBezTo>
                    <a:pt x="9680" y="7563"/>
                    <a:pt x="11121" y="6313"/>
                    <a:pt x="12621" y="5253"/>
                  </a:cubicBezTo>
                  <a:cubicBezTo>
                    <a:pt x="16098" y="2801"/>
                    <a:pt x="20229" y="1122"/>
                    <a:pt x="24575" y="431"/>
                  </a:cubicBezTo>
                  <a:cubicBezTo>
                    <a:pt x="26103" y="189"/>
                    <a:pt x="27645" y="68"/>
                    <a:pt x="29178" y="68"/>
                  </a:cubicBezTo>
                  <a:cubicBezTo>
                    <a:pt x="32004" y="68"/>
                    <a:pt x="34802" y="478"/>
                    <a:pt x="37434" y="1289"/>
                  </a:cubicBezTo>
                  <a:cubicBezTo>
                    <a:pt x="37553" y="1336"/>
                    <a:pt x="37660" y="1372"/>
                    <a:pt x="37767" y="1396"/>
                  </a:cubicBezTo>
                  <a:lnTo>
                    <a:pt x="37767" y="1336"/>
                  </a:lnTo>
                  <a:cubicBezTo>
                    <a:pt x="37672" y="1312"/>
                    <a:pt x="37565" y="1265"/>
                    <a:pt x="37470" y="1229"/>
                  </a:cubicBezTo>
                  <a:cubicBezTo>
                    <a:pt x="34829" y="413"/>
                    <a:pt x="32034" y="0"/>
                    <a:pt x="2921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9"/>
            <p:cNvSpPr/>
            <p:nvPr/>
          </p:nvSpPr>
          <p:spPr>
            <a:xfrm>
              <a:off x="1485600" y="2984350"/>
              <a:ext cx="900725" cy="334075"/>
            </a:xfrm>
            <a:custGeom>
              <a:rect b="b" l="l" r="r" t="t"/>
              <a:pathLst>
                <a:path extrusionOk="0" h="13363" w="36029">
                  <a:moveTo>
                    <a:pt x="27099" y="1"/>
                  </a:moveTo>
                  <a:cubicBezTo>
                    <a:pt x="25554" y="1"/>
                    <a:pt x="24000" y="124"/>
                    <a:pt x="22455" y="373"/>
                  </a:cubicBezTo>
                  <a:cubicBezTo>
                    <a:pt x="18110" y="1051"/>
                    <a:pt x="13966" y="2730"/>
                    <a:pt x="10478" y="5207"/>
                  </a:cubicBezTo>
                  <a:cubicBezTo>
                    <a:pt x="8977" y="6278"/>
                    <a:pt x="7549" y="7516"/>
                    <a:pt x="6144" y="8707"/>
                  </a:cubicBezTo>
                  <a:cubicBezTo>
                    <a:pt x="4215" y="10374"/>
                    <a:pt x="2215" y="12100"/>
                    <a:pt x="0" y="13362"/>
                  </a:cubicBezTo>
                  <a:lnTo>
                    <a:pt x="119" y="13362"/>
                  </a:lnTo>
                  <a:cubicBezTo>
                    <a:pt x="2310" y="12100"/>
                    <a:pt x="4263" y="10398"/>
                    <a:pt x="6179" y="8743"/>
                  </a:cubicBezTo>
                  <a:cubicBezTo>
                    <a:pt x="7561" y="7552"/>
                    <a:pt x="9001" y="6302"/>
                    <a:pt x="10513" y="5242"/>
                  </a:cubicBezTo>
                  <a:cubicBezTo>
                    <a:pt x="13978" y="2790"/>
                    <a:pt x="18110" y="1111"/>
                    <a:pt x="22455" y="432"/>
                  </a:cubicBezTo>
                  <a:cubicBezTo>
                    <a:pt x="23988" y="189"/>
                    <a:pt x="25530" y="69"/>
                    <a:pt x="27063" y="69"/>
                  </a:cubicBezTo>
                  <a:cubicBezTo>
                    <a:pt x="29889" y="69"/>
                    <a:pt x="32682" y="479"/>
                    <a:pt x="35314" y="1289"/>
                  </a:cubicBezTo>
                  <a:cubicBezTo>
                    <a:pt x="35552" y="1361"/>
                    <a:pt x="35790" y="1432"/>
                    <a:pt x="36028" y="1528"/>
                  </a:cubicBezTo>
                  <a:lnTo>
                    <a:pt x="36028" y="1468"/>
                  </a:lnTo>
                  <a:cubicBezTo>
                    <a:pt x="35826" y="1397"/>
                    <a:pt x="35588" y="1301"/>
                    <a:pt x="35350" y="1230"/>
                  </a:cubicBezTo>
                  <a:cubicBezTo>
                    <a:pt x="32717" y="414"/>
                    <a:pt x="29925" y="1"/>
                    <a:pt x="27099"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9"/>
            <p:cNvSpPr/>
            <p:nvPr/>
          </p:nvSpPr>
          <p:spPr>
            <a:xfrm>
              <a:off x="410450" y="3180200"/>
              <a:ext cx="616475" cy="137925"/>
            </a:xfrm>
            <a:custGeom>
              <a:rect b="b" l="l" r="r" t="t"/>
              <a:pathLst>
                <a:path extrusionOk="0" h="5517" w="24659">
                  <a:moveTo>
                    <a:pt x="5912" y="0"/>
                  </a:moveTo>
                  <a:cubicBezTo>
                    <a:pt x="3993" y="0"/>
                    <a:pt x="2217" y="280"/>
                    <a:pt x="596" y="837"/>
                  </a:cubicBezTo>
                  <a:cubicBezTo>
                    <a:pt x="406" y="897"/>
                    <a:pt x="203" y="980"/>
                    <a:pt x="1" y="1063"/>
                  </a:cubicBezTo>
                  <a:lnTo>
                    <a:pt x="1" y="1123"/>
                  </a:lnTo>
                  <a:cubicBezTo>
                    <a:pt x="191" y="1028"/>
                    <a:pt x="406" y="956"/>
                    <a:pt x="608" y="885"/>
                  </a:cubicBezTo>
                  <a:cubicBezTo>
                    <a:pt x="2239" y="332"/>
                    <a:pt x="4016" y="54"/>
                    <a:pt x="5932" y="54"/>
                  </a:cubicBezTo>
                  <a:cubicBezTo>
                    <a:pt x="8394" y="54"/>
                    <a:pt x="11085" y="514"/>
                    <a:pt x="13991" y="1444"/>
                  </a:cubicBezTo>
                  <a:cubicBezTo>
                    <a:pt x="16181" y="2147"/>
                    <a:pt x="18324" y="3040"/>
                    <a:pt x="20408" y="3885"/>
                  </a:cubicBezTo>
                  <a:cubicBezTo>
                    <a:pt x="21742" y="4445"/>
                    <a:pt x="23099" y="5004"/>
                    <a:pt x="24480" y="5516"/>
                  </a:cubicBezTo>
                  <a:lnTo>
                    <a:pt x="24659" y="5516"/>
                  </a:lnTo>
                  <a:cubicBezTo>
                    <a:pt x="23230" y="4969"/>
                    <a:pt x="21801" y="4397"/>
                    <a:pt x="20420" y="3826"/>
                  </a:cubicBezTo>
                  <a:cubicBezTo>
                    <a:pt x="18336" y="2968"/>
                    <a:pt x="16181" y="2075"/>
                    <a:pt x="13991" y="1385"/>
                  </a:cubicBezTo>
                  <a:cubicBezTo>
                    <a:pt x="11078" y="461"/>
                    <a:pt x="8377" y="0"/>
                    <a:pt x="5912"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9"/>
            <p:cNvSpPr/>
            <p:nvPr/>
          </p:nvSpPr>
          <p:spPr>
            <a:xfrm>
              <a:off x="1517150" y="3010250"/>
              <a:ext cx="869775" cy="308475"/>
            </a:xfrm>
            <a:custGeom>
              <a:rect b="b" l="l" r="r" t="t"/>
              <a:pathLst>
                <a:path extrusionOk="0" h="12339" w="34791">
                  <a:moveTo>
                    <a:pt x="25465" y="1"/>
                  </a:moveTo>
                  <a:cubicBezTo>
                    <a:pt x="23922" y="1"/>
                    <a:pt x="22368" y="124"/>
                    <a:pt x="20824" y="372"/>
                  </a:cubicBezTo>
                  <a:cubicBezTo>
                    <a:pt x="16478" y="1063"/>
                    <a:pt x="12323" y="2742"/>
                    <a:pt x="8847" y="5206"/>
                  </a:cubicBezTo>
                  <a:cubicBezTo>
                    <a:pt x="7346" y="6278"/>
                    <a:pt x="5918" y="7516"/>
                    <a:pt x="4513" y="8707"/>
                  </a:cubicBezTo>
                  <a:cubicBezTo>
                    <a:pt x="3060" y="9957"/>
                    <a:pt x="1584" y="11243"/>
                    <a:pt x="0" y="12338"/>
                  </a:cubicBezTo>
                  <a:lnTo>
                    <a:pt x="107" y="12338"/>
                  </a:lnTo>
                  <a:cubicBezTo>
                    <a:pt x="1655" y="11255"/>
                    <a:pt x="3120" y="10005"/>
                    <a:pt x="4548" y="8766"/>
                  </a:cubicBezTo>
                  <a:cubicBezTo>
                    <a:pt x="5929" y="7576"/>
                    <a:pt x="7370" y="6326"/>
                    <a:pt x="8870" y="5266"/>
                  </a:cubicBezTo>
                  <a:cubicBezTo>
                    <a:pt x="12347" y="2813"/>
                    <a:pt x="16478" y="1134"/>
                    <a:pt x="20824" y="444"/>
                  </a:cubicBezTo>
                  <a:cubicBezTo>
                    <a:pt x="22341" y="207"/>
                    <a:pt x="23871" y="89"/>
                    <a:pt x="25393" y="89"/>
                  </a:cubicBezTo>
                  <a:cubicBezTo>
                    <a:pt x="28231" y="89"/>
                    <a:pt x="31040" y="499"/>
                    <a:pt x="33683" y="1313"/>
                  </a:cubicBezTo>
                  <a:cubicBezTo>
                    <a:pt x="34052" y="1432"/>
                    <a:pt x="34409" y="1563"/>
                    <a:pt x="34790" y="1694"/>
                  </a:cubicBezTo>
                  <a:lnTo>
                    <a:pt x="34790" y="1635"/>
                  </a:lnTo>
                  <a:cubicBezTo>
                    <a:pt x="34433" y="1480"/>
                    <a:pt x="34076" y="1337"/>
                    <a:pt x="33719" y="1230"/>
                  </a:cubicBezTo>
                  <a:cubicBezTo>
                    <a:pt x="31078" y="414"/>
                    <a:pt x="28288" y="1"/>
                    <a:pt x="254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9"/>
            <p:cNvSpPr/>
            <p:nvPr/>
          </p:nvSpPr>
          <p:spPr>
            <a:xfrm>
              <a:off x="410450" y="3206125"/>
              <a:ext cx="540275" cy="112300"/>
            </a:xfrm>
            <a:custGeom>
              <a:rect b="b" l="l" r="r" t="t"/>
              <a:pathLst>
                <a:path extrusionOk="0" h="4492" w="21611">
                  <a:moveTo>
                    <a:pt x="5509" y="0"/>
                  </a:moveTo>
                  <a:cubicBezTo>
                    <a:pt x="3594" y="0"/>
                    <a:pt x="1821" y="279"/>
                    <a:pt x="203" y="836"/>
                  </a:cubicBezTo>
                  <a:cubicBezTo>
                    <a:pt x="144" y="872"/>
                    <a:pt x="60" y="884"/>
                    <a:pt x="1" y="919"/>
                  </a:cubicBezTo>
                  <a:lnTo>
                    <a:pt x="1" y="979"/>
                  </a:lnTo>
                  <a:lnTo>
                    <a:pt x="215" y="884"/>
                  </a:lnTo>
                  <a:cubicBezTo>
                    <a:pt x="1844" y="334"/>
                    <a:pt x="3615" y="57"/>
                    <a:pt x="5522" y="57"/>
                  </a:cubicBezTo>
                  <a:cubicBezTo>
                    <a:pt x="7991" y="57"/>
                    <a:pt x="10688" y="521"/>
                    <a:pt x="13598" y="1455"/>
                  </a:cubicBezTo>
                  <a:cubicBezTo>
                    <a:pt x="15788" y="2158"/>
                    <a:pt x="17932" y="3051"/>
                    <a:pt x="20015" y="3896"/>
                  </a:cubicBezTo>
                  <a:cubicBezTo>
                    <a:pt x="20491" y="4086"/>
                    <a:pt x="20968" y="4277"/>
                    <a:pt x="21444" y="4491"/>
                  </a:cubicBezTo>
                  <a:lnTo>
                    <a:pt x="21611" y="4491"/>
                  </a:lnTo>
                  <a:cubicBezTo>
                    <a:pt x="21087" y="4277"/>
                    <a:pt x="20551" y="4063"/>
                    <a:pt x="20027" y="3836"/>
                  </a:cubicBezTo>
                  <a:cubicBezTo>
                    <a:pt x="17943" y="2967"/>
                    <a:pt x="15788" y="2074"/>
                    <a:pt x="13598" y="1396"/>
                  </a:cubicBezTo>
                  <a:cubicBezTo>
                    <a:pt x="10682" y="464"/>
                    <a:pt x="7977" y="0"/>
                    <a:pt x="550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9"/>
            <p:cNvSpPr/>
            <p:nvPr/>
          </p:nvSpPr>
          <p:spPr>
            <a:xfrm>
              <a:off x="1543050" y="3036450"/>
              <a:ext cx="844175" cy="282275"/>
            </a:xfrm>
            <a:custGeom>
              <a:rect b="b" l="l" r="r" t="t"/>
              <a:pathLst>
                <a:path extrusionOk="0" h="11291" w="33767">
                  <a:moveTo>
                    <a:pt x="24042" y="1"/>
                  </a:moveTo>
                  <a:cubicBezTo>
                    <a:pt x="22499" y="1"/>
                    <a:pt x="20947" y="124"/>
                    <a:pt x="19407" y="372"/>
                  </a:cubicBezTo>
                  <a:cubicBezTo>
                    <a:pt x="15061" y="1051"/>
                    <a:pt x="10906" y="2730"/>
                    <a:pt x="7430" y="5206"/>
                  </a:cubicBezTo>
                  <a:cubicBezTo>
                    <a:pt x="5917" y="6278"/>
                    <a:pt x="4489" y="7516"/>
                    <a:pt x="3096" y="8707"/>
                  </a:cubicBezTo>
                  <a:cubicBezTo>
                    <a:pt x="2084" y="9564"/>
                    <a:pt x="1060" y="10457"/>
                    <a:pt x="0" y="11290"/>
                  </a:cubicBezTo>
                  <a:lnTo>
                    <a:pt x="107" y="11290"/>
                  </a:lnTo>
                  <a:cubicBezTo>
                    <a:pt x="1143" y="10469"/>
                    <a:pt x="2155" y="9611"/>
                    <a:pt x="3131" y="8766"/>
                  </a:cubicBezTo>
                  <a:cubicBezTo>
                    <a:pt x="4524" y="7575"/>
                    <a:pt x="5965" y="6325"/>
                    <a:pt x="7465" y="5266"/>
                  </a:cubicBezTo>
                  <a:cubicBezTo>
                    <a:pt x="10942" y="2813"/>
                    <a:pt x="15073" y="1122"/>
                    <a:pt x="19419" y="444"/>
                  </a:cubicBezTo>
                  <a:cubicBezTo>
                    <a:pt x="20947" y="201"/>
                    <a:pt x="22489" y="80"/>
                    <a:pt x="24021" y="80"/>
                  </a:cubicBezTo>
                  <a:cubicBezTo>
                    <a:pt x="26848" y="80"/>
                    <a:pt x="29645" y="490"/>
                    <a:pt x="32278" y="1301"/>
                  </a:cubicBezTo>
                  <a:cubicBezTo>
                    <a:pt x="32790" y="1456"/>
                    <a:pt x="33278" y="1634"/>
                    <a:pt x="33766" y="1837"/>
                  </a:cubicBezTo>
                  <a:lnTo>
                    <a:pt x="33766" y="1777"/>
                  </a:lnTo>
                  <a:cubicBezTo>
                    <a:pt x="33278" y="1563"/>
                    <a:pt x="32790" y="1372"/>
                    <a:pt x="32290" y="1229"/>
                  </a:cubicBezTo>
                  <a:cubicBezTo>
                    <a:pt x="29657" y="413"/>
                    <a:pt x="26865" y="1"/>
                    <a:pt x="2404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9"/>
            <p:cNvSpPr/>
            <p:nvPr/>
          </p:nvSpPr>
          <p:spPr>
            <a:xfrm>
              <a:off x="410750" y="3232250"/>
              <a:ext cx="467650" cy="86175"/>
            </a:xfrm>
            <a:custGeom>
              <a:rect b="b" l="l" r="r" t="t"/>
              <a:pathLst>
                <a:path extrusionOk="0" h="3447" w="18706">
                  <a:moveTo>
                    <a:pt x="5165" y="1"/>
                  </a:moveTo>
                  <a:cubicBezTo>
                    <a:pt x="3307" y="1"/>
                    <a:pt x="1582" y="264"/>
                    <a:pt x="1" y="791"/>
                  </a:cubicBezTo>
                  <a:lnTo>
                    <a:pt x="1" y="851"/>
                  </a:lnTo>
                  <a:cubicBezTo>
                    <a:pt x="1582" y="323"/>
                    <a:pt x="3307" y="60"/>
                    <a:pt x="5164" y="60"/>
                  </a:cubicBezTo>
                  <a:cubicBezTo>
                    <a:pt x="7625" y="60"/>
                    <a:pt x="10318" y="523"/>
                    <a:pt x="13217" y="1446"/>
                  </a:cubicBezTo>
                  <a:cubicBezTo>
                    <a:pt x="15014" y="2029"/>
                    <a:pt x="16800" y="2732"/>
                    <a:pt x="18551" y="3446"/>
                  </a:cubicBezTo>
                  <a:lnTo>
                    <a:pt x="18705" y="3446"/>
                  </a:lnTo>
                  <a:cubicBezTo>
                    <a:pt x="16919" y="2720"/>
                    <a:pt x="15086" y="1982"/>
                    <a:pt x="13228" y="1387"/>
                  </a:cubicBezTo>
                  <a:cubicBezTo>
                    <a:pt x="10323" y="463"/>
                    <a:pt x="7627" y="1"/>
                    <a:pt x="51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9"/>
            <p:cNvSpPr/>
            <p:nvPr/>
          </p:nvSpPr>
          <p:spPr>
            <a:xfrm>
              <a:off x="1565650" y="3062350"/>
              <a:ext cx="821275" cy="256075"/>
            </a:xfrm>
            <a:custGeom>
              <a:rect b="b" l="l" r="r" t="t"/>
              <a:pathLst>
                <a:path extrusionOk="0" h="10243" w="32851">
                  <a:moveTo>
                    <a:pt x="22751" y="0"/>
                  </a:moveTo>
                  <a:cubicBezTo>
                    <a:pt x="21208" y="0"/>
                    <a:pt x="19655" y="124"/>
                    <a:pt x="18110" y="372"/>
                  </a:cubicBezTo>
                  <a:cubicBezTo>
                    <a:pt x="13765" y="1063"/>
                    <a:pt x="9621" y="2741"/>
                    <a:pt x="6133" y="5206"/>
                  </a:cubicBezTo>
                  <a:cubicBezTo>
                    <a:pt x="4632" y="6278"/>
                    <a:pt x="3204" y="7516"/>
                    <a:pt x="1799" y="8706"/>
                  </a:cubicBezTo>
                  <a:cubicBezTo>
                    <a:pt x="1203" y="9230"/>
                    <a:pt x="608" y="9730"/>
                    <a:pt x="1" y="10242"/>
                  </a:cubicBezTo>
                  <a:lnTo>
                    <a:pt x="96" y="10242"/>
                  </a:lnTo>
                  <a:cubicBezTo>
                    <a:pt x="691" y="9754"/>
                    <a:pt x="1263" y="9242"/>
                    <a:pt x="1846" y="8754"/>
                  </a:cubicBezTo>
                  <a:cubicBezTo>
                    <a:pt x="3227" y="7563"/>
                    <a:pt x="4680" y="6313"/>
                    <a:pt x="6180" y="5254"/>
                  </a:cubicBezTo>
                  <a:cubicBezTo>
                    <a:pt x="9645" y="2801"/>
                    <a:pt x="13788" y="1122"/>
                    <a:pt x="18134" y="432"/>
                  </a:cubicBezTo>
                  <a:cubicBezTo>
                    <a:pt x="19662" y="189"/>
                    <a:pt x="21202" y="68"/>
                    <a:pt x="22734" y="68"/>
                  </a:cubicBezTo>
                  <a:cubicBezTo>
                    <a:pt x="25557" y="68"/>
                    <a:pt x="28353" y="478"/>
                    <a:pt x="30993" y="1289"/>
                  </a:cubicBezTo>
                  <a:cubicBezTo>
                    <a:pt x="31624" y="1491"/>
                    <a:pt x="32255" y="1729"/>
                    <a:pt x="32850" y="1991"/>
                  </a:cubicBezTo>
                  <a:lnTo>
                    <a:pt x="32850" y="1932"/>
                  </a:lnTo>
                  <a:cubicBezTo>
                    <a:pt x="32255" y="1658"/>
                    <a:pt x="31648" y="1432"/>
                    <a:pt x="31005" y="1229"/>
                  </a:cubicBezTo>
                  <a:cubicBezTo>
                    <a:pt x="28364" y="413"/>
                    <a:pt x="25574" y="0"/>
                    <a:pt x="2275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9"/>
            <p:cNvSpPr/>
            <p:nvPr/>
          </p:nvSpPr>
          <p:spPr>
            <a:xfrm>
              <a:off x="411050" y="3257825"/>
              <a:ext cx="392625" cy="60300"/>
            </a:xfrm>
            <a:custGeom>
              <a:rect b="b" l="l" r="r" t="t"/>
              <a:pathLst>
                <a:path extrusionOk="0" h="2412" w="15705">
                  <a:moveTo>
                    <a:pt x="4749" y="0"/>
                  </a:moveTo>
                  <a:cubicBezTo>
                    <a:pt x="3053" y="0"/>
                    <a:pt x="1469" y="220"/>
                    <a:pt x="1" y="661"/>
                  </a:cubicBezTo>
                  <a:lnTo>
                    <a:pt x="1" y="721"/>
                  </a:lnTo>
                  <a:cubicBezTo>
                    <a:pt x="1461" y="284"/>
                    <a:pt x="3043" y="65"/>
                    <a:pt x="4737" y="65"/>
                  </a:cubicBezTo>
                  <a:cubicBezTo>
                    <a:pt x="7201" y="65"/>
                    <a:pt x="9903" y="528"/>
                    <a:pt x="12824" y="1459"/>
                  </a:cubicBezTo>
                  <a:cubicBezTo>
                    <a:pt x="13728" y="1733"/>
                    <a:pt x="14621" y="2066"/>
                    <a:pt x="15526" y="2411"/>
                  </a:cubicBezTo>
                  <a:lnTo>
                    <a:pt x="15705" y="2411"/>
                  </a:lnTo>
                  <a:cubicBezTo>
                    <a:pt x="14752" y="2054"/>
                    <a:pt x="13800" y="1697"/>
                    <a:pt x="12847" y="1399"/>
                  </a:cubicBezTo>
                  <a:cubicBezTo>
                    <a:pt x="9924" y="467"/>
                    <a:pt x="7219" y="0"/>
                    <a:pt x="474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9"/>
            <p:cNvSpPr/>
            <p:nvPr/>
          </p:nvSpPr>
          <p:spPr>
            <a:xfrm>
              <a:off x="411050" y="3284275"/>
              <a:ext cx="309300" cy="34150"/>
            </a:xfrm>
            <a:custGeom>
              <a:rect b="b" l="l" r="r" t="t"/>
              <a:pathLst>
                <a:path extrusionOk="0" h="1366" w="12372">
                  <a:moveTo>
                    <a:pt x="4378" y="0"/>
                  </a:moveTo>
                  <a:cubicBezTo>
                    <a:pt x="2824" y="0"/>
                    <a:pt x="1362" y="185"/>
                    <a:pt x="1" y="556"/>
                  </a:cubicBezTo>
                  <a:lnTo>
                    <a:pt x="1" y="615"/>
                  </a:lnTo>
                  <a:cubicBezTo>
                    <a:pt x="1362" y="248"/>
                    <a:pt x="2823" y="63"/>
                    <a:pt x="4380" y="63"/>
                  </a:cubicBezTo>
                  <a:cubicBezTo>
                    <a:pt x="6758" y="63"/>
                    <a:pt x="9357" y="495"/>
                    <a:pt x="12157" y="1365"/>
                  </a:cubicBezTo>
                  <a:lnTo>
                    <a:pt x="12371" y="1365"/>
                  </a:lnTo>
                  <a:cubicBezTo>
                    <a:pt x="9491" y="456"/>
                    <a:pt x="6819" y="0"/>
                    <a:pt x="4378"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9"/>
            <p:cNvSpPr/>
            <p:nvPr/>
          </p:nvSpPr>
          <p:spPr>
            <a:xfrm>
              <a:off x="1586500" y="3088175"/>
              <a:ext cx="800125" cy="230250"/>
            </a:xfrm>
            <a:custGeom>
              <a:rect b="b" l="l" r="r" t="t"/>
              <a:pathLst>
                <a:path extrusionOk="0" h="9210" w="32005">
                  <a:moveTo>
                    <a:pt x="21497" y="0"/>
                  </a:moveTo>
                  <a:cubicBezTo>
                    <a:pt x="19965" y="0"/>
                    <a:pt x="18424" y="121"/>
                    <a:pt x="16895" y="363"/>
                  </a:cubicBezTo>
                  <a:cubicBezTo>
                    <a:pt x="12550" y="1065"/>
                    <a:pt x="8394" y="2732"/>
                    <a:pt x="4918" y="5209"/>
                  </a:cubicBezTo>
                  <a:cubicBezTo>
                    <a:pt x="3406" y="6280"/>
                    <a:pt x="1977" y="7507"/>
                    <a:pt x="584" y="8697"/>
                  </a:cubicBezTo>
                  <a:cubicBezTo>
                    <a:pt x="381" y="8876"/>
                    <a:pt x="191" y="9031"/>
                    <a:pt x="0" y="9209"/>
                  </a:cubicBezTo>
                  <a:lnTo>
                    <a:pt x="96" y="9209"/>
                  </a:lnTo>
                  <a:cubicBezTo>
                    <a:pt x="274" y="9055"/>
                    <a:pt x="453" y="8900"/>
                    <a:pt x="608" y="8745"/>
                  </a:cubicBezTo>
                  <a:cubicBezTo>
                    <a:pt x="2001" y="7554"/>
                    <a:pt x="3441" y="6304"/>
                    <a:pt x="4941" y="5245"/>
                  </a:cubicBezTo>
                  <a:cubicBezTo>
                    <a:pt x="8406" y="2792"/>
                    <a:pt x="12550" y="1113"/>
                    <a:pt x="16895" y="422"/>
                  </a:cubicBezTo>
                  <a:cubicBezTo>
                    <a:pt x="18412" y="186"/>
                    <a:pt x="19942" y="68"/>
                    <a:pt x="21464" y="68"/>
                  </a:cubicBezTo>
                  <a:cubicBezTo>
                    <a:pt x="24302" y="68"/>
                    <a:pt x="27111" y="478"/>
                    <a:pt x="29754" y="1292"/>
                  </a:cubicBezTo>
                  <a:cubicBezTo>
                    <a:pt x="30528" y="1530"/>
                    <a:pt x="31290" y="1827"/>
                    <a:pt x="32004" y="2149"/>
                  </a:cubicBezTo>
                  <a:lnTo>
                    <a:pt x="32004" y="2089"/>
                  </a:lnTo>
                  <a:cubicBezTo>
                    <a:pt x="31314" y="1768"/>
                    <a:pt x="30564" y="1470"/>
                    <a:pt x="29778" y="1232"/>
                  </a:cubicBezTo>
                  <a:cubicBezTo>
                    <a:pt x="27135" y="413"/>
                    <a:pt x="24331" y="0"/>
                    <a:pt x="21497"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9"/>
            <p:cNvSpPr/>
            <p:nvPr/>
          </p:nvSpPr>
          <p:spPr>
            <a:xfrm>
              <a:off x="425625" y="3310350"/>
              <a:ext cx="178625" cy="8075"/>
            </a:xfrm>
            <a:custGeom>
              <a:rect b="b" l="l" r="r" t="t"/>
              <a:pathLst>
                <a:path extrusionOk="0" h="323" w="7145">
                  <a:moveTo>
                    <a:pt x="3412" y="1"/>
                  </a:moveTo>
                  <a:cubicBezTo>
                    <a:pt x="2218" y="1"/>
                    <a:pt x="1078" y="108"/>
                    <a:pt x="1" y="322"/>
                  </a:cubicBezTo>
                  <a:lnTo>
                    <a:pt x="346" y="322"/>
                  </a:lnTo>
                  <a:cubicBezTo>
                    <a:pt x="1328" y="144"/>
                    <a:pt x="2355" y="54"/>
                    <a:pt x="3425" y="54"/>
                  </a:cubicBezTo>
                  <a:cubicBezTo>
                    <a:pt x="4496" y="54"/>
                    <a:pt x="5609" y="144"/>
                    <a:pt x="6764" y="322"/>
                  </a:cubicBezTo>
                  <a:lnTo>
                    <a:pt x="7145" y="322"/>
                  </a:lnTo>
                  <a:cubicBezTo>
                    <a:pt x="5853" y="108"/>
                    <a:pt x="4606" y="1"/>
                    <a:pt x="341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9"/>
            <p:cNvSpPr/>
            <p:nvPr/>
          </p:nvSpPr>
          <p:spPr>
            <a:xfrm>
              <a:off x="1607325" y="3114150"/>
              <a:ext cx="779600" cy="204575"/>
            </a:xfrm>
            <a:custGeom>
              <a:rect b="b" l="l" r="r" t="t"/>
              <a:pathLst>
                <a:path extrusionOk="0" h="8183" w="31184">
                  <a:moveTo>
                    <a:pt x="20328" y="0"/>
                  </a:moveTo>
                  <a:cubicBezTo>
                    <a:pt x="18785" y="0"/>
                    <a:pt x="17233" y="123"/>
                    <a:pt x="15693" y="372"/>
                  </a:cubicBezTo>
                  <a:cubicBezTo>
                    <a:pt x="11347" y="1050"/>
                    <a:pt x="7192" y="2741"/>
                    <a:pt x="3704" y="5206"/>
                  </a:cubicBezTo>
                  <a:cubicBezTo>
                    <a:pt x="2430" y="6111"/>
                    <a:pt x="1191" y="7146"/>
                    <a:pt x="1" y="8182"/>
                  </a:cubicBezTo>
                  <a:lnTo>
                    <a:pt x="96" y="8182"/>
                  </a:lnTo>
                  <a:cubicBezTo>
                    <a:pt x="1263" y="7170"/>
                    <a:pt x="2489" y="6158"/>
                    <a:pt x="3739" y="5265"/>
                  </a:cubicBezTo>
                  <a:cubicBezTo>
                    <a:pt x="7204" y="2812"/>
                    <a:pt x="11347" y="1134"/>
                    <a:pt x="15693" y="443"/>
                  </a:cubicBezTo>
                  <a:cubicBezTo>
                    <a:pt x="17210" y="206"/>
                    <a:pt x="18739" y="88"/>
                    <a:pt x="20259" y="88"/>
                  </a:cubicBezTo>
                  <a:cubicBezTo>
                    <a:pt x="23094" y="88"/>
                    <a:pt x="25901" y="499"/>
                    <a:pt x="28552" y="1312"/>
                  </a:cubicBezTo>
                  <a:cubicBezTo>
                    <a:pt x="29469" y="1586"/>
                    <a:pt x="30350" y="1943"/>
                    <a:pt x="31183" y="2360"/>
                  </a:cubicBezTo>
                  <a:lnTo>
                    <a:pt x="31183" y="2301"/>
                  </a:lnTo>
                  <a:cubicBezTo>
                    <a:pt x="30362" y="1872"/>
                    <a:pt x="29481" y="1515"/>
                    <a:pt x="28576" y="1229"/>
                  </a:cubicBezTo>
                  <a:cubicBezTo>
                    <a:pt x="25943" y="413"/>
                    <a:pt x="23151" y="0"/>
                    <a:pt x="20328"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9"/>
            <p:cNvSpPr/>
            <p:nvPr/>
          </p:nvSpPr>
          <p:spPr>
            <a:xfrm>
              <a:off x="1628475" y="3140250"/>
              <a:ext cx="758450" cy="178475"/>
            </a:xfrm>
            <a:custGeom>
              <a:rect b="b" l="l" r="r" t="t"/>
              <a:pathLst>
                <a:path extrusionOk="0" h="7139" w="30338">
                  <a:moveTo>
                    <a:pt x="19056" y="1"/>
                  </a:moveTo>
                  <a:cubicBezTo>
                    <a:pt x="17524" y="1"/>
                    <a:pt x="15983" y="121"/>
                    <a:pt x="14454" y="364"/>
                  </a:cubicBezTo>
                  <a:cubicBezTo>
                    <a:pt x="10109" y="1054"/>
                    <a:pt x="5953" y="2733"/>
                    <a:pt x="2477" y="5209"/>
                  </a:cubicBezTo>
                  <a:cubicBezTo>
                    <a:pt x="1631" y="5805"/>
                    <a:pt x="810" y="6471"/>
                    <a:pt x="0" y="7138"/>
                  </a:cubicBezTo>
                  <a:lnTo>
                    <a:pt x="95" y="7138"/>
                  </a:lnTo>
                  <a:cubicBezTo>
                    <a:pt x="881" y="6483"/>
                    <a:pt x="1679" y="5840"/>
                    <a:pt x="2524" y="5245"/>
                  </a:cubicBezTo>
                  <a:cubicBezTo>
                    <a:pt x="5989" y="2792"/>
                    <a:pt x="10120" y="1114"/>
                    <a:pt x="14466" y="423"/>
                  </a:cubicBezTo>
                  <a:cubicBezTo>
                    <a:pt x="15983" y="186"/>
                    <a:pt x="17513" y="68"/>
                    <a:pt x="19035" y="68"/>
                  </a:cubicBezTo>
                  <a:cubicBezTo>
                    <a:pt x="21873" y="68"/>
                    <a:pt x="24682" y="478"/>
                    <a:pt x="27325" y="1292"/>
                  </a:cubicBezTo>
                  <a:cubicBezTo>
                    <a:pt x="28385" y="1614"/>
                    <a:pt x="29397" y="2030"/>
                    <a:pt x="30337" y="2542"/>
                  </a:cubicBezTo>
                  <a:lnTo>
                    <a:pt x="30337" y="2471"/>
                  </a:lnTo>
                  <a:cubicBezTo>
                    <a:pt x="29397" y="1971"/>
                    <a:pt x="28397" y="1554"/>
                    <a:pt x="27349" y="1233"/>
                  </a:cubicBezTo>
                  <a:cubicBezTo>
                    <a:pt x="24698" y="413"/>
                    <a:pt x="21891" y="1"/>
                    <a:pt x="1905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9"/>
            <p:cNvSpPr/>
            <p:nvPr/>
          </p:nvSpPr>
          <p:spPr>
            <a:xfrm>
              <a:off x="1651075" y="3166225"/>
              <a:ext cx="736150" cy="152500"/>
            </a:xfrm>
            <a:custGeom>
              <a:rect b="b" l="l" r="r" t="t"/>
              <a:pathLst>
                <a:path extrusionOk="0" h="6100" w="29446">
                  <a:moveTo>
                    <a:pt x="17816" y="1"/>
                  </a:moveTo>
                  <a:cubicBezTo>
                    <a:pt x="16273" y="1"/>
                    <a:pt x="14721" y="124"/>
                    <a:pt x="13181" y="372"/>
                  </a:cubicBezTo>
                  <a:cubicBezTo>
                    <a:pt x="8835" y="1051"/>
                    <a:pt x="4680" y="2742"/>
                    <a:pt x="1192" y="5206"/>
                  </a:cubicBezTo>
                  <a:cubicBezTo>
                    <a:pt x="799" y="5492"/>
                    <a:pt x="394" y="5790"/>
                    <a:pt x="1" y="6099"/>
                  </a:cubicBezTo>
                  <a:lnTo>
                    <a:pt x="108" y="6099"/>
                  </a:lnTo>
                  <a:cubicBezTo>
                    <a:pt x="477" y="5813"/>
                    <a:pt x="858" y="5516"/>
                    <a:pt x="1239" y="5254"/>
                  </a:cubicBezTo>
                  <a:cubicBezTo>
                    <a:pt x="4716" y="2801"/>
                    <a:pt x="8847" y="1110"/>
                    <a:pt x="13193" y="432"/>
                  </a:cubicBezTo>
                  <a:cubicBezTo>
                    <a:pt x="14721" y="189"/>
                    <a:pt x="16263" y="68"/>
                    <a:pt x="17795" y="68"/>
                  </a:cubicBezTo>
                  <a:cubicBezTo>
                    <a:pt x="20622" y="68"/>
                    <a:pt x="23419" y="479"/>
                    <a:pt x="26052" y="1289"/>
                  </a:cubicBezTo>
                  <a:cubicBezTo>
                    <a:pt x="27242" y="1670"/>
                    <a:pt x="28385" y="2158"/>
                    <a:pt x="29445" y="2742"/>
                  </a:cubicBezTo>
                  <a:lnTo>
                    <a:pt x="29445" y="2682"/>
                  </a:lnTo>
                  <a:cubicBezTo>
                    <a:pt x="28385" y="2099"/>
                    <a:pt x="27254" y="1611"/>
                    <a:pt x="26064" y="1230"/>
                  </a:cubicBezTo>
                  <a:cubicBezTo>
                    <a:pt x="23431" y="414"/>
                    <a:pt x="20639" y="1"/>
                    <a:pt x="1781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9"/>
            <p:cNvSpPr/>
            <p:nvPr/>
          </p:nvSpPr>
          <p:spPr>
            <a:xfrm>
              <a:off x="1676400" y="3192350"/>
              <a:ext cx="709925" cy="126375"/>
            </a:xfrm>
            <a:custGeom>
              <a:rect b="b" l="l" r="r" t="t"/>
              <a:pathLst>
                <a:path extrusionOk="0" h="5055" w="28397">
                  <a:moveTo>
                    <a:pt x="16377" y="0"/>
                  </a:moveTo>
                  <a:cubicBezTo>
                    <a:pt x="14845" y="0"/>
                    <a:pt x="13304" y="121"/>
                    <a:pt x="11775" y="363"/>
                  </a:cubicBezTo>
                  <a:cubicBezTo>
                    <a:pt x="7501" y="1054"/>
                    <a:pt x="3441" y="2661"/>
                    <a:pt x="0" y="5054"/>
                  </a:cubicBezTo>
                  <a:lnTo>
                    <a:pt x="107" y="5054"/>
                  </a:lnTo>
                  <a:cubicBezTo>
                    <a:pt x="3512" y="2709"/>
                    <a:pt x="7549" y="1113"/>
                    <a:pt x="11775" y="446"/>
                  </a:cubicBezTo>
                  <a:cubicBezTo>
                    <a:pt x="13303" y="204"/>
                    <a:pt x="14845" y="83"/>
                    <a:pt x="16378" y="83"/>
                  </a:cubicBezTo>
                  <a:cubicBezTo>
                    <a:pt x="19204" y="83"/>
                    <a:pt x="22002" y="493"/>
                    <a:pt x="24634" y="1304"/>
                  </a:cubicBezTo>
                  <a:cubicBezTo>
                    <a:pt x="25991" y="1720"/>
                    <a:pt x="27265" y="2292"/>
                    <a:pt x="28396" y="2971"/>
                  </a:cubicBezTo>
                  <a:lnTo>
                    <a:pt x="28396" y="2899"/>
                  </a:lnTo>
                  <a:cubicBezTo>
                    <a:pt x="27289" y="2209"/>
                    <a:pt x="26003" y="1637"/>
                    <a:pt x="24670" y="1232"/>
                  </a:cubicBezTo>
                  <a:cubicBezTo>
                    <a:pt x="22019" y="413"/>
                    <a:pt x="19212" y="0"/>
                    <a:pt x="16377"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9"/>
            <p:cNvSpPr/>
            <p:nvPr/>
          </p:nvSpPr>
          <p:spPr>
            <a:xfrm>
              <a:off x="1707650" y="3218325"/>
              <a:ext cx="679275" cy="100400"/>
            </a:xfrm>
            <a:custGeom>
              <a:rect b="b" l="l" r="r" t="t"/>
              <a:pathLst>
                <a:path extrusionOk="0" h="4016" w="27171">
                  <a:moveTo>
                    <a:pt x="14791" y="0"/>
                  </a:moveTo>
                  <a:cubicBezTo>
                    <a:pt x="13248" y="0"/>
                    <a:pt x="11696" y="124"/>
                    <a:pt x="10156" y="372"/>
                  </a:cubicBezTo>
                  <a:cubicBezTo>
                    <a:pt x="6537" y="955"/>
                    <a:pt x="3072" y="2205"/>
                    <a:pt x="0" y="4015"/>
                  </a:cubicBezTo>
                  <a:lnTo>
                    <a:pt x="119" y="4015"/>
                  </a:lnTo>
                  <a:cubicBezTo>
                    <a:pt x="3155" y="2229"/>
                    <a:pt x="6596" y="1015"/>
                    <a:pt x="10156" y="443"/>
                  </a:cubicBezTo>
                  <a:cubicBezTo>
                    <a:pt x="11673" y="206"/>
                    <a:pt x="13203" y="89"/>
                    <a:pt x="14725" y="89"/>
                  </a:cubicBezTo>
                  <a:cubicBezTo>
                    <a:pt x="17563" y="89"/>
                    <a:pt x="20372" y="499"/>
                    <a:pt x="23015" y="1312"/>
                  </a:cubicBezTo>
                  <a:cubicBezTo>
                    <a:pt x="24515" y="1765"/>
                    <a:pt x="25932" y="2420"/>
                    <a:pt x="27170" y="3217"/>
                  </a:cubicBezTo>
                  <a:lnTo>
                    <a:pt x="27170" y="3134"/>
                  </a:lnTo>
                  <a:cubicBezTo>
                    <a:pt x="25932" y="2336"/>
                    <a:pt x="24527" y="1693"/>
                    <a:pt x="23039" y="1229"/>
                  </a:cubicBezTo>
                  <a:cubicBezTo>
                    <a:pt x="20406" y="413"/>
                    <a:pt x="17614" y="0"/>
                    <a:pt x="1479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9"/>
            <p:cNvSpPr/>
            <p:nvPr/>
          </p:nvSpPr>
          <p:spPr>
            <a:xfrm>
              <a:off x="1746050" y="3244225"/>
              <a:ext cx="624800" cy="74500"/>
            </a:xfrm>
            <a:custGeom>
              <a:rect b="b" l="l" r="r" t="t"/>
              <a:pathLst>
                <a:path extrusionOk="0" h="2980" w="24992">
                  <a:moveTo>
                    <a:pt x="12864" y="1"/>
                  </a:moveTo>
                  <a:cubicBezTo>
                    <a:pt x="11325" y="1"/>
                    <a:pt x="9776" y="124"/>
                    <a:pt x="8239" y="372"/>
                  </a:cubicBezTo>
                  <a:cubicBezTo>
                    <a:pt x="5358" y="836"/>
                    <a:pt x="2560" y="1729"/>
                    <a:pt x="0" y="2979"/>
                  </a:cubicBezTo>
                  <a:lnTo>
                    <a:pt x="155" y="2979"/>
                  </a:lnTo>
                  <a:cubicBezTo>
                    <a:pt x="2679" y="1765"/>
                    <a:pt x="5417" y="884"/>
                    <a:pt x="8251" y="431"/>
                  </a:cubicBezTo>
                  <a:cubicBezTo>
                    <a:pt x="9768" y="194"/>
                    <a:pt x="11296" y="76"/>
                    <a:pt x="12817" y="76"/>
                  </a:cubicBezTo>
                  <a:cubicBezTo>
                    <a:pt x="15652" y="76"/>
                    <a:pt x="18459" y="487"/>
                    <a:pt x="21110" y="1300"/>
                  </a:cubicBezTo>
                  <a:cubicBezTo>
                    <a:pt x="22467" y="1717"/>
                    <a:pt x="23741" y="2301"/>
                    <a:pt x="24884" y="2967"/>
                  </a:cubicBezTo>
                  <a:lnTo>
                    <a:pt x="24991" y="2967"/>
                  </a:lnTo>
                  <a:cubicBezTo>
                    <a:pt x="23836" y="2253"/>
                    <a:pt x="22503" y="1670"/>
                    <a:pt x="21122" y="1241"/>
                  </a:cubicBezTo>
                  <a:cubicBezTo>
                    <a:pt x="18486" y="416"/>
                    <a:pt x="15690" y="1"/>
                    <a:pt x="12864"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9"/>
            <p:cNvSpPr/>
            <p:nvPr/>
          </p:nvSpPr>
          <p:spPr>
            <a:xfrm>
              <a:off x="1796050" y="3270400"/>
              <a:ext cx="514975" cy="48325"/>
            </a:xfrm>
            <a:custGeom>
              <a:rect b="b" l="l" r="r" t="t"/>
              <a:pathLst>
                <a:path extrusionOk="0" h="1933" w="20599">
                  <a:moveTo>
                    <a:pt x="10482" y="1"/>
                  </a:moveTo>
                  <a:cubicBezTo>
                    <a:pt x="8938" y="1"/>
                    <a:pt x="7386" y="124"/>
                    <a:pt x="5846" y="372"/>
                  </a:cubicBezTo>
                  <a:cubicBezTo>
                    <a:pt x="3834" y="682"/>
                    <a:pt x="1870" y="1218"/>
                    <a:pt x="0" y="1932"/>
                  </a:cubicBezTo>
                  <a:lnTo>
                    <a:pt x="179" y="1932"/>
                  </a:lnTo>
                  <a:cubicBezTo>
                    <a:pt x="2012" y="1254"/>
                    <a:pt x="3917" y="742"/>
                    <a:pt x="5858" y="432"/>
                  </a:cubicBezTo>
                  <a:cubicBezTo>
                    <a:pt x="7386" y="189"/>
                    <a:pt x="8928" y="69"/>
                    <a:pt x="10461" y="69"/>
                  </a:cubicBezTo>
                  <a:cubicBezTo>
                    <a:pt x="13287" y="69"/>
                    <a:pt x="16085" y="479"/>
                    <a:pt x="18717" y="1289"/>
                  </a:cubicBezTo>
                  <a:cubicBezTo>
                    <a:pt x="19300" y="1468"/>
                    <a:pt x="19884" y="1682"/>
                    <a:pt x="20443" y="1920"/>
                  </a:cubicBezTo>
                  <a:lnTo>
                    <a:pt x="20598" y="1920"/>
                  </a:lnTo>
                  <a:cubicBezTo>
                    <a:pt x="20003" y="1658"/>
                    <a:pt x="19372" y="1432"/>
                    <a:pt x="18741" y="1230"/>
                  </a:cubicBezTo>
                  <a:cubicBezTo>
                    <a:pt x="16100" y="414"/>
                    <a:pt x="13305" y="1"/>
                    <a:pt x="1048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9"/>
            <p:cNvSpPr/>
            <p:nvPr/>
          </p:nvSpPr>
          <p:spPr>
            <a:xfrm>
              <a:off x="1868675" y="3296150"/>
              <a:ext cx="355425" cy="22275"/>
            </a:xfrm>
            <a:custGeom>
              <a:rect b="b" l="l" r="r" t="t"/>
              <a:pathLst>
                <a:path extrusionOk="0" h="891" w="14217">
                  <a:moveTo>
                    <a:pt x="7146" y="0"/>
                  </a:moveTo>
                  <a:cubicBezTo>
                    <a:pt x="5618" y="0"/>
                    <a:pt x="4082" y="121"/>
                    <a:pt x="2560" y="366"/>
                  </a:cubicBezTo>
                  <a:cubicBezTo>
                    <a:pt x="1691" y="497"/>
                    <a:pt x="846" y="676"/>
                    <a:pt x="0" y="890"/>
                  </a:cubicBezTo>
                  <a:lnTo>
                    <a:pt x="250" y="890"/>
                  </a:lnTo>
                  <a:cubicBezTo>
                    <a:pt x="1012" y="712"/>
                    <a:pt x="1786" y="545"/>
                    <a:pt x="2560" y="426"/>
                  </a:cubicBezTo>
                  <a:cubicBezTo>
                    <a:pt x="4073" y="186"/>
                    <a:pt x="5602" y="66"/>
                    <a:pt x="7122" y="66"/>
                  </a:cubicBezTo>
                  <a:cubicBezTo>
                    <a:pt x="9443" y="66"/>
                    <a:pt x="11747" y="344"/>
                    <a:pt x="13955" y="890"/>
                  </a:cubicBezTo>
                  <a:lnTo>
                    <a:pt x="14217" y="890"/>
                  </a:lnTo>
                  <a:cubicBezTo>
                    <a:pt x="11937" y="300"/>
                    <a:pt x="9551" y="0"/>
                    <a:pt x="7146"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9"/>
            <p:cNvSpPr/>
            <p:nvPr/>
          </p:nvSpPr>
          <p:spPr>
            <a:xfrm>
              <a:off x="1261450" y="3318400"/>
              <a:ext cx="80700" cy="1350"/>
            </a:xfrm>
            <a:custGeom>
              <a:rect b="b" l="l" r="r" t="t"/>
              <a:pathLst>
                <a:path extrusionOk="0" h="54" w="3228">
                  <a:moveTo>
                    <a:pt x="1" y="0"/>
                  </a:moveTo>
                  <a:cubicBezTo>
                    <a:pt x="554" y="36"/>
                    <a:pt x="1099" y="54"/>
                    <a:pt x="1636" y="54"/>
                  </a:cubicBezTo>
                  <a:cubicBezTo>
                    <a:pt x="2174" y="54"/>
                    <a:pt x="2703" y="36"/>
                    <a:pt x="3227"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9"/>
            <p:cNvSpPr/>
            <p:nvPr/>
          </p:nvSpPr>
          <p:spPr>
            <a:xfrm>
              <a:off x="1244500" y="3318400"/>
              <a:ext cx="112825" cy="3375"/>
            </a:xfrm>
            <a:custGeom>
              <a:rect b="b" l="l" r="r" t="t"/>
              <a:pathLst>
                <a:path extrusionOk="0" h="135" w="4513">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9"/>
            <p:cNvSpPr/>
            <p:nvPr/>
          </p:nvSpPr>
          <p:spPr>
            <a:xfrm>
              <a:off x="1244500" y="3318400"/>
              <a:ext cx="112825" cy="3375"/>
            </a:xfrm>
            <a:custGeom>
              <a:rect b="b" l="l" r="r" t="t"/>
              <a:pathLst>
                <a:path extrusionOk="0" h="135" w="4513">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9"/>
            <p:cNvSpPr/>
            <p:nvPr/>
          </p:nvSpPr>
          <p:spPr>
            <a:xfrm>
              <a:off x="411050" y="3318400"/>
              <a:ext cx="23550" cy="4775"/>
            </a:xfrm>
            <a:custGeom>
              <a:rect b="b" l="l" r="r" t="t"/>
              <a:pathLst>
                <a:path extrusionOk="0" h="191" w="942">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9"/>
            <p:cNvSpPr/>
            <p:nvPr/>
          </p:nvSpPr>
          <p:spPr>
            <a:xfrm>
              <a:off x="411050" y="3318400"/>
              <a:ext cx="23550" cy="4775"/>
            </a:xfrm>
            <a:custGeom>
              <a:rect b="b" l="l" r="r" t="t"/>
              <a:pathLst>
                <a:path extrusionOk="0" h="191" w="942">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3" name="Google Shape;1183;p29"/>
          <p:cNvGrpSpPr/>
          <p:nvPr/>
        </p:nvGrpSpPr>
        <p:grpSpPr>
          <a:xfrm flipH="1">
            <a:off x="80" y="3058317"/>
            <a:ext cx="2622438" cy="2085022"/>
            <a:chOff x="5005075" y="2239400"/>
            <a:chExt cx="749525" cy="595925"/>
          </a:xfrm>
        </p:grpSpPr>
        <p:sp>
          <p:nvSpPr>
            <p:cNvPr id="1184" name="Google Shape;1184;p29"/>
            <p:cNvSpPr/>
            <p:nvPr/>
          </p:nvSpPr>
          <p:spPr>
            <a:xfrm>
              <a:off x="5005075" y="2239400"/>
              <a:ext cx="748925" cy="595925"/>
            </a:xfrm>
            <a:custGeom>
              <a:rect b="b" l="l" r="r" t="t"/>
              <a:pathLst>
                <a:path extrusionOk="0" h="23837" w="29957">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9"/>
            <p:cNvSpPr/>
            <p:nvPr/>
          </p:nvSpPr>
          <p:spPr>
            <a:xfrm>
              <a:off x="5043775" y="2286125"/>
              <a:ext cx="710825" cy="549200"/>
            </a:xfrm>
            <a:custGeom>
              <a:rect b="b" l="l" r="r" t="t"/>
              <a:pathLst>
                <a:path extrusionOk="0" h="21968" w="28433">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9"/>
            <p:cNvSpPr/>
            <p:nvPr/>
          </p:nvSpPr>
          <p:spPr>
            <a:xfrm>
              <a:off x="5082175" y="2323325"/>
              <a:ext cx="671525" cy="512000"/>
            </a:xfrm>
            <a:custGeom>
              <a:rect b="b" l="l" r="r" t="t"/>
              <a:pathLst>
                <a:path extrusionOk="0" h="20480" w="26861">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9"/>
            <p:cNvSpPr/>
            <p:nvPr/>
          </p:nvSpPr>
          <p:spPr>
            <a:xfrm>
              <a:off x="5121175" y="2355475"/>
              <a:ext cx="632825" cy="479850"/>
            </a:xfrm>
            <a:custGeom>
              <a:rect b="b" l="l" r="r" t="t"/>
              <a:pathLst>
                <a:path extrusionOk="0" h="19194" w="25313">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9"/>
            <p:cNvSpPr/>
            <p:nvPr/>
          </p:nvSpPr>
          <p:spPr>
            <a:xfrm>
              <a:off x="5160150" y="2382575"/>
              <a:ext cx="594150" cy="452750"/>
            </a:xfrm>
            <a:custGeom>
              <a:rect b="b" l="l" r="r" t="t"/>
              <a:pathLst>
                <a:path extrusionOk="0" h="18110" w="23766">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9"/>
            <p:cNvSpPr/>
            <p:nvPr/>
          </p:nvSpPr>
          <p:spPr>
            <a:xfrm>
              <a:off x="5198850" y="2407575"/>
              <a:ext cx="555150" cy="427750"/>
            </a:xfrm>
            <a:custGeom>
              <a:rect b="b" l="l" r="r" t="t"/>
              <a:pathLst>
                <a:path extrusionOk="0" h="17110" w="22206">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9"/>
            <p:cNvSpPr/>
            <p:nvPr/>
          </p:nvSpPr>
          <p:spPr>
            <a:xfrm>
              <a:off x="5238450" y="2429900"/>
              <a:ext cx="515550" cy="405425"/>
            </a:xfrm>
            <a:custGeom>
              <a:rect b="b" l="l" r="r" t="t"/>
              <a:pathLst>
                <a:path extrusionOk="0" h="16217" w="20622">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9"/>
            <p:cNvSpPr/>
            <p:nvPr/>
          </p:nvSpPr>
          <p:spPr>
            <a:xfrm>
              <a:off x="5277425" y="2451025"/>
              <a:ext cx="476575" cy="384300"/>
            </a:xfrm>
            <a:custGeom>
              <a:rect b="b" l="l" r="r" t="t"/>
              <a:pathLst>
                <a:path extrusionOk="0" h="15372" w="19063">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9"/>
            <p:cNvSpPr/>
            <p:nvPr/>
          </p:nvSpPr>
          <p:spPr>
            <a:xfrm>
              <a:off x="5317325" y="2471850"/>
              <a:ext cx="436675" cy="363175"/>
            </a:xfrm>
            <a:custGeom>
              <a:rect b="b" l="l" r="r" t="t"/>
              <a:pathLst>
                <a:path extrusionOk="0" h="14527" w="17467">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9"/>
            <p:cNvSpPr/>
            <p:nvPr/>
          </p:nvSpPr>
          <p:spPr>
            <a:xfrm>
              <a:off x="5356600" y="2493000"/>
              <a:ext cx="397400" cy="342025"/>
            </a:xfrm>
            <a:custGeom>
              <a:rect b="b" l="l" r="r" t="t"/>
              <a:pathLst>
                <a:path extrusionOk="0" h="13681" w="15896">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9"/>
            <p:cNvSpPr/>
            <p:nvPr/>
          </p:nvSpPr>
          <p:spPr>
            <a:xfrm>
              <a:off x="5396500" y="2514725"/>
              <a:ext cx="357200" cy="320300"/>
            </a:xfrm>
            <a:custGeom>
              <a:rect b="b" l="l" r="r" t="t"/>
              <a:pathLst>
                <a:path extrusionOk="0" h="12812" w="14288">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9"/>
            <p:cNvSpPr/>
            <p:nvPr/>
          </p:nvSpPr>
          <p:spPr>
            <a:xfrm>
              <a:off x="5436675" y="2538250"/>
              <a:ext cx="317025" cy="296775"/>
            </a:xfrm>
            <a:custGeom>
              <a:rect b="b" l="l" r="r" t="t"/>
              <a:pathLst>
                <a:path extrusionOk="0" h="11871" w="12681">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9"/>
            <p:cNvSpPr/>
            <p:nvPr/>
          </p:nvSpPr>
          <p:spPr>
            <a:xfrm>
              <a:off x="5476875" y="2563850"/>
              <a:ext cx="276825" cy="271175"/>
            </a:xfrm>
            <a:custGeom>
              <a:rect b="b" l="l" r="r" t="t"/>
              <a:pathLst>
                <a:path extrusionOk="0" h="10847" w="11073">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9"/>
            <p:cNvSpPr/>
            <p:nvPr/>
          </p:nvSpPr>
          <p:spPr>
            <a:xfrm>
              <a:off x="5517350" y="2592425"/>
              <a:ext cx="236650" cy="242900"/>
            </a:xfrm>
            <a:custGeom>
              <a:rect b="b" l="l" r="r" t="t"/>
              <a:pathLst>
                <a:path extrusionOk="0" h="9716" w="9466">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8" name="Google Shape;1198;p29"/>
          <p:cNvGrpSpPr/>
          <p:nvPr/>
        </p:nvGrpSpPr>
        <p:grpSpPr>
          <a:xfrm>
            <a:off x="6519854" y="3058198"/>
            <a:ext cx="2622438" cy="2085022"/>
            <a:chOff x="5005075" y="2239400"/>
            <a:chExt cx="749525" cy="595925"/>
          </a:xfrm>
        </p:grpSpPr>
        <p:sp>
          <p:nvSpPr>
            <p:cNvPr id="1199" name="Google Shape;1199;p29"/>
            <p:cNvSpPr/>
            <p:nvPr/>
          </p:nvSpPr>
          <p:spPr>
            <a:xfrm>
              <a:off x="5005075" y="2239400"/>
              <a:ext cx="748925" cy="595925"/>
            </a:xfrm>
            <a:custGeom>
              <a:rect b="b" l="l" r="r" t="t"/>
              <a:pathLst>
                <a:path extrusionOk="0" h="23837" w="29957">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9"/>
            <p:cNvSpPr/>
            <p:nvPr/>
          </p:nvSpPr>
          <p:spPr>
            <a:xfrm>
              <a:off x="5043775" y="2286125"/>
              <a:ext cx="710825" cy="549200"/>
            </a:xfrm>
            <a:custGeom>
              <a:rect b="b" l="l" r="r" t="t"/>
              <a:pathLst>
                <a:path extrusionOk="0" h="21968" w="28433">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9"/>
            <p:cNvSpPr/>
            <p:nvPr/>
          </p:nvSpPr>
          <p:spPr>
            <a:xfrm>
              <a:off x="5082175" y="2323325"/>
              <a:ext cx="671525" cy="512000"/>
            </a:xfrm>
            <a:custGeom>
              <a:rect b="b" l="l" r="r" t="t"/>
              <a:pathLst>
                <a:path extrusionOk="0" h="20480" w="26861">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9"/>
            <p:cNvSpPr/>
            <p:nvPr/>
          </p:nvSpPr>
          <p:spPr>
            <a:xfrm>
              <a:off x="5121175" y="2355475"/>
              <a:ext cx="632825" cy="479850"/>
            </a:xfrm>
            <a:custGeom>
              <a:rect b="b" l="l" r="r" t="t"/>
              <a:pathLst>
                <a:path extrusionOk="0" h="19194" w="25313">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9"/>
            <p:cNvSpPr/>
            <p:nvPr/>
          </p:nvSpPr>
          <p:spPr>
            <a:xfrm>
              <a:off x="5160150" y="2382575"/>
              <a:ext cx="594150" cy="452750"/>
            </a:xfrm>
            <a:custGeom>
              <a:rect b="b" l="l" r="r" t="t"/>
              <a:pathLst>
                <a:path extrusionOk="0" h="18110" w="23766">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9"/>
            <p:cNvSpPr/>
            <p:nvPr/>
          </p:nvSpPr>
          <p:spPr>
            <a:xfrm>
              <a:off x="5198850" y="2407575"/>
              <a:ext cx="555150" cy="427750"/>
            </a:xfrm>
            <a:custGeom>
              <a:rect b="b" l="l" r="r" t="t"/>
              <a:pathLst>
                <a:path extrusionOk="0" h="17110" w="22206">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9"/>
            <p:cNvSpPr/>
            <p:nvPr/>
          </p:nvSpPr>
          <p:spPr>
            <a:xfrm>
              <a:off x="5238450" y="2429900"/>
              <a:ext cx="515550" cy="405425"/>
            </a:xfrm>
            <a:custGeom>
              <a:rect b="b" l="l" r="r" t="t"/>
              <a:pathLst>
                <a:path extrusionOk="0" h="16217" w="20622">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9"/>
            <p:cNvSpPr/>
            <p:nvPr/>
          </p:nvSpPr>
          <p:spPr>
            <a:xfrm>
              <a:off x="5277425" y="2451025"/>
              <a:ext cx="476575" cy="384300"/>
            </a:xfrm>
            <a:custGeom>
              <a:rect b="b" l="l" r="r" t="t"/>
              <a:pathLst>
                <a:path extrusionOk="0" h="15372" w="19063">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9"/>
            <p:cNvSpPr/>
            <p:nvPr/>
          </p:nvSpPr>
          <p:spPr>
            <a:xfrm>
              <a:off x="5317325" y="2471850"/>
              <a:ext cx="436675" cy="363175"/>
            </a:xfrm>
            <a:custGeom>
              <a:rect b="b" l="l" r="r" t="t"/>
              <a:pathLst>
                <a:path extrusionOk="0" h="14527" w="17467">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9"/>
            <p:cNvSpPr/>
            <p:nvPr/>
          </p:nvSpPr>
          <p:spPr>
            <a:xfrm>
              <a:off x="5356600" y="2493000"/>
              <a:ext cx="397400" cy="342025"/>
            </a:xfrm>
            <a:custGeom>
              <a:rect b="b" l="l" r="r" t="t"/>
              <a:pathLst>
                <a:path extrusionOk="0" h="13681" w="15896">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9"/>
            <p:cNvSpPr/>
            <p:nvPr/>
          </p:nvSpPr>
          <p:spPr>
            <a:xfrm>
              <a:off x="5396500" y="2514725"/>
              <a:ext cx="357200" cy="320300"/>
            </a:xfrm>
            <a:custGeom>
              <a:rect b="b" l="l" r="r" t="t"/>
              <a:pathLst>
                <a:path extrusionOk="0" h="12812" w="14288">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9"/>
            <p:cNvSpPr/>
            <p:nvPr/>
          </p:nvSpPr>
          <p:spPr>
            <a:xfrm>
              <a:off x="5436675" y="2538250"/>
              <a:ext cx="317025" cy="296775"/>
            </a:xfrm>
            <a:custGeom>
              <a:rect b="b" l="l" r="r" t="t"/>
              <a:pathLst>
                <a:path extrusionOk="0" h="11871" w="12681">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9"/>
            <p:cNvSpPr/>
            <p:nvPr/>
          </p:nvSpPr>
          <p:spPr>
            <a:xfrm>
              <a:off x="5476875" y="2563850"/>
              <a:ext cx="276825" cy="271175"/>
            </a:xfrm>
            <a:custGeom>
              <a:rect b="b" l="l" r="r" t="t"/>
              <a:pathLst>
                <a:path extrusionOk="0" h="10847" w="11073">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9"/>
            <p:cNvSpPr/>
            <p:nvPr/>
          </p:nvSpPr>
          <p:spPr>
            <a:xfrm>
              <a:off x="5517350" y="2592425"/>
              <a:ext cx="236650" cy="242900"/>
            </a:xfrm>
            <a:custGeom>
              <a:rect b="b" l="l" r="r" t="t"/>
              <a:pathLst>
                <a:path extrusionOk="0" h="9716" w="9466">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p:cSld name="CUSTOM_35">
    <p:spTree>
      <p:nvGrpSpPr>
        <p:cNvPr id="1213" name="Shape 1213"/>
        <p:cNvGrpSpPr/>
        <p:nvPr/>
      </p:nvGrpSpPr>
      <p:grpSpPr>
        <a:xfrm>
          <a:off x="0" y="0"/>
          <a:ext cx="0" cy="0"/>
          <a:chOff x="0" y="0"/>
          <a:chExt cx="0" cy="0"/>
        </a:xfrm>
      </p:grpSpPr>
      <p:grpSp>
        <p:nvGrpSpPr>
          <p:cNvPr id="1214" name="Google Shape;1214;p30"/>
          <p:cNvGrpSpPr/>
          <p:nvPr/>
        </p:nvGrpSpPr>
        <p:grpSpPr>
          <a:xfrm rot="5400000">
            <a:off x="-9479" y="3560346"/>
            <a:ext cx="1583812" cy="1564849"/>
            <a:chOff x="3884100" y="2447750"/>
            <a:chExt cx="843575" cy="833475"/>
          </a:xfrm>
        </p:grpSpPr>
        <p:sp>
          <p:nvSpPr>
            <p:cNvPr id="1215" name="Google Shape;1215;p30"/>
            <p:cNvSpPr/>
            <p:nvPr/>
          </p:nvSpPr>
          <p:spPr>
            <a:xfrm>
              <a:off x="3884100" y="2447750"/>
              <a:ext cx="843300" cy="833175"/>
            </a:xfrm>
            <a:custGeom>
              <a:rect b="b" l="l" r="r" t="t"/>
              <a:pathLst>
                <a:path extrusionOk="0" h="33327" w="33732">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0"/>
            <p:cNvSpPr/>
            <p:nvPr/>
          </p:nvSpPr>
          <p:spPr>
            <a:xfrm>
              <a:off x="3936800" y="2490900"/>
              <a:ext cx="790600" cy="789125"/>
            </a:xfrm>
            <a:custGeom>
              <a:rect b="b" l="l" r="r" t="t"/>
              <a:pathLst>
                <a:path extrusionOk="0" h="31565" w="31624">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0"/>
            <p:cNvSpPr/>
            <p:nvPr/>
          </p:nvSpPr>
          <p:spPr>
            <a:xfrm>
              <a:off x="3979650" y="2534675"/>
              <a:ext cx="747450" cy="745650"/>
            </a:xfrm>
            <a:custGeom>
              <a:rect b="b" l="l" r="r" t="t"/>
              <a:pathLst>
                <a:path extrusionOk="0" h="29826" w="29898">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0"/>
            <p:cNvSpPr/>
            <p:nvPr/>
          </p:nvSpPr>
          <p:spPr>
            <a:xfrm>
              <a:off x="4016550" y="2577825"/>
              <a:ext cx="710850" cy="702200"/>
            </a:xfrm>
            <a:custGeom>
              <a:rect b="b" l="l" r="r" t="t"/>
              <a:pathLst>
                <a:path extrusionOk="0" h="28088" w="28434">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0"/>
            <p:cNvSpPr/>
            <p:nvPr/>
          </p:nvSpPr>
          <p:spPr>
            <a:xfrm>
              <a:off x="4048700" y="2621575"/>
              <a:ext cx="678700" cy="658450"/>
            </a:xfrm>
            <a:custGeom>
              <a:rect b="b" l="l" r="r" t="t"/>
              <a:pathLst>
                <a:path extrusionOk="0" h="26338" w="27148">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0"/>
            <p:cNvSpPr/>
            <p:nvPr/>
          </p:nvSpPr>
          <p:spPr>
            <a:xfrm>
              <a:off x="4078175" y="2665625"/>
              <a:ext cx="648925" cy="614700"/>
            </a:xfrm>
            <a:custGeom>
              <a:rect b="b" l="l" r="r" t="t"/>
              <a:pathLst>
                <a:path extrusionOk="0" h="24588" w="25957">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0"/>
            <p:cNvSpPr/>
            <p:nvPr/>
          </p:nvSpPr>
          <p:spPr>
            <a:xfrm>
              <a:off x="4106750" y="2708800"/>
              <a:ext cx="620650" cy="571225"/>
            </a:xfrm>
            <a:custGeom>
              <a:rect b="b" l="l" r="r" t="t"/>
              <a:pathLst>
                <a:path extrusionOk="0" h="22849" w="24826">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0"/>
            <p:cNvSpPr/>
            <p:nvPr/>
          </p:nvSpPr>
          <p:spPr>
            <a:xfrm>
              <a:off x="4133550" y="2753150"/>
              <a:ext cx="593850" cy="527175"/>
            </a:xfrm>
            <a:custGeom>
              <a:rect b="b" l="l" r="r" t="t"/>
              <a:pathLst>
                <a:path extrusionOk="0" h="21087" w="23754">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0"/>
            <p:cNvSpPr/>
            <p:nvPr/>
          </p:nvSpPr>
          <p:spPr>
            <a:xfrm>
              <a:off x="4160625" y="2796300"/>
              <a:ext cx="567050" cy="484025"/>
            </a:xfrm>
            <a:custGeom>
              <a:rect b="b" l="l" r="r" t="t"/>
              <a:pathLst>
                <a:path extrusionOk="0" h="19361" w="22682">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0"/>
            <p:cNvSpPr/>
            <p:nvPr/>
          </p:nvSpPr>
          <p:spPr>
            <a:xfrm>
              <a:off x="4188000" y="2840050"/>
              <a:ext cx="539675" cy="439975"/>
            </a:xfrm>
            <a:custGeom>
              <a:rect b="b" l="l" r="r" t="t"/>
              <a:pathLst>
                <a:path extrusionOk="0" h="17599" w="21587">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0"/>
            <p:cNvSpPr/>
            <p:nvPr/>
          </p:nvSpPr>
          <p:spPr>
            <a:xfrm>
              <a:off x="4216575" y="2884125"/>
              <a:ext cx="510825" cy="396200"/>
            </a:xfrm>
            <a:custGeom>
              <a:rect b="b" l="l" r="r" t="t"/>
              <a:pathLst>
                <a:path extrusionOk="0" h="15848" w="20433">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0"/>
            <p:cNvSpPr/>
            <p:nvPr/>
          </p:nvSpPr>
          <p:spPr>
            <a:xfrm>
              <a:off x="4247250" y="2927275"/>
              <a:ext cx="479850" cy="352750"/>
            </a:xfrm>
            <a:custGeom>
              <a:rect b="b" l="l" r="r" t="t"/>
              <a:pathLst>
                <a:path extrusionOk="0" h="14110" w="19194">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0"/>
            <p:cNvSpPr/>
            <p:nvPr/>
          </p:nvSpPr>
          <p:spPr>
            <a:xfrm>
              <a:off x="4281775" y="2971625"/>
              <a:ext cx="445625" cy="309300"/>
            </a:xfrm>
            <a:custGeom>
              <a:rect b="b" l="l" r="r" t="t"/>
              <a:pathLst>
                <a:path extrusionOk="0" h="12372" w="17825">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0"/>
            <p:cNvSpPr/>
            <p:nvPr/>
          </p:nvSpPr>
          <p:spPr>
            <a:xfrm>
              <a:off x="4320475" y="3015375"/>
              <a:ext cx="406925" cy="264950"/>
            </a:xfrm>
            <a:custGeom>
              <a:rect b="b" l="l" r="r" t="t"/>
              <a:pathLst>
                <a:path extrusionOk="0" h="10598" w="16277">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0"/>
            <p:cNvSpPr/>
            <p:nvPr/>
          </p:nvSpPr>
          <p:spPr>
            <a:xfrm>
              <a:off x="4364525" y="3058850"/>
              <a:ext cx="362875" cy="221475"/>
            </a:xfrm>
            <a:custGeom>
              <a:rect b="b" l="l" r="r" t="t"/>
              <a:pathLst>
                <a:path extrusionOk="0" h="8859" w="14515">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0"/>
            <p:cNvSpPr/>
            <p:nvPr/>
          </p:nvSpPr>
          <p:spPr>
            <a:xfrm>
              <a:off x="4414525" y="3102900"/>
              <a:ext cx="313150" cy="177425"/>
            </a:xfrm>
            <a:custGeom>
              <a:rect b="b" l="l" r="r" t="t"/>
              <a:pathLst>
                <a:path extrusionOk="0" h="7097" w="12526">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0"/>
            <p:cNvSpPr/>
            <p:nvPr/>
          </p:nvSpPr>
          <p:spPr>
            <a:xfrm>
              <a:off x="4472275" y="3146950"/>
              <a:ext cx="255125" cy="133375"/>
            </a:xfrm>
            <a:custGeom>
              <a:rect b="b" l="l" r="r" t="t"/>
              <a:pathLst>
                <a:path extrusionOk="0" h="5335" w="10205">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0"/>
            <p:cNvSpPr/>
            <p:nvPr/>
          </p:nvSpPr>
          <p:spPr>
            <a:xfrm>
              <a:off x="4539250" y="3190700"/>
              <a:ext cx="188150" cy="90525"/>
            </a:xfrm>
            <a:custGeom>
              <a:rect b="b" l="l" r="r" t="t"/>
              <a:pathLst>
                <a:path extrusionOk="0" h="3621" w="7526">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0"/>
            <p:cNvSpPr/>
            <p:nvPr/>
          </p:nvSpPr>
          <p:spPr>
            <a:xfrm>
              <a:off x="4619625" y="3234750"/>
              <a:ext cx="108050" cy="46175"/>
            </a:xfrm>
            <a:custGeom>
              <a:rect b="b" l="l" r="r" t="t"/>
              <a:pathLst>
                <a:path extrusionOk="0" h="1847" w="4322">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0"/>
            <p:cNvSpPr/>
            <p:nvPr/>
          </p:nvSpPr>
          <p:spPr>
            <a:xfrm>
              <a:off x="4720825" y="3278200"/>
              <a:ext cx="6575" cy="2725"/>
            </a:xfrm>
            <a:custGeom>
              <a:rect b="b" l="l" r="r" t="t"/>
              <a:pathLst>
                <a:path extrusionOk="0" h="109" w="263">
                  <a:moveTo>
                    <a:pt x="262" y="1"/>
                  </a:moveTo>
                  <a:cubicBezTo>
                    <a:pt x="179" y="25"/>
                    <a:pt x="83" y="60"/>
                    <a:pt x="0" y="108"/>
                  </a:cubicBezTo>
                  <a:lnTo>
                    <a:pt x="262" y="108"/>
                  </a:lnTo>
                  <a:lnTo>
                    <a:pt x="26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5" name="Google Shape;1235;p30"/>
          <p:cNvSpPr/>
          <p:nvPr/>
        </p:nvSpPr>
        <p:spPr>
          <a:xfrm>
            <a:off x="3158000" y="645389"/>
            <a:ext cx="5169600" cy="26403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0"/>
          <p:cNvSpPr/>
          <p:nvPr/>
        </p:nvSpPr>
        <p:spPr>
          <a:xfrm>
            <a:off x="3186091" y="3589989"/>
            <a:ext cx="5113200" cy="8535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0"/>
          <p:cNvSpPr txBox="1"/>
          <p:nvPr>
            <p:ph type="title"/>
          </p:nvPr>
        </p:nvSpPr>
        <p:spPr>
          <a:xfrm>
            <a:off x="3565625" y="3658489"/>
            <a:ext cx="4354200" cy="5319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lgn="l">
              <a:spcBef>
                <a:spcPts val="0"/>
              </a:spcBef>
              <a:spcAft>
                <a:spcPts val="0"/>
              </a:spcAft>
              <a:buSzPts val="3000"/>
              <a:buNone/>
              <a:defRPr sz="3000"/>
            </a:lvl2pPr>
            <a:lvl3pPr lvl="2" rtl="0" algn="l">
              <a:spcBef>
                <a:spcPts val="0"/>
              </a:spcBef>
              <a:spcAft>
                <a:spcPts val="0"/>
              </a:spcAft>
              <a:buSzPts val="3000"/>
              <a:buNone/>
              <a:defRPr sz="3000"/>
            </a:lvl3pPr>
            <a:lvl4pPr lvl="3" rtl="0" algn="l">
              <a:spcBef>
                <a:spcPts val="0"/>
              </a:spcBef>
              <a:spcAft>
                <a:spcPts val="0"/>
              </a:spcAft>
              <a:buSzPts val="3000"/>
              <a:buNone/>
              <a:defRPr sz="3000"/>
            </a:lvl4pPr>
            <a:lvl5pPr lvl="4" rtl="0" algn="l">
              <a:spcBef>
                <a:spcPts val="0"/>
              </a:spcBef>
              <a:spcAft>
                <a:spcPts val="0"/>
              </a:spcAft>
              <a:buSzPts val="3000"/>
              <a:buNone/>
              <a:defRPr sz="3000"/>
            </a:lvl5pPr>
            <a:lvl6pPr lvl="5" rtl="0" algn="l">
              <a:spcBef>
                <a:spcPts val="0"/>
              </a:spcBef>
              <a:spcAft>
                <a:spcPts val="0"/>
              </a:spcAft>
              <a:buSzPts val="3000"/>
              <a:buNone/>
              <a:defRPr sz="3000"/>
            </a:lvl6pPr>
            <a:lvl7pPr lvl="6" rtl="0" algn="l">
              <a:spcBef>
                <a:spcPts val="0"/>
              </a:spcBef>
              <a:spcAft>
                <a:spcPts val="0"/>
              </a:spcAft>
              <a:buSzPts val="3000"/>
              <a:buNone/>
              <a:defRPr sz="3000"/>
            </a:lvl7pPr>
            <a:lvl8pPr lvl="7" rtl="0" algn="l">
              <a:spcBef>
                <a:spcPts val="0"/>
              </a:spcBef>
              <a:spcAft>
                <a:spcPts val="0"/>
              </a:spcAft>
              <a:buSzPts val="3000"/>
              <a:buNone/>
              <a:defRPr sz="3000"/>
            </a:lvl8pPr>
            <a:lvl9pPr lvl="8" rtl="0" algn="l">
              <a:spcBef>
                <a:spcPts val="0"/>
              </a:spcBef>
              <a:spcAft>
                <a:spcPts val="0"/>
              </a:spcAft>
              <a:buSzPts val="3000"/>
              <a:buNone/>
              <a:defRPr sz="3000"/>
            </a:lvl9pPr>
          </a:lstStyle>
          <a:p/>
        </p:txBody>
      </p:sp>
      <p:sp>
        <p:nvSpPr>
          <p:cNvPr id="1238" name="Google Shape;1238;p30"/>
          <p:cNvSpPr txBox="1"/>
          <p:nvPr>
            <p:ph idx="1" type="subTitle"/>
          </p:nvPr>
        </p:nvSpPr>
        <p:spPr>
          <a:xfrm>
            <a:off x="3195759" y="1009120"/>
            <a:ext cx="5094000" cy="18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sz="2800">
                <a:solidFill>
                  <a:schemeClr val="dk1"/>
                </a:solidFill>
              </a:defRPr>
            </a:lvl1pPr>
            <a:lvl2pPr lvl="1" rtl="0">
              <a:lnSpc>
                <a:spcPct val="100000"/>
              </a:lnSpc>
              <a:spcBef>
                <a:spcPts val="0"/>
              </a:spcBef>
              <a:spcAft>
                <a:spcPts val="0"/>
              </a:spcAft>
              <a:buSzPts val="3000"/>
              <a:buNone/>
              <a:defRPr sz="3000"/>
            </a:lvl2pPr>
            <a:lvl3pPr lvl="2" rtl="0">
              <a:lnSpc>
                <a:spcPct val="100000"/>
              </a:lnSpc>
              <a:spcBef>
                <a:spcPts val="1600"/>
              </a:spcBef>
              <a:spcAft>
                <a:spcPts val="0"/>
              </a:spcAft>
              <a:buSzPts val="3000"/>
              <a:buNone/>
              <a:defRPr sz="3000"/>
            </a:lvl3pPr>
            <a:lvl4pPr lvl="3" rtl="0">
              <a:lnSpc>
                <a:spcPct val="100000"/>
              </a:lnSpc>
              <a:spcBef>
                <a:spcPts val="1600"/>
              </a:spcBef>
              <a:spcAft>
                <a:spcPts val="0"/>
              </a:spcAft>
              <a:buSzPts val="3000"/>
              <a:buNone/>
              <a:defRPr sz="3000"/>
            </a:lvl4pPr>
            <a:lvl5pPr lvl="4" rtl="0">
              <a:lnSpc>
                <a:spcPct val="100000"/>
              </a:lnSpc>
              <a:spcBef>
                <a:spcPts val="1600"/>
              </a:spcBef>
              <a:spcAft>
                <a:spcPts val="0"/>
              </a:spcAft>
              <a:buSzPts val="3000"/>
              <a:buNone/>
              <a:defRPr sz="3000"/>
            </a:lvl5pPr>
            <a:lvl6pPr lvl="5" rtl="0">
              <a:lnSpc>
                <a:spcPct val="100000"/>
              </a:lnSpc>
              <a:spcBef>
                <a:spcPts val="1600"/>
              </a:spcBef>
              <a:spcAft>
                <a:spcPts val="0"/>
              </a:spcAft>
              <a:buSzPts val="3000"/>
              <a:buNone/>
              <a:defRPr sz="3000"/>
            </a:lvl6pPr>
            <a:lvl7pPr lvl="6" rtl="0">
              <a:lnSpc>
                <a:spcPct val="100000"/>
              </a:lnSpc>
              <a:spcBef>
                <a:spcPts val="1600"/>
              </a:spcBef>
              <a:spcAft>
                <a:spcPts val="0"/>
              </a:spcAft>
              <a:buSzPts val="3000"/>
              <a:buNone/>
              <a:defRPr sz="3000"/>
            </a:lvl7pPr>
            <a:lvl8pPr lvl="7" rtl="0">
              <a:lnSpc>
                <a:spcPct val="100000"/>
              </a:lnSpc>
              <a:spcBef>
                <a:spcPts val="1600"/>
              </a:spcBef>
              <a:spcAft>
                <a:spcPts val="0"/>
              </a:spcAft>
              <a:buSzPts val="3000"/>
              <a:buNone/>
              <a:defRPr sz="3000"/>
            </a:lvl8pPr>
            <a:lvl9pPr lvl="8" rtl="0">
              <a:lnSpc>
                <a:spcPct val="100000"/>
              </a:lnSpc>
              <a:spcBef>
                <a:spcPts val="1600"/>
              </a:spcBef>
              <a:spcAft>
                <a:spcPts val="1600"/>
              </a:spcAft>
              <a:buSzPts val="3000"/>
              <a:buNone/>
              <a:defRPr sz="3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3" name="Shape 93"/>
        <p:cNvGrpSpPr/>
        <p:nvPr/>
      </p:nvGrpSpPr>
      <p:grpSpPr>
        <a:xfrm>
          <a:off x="0" y="0"/>
          <a:ext cx="0" cy="0"/>
          <a:chOff x="0" y="0"/>
          <a:chExt cx="0" cy="0"/>
        </a:xfrm>
      </p:grpSpPr>
      <p:grpSp>
        <p:nvGrpSpPr>
          <p:cNvPr id="94" name="Google Shape;94;p4"/>
          <p:cNvGrpSpPr/>
          <p:nvPr/>
        </p:nvGrpSpPr>
        <p:grpSpPr>
          <a:xfrm rot="-5400000">
            <a:off x="7183104" y="10710"/>
            <a:ext cx="1971594" cy="1950177"/>
            <a:chOff x="4016550" y="2577825"/>
            <a:chExt cx="711125" cy="703400"/>
          </a:xfrm>
        </p:grpSpPr>
        <p:sp>
          <p:nvSpPr>
            <p:cNvPr id="95" name="Google Shape;95;p4"/>
            <p:cNvSpPr/>
            <p:nvPr/>
          </p:nvSpPr>
          <p:spPr>
            <a:xfrm>
              <a:off x="4016550" y="2577825"/>
              <a:ext cx="710850" cy="702200"/>
            </a:xfrm>
            <a:custGeom>
              <a:rect b="b" l="l" r="r" t="t"/>
              <a:pathLst>
                <a:path extrusionOk="0" h="28088" w="28434">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a:off x="4048700" y="2621575"/>
              <a:ext cx="678700" cy="658450"/>
            </a:xfrm>
            <a:custGeom>
              <a:rect b="b" l="l" r="r" t="t"/>
              <a:pathLst>
                <a:path extrusionOk="0" h="26338" w="27148">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
            <p:cNvSpPr/>
            <p:nvPr/>
          </p:nvSpPr>
          <p:spPr>
            <a:xfrm>
              <a:off x="4078175" y="2665625"/>
              <a:ext cx="648925" cy="614700"/>
            </a:xfrm>
            <a:custGeom>
              <a:rect b="b" l="l" r="r" t="t"/>
              <a:pathLst>
                <a:path extrusionOk="0" h="24588" w="25957">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a:off x="4106750" y="2708800"/>
              <a:ext cx="620650" cy="571225"/>
            </a:xfrm>
            <a:custGeom>
              <a:rect b="b" l="l" r="r" t="t"/>
              <a:pathLst>
                <a:path extrusionOk="0" h="22849" w="24826">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a:off x="4133550" y="2753150"/>
              <a:ext cx="593850" cy="527175"/>
            </a:xfrm>
            <a:custGeom>
              <a:rect b="b" l="l" r="r" t="t"/>
              <a:pathLst>
                <a:path extrusionOk="0" h="21087" w="23754">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p:nvPr/>
          </p:nvSpPr>
          <p:spPr>
            <a:xfrm>
              <a:off x="4160625" y="2796300"/>
              <a:ext cx="567050" cy="484025"/>
            </a:xfrm>
            <a:custGeom>
              <a:rect b="b" l="l" r="r" t="t"/>
              <a:pathLst>
                <a:path extrusionOk="0" h="19361" w="22682">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
            <p:cNvSpPr/>
            <p:nvPr/>
          </p:nvSpPr>
          <p:spPr>
            <a:xfrm>
              <a:off x="4188000" y="2840050"/>
              <a:ext cx="539675" cy="439975"/>
            </a:xfrm>
            <a:custGeom>
              <a:rect b="b" l="l" r="r" t="t"/>
              <a:pathLst>
                <a:path extrusionOk="0" h="17599" w="21587">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4216575" y="2884125"/>
              <a:ext cx="510825" cy="396200"/>
            </a:xfrm>
            <a:custGeom>
              <a:rect b="b" l="l" r="r" t="t"/>
              <a:pathLst>
                <a:path extrusionOk="0" h="15848" w="20433">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a:off x="4247250" y="2927275"/>
              <a:ext cx="479850" cy="352750"/>
            </a:xfrm>
            <a:custGeom>
              <a:rect b="b" l="l" r="r" t="t"/>
              <a:pathLst>
                <a:path extrusionOk="0" h="14110" w="19194">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a:off x="4281775" y="2971625"/>
              <a:ext cx="445625" cy="309300"/>
            </a:xfrm>
            <a:custGeom>
              <a:rect b="b" l="l" r="r" t="t"/>
              <a:pathLst>
                <a:path extrusionOk="0" h="12372" w="17825">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4320475" y="3015375"/>
              <a:ext cx="406925" cy="264950"/>
            </a:xfrm>
            <a:custGeom>
              <a:rect b="b" l="l" r="r" t="t"/>
              <a:pathLst>
                <a:path extrusionOk="0" h="10598" w="16277">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4364525" y="3058850"/>
              <a:ext cx="362875" cy="221475"/>
            </a:xfrm>
            <a:custGeom>
              <a:rect b="b" l="l" r="r" t="t"/>
              <a:pathLst>
                <a:path extrusionOk="0" h="8859" w="14515">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a:off x="4414525" y="3102900"/>
              <a:ext cx="313150" cy="177425"/>
            </a:xfrm>
            <a:custGeom>
              <a:rect b="b" l="l" r="r" t="t"/>
              <a:pathLst>
                <a:path extrusionOk="0" h="7097" w="12526">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a:off x="4472275" y="3146950"/>
              <a:ext cx="255125" cy="133375"/>
            </a:xfrm>
            <a:custGeom>
              <a:rect b="b" l="l" r="r" t="t"/>
              <a:pathLst>
                <a:path extrusionOk="0" h="5335" w="10205">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
            <p:cNvSpPr/>
            <p:nvPr/>
          </p:nvSpPr>
          <p:spPr>
            <a:xfrm>
              <a:off x="4539250" y="3190700"/>
              <a:ext cx="188150" cy="90525"/>
            </a:xfrm>
            <a:custGeom>
              <a:rect b="b" l="l" r="r" t="t"/>
              <a:pathLst>
                <a:path extrusionOk="0" h="3621" w="7526">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
            <p:cNvSpPr/>
            <p:nvPr/>
          </p:nvSpPr>
          <p:spPr>
            <a:xfrm>
              <a:off x="4619625" y="3234750"/>
              <a:ext cx="108050" cy="46175"/>
            </a:xfrm>
            <a:custGeom>
              <a:rect b="b" l="l" r="r" t="t"/>
              <a:pathLst>
                <a:path extrusionOk="0" h="1847" w="4322">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a:off x="4720825" y="3278200"/>
              <a:ext cx="6575" cy="2725"/>
            </a:xfrm>
            <a:custGeom>
              <a:rect b="b" l="l" r="r" t="t"/>
              <a:pathLst>
                <a:path extrusionOk="0" h="109" w="263">
                  <a:moveTo>
                    <a:pt x="262" y="1"/>
                  </a:moveTo>
                  <a:cubicBezTo>
                    <a:pt x="179" y="25"/>
                    <a:pt x="83" y="60"/>
                    <a:pt x="0" y="108"/>
                  </a:cubicBezTo>
                  <a:lnTo>
                    <a:pt x="262" y="108"/>
                  </a:lnTo>
                  <a:lnTo>
                    <a:pt x="26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4"/>
          <p:cNvGrpSpPr/>
          <p:nvPr/>
        </p:nvGrpSpPr>
        <p:grpSpPr>
          <a:xfrm flipH="1" rot="5400000">
            <a:off x="-10704" y="10710"/>
            <a:ext cx="1971594" cy="1950177"/>
            <a:chOff x="4016550" y="2577825"/>
            <a:chExt cx="711125" cy="703400"/>
          </a:xfrm>
        </p:grpSpPr>
        <p:sp>
          <p:nvSpPr>
            <p:cNvPr id="113" name="Google Shape;113;p4"/>
            <p:cNvSpPr/>
            <p:nvPr/>
          </p:nvSpPr>
          <p:spPr>
            <a:xfrm>
              <a:off x="4016550" y="2577825"/>
              <a:ext cx="710850" cy="702200"/>
            </a:xfrm>
            <a:custGeom>
              <a:rect b="b" l="l" r="r" t="t"/>
              <a:pathLst>
                <a:path extrusionOk="0" h="28088" w="28434">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4048700" y="2621575"/>
              <a:ext cx="678700" cy="658450"/>
            </a:xfrm>
            <a:custGeom>
              <a:rect b="b" l="l" r="r" t="t"/>
              <a:pathLst>
                <a:path extrusionOk="0" h="26338" w="27148">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a:off x="4078175" y="2665625"/>
              <a:ext cx="648925" cy="614700"/>
            </a:xfrm>
            <a:custGeom>
              <a:rect b="b" l="l" r="r" t="t"/>
              <a:pathLst>
                <a:path extrusionOk="0" h="24588" w="25957">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a:off x="4106750" y="2708800"/>
              <a:ext cx="620650" cy="571225"/>
            </a:xfrm>
            <a:custGeom>
              <a:rect b="b" l="l" r="r" t="t"/>
              <a:pathLst>
                <a:path extrusionOk="0" h="22849" w="24826">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p:nvPr/>
          </p:nvSpPr>
          <p:spPr>
            <a:xfrm>
              <a:off x="4133550" y="2753150"/>
              <a:ext cx="593850" cy="527175"/>
            </a:xfrm>
            <a:custGeom>
              <a:rect b="b" l="l" r="r" t="t"/>
              <a:pathLst>
                <a:path extrusionOk="0" h="21087" w="23754">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
            <p:cNvSpPr/>
            <p:nvPr/>
          </p:nvSpPr>
          <p:spPr>
            <a:xfrm>
              <a:off x="4160625" y="2796300"/>
              <a:ext cx="567050" cy="484025"/>
            </a:xfrm>
            <a:custGeom>
              <a:rect b="b" l="l" r="r" t="t"/>
              <a:pathLst>
                <a:path extrusionOk="0" h="19361" w="22682">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
            <p:cNvSpPr/>
            <p:nvPr/>
          </p:nvSpPr>
          <p:spPr>
            <a:xfrm>
              <a:off x="4188000" y="2840050"/>
              <a:ext cx="539675" cy="439975"/>
            </a:xfrm>
            <a:custGeom>
              <a:rect b="b" l="l" r="r" t="t"/>
              <a:pathLst>
                <a:path extrusionOk="0" h="17599" w="21587">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4216575" y="2884125"/>
              <a:ext cx="510825" cy="396200"/>
            </a:xfrm>
            <a:custGeom>
              <a:rect b="b" l="l" r="r" t="t"/>
              <a:pathLst>
                <a:path extrusionOk="0" h="15848" w="20433">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4247250" y="2927275"/>
              <a:ext cx="479850" cy="352750"/>
            </a:xfrm>
            <a:custGeom>
              <a:rect b="b" l="l" r="r" t="t"/>
              <a:pathLst>
                <a:path extrusionOk="0" h="14110" w="19194">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4281775" y="2971625"/>
              <a:ext cx="445625" cy="309300"/>
            </a:xfrm>
            <a:custGeom>
              <a:rect b="b" l="l" r="r" t="t"/>
              <a:pathLst>
                <a:path extrusionOk="0" h="12372" w="17825">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4320475" y="3015375"/>
              <a:ext cx="406925" cy="264950"/>
            </a:xfrm>
            <a:custGeom>
              <a:rect b="b" l="l" r="r" t="t"/>
              <a:pathLst>
                <a:path extrusionOk="0" h="10598" w="16277">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4364525" y="3058850"/>
              <a:ext cx="362875" cy="221475"/>
            </a:xfrm>
            <a:custGeom>
              <a:rect b="b" l="l" r="r" t="t"/>
              <a:pathLst>
                <a:path extrusionOk="0" h="8859" w="14515">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a:off x="4414525" y="3102900"/>
              <a:ext cx="313150" cy="177425"/>
            </a:xfrm>
            <a:custGeom>
              <a:rect b="b" l="l" r="r" t="t"/>
              <a:pathLst>
                <a:path extrusionOk="0" h="7097" w="12526">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
            <p:cNvSpPr/>
            <p:nvPr/>
          </p:nvSpPr>
          <p:spPr>
            <a:xfrm>
              <a:off x="4472275" y="3146950"/>
              <a:ext cx="255125" cy="133375"/>
            </a:xfrm>
            <a:custGeom>
              <a:rect b="b" l="l" r="r" t="t"/>
              <a:pathLst>
                <a:path extrusionOk="0" h="5335" w="10205">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4539250" y="3190700"/>
              <a:ext cx="188150" cy="90525"/>
            </a:xfrm>
            <a:custGeom>
              <a:rect b="b" l="l" r="r" t="t"/>
              <a:pathLst>
                <a:path extrusionOk="0" h="3621" w="7526">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4619625" y="3234750"/>
              <a:ext cx="108050" cy="46175"/>
            </a:xfrm>
            <a:custGeom>
              <a:rect b="b" l="l" r="r" t="t"/>
              <a:pathLst>
                <a:path extrusionOk="0" h="1847" w="4322">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4720825" y="3278200"/>
              <a:ext cx="6575" cy="2725"/>
            </a:xfrm>
            <a:custGeom>
              <a:rect b="b" l="l" r="r" t="t"/>
              <a:pathLst>
                <a:path extrusionOk="0" h="109" w="263">
                  <a:moveTo>
                    <a:pt x="262" y="1"/>
                  </a:moveTo>
                  <a:cubicBezTo>
                    <a:pt x="179" y="25"/>
                    <a:pt x="83" y="60"/>
                    <a:pt x="0" y="108"/>
                  </a:cubicBezTo>
                  <a:lnTo>
                    <a:pt x="262" y="108"/>
                  </a:lnTo>
                  <a:lnTo>
                    <a:pt x="26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4"/>
          <p:cNvSpPr/>
          <p:nvPr/>
        </p:nvSpPr>
        <p:spPr>
          <a:xfrm>
            <a:off x="544850" y="1131625"/>
            <a:ext cx="8054400" cy="3623100"/>
          </a:xfrm>
          <a:prstGeom prst="roundRect">
            <a:avLst>
              <a:gd fmla="val 4881"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1" name="Google Shape;131;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2" name="Google Shape;132;p4"/>
          <p:cNvSpPr txBox="1"/>
          <p:nvPr>
            <p:ph idx="1" type="body"/>
          </p:nvPr>
        </p:nvSpPr>
        <p:spPr>
          <a:xfrm>
            <a:off x="720000" y="1162775"/>
            <a:ext cx="7704000" cy="3563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AutoNum type="arabicPeriod"/>
              <a:defRPr sz="1200"/>
            </a:lvl1pPr>
            <a:lvl2pPr indent="-304800" lvl="1" marL="914400" rtl="0">
              <a:lnSpc>
                <a:spcPct val="115000"/>
              </a:lnSpc>
              <a:spcBef>
                <a:spcPts val="1600"/>
              </a:spcBef>
              <a:spcAft>
                <a:spcPts val="0"/>
              </a:spcAft>
              <a:buSzPts val="1200"/>
              <a:buFont typeface="Roboto Condensed Light"/>
              <a:buChar char="○"/>
              <a:defRPr sz="1100"/>
            </a:lvl2pPr>
            <a:lvl3pPr indent="-304800" lvl="2" marL="1371600" rtl="0">
              <a:lnSpc>
                <a:spcPct val="115000"/>
              </a:lnSpc>
              <a:spcBef>
                <a:spcPts val="0"/>
              </a:spcBef>
              <a:spcAft>
                <a:spcPts val="0"/>
              </a:spcAft>
              <a:buSzPts val="1200"/>
              <a:buFont typeface="Roboto Condensed Light"/>
              <a:buAutoNum type="romanLcPeriod"/>
              <a:defRPr/>
            </a:lvl3pPr>
            <a:lvl4pPr indent="-304800" lvl="3" marL="1828800" rtl="0">
              <a:lnSpc>
                <a:spcPct val="115000"/>
              </a:lnSpc>
              <a:spcBef>
                <a:spcPts val="1600"/>
              </a:spcBef>
              <a:spcAft>
                <a:spcPts val="0"/>
              </a:spcAft>
              <a:buSzPts val="1200"/>
              <a:buFont typeface="Roboto Condensed Light"/>
              <a:buAutoNum type="arabicPeriod"/>
              <a:defRPr/>
            </a:lvl4pPr>
            <a:lvl5pPr indent="-304800" lvl="4" marL="2286000" rtl="0">
              <a:lnSpc>
                <a:spcPct val="115000"/>
              </a:lnSpc>
              <a:spcBef>
                <a:spcPts val="1600"/>
              </a:spcBef>
              <a:spcAft>
                <a:spcPts val="0"/>
              </a:spcAft>
              <a:buSzPts val="1200"/>
              <a:buFont typeface="Roboto Condensed Light"/>
              <a:buAutoNum type="alphaLcPeriod"/>
              <a:defRPr/>
            </a:lvl5pPr>
            <a:lvl6pPr indent="-304800" lvl="5" marL="2743200" rtl="0">
              <a:lnSpc>
                <a:spcPct val="115000"/>
              </a:lnSpc>
              <a:spcBef>
                <a:spcPts val="1600"/>
              </a:spcBef>
              <a:spcAft>
                <a:spcPts val="0"/>
              </a:spcAft>
              <a:buSzPts val="1200"/>
              <a:buFont typeface="Roboto Condensed Light"/>
              <a:buAutoNum type="romanLcPeriod"/>
              <a:defRPr/>
            </a:lvl6pPr>
            <a:lvl7pPr indent="-304800" lvl="6" marL="3200400" rtl="0">
              <a:lnSpc>
                <a:spcPct val="115000"/>
              </a:lnSpc>
              <a:spcBef>
                <a:spcPts val="1600"/>
              </a:spcBef>
              <a:spcAft>
                <a:spcPts val="0"/>
              </a:spcAft>
              <a:buSzPts val="1200"/>
              <a:buFont typeface="Roboto Condensed Light"/>
              <a:buAutoNum type="arabicPeriod"/>
              <a:defRPr/>
            </a:lvl7pPr>
            <a:lvl8pPr indent="-304800" lvl="7" marL="3657600" rtl="0">
              <a:lnSpc>
                <a:spcPct val="115000"/>
              </a:lnSpc>
              <a:spcBef>
                <a:spcPts val="1600"/>
              </a:spcBef>
              <a:spcAft>
                <a:spcPts val="0"/>
              </a:spcAft>
              <a:buSzPts val="1200"/>
              <a:buFont typeface="Roboto Condensed Light"/>
              <a:buAutoNum type="alphaLcPeriod"/>
              <a:defRPr/>
            </a:lvl8pPr>
            <a:lvl9pPr indent="-304800" lvl="8" marL="4114800" rtl="0">
              <a:lnSpc>
                <a:spcPct val="115000"/>
              </a:lnSpc>
              <a:spcBef>
                <a:spcPts val="1600"/>
              </a:spcBef>
              <a:spcAft>
                <a:spcPts val="1600"/>
              </a:spcAft>
              <a:buSzPts val="1200"/>
              <a:buFont typeface="Roboto Condensed Light"/>
              <a:buAutoNum type="romanLcPeriod"/>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
    <p:spTree>
      <p:nvGrpSpPr>
        <p:cNvPr id="1239" name="Shape 1239"/>
        <p:cNvGrpSpPr/>
        <p:nvPr/>
      </p:nvGrpSpPr>
      <p:grpSpPr>
        <a:xfrm>
          <a:off x="0" y="0"/>
          <a:ext cx="0" cy="0"/>
          <a:chOff x="0" y="0"/>
          <a:chExt cx="0" cy="0"/>
        </a:xfrm>
      </p:grpSpPr>
      <p:grpSp>
        <p:nvGrpSpPr>
          <p:cNvPr id="1240" name="Google Shape;1240;p31"/>
          <p:cNvGrpSpPr/>
          <p:nvPr/>
        </p:nvGrpSpPr>
        <p:grpSpPr>
          <a:xfrm rot="10800000">
            <a:off x="-13" y="-1"/>
            <a:ext cx="9142584" cy="1688125"/>
            <a:chOff x="410450" y="2958175"/>
            <a:chExt cx="1976775" cy="365000"/>
          </a:xfrm>
        </p:grpSpPr>
        <p:sp>
          <p:nvSpPr>
            <p:cNvPr id="1241" name="Google Shape;1241;p31"/>
            <p:cNvSpPr/>
            <p:nvPr/>
          </p:nvSpPr>
          <p:spPr>
            <a:xfrm>
              <a:off x="410750" y="3128425"/>
              <a:ext cx="850125" cy="190000"/>
            </a:xfrm>
            <a:custGeom>
              <a:rect b="b" l="l" r="r" t="t"/>
              <a:pathLst>
                <a:path extrusionOk="0" h="7600" w="34005">
                  <a:moveTo>
                    <a:pt x="6664" y="1"/>
                  </a:moveTo>
                  <a:cubicBezTo>
                    <a:pt x="4749" y="1"/>
                    <a:pt x="2976" y="280"/>
                    <a:pt x="1358" y="837"/>
                  </a:cubicBezTo>
                  <a:cubicBezTo>
                    <a:pt x="894" y="1003"/>
                    <a:pt x="429" y="1194"/>
                    <a:pt x="1" y="1420"/>
                  </a:cubicBezTo>
                  <a:lnTo>
                    <a:pt x="1" y="1479"/>
                  </a:lnTo>
                  <a:cubicBezTo>
                    <a:pt x="453" y="1253"/>
                    <a:pt x="906" y="1063"/>
                    <a:pt x="1382" y="896"/>
                  </a:cubicBezTo>
                  <a:cubicBezTo>
                    <a:pt x="2989" y="331"/>
                    <a:pt x="4751" y="50"/>
                    <a:pt x="6653" y="50"/>
                  </a:cubicBezTo>
                  <a:cubicBezTo>
                    <a:pt x="9120" y="50"/>
                    <a:pt x="11824" y="522"/>
                    <a:pt x="14741" y="1456"/>
                  </a:cubicBezTo>
                  <a:cubicBezTo>
                    <a:pt x="16919" y="2146"/>
                    <a:pt x="19063" y="3039"/>
                    <a:pt x="21146" y="3896"/>
                  </a:cubicBezTo>
                  <a:cubicBezTo>
                    <a:pt x="23206" y="4742"/>
                    <a:pt x="25313" y="5599"/>
                    <a:pt x="27456" y="6302"/>
                  </a:cubicBezTo>
                  <a:cubicBezTo>
                    <a:pt x="29528" y="6968"/>
                    <a:pt x="31493" y="7409"/>
                    <a:pt x="33338" y="7599"/>
                  </a:cubicBezTo>
                  <a:lnTo>
                    <a:pt x="34005" y="7599"/>
                  </a:lnTo>
                  <a:cubicBezTo>
                    <a:pt x="31981" y="7433"/>
                    <a:pt x="29814" y="6992"/>
                    <a:pt x="27492" y="6230"/>
                  </a:cubicBezTo>
                  <a:cubicBezTo>
                    <a:pt x="25349" y="5540"/>
                    <a:pt x="23230" y="4670"/>
                    <a:pt x="21182" y="3837"/>
                  </a:cubicBezTo>
                  <a:cubicBezTo>
                    <a:pt x="19098" y="2968"/>
                    <a:pt x="16931" y="2075"/>
                    <a:pt x="14752" y="1396"/>
                  </a:cubicBezTo>
                  <a:cubicBezTo>
                    <a:pt x="11836" y="464"/>
                    <a:pt x="9132" y="1"/>
                    <a:pt x="6664"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1"/>
            <p:cNvSpPr/>
            <p:nvPr/>
          </p:nvSpPr>
          <p:spPr>
            <a:xfrm>
              <a:off x="410450" y="3154025"/>
              <a:ext cx="704275" cy="164100"/>
            </a:xfrm>
            <a:custGeom>
              <a:rect b="b" l="l" r="r" t="t"/>
              <a:pathLst>
                <a:path extrusionOk="0" h="6564" w="28171">
                  <a:moveTo>
                    <a:pt x="6283" y="0"/>
                  </a:moveTo>
                  <a:cubicBezTo>
                    <a:pt x="4368" y="0"/>
                    <a:pt x="2595" y="280"/>
                    <a:pt x="977" y="836"/>
                  </a:cubicBezTo>
                  <a:cubicBezTo>
                    <a:pt x="656" y="956"/>
                    <a:pt x="322" y="1098"/>
                    <a:pt x="1" y="1229"/>
                  </a:cubicBezTo>
                  <a:lnTo>
                    <a:pt x="1" y="1289"/>
                  </a:lnTo>
                  <a:cubicBezTo>
                    <a:pt x="322" y="1134"/>
                    <a:pt x="656" y="1003"/>
                    <a:pt x="989" y="884"/>
                  </a:cubicBezTo>
                  <a:cubicBezTo>
                    <a:pt x="2607" y="334"/>
                    <a:pt x="4377" y="58"/>
                    <a:pt x="6286" y="58"/>
                  </a:cubicBezTo>
                  <a:cubicBezTo>
                    <a:pt x="8758" y="58"/>
                    <a:pt x="11462" y="522"/>
                    <a:pt x="14372" y="1456"/>
                  </a:cubicBezTo>
                  <a:cubicBezTo>
                    <a:pt x="16562" y="2158"/>
                    <a:pt x="18705" y="3051"/>
                    <a:pt x="20789" y="3896"/>
                  </a:cubicBezTo>
                  <a:cubicBezTo>
                    <a:pt x="22849" y="4742"/>
                    <a:pt x="24956" y="5611"/>
                    <a:pt x="27099" y="6301"/>
                  </a:cubicBezTo>
                  <a:cubicBezTo>
                    <a:pt x="27385" y="6397"/>
                    <a:pt x="27671" y="6480"/>
                    <a:pt x="27945" y="6563"/>
                  </a:cubicBezTo>
                  <a:lnTo>
                    <a:pt x="28171" y="6563"/>
                  </a:lnTo>
                  <a:cubicBezTo>
                    <a:pt x="27826" y="6468"/>
                    <a:pt x="27468" y="6349"/>
                    <a:pt x="27111" y="6230"/>
                  </a:cubicBezTo>
                  <a:cubicBezTo>
                    <a:pt x="24968" y="5551"/>
                    <a:pt x="22861" y="4670"/>
                    <a:pt x="20801" y="3837"/>
                  </a:cubicBezTo>
                  <a:cubicBezTo>
                    <a:pt x="18717" y="2968"/>
                    <a:pt x="16562" y="2075"/>
                    <a:pt x="14372" y="1396"/>
                  </a:cubicBezTo>
                  <a:cubicBezTo>
                    <a:pt x="11455" y="464"/>
                    <a:pt x="8751" y="0"/>
                    <a:pt x="6283"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1"/>
            <p:cNvSpPr/>
            <p:nvPr/>
          </p:nvSpPr>
          <p:spPr>
            <a:xfrm>
              <a:off x="1442425" y="2958175"/>
              <a:ext cx="944200" cy="360250"/>
            </a:xfrm>
            <a:custGeom>
              <a:rect b="b" l="l" r="r" t="t"/>
              <a:pathLst>
                <a:path extrusionOk="0" h="14410" w="37768">
                  <a:moveTo>
                    <a:pt x="29211" y="0"/>
                  </a:moveTo>
                  <a:cubicBezTo>
                    <a:pt x="27667" y="0"/>
                    <a:pt x="26115" y="124"/>
                    <a:pt x="24575" y="372"/>
                  </a:cubicBezTo>
                  <a:cubicBezTo>
                    <a:pt x="20229" y="1062"/>
                    <a:pt x="16074" y="2741"/>
                    <a:pt x="12598" y="5206"/>
                  </a:cubicBezTo>
                  <a:cubicBezTo>
                    <a:pt x="11085" y="6277"/>
                    <a:pt x="9669" y="7516"/>
                    <a:pt x="8264" y="8706"/>
                  </a:cubicBezTo>
                  <a:cubicBezTo>
                    <a:pt x="5728" y="10897"/>
                    <a:pt x="3108" y="13147"/>
                    <a:pt x="1" y="14409"/>
                  </a:cubicBezTo>
                  <a:lnTo>
                    <a:pt x="167" y="14409"/>
                  </a:lnTo>
                  <a:cubicBezTo>
                    <a:pt x="3215" y="13147"/>
                    <a:pt x="5799" y="10909"/>
                    <a:pt x="8299" y="8754"/>
                  </a:cubicBezTo>
                  <a:cubicBezTo>
                    <a:pt x="9680" y="7563"/>
                    <a:pt x="11121" y="6313"/>
                    <a:pt x="12621" y="5253"/>
                  </a:cubicBezTo>
                  <a:cubicBezTo>
                    <a:pt x="16098" y="2801"/>
                    <a:pt x="20229" y="1122"/>
                    <a:pt x="24575" y="431"/>
                  </a:cubicBezTo>
                  <a:cubicBezTo>
                    <a:pt x="26103" y="189"/>
                    <a:pt x="27645" y="68"/>
                    <a:pt x="29178" y="68"/>
                  </a:cubicBezTo>
                  <a:cubicBezTo>
                    <a:pt x="32004" y="68"/>
                    <a:pt x="34802" y="478"/>
                    <a:pt x="37434" y="1289"/>
                  </a:cubicBezTo>
                  <a:cubicBezTo>
                    <a:pt x="37553" y="1336"/>
                    <a:pt x="37660" y="1372"/>
                    <a:pt x="37767" y="1396"/>
                  </a:cubicBezTo>
                  <a:lnTo>
                    <a:pt x="37767" y="1336"/>
                  </a:lnTo>
                  <a:cubicBezTo>
                    <a:pt x="37672" y="1312"/>
                    <a:pt x="37565" y="1265"/>
                    <a:pt x="37470" y="1229"/>
                  </a:cubicBezTo>
                  <a:cubicBezTo>
                    <a:pt x="34829" y="413"/>
                    <a:pt x="32034" y="0"/>
                    <a:pt x="2921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1"/>
            <p:cNvSpPr/>
            <p:nvPr/>
          </p:nvSpPr>
          <p:spPr>
            <a:xfrm>
              <a:off x="1485600" y="2984350"/>
              <a:ext cx="900725" cy="334075"/>
            </a:xfrm>
            <a:custGeom>
              <a:rect b="b" l="l" r="r" t="t"/>
              <a:pathLst>
                <a:path extrusionOk="0" h="13363" w="36029">
                  <a:moveTo>
                    <a:pt x="27099" y="1"/>
                  </a:moveTo>
                  <a:cubicBezTo>
                    <a:pt x="25554" y="1"/>
                    <a:pt x="24000" y="124"/>
                    <a:pt x="22455" y="373"/>
                  </a:cubicBezTo>
                  <a:cubicBezTo>
                    <a:pt x="18110" y="1051"/>
                    <a:pt x="13966" y="2730"/>
                    <a:pt x="10478" y="5207"/>
                  </a:cubicBezTo>
                  <a:cubicBezTo>
                    <a:pt x="8977" y="6278"/>
                    <a:pt x="7549" y="7516"/>
                    <a:pt x="6144" y="8707"/>
                  </a:cubicBezTo>
                  <a:cubicBezTo>
                    <a:pt x="4215" y="10374"/>
                    <a:pt x="2215" y="12100"/>
                    <a:pt x="0" y="13362"/>
                  </a:cubicBezTo>
                  <a:lnTo>
                    <a:pt x="119" y="13362"/>
                  </a:lnTo>
                  <a:cubicBezTo>
                    <a:pt x="2310" y="12100"/>
                    <a:pt x="4263" y="10398"/>
                    <a:pt x="6179" y="8743"/>
                  </a:cubicBezTo>
                  <a:cubicBezTo>
                    <a:pt x="7561" y="7552"/>
                    <a:pt x="9001" y="6302"/>
                    <a:pt x="10513" y="5242"/>
                  </a:cubicBezTo>
                  <a:cubicBezTo>
                    <a:pt x="13978" y="2790"/>
                    <a:pt x="18110" y="1111"/>
                    <a:pt x="22455" y="432"/>
                  </a:cubicBezTo>
                  <a:cubicBezTo>
                    <a:pt x="23988" y="189"/>
                    <a:pt x="25530" y="69"/>
                    <a:pt x="27063" y="69"/>
                  </a:cubicBezTo>
                  <a:cubicBezTo>
                    <a:pt x="29889" y="69"/>
                    <a:pt x="32682" y="479"/>
                    <a:pt x="35314" y="1289"/>
                  </a:cubicBezTo>
                  <a:cubicBezTo>
                    <a:pt x="35552" y="1361"/>
                    <a:pt x="35790" y="1432"/>
                    <a:pt x="36028" y="1528"/>
                  </a:cubicBezTo>
                  <a:lnTo>
                    <a:pt x="36028" y="1468"/>
                  </a:lnTo>
                  <a:cubicBezTo>
                    <a:pt x="35826" y="1397"/>
                    <a:pt x="35588" y="1301"/>
                    <a:pt x="35350" y="1230"/>
                  </a:cubicBezTo>
                  <a:cubicBezTo>
                    <a:pt x="32717" y="414"/>
                    <a:pt x="29925" y="1"/>
                    <a:pt x="27099"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1"/>
            <p:cNvSpPr/>
            <p:nvPr/>
          </p:nvSpPr>
          <p:spPr>
            <a:xfrm>
              <a:off x="410450" y="3180200"/>
              <a:ext cx="616475" cy="137925"/>
            </a:xfrm>
            <a:custGeom>
              <a:rect b="b" l="l" r="r" t="t"/>
              <a:pathLst>
                <a:path extrusionOk="0" h="5517" w="24659">
                  <a:moveTo>
                    <a:pt x="5912" y="0"/>
                  </a:moveTo>
                  <a:cubicBezTo>
                    <a:pt x="3993" y="0"/>
                    <a:pt x="2217" y="280"/>
                    <a:pt x="596" y="837"/>
                  </a:cubicBezTo>
                  <a:cubicBezTo>
                    <a:pt x="406" y="897"/>
                    <a:pt x="203" y="980"/>
                    <a:pt x="1" y="1063"/>
                  </a:cubicBezTo>
                  <a:lnTo>
                    <a:pt x="1" y="1123"/>
                  </a:lnTo>
                  <a:cubicBezTo>
                    <a:pt x="191" y="1028"/>
                    <a:pt x="406" y="956"/>
                    <a:pt x="608" y="885"/>
                  </a:cubicBezTo>
                  <a:cubicBezTo>
                    <a:pt x="2239" y="332"/>
                    <a:pt x="4016" y="54"/>
                    <a:pt x="5932" y="54"/>
                  </a:cubicBezTo>
                  <a:cubicBezTo>
                    <a:pt x="8394" y="54"/>
                    <a:pt x="11085" y="514"/>
                    <a:pt x="13991" y="1444"/>
                  </a:cubicBezTo>
                  <a:cubicBezTo>
                    <a:pt x="16181" y="2147"/>
                    <a:pt x="18324" y="3040"/>
                    <a:pt x="20408" y="3885"/>
                  </a:cubicBezTo>
                  <a:cubicBezTo>
                    <a:pt x="21742" y="4445"/>
                    <a:pt x="23099" y="5004"/>
                    <a:pt x="24480" y="5516"/>
                  </a:cubicBezTo>
                  <a:lnTo>
                    <a:pt x="24659" y="5516"/>
                  </a:lnTo>
                  <a:cubicBezTo>
                    <a:pt x="23230" y="4969"/>
                    <a:pt x="21801" y="4397"/>
                    <a:pt x="20420" y="3826"/>
                  </a:cubicBezTo>
                  <a:cubicBezTo>
                    <a:pt x="18336" y="2968"/>
                    <a:pt x="16181" y="2075"/>
                    <a:pt x="13991" y="1385"/>
                  </a:cubicBezTo>
                  <a:cubicBezTo>
                    <a:pt x="11078" y="461"/>
                    <a:pt x="8377" y="0"/>
                    <a:pt x="5912"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1"/>
            <p:cNvSpPr/>
            <p:nvPr/>
          </p:nvSpPr>
          <p:spPr>
            <a:xfrm>
              <a:off x="1517150" y="3010250"/>
              <a:ext cx="869775" cy="308475"/>
            </a:xfrm>
            <a:custGeom>
              <a:rect b="b" l="l" r="r" t="t"/>
              <a:pathLst>
                <a:path extrusionOk="0" h="12339" w="34791">
                  <a:moveTo>
                    <a:pt x="25465" y="1"/>
                  </a:moveTo>
                  <a:cubicBezTo>
                    <a:pt x="23922" y="1"/>
                    <a:pt x="22368" y="124"/>
                    <a:pt x="20824" y="372"/>
                  </a:cubicBezTo>
                  <a:cubicBezTo>
                    <a:pt x="16478" y="1063"/>
                    <a:pt x="12323" y="2742"/>
                    <a:pt x="8847" y="5206"/>
                  </a:cubicBezTo>
                  <a:cubicBezTo>
                    <a:pt x="7346" y="6278"/>
                    <a:pt x="5918" y="7516"/>
                    <a:pt x="4513" y="8707"/>
                  </a:cubicBezTo>
                  <a:cubicBezTo>
                    <a:pt x="3060" y="9957"/>
                    <a:pt x="1584" y="11243"/>
                    <a:pt x="0" y="12338"/>
                  </a:cubicBezTo>
                  <a:lnTo>
                    <a:pt x="107" y="12338"/>
                  </a:lnTo>
                  <a:cubicBezTo>
                    <a:pt x="1655" y="11255"/>
                    <a:pt x="3120" y="10005"/>
                    <a:pt x="4548" y="8766"/>
                  </a:cubicBezTo>
                  <a:cubicBezTo>
                    <a:pt x="5929" y="7576"/>
                    <a:pt x="7370" y="6326"/>
                    <a:pt x="8870" y="5266"/>
                  </a:cubicBezTo>
                  <a:cubicBezTo>
                    <a:pt x="12347" y="2813"/>
                    <a:pt x="16478" y="1134"/>
                    <a:pt x="20824" y="444"/>
                  </a:cubicBezTo>
                  <a:cubicBezTo>
                    <a:pt x="22341" y="207"/>
                    <a:pt x="23871" y="89"/>
                    <a:pt x="25393" y="89"/>
                  </a:cubicBezTo>
                  <a:cubicBezTo>
                    <a:pt x="28231" y="89"/>
                    <a:pt x="31040" y="499"/>
                    <a:pt x="33683" y="1313"/>
                  </a:cubicBezTo>
                  <a:cubicBezTo>
                    <a:pt x="34052" y="1432"/>
                    <a:pt x="34409" y="1563"/>
                    <a:pt x="34790" y="1694"/>
                  </a:cubicBezTo>
                  <a:lnTo>
                    <a:pt x="34790" y="1635"/>
                  </a:lnTo>
                  <a:cubicBezTo>
                    <a:pt x="34433" y="1480"/>
                    <a:pt x="34076" y="1337"/>
                    <a:pt x="33719" y="1230"/>
                  </a:cubicBezTo>
                  <a:cubicBezTo>
                    <a:pt x="31078" y="414"/>
                    <a:pt x="28288" y="1"/>
                    <a:pt x="254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1"/>
            <p:cNvSpPr/>
            <p:nvPr/>
          </p:nvSpPr>
          <p:spPr>
            <a:xfrm>
              <a:off x="410450" y="3206125"/>
              <a:ext cx="540275" cy="112300"/>
            </a:xfrm>
            <a:custGeom>
              <a:rect b="b" l="l" r="r" t="t"/>
              <a:pathLst>
                <a:path extrusionOk="0" h="4492" w="21611">
                  <a:moveTo>
                    <a:pt x="5509" y="0"/>
                  </a:moveTo>
                  <a:cubicBezTo>
                    <a:pt x="3594" y="0"/>
                    <a:pt x="1821" y="279"/>
                    <a:pt x="203" y="836"/>
                  </a:cubicBezTo>
                  <a:cubicBezTo>
                    <a:pt x="144" y="872"/>
                    <a:pt x="60" y="884"/>
                    <a:pt x="1" y="919"/>
                  </a:cubicBezTo>
                  <a:lnTo>
                    <a:pt x="1" y="979"/>
                  </a:lnTo>
                  <a:lnTo>
                    <a:pt x="215" y="884"/>
                  </a:lnTo>
                  <a:cubicBezTo>
                    <a:pt x="1844" y="334"/>
                    <a:pt x="3615" y="57"/>
                    <a:pt x="5522" y="57"/>
                  </a:cubicBezTo>
                  <a:cubicBezTo>
                    <a:pt x="7991" y="57"/>
                    <a:pt x="10688" y="521"/>
                    <a:pt x="13598" y="1455"/>
                  </a:cubicBezTo>
                  <a:cubicBezTo>
                    <a:pt x="15788" y="2158"/>
                    <a:pt x="17932" y="3051"/>
                    <a:pt x="20015" y="3896"/>
                  </a:cubicBezTo>
                  <a:cubicBezTo>
                    <a:pt x="20491" y="4086"/>
                    <a:pt x="20968" y="4277"/>
                    <a:pt x="21444" y="4491"/>
                  </a:cubicBezTo>
                  <a:lnTo>
                    <a:pt x="21611" y="4491"/>
                  </a:lnTo>
                  <a:cubicBezTo>
                    <a:pt x="21087" y="4277"/>
                    <a:pt x="20551" y="4063"/>
                    <a:pt x="20027" y="3836"/>
                  </a:cubicBezTo>
                  <a:cubicBezTo>
                    <a:pt x="17943" y="2967"/>
                    <a:pt x="15788" y="2074"/>
                    <a:pt x="13598" y="1396"/>
                  </a:cubicBezTo>
                  <a:cubicBezTo>
                    <a:pt x="10682" y="464"/>
                    <a:pt x="7977" y="0"/>
                    <a:pt x="550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1"/>
            <p:cNvSpPr/>
            <p:nvPr/>
          </p:nvSpPr>
          <p:spPr>
            <a:xfrm>
              <a:off x="1543050" y="3036450"/>
              <a:ext cx="844175" cy="282275"/>
            </a:xfrm>
            <a:custGeom>
              <a:rect b="b" l="l" r="r" t="t"/>
              <a:pathLst>
                <a:path extrusionOk="0" h="11291" w="33767">
                  <a:moveTo>
                    <a:pt x="24042" y="1"/>
                  </a:moveTo>
                  <a:cubicBezTo>
                    <a:pt x="22499" y="1"/>
                    <a:pt x="20947" y="124"/>
                    <a:pt x="19407" y="372"/>
                  </a:cubicBezTo>
                  <a:cubicBezTo>
                    <a:pt x="15061" y="1051"/>
                    <a:pt x="10906" y="2730"/>
                    <a:pt x="7430" y="5206"/>
                  </a:cubicBezTo>
                  <a:cubicBezTo>
                    <a:pt x="5917" y="6278"/>
                    <a:pt x="4489" y="7516"/>
                    <a:pt x="3096" y="8707"/>
                  </a:cubicBezTo>
                  <a:cubicBezTo>
                    <a:pt x="2084" y="9564"/>
                    <a:pt x="1060" y="10457"/>
                    <a:pt x="0" y="11290"/>
                  </a:cubicBezTo>
                  <a:lnTo>
                    <a:pt x="107" y="11290"/>
                  </a:lnTo>
                  <a:cubicBezTo>
                    <a:pt x="1143" y="10469"/>
                    <a:pt x="2155" y="9611"/>
                    <a:pt x="3131" y="8766"/>
                  </a:cubicBezTo>
                  <a:cubicBezTo>
                    <a:pt x="4524" y="7575"/>
                    <a:pt x="5965" y="6325"/>
                    <a:pt x="7465" y="5266"/>
                  </a:cubicBezTo>
                  <a:cubicBezTo>
                    <a:pt x="10942" y="2813"/>
                    <a:pt x="15073" y="1122"/>
                    <a:pt x="19419" y="444"/>
                  </a:cubicBezTo>
                  <a:cubicBezTo>
                    <a:pt x="20947" y="201"/>
                    <a:pt x="22489" y="80"/>
                    <a:pt x="24021" y="80"/>
                  </a:cubicBezTo>
                  <a:cubicBezTo>
                    <a:pt x="26848" y="80"/>
                    <a:pt x="29645" y="490"/>
                    <a:pt x="32278" y="1301"/>
                  </a:cubicBezTo>
                  <a:cubicBezTo>
                    <a:pt x="32790" y="1456"/>
                    <a:pt x="33278" y="1634"/>
                    <a:pt x="33766" y="1837"/>
                  </a:cubicBezTo>
                  <a:lnTo>
                    <a:pt x="33766" y="1777"/>
                  </a:lnTo>
                  <a:cubicBezTo>
                    <a:pt x="33278" y="1563"/>
                    <a:pt x="32790" y="1372"/>
                    <a:pt x="32290" y="1229"/>
                  </a:cubicBezTo>
                  <a:cubicBezTo>
                    <a:pt x="29657" y="413"/>
                    <a:pt x="26865" y="1"/>
                    <a:pt x="2404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1"/>
            <p:cNvSpPr/>
            <p:nvPr/>
          </p:nvSpPr>
          <p:spPr>
            <a:xfrm>
              <a:off x="410750" y="3232250"/>
              <a:ext cx="467650" cy="86175"/>
            </a:xfrm>
            <a:custGeom>
              <a:rect b="b" l="l" r="r" t="t"/>
              <a:pathLst>
                <a:path extrusionOk="0" h="3447" w="18706">
                  <a:moveTo>
                    <a:pt x="5165" y="1"/>
                  </a:moveTo>
                  <a:cubicBezTo>
                    <a:pt x="3307" y="1"/>
                    <a:pt x="1582" y="264"/>
                    <a:pt x="1" y="791"/>
                  </a:cubicBezTo>
                  <a:lnTo>
                    <a:pt x="1" y="851"/>
                  </a:lnTo>
                  <a:cubicBezTo>
                    <a:pt x="1582" y="323"/>
                    <a:pt x="3307" y="60"/>
                    <a:pt x="5164" y="60"/>
                  </a:cubicBezTo>
                  <a:cubicBezTo>
                    <a:pt x="7625" y="60"/>
                    <a:pt x="10318" y="523"/>
                    <a:pt x="13217" y="1446"/>
                  </a:cubicBezTo>
                  <a:cubicBezTo>
                    <a:pt x="15014" y="2029"/>
                    <a:pt x="16800" y="2732"/>
                    <a:pt x="18551" y="3446"/>
                  </a:cubicBezTo>
                  <a:lnTo>
                    <a:pt x="18705" y="3446"/>
                  </a:lnTo>
                  <a:cubicBezTo>
                    <a:pt x="16919" y="2720"/>
                    <a:pt x="15086" y="1982"/>
                    <a:pt x="13228" y="1387"/>
                  </a:cubicBezTo>
                  <a:cubicBezTo>
                    <a:pt x="10323" y="463"/>
                    <a:pt x="7627" y="1"/>
                    <a:pt x="51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1"/>
            <p:cNvSpPr/>
            <p:nvPr/>
          </p:nvSpPr>
          <p:spPr>
            <a:xfrm>
              <a:off x="1565650" y="3062350"/>
              <a:ext cx="821275" cy="256075"/>
            </a:xfrm>
            <a:custGeom>
              <a:rect b="b" l="l" r="r" t="t"/>
              <a:pathLst>
                <a:path extrusionOk="0" h="10243" w="32851">
                  <a:moveTo>
                    <a:pt x="22751" y="0"/>
                  </a:moveTo>
                  <a:cubicBezTo>
                    <a:pt x="21208" y="0"/>
                    <a:pt x="19655" y="124"/>
                    <a:pt x="18110" y="372"/>
                  </a:cubicBezTo>
                  <a:cubicBezTo>
                    <a:pt x="13765" y="1063"/>
                    <a:pt x="9621" y="2741"/>
                    <a:pt x="6133" y="5206"/>
                  </a:cubicBezTo>
                  <a:cubicBezTo>
                    <a:pt x="4632" y="6278"/>
                    <a:pt x="3204" y="7516"/>
                    <a:pt x="1799" y="8706"/>
                  </a:cubicBezTo>
                  <a:cubicBezTo>
                    <a:pt x="1203" y="9230"/>
                    <a:pt x="608" y="9730"/>
                    <a:pt x="1" y="10242"/>
                  </a:cubicBezTo>
                  <a:lnTo>
                    <a:pt x="96" y="10242"/>
                  </a:lnTo>
                  <a:cubicBezTo>
                    <a:pt x="691" y="9754"/>
                    <a:pt x="1263" y="9242"/>
                    <a:pt x="1846" y="8754"/>
                  </a:cubicBezTo>
                  <a:cubicBezTo>
                    <a:pt x="3227" y="7563"/>
                    <a:pt x="4680" y="6313"/>
                    <a:pt x="6180" y="5254"/>
                  </a:cubicBezTo>
                  <a:cubicBezTo>
                    <a:pt x="9645" y="2801"/>
                    <a:pt x="13788" y="1122"/>
                    <a:pt x="18134" y="432"/>
                  </a:cubicBezTo>
                  <a:cubicBezTo>
                    <a:pt x="19662" y="189"/>
                    <a:pt x="21202" y="68"/>
                    <a:pt x="22734" y="68"/>
                  </a:cubicBezTo>
                  <a:cubicBezTo>
                    <a:pt x="25557" y="68"/>
                    <a:pt x="28353" y="478"/>
                    <a:pt x="30993" y="1289"/>
                  </a:cubicBezTo>
                  <a:cubicBezTo>
                    <a:pt x="31624" y="1491"/>
                    <a:pt x="32255" y="1729"/>
                    <a:pt x="32850" y="1991"/>
                  </a:cubicBezTo>
                  <a:lnTo>
                    <a:pt x="32850" y="1932"/>
                  </a:lnTo>
                  <a:cubicBezTo>
                    <a:pt x="32255" y="1658"/>
                    <a:pt x="31648" y="1432"/>
                    <a:pt x="31005" y="1229"/>
                  </a:cubicBezTo>
                  <a:cubicBezTo>
                    <a:pt x="28364" y="413"/>
                    <a:pt x="25574" y="0"/>
                    <a:pt x="2275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1"/>
            <p:cNvSpPr/>
            <p:nvPr/>
          </p:nvSpPr>
          <p:spPr>
            <a:xfrm>
              <a:off x="411050" y="3257825"/>
              <a:ext cx="392625" cy="60300"/>
            </a:xfrm>
            <a:custGeom>
              <a:rect b="b" l="l" r="r" t="t"/>
              <a:pathLst>
                <a:path extrusionOk="0" h="2412" w="15705">
                  <a:moveTo>
                    <a:pt x="4749" y="0"/>
                  </a:moveTo>
                  <a:cubicBezTo>
                    <a:pt x="3053" y="0"/>
                    <a:pt x="1469" y="220"/>
                    <a:pt x="1" y="661"/>
                  </a:cubicBezTo>
                  <a:lnTo>
                    <a:pt x="1" y="721"/>
                  </a:lnTo>
                  <a:cubicBezTo>
                    <a:pt x="1461" y="284"/>
                    <a:pt x="3043" y="65"/>
                    <a:pt x="4737" y="65"/>
                  </a:cubicBezTo>
                  <a:cubicBezTo>
                    <a:pt x="7201" y="65"/>
                    <a:pt x="9903" y="528"/>
                    <a:pt x="12824" y="1459"/>
                  </a:cubicBezTo>
                  <a:cubicBezTo>
                    <a:pt x="13728" y="1733"/>
                    <a:pt x="14621" y="2066"/>
                    <a:pt x="15526" y="2411"/>
                  </a:cubicBezTo>
                  <a:lnTo>
                    <a:pt x="15705" y="2411"/>
                  </a:lnTo>
                  <a:cubicBezTo>
                    <a:pt x="14752" y="2054"/>
                    <a:pt x="13800" y="1697"/>
                    <a:pt x="12847" y="1399"/>
                  </a:cubicBezTo>
                  <a:cubicBezTo>
                    <a:pt x="9924" y="467"/>
                    <a:pt x="7219" y="0"/>
                    <a:pt x="474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1"/>
            <p:cNvSpPr/>
            <p:nvPr/>
          </p:nvSpPr>
          <p:spPr>
            <a:xfrm>
              <a:off x="411050" y="3284275"/>
              <a:ext cx="309300" cy="34150"/>
            </a:xfrm>
            <a:custGeom>
              <a:rect b="b" l="l" r="r" t="t"/>
              <a:pathLst>
                <a:path extrusionOk="0" h="1366" w="12372">
                  <a:moveTo>
                    <a:pt x="4378" y="0"/>
                  </a:moveTo>
                  <a:cubicBezTo>
                    <a:pt x="2824" y="0"/>
                    <a:pt x="1362" y="185"/>
                    <a:pt x="1" y="556"/>
                  </a:cubicBezTo>
                  <a:lnTo>
                    <a:pt x="1" y="615"/>
                  </a:lnTo>
                  <a:cubicBezTo>
                    <a:pt x="1362" y="248"/>
                    <a:pt x="2823" y="63"/>
                    <a:pt x="4380" y="63"/>
                  </a:cubicBezTo>
                  <a:cubicBezTo>
                    <a:pt x="6758" y="63"/>
                    <a:pt x="9357" y="495"/>
                    <a:pt x="12157" y="1365"/>
                  </a:cubicBezTo>
                  <a:lnTo>
                    <a:pt x="12371" y="1365"/>
                  </a:lnTo>
                  <a:cubicBezTo>
                    <a:pt x="9491" y="456"/>
                    <a:pt x="6819" y="0"/>
                    <a:pt x="4378"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1"/>
            <p:cNvSpPr/>
            <p:nvPr/>
          </p:nvSpPr>
          <p:spPr>
            <a:xfrm>
              <a:off x="1586500" y="3088175"/>
              <a:ext cx="800125" cy="230250"/>
            </a:xfrm>
            <a:custGeom>
              <a:rect b="b" l="l" r="r" t="t"/>
              <a:pathLst>
                <a:path extrusionOk="0" h="9210" w="32005">
                  <a:moveTo>
                    <a:pt x="21497" y="0"/>
                  </a:moveTo>
                  <a:cubicBezTo>
                    <a:pt x="19965" y="0"/>
                    <a:pt x="18424" y="121"/>
                    <a:pt x="16895" y="363"/>
                  </a:cubicBezTo>
                  <a:cubicBezTo>
                    <a:pt x="12550" y="1065"/>
                    <a:pt x="8394" y="2732"/>
                    <a:pt x="4918" y="5209"/>
                  </a:cubicBezTo>
                  <a:cubicBezTo>
                    <a:pt x="3406" y="6280"/>
                    <a:pt x="1977" y="7507"/>
                    <a:pt x="584" y="8697"/>
                  </a:cubicBezTo>
                  <a:cubicBezTo>
                    <a:pt x="381" y="8876"/>
                    <a:pt x="191" y="9031"/>
                    <a:pt x="0" y="9209"/>
                  </a:cubicBezTo>
                  <a:lnTo>
                    <a:pt x="96" y="9209"/>
                  </a:lnTo>
                  <a:cubicBezTo>
                    <a:pt x="274" y="9055"/>
                    <a:pt x="453" y="8900"/>
                    <a:pt x="608" y="8745"/>
                  </a:cubicBezTo>
                  <a:cubicBezTo>
                    <a:pt x="2001" y="7554"/>
                    <a:pt x="3441" y="6304"/>
                    <a:pt x="4941" y="5245"/>
                  </a:cubicBezTo>
                  <a:cubicBezTo>
                    <a:pt x="8406" y="2792"/>
                    <a:pt x="12550" y="1113"/>
                    <a:pt x="16895" y="422"/>
                  </a:cubicBezTo>
                  <a:cubicBezTo>
                    <a:pt x="18412" y="186"/>
                    <a:pt x="19942" y="68"/>
                    <a:pt x="21464" y="68"/>
                  </a:cubicBezTo>
                  <a:cubicBezTo>
                    <a:pt x="24302" y="68"/>
                    <a:pt x="27111" y="478"/>
                    <a:pt x="29754" y="1292"/>
                  </a:cubicBezTo>
                  <a:cubicBezTo>
                    <a:pt x="30528" y="1530"/>
                    <a:pt x="31290" y="1827"/>
                    <a:pt x="32004" y="2149"/>
                  </a:cubicBezTo>
                  <a:lnTo>
                    <a:pt x="32004" y="2089"/>
                  </a:lnTo>
                  <a:cubicBezTo>
                    <a:pt x="31314" y="1768"/>
                    <a:pt x="30564" y="1470"/>
                    <a:pt x="29778" y="1232"/>
                  </a:cubicBezTo>
                  <a:cubicBezTo>
                    <a:pt x="27135" y="413"/>
                    <a:pt x="24331" y="0"/>
                    <a:pt x="21497"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1"/>
            <p:cNvSpPr/>
            <p:nvPr/>
          </p:nvSpPr>
          <p:spPr>
            <a:xfrm>
              <a:off x="425625" y="3310350"/>
              <a:ext cx="178625" cy="8075"/>
            </a:xfrm>
            <a:custGeom>
              <a:rect b="b" l="l" r="r" t="t"/>
              <a:pathLst>
                <a:path extrusionOk="0" h="323" w="7145">
                  <a:moveTo>
                    <a:pt x="3412" y="1"/>
                  </a:moveTo>
                  <a:cubicBezTo>
                    <a:pt x="2218" y="1"/>
                    <a:pt x="1078" y="108"/>
                    <a:pt x="1" y="322"/>
                  </a:cubicBezTo>
                  <a:lnTo>
                    <a:pt x="346" y="322"/>
                  </a:lnTo>
                  <a:cubicBezTo>
                    <a:pt x="1328" y="144"/>
                    <a:pt x="2355" y="54"/>
                    <a:pt x="3425" y="54"/>
                  </a:cubicBezTo>
                  <a:cubicBezTo>
                    <a:pt x="4496" y="54"/>
                    <a:pt x="5609" y="144"/>
                    <a:pt x="6764" y="322"/>
                  </a:cubicBezTo>
                  <a:lnTo>
                    <a:pt x="7145" y="322"/>
                  </a:lnTo>
                  <a:cubicBezTo>
                    <a:pt x="5853" y="108"/>
                    <a:pt x="4606" y="1"/>
                    <a:pt x="341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1"/>
            <p:cNvSpPr/>
            <p:nvPr/>
          </p:nvSpPr>
          <p:spPr>
            <a:xfrm>
              <a:off x="1607325" y="3114150"/>
              <a:ext cx="779600" cy="204575"/>
            </a:xfrm>
            <a:custGeom>
              <a:rect b="b" l="l" r="r" t="t"/>
              <a:pathLst>
                <a:path extrusionOk="0" h="8183" w="31184">
                  <a:moveTo>
                    <a:pt x="20328" y="0"/>
                  </a:moveTo>
                  <a:cubicBezTo>
                    <a:pt x="18785" y="0"/>
                    <a:pt x="17233" y="123"/>
                    <a:pt x="15693" y="372"/>
                  </a:cubicBezTo>
                  <a:cubicBezTo>
                    <a:pt x="11347" y="1050"/>
                    <a:pt x="7192" y="2741"/>
                    <a:pt x="3704" y="5206"/>
                  </a:cubicBezTo>
                  <a:cubicBezTo>
                    <a:pt x="2430" y="6111"/>
                    <a:pt x="1191" y="7146"/>
                    <a:pt x="1" y="8182"/>
                  </a:cubicBezTo>
                  <a:lnTo>
                    <a:pt x="96" y="8182"/>
                  </a:lnTo>
                  <a:cubicBezTo>
                    <a:pt x="1263" y="7170"/>
                    <a:pt x="2489" y="6158"/>
                    <a:pt x="3739" y="5265"/>
                  </a:cubicBezTo>
                  <a:cubicBezTo>
                    <a:pt x="7204" y="2812"/>
                    <a:pt x="11347" y="1134"/>
                    <a:pt x="15693" y="443"/>
                  </a:cubicBezTo>
                  <a:cubicBezTo>
                    <a:pt x="17210" y="206"/>
                    <a:pt x="18739" y="88"/>
                    <a:pt x="20259" y="88"/>
                  </a:cubicBezTo>
                  <a:cubicBezTo>
                    <a:pt x="23094" y="88"/>
                    <a:pt x="25901" y="499"/>
                    <a:pt x="28552" y="1312"/>
                  </a:cubicBezTo>
                  <a:cubicBezTo>
                    <a:pt x="29469" y="1586"/>
                    <a:pt x="30350" y="1943"/>
                    <a:pt x="31183" y="2360"/>
                  </a:cubicBezTo>
                  <a:lnTo>
                    <a:pt x="31183" y="2301"/>
                  </a:lnTo>
                  <a:cubicBezTo>
                    <a:pt x="30362" y="1872"/>
                    <a:pt x="29481" y="1515"/>
                    <a:pt x="28576" y="1229"/>
                  </a:cubicBezTo>
                  <a:cubicBezTo>
                    <a:pt x="25943" y="413"/>
                    <a:pt x="23151" y="0"/>
                    <a:pt x="20328"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1"/>
            <p:cNvSpPr/>
            <p:nvPr/>
          </p:nvSpPr>
          <p:spPr>
            <a:xfrm>
              <a:off x="1628475" y="3140250"/>
              <a:ext cx="758450" cy="178475"/>
            </a:xfrm>
            <a:custGeom>
              <a:rect b="b" l="l" r="r" t="t"/>
              <a:pathLst>
                <a:path extrusionOk="0" h="7139" w="30338">
                  <a:moveTo>
                    <a:pt x="19056" y="1"/>
                  </a:moveTo>
                  <a:cubicBezTo>
                    <a:pt x="17524" y="1"/>
                    <a:pt x="15983" y="121"/>
                    <a:pt x="14454" y="364"/>
                  </a:cubicBezTo>
                  <a:cubicBezTo>
                    <a:pt x="10109" y="1054"/>
                    <a:pt x="5953" y="2733"/>
                    <a:pt x="2477" y="5209"/>
                  </a:cubicBezTo>
                  <a:cubicBezTo>
                    <a:pt x="1631" y="5805"/>
                    <a:pt x="810" y="6471"/>
                    <a:pt x="0" y="7138"/>
                  </a:cubicBezTo>
                  <a:lnTo>
                    <a:pt x="95" y="7138"/>
                  </a:lnTo>
                  <a:cubicBezTo>
                    <a:pt x="881" y="6483"/>
                    <a:pt x="1679" y="5840"/>
                    <a:pt x="2524" y="5245"/>
                  </a:cubicBezTo>
                  <a:cubicBezTo>
                    <a:pt x="5989" y="2792"/>
                    <a:pt x="10120" y="1114"/>
                    <a:pt x="14466" y="423"/>
                  </a:cubicBezTo>
                  <a:cubicBezTo>
                    <a:pt x="15983" y="186"/>
                    <a:pt x="17513" y="68"/>
                    <a:pt x="19035" y="68"/>
                  </a:cubicBezTo>
                  <a:cubicBezTo>
                    <a:pt x="21873" y="68"/>
                    <a:pt x="24682" y="478"/>
                    <a:pt x="27325" y="1292"/>
                  </a:cubicBezTo>
                  <a:cubicBezTo>
                    <a:pt x="28385" y="1614"/>
                    <a:pt x="29397" y="2030"/>
                    <a:pt x="30337" y="2542"/>
                  </a:cubicBezTo>
                  <a:lnTo>
                    <a:pt x="30337" y="2471"/>
                  </a:lnTo>
                  <a:cubicBezTo>
                    <a:pt x="29397" y="1971"/>
                    <a:pt x="28397" y="1554"/>
                    <a:pt x="27349" y="1233"/>
                  </a:cubicBezTo>
                  <a:cubicBezTo>
                    <a:pt x="24698" y="413"/>
                    <a:pt x="21891" y="1"/>
                    <a:pt x="1905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1"/>
            <p:cNvSpPr/>
            <p:nvPr/>
          </p:nvSpPr>
          <p:spPr>
            <a:xfrm>
              <a:off x="1651075" y="3166225"/>
              <a:ext cx="736150" cy="152500"/>
            </a:xfrm>
            <a:custGeom>
              <a:rect b="b" l="l" r="r" t="t"/>
              <a:pathLst>
                <a:path extrusionOk="0" h="6100" w="29446">
                  <a:moveTo>
                    <a:pt x="17816" y="1"/>
                  </a:moveTo>
                  <a:cubicBezTo>
                    <a:pt x="16273" y="1"/>
                    <a:pt x="14721" y="124"/>
                    <a:pt x="13181" y="372"/>
                  </a:cubicBezTo>
                  <a:cubicBezTo>
                    <a:pt x="8835" y="1051"/>
                    <a:pt x="4680" y="2742"/>
                    <a:pt x="1192" y="5206"/>
                  </a:cubicBezTo>
                  <a:cubicBezTo>
                    <a:pt x="799" y="5492"/>
                    <a:pt x="394" y="5790"/>
                    <a:pt x="1" y="6099"/>
                  </a:cubicBezTo>
                  <a:lnTo>
                    <a:pt x="108" y="6099"/>
                  </a:lnTo>
                  <a:cubicBezTo>
                    <a:pt x="477" y="5813"/>
                    <a:pt x="858" y="5516"/>
                    <a:pt x="1239" y="5254"/>
                  </a:cubicBezTo>
                  <a:cubicBezTo>
                    <a:pt x="4716" y="2801"/>
                    <a:pt x="8847" y="1110"/>
                    <a:pt x="13193" y="432"/>
                  </a:cubicBezTo>
                  <a:cubicBezTo>
                    <a:pt x="14721" y="189"/>
                    <a:pt x="16263" y="68"/>
                    <a:pt x="17795" y="68"/>
                  </a:cubicBezTo>
                  <a:cubicBezTo>
                    <a:pt x="20622" y="68"/>
                    <a:pt x="23419" y="479"/>
                    <a:pt x="26052" y="1289"/>
                  </a:cubicBezTo>
                  <a:cubicBezTo>
                    <a:pt x="27242" y="1670"/>
                    <a:pt x="28385" y="2158"/>
                    <a:pt x="29445" y="2742"/>
                  </a:cubicBezTo>
                  <a:lnTo>
                    <a:pt x="29445" y="2682"/>
                  </a:lnTo>
                  <a:cubicBezTo>
                    <a:pt x="28385" y="2099"/>
                    <a:pt x="27254" y="1611"/>
                    <a:pt x="26064" y="1230"/>
                  </a:cubicBezTo>
                  <a:cubicBezTo>
                    <a:pt x="23431" y="414"/>
                    <a:pt x="20639" y="1"/>
                    <a:pt x="1781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1"/>
            <p:cNvSpPr/>
            <p:nvPr/>
          </p:nvSpPr>
          <p:spPr>
            <a:xfrm>
              <a:off x="1676400" y="3192350"/>
              <a:ext cx="709925" cy="126375"/>
            </a:xfrm>
            <a:custGeom>
              <a:rect b="b" l="l" r="r" t="t"/>
              <a:pathLst>
                <a:path extrusionOk="0" h="5055" w="28397">
                  <a:moveTo>
                    <a:pt x="16377" y="0"/>
                  </a:moveTo>
                  <a:cubicBezTo>
                    <a:pt x="14845" y="0"/>
                    <a:pt x="13304" y="121"/>
                    <a:pt x="11775" y="363"/>
                  </a:cubicBezTo>
                  <a:cubicBezTo>
                    <a:pt x="7501" y="1054"/>
                    <a:pt x="3441" y="2661"/>
                    <a:pt x="0" y="5054"/>
                  </a:cubicBezTo>
                  <a:lnTo>
                    <a:pt x="107" y="5054"/>
                  </a:lnTo>
                  <a:cubicBezTo>
                    <a:pt x="3512" y="2709"/>
                    <a:pt x="7549" y="1113"/>
                    <a:pt x="11775" y="446"/>
                  </a:cubicBezTo>
                  <a:cubicBezTo>
                    <a:pt x="13303" y="204"/>
                    <a:pt x="14845" y="83"/>
                    <a:pt x="16378" y="83"/>
                  </a:cubicBezTo>
                  <a:cubicBezTo>
                    <a:pt x="19204" y="83"/>
                    <a:pt x="22002" y="493"/>
                    <a:pt x="24634" y="1304"/>
                  </a:cubicBezTo>
                  <a:cubicBezTo>
                    <a:pt x="25991" y="1720"/>
                    <a:pt x="27265" y="2292"/>
                    <a:pt x="28396" y="2971"/>
                  </a:cubicBezTo>
                  <a:lnTo>
                    <a:pt x="28396" y="2899"/>
                  </a:lnTo>
                  <a:cubicBezTo>
                    <a:pt x="27289" y="2209"/>
                    <a:pt x="26003" y="1637"/>
                    <a:pt x="24670" y="1232"/>
                  </a:cubicBezTo>
                  <a:cubicBezTo>
                    <a:pt x="22019" y="413"/>
                    <a:pt x="19212" y="0"/>
                    <a:pt x="16377"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1"/>
            <p:cNvSpPr/>
            <p:nvPr/>
          </p:nvSpPr>
          <p:spPr>
            <a:xfrm>
              <a:off x="1707650" y="3218325"/>
              <a:ext cx="679275" cy="100400"/>
            </a:xfrm>
            <a:custGeom>
              <a:rect b="b" l="l" r="r" t="t"/>
              <a:pathLst>
                <a:path extrusionOk="0" h="4016" w="27171">
                  <a:moveTo>
                    <a:pt x="14791" y="0"/>
                  </a:moveTo>
                  <a:cubicBezTo>
                    <a:pt x="13248" y="0"/>
                    <a:pt x="11696" y="124"/>
                    <a:pt x="10156" y="372"/>
                  </a:cubicBezTo>
                  <a:cubicBezTo>
                    <a:pt x="6537" y="955"/>
                    <a:pt x="3072" y="2205"/>
                    <a:pt x="0" y="4015"/>
                  </a:cubicBezTo>
                  <a:lnTo>
                    <a:pt x="119" y="4015"/>
                  </a:lnTo>
                  <a:cubicBezTo>
                    <a:pt x="3155" y="2229"/>
                    <a:pt x="6596" y="1015"/>
                    <a:pt x="10156" y="443"/>
                  </a:cubicBezTo>
                  <a:cubicBezTo>
                    <a:pt x="11673" y="206"/>
                    <a:pt x="13203" y="89"/>
                    <a:pt x="14725" y="89"/>
                  </a:cubicBezTo>
                  <a:cubicBezTo>
                    <a:pt x="17563" y="89"/>
                    <a:pt x="20372" y="499"/>
                    <a:pt x="23015" y="1312"/>
                  </a:cubicBezTo>
                  <a:cubicBezTo>
                    <a:pt x="24515" y="1765"/>
                    <a:pt x="25932" y="2420"/>
                    <a:pt x="27170" y="3217"/>
                  </a:cubicBezTo>
                  <a:lnTo>
                    <a:pt x="27170" y="3134"/>
                  </a:lnTo>
                  <a:cubicBezTo>
                    <a:pt x="25932" y="2336"/>
                    <a:pt x="24527" y="1693"/>
                    <a:pt x="23039" y="1229"/>
                  </a:cubicBezTo>
                  <a:cubicBezTo>
                    <a:pt x="20406" y="413"/>
                    <a:pt x="17614" y="0"/>
                    <a:pt x="1479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1"/>
            <p:cNvSpPr/>
            <p:nvPr/>
          </p:nvSpPr>
          <p:spPr>
            <a:xfrm>
              <a:off x="1746050" y="3244225"/>
              <a:ext cx="624800" cy="74500"/>
            </a:xfrm>
            <a:custGeom>
              <a:rect b="b" l="l" r="r" t="t"/>
              <a:pathLst>
                <a:path extrusionOk="0" h="2980" w="24992">
                  <a:moveTo>
                    <a:pt x="12864" y="1"/>
                  </a:moveTo>
                  <a:cubicBezTo>
                    <a:pt x="11325" y="1"/>
                    <a:pt x="9776" y="124"/>
                    <a:pt x="8239" y="372"/>
                  </a:cubicBezTo>
                  <a:cubicBezTo>
                    <a:pt x="5358" y="836"/>
                    <a:pt x="2560" y="1729"/>
                    <a:pt x="0" y="2979"/>
                  </a:cubicBezTo>
                  <a:lnTo>
                    <a:pt x="155" y="2979"/>
                  </a:lnTo>
                  <a:cubicBezTo>
                    <a:pt x="2679" y="1765"/>
                    <a:pt x="5417" y="884"/>
                    <a:pt x="8251" y="431"/>
                  </a:cubicBezTo>
                  <a:cubicBezTo>
                    <a:pt x="9768" y="194"/>
                    <a:pt x="11296" y="76"/>
                    <a:pt x="12817" y="76"/>
                  </a:cubicBezTo>
                  <a:cubicBezTo>
                    <a:pt x="15652" y="76"/>
                    <a:pt x="18459" y="487"/>
                    <a:pt x="21110" y="1300"/>
                  </a:cubicBezTo>
                  <a:cubicBezTo>
                    <a:pt x="22467" y="1717"/>
                    <a:pt x="23741" y="2301"/>
                    <a:pt x="24884" y="2967"/>
                  </a:cubicBezTo>
                  <a:lnTo>
                    <a:pt x="24991" y="2967"/>
                  </a:lnTo>
                  <a:cubicBezTo>
                    <a:pt x="23836" y="2253"/>
                    <a:pt x="22503" y="1670"/>
                    <a:pt x="21122" y="1241"/>
                  </a:cubicBezTo>
                  <a:cubicBezTo>
                    <a:pt x="18486" y="416"/>
                    <a:pt x="15690" y="1"/>
                    <a:pt x="12864"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1"/>
            <p:cNvSpPr/>
            <p:nvPr/>
          </p:nvSpPr>
          <p:spPr>
            <a:xfrm>
              <a:off x="1796050" y="3270400"/>
              <a:ext cx="514975" cy="48325"/>
            </a:xfrm>
            <a:custGeom>
              <a:rect b="b" l="l" r="r" t="t"/>
              <a:pathLst>
                <a:path extrusionOk="0" h="1933" w="20599">
                  <a:moveTo>
                    <a:pt x="10482" y="1"/>
                  </a:moveTo>
                  <a:cubicBezTo>
                    <a:pt x="8938" y="1"/>
                    <a:pt x="7386" y="124"/>
                    <a:pt x="5846" y="372"/>
                  </a:cubicBezTo>
                  <a:cubicBezTo>
                    <a:pt x="3834" y="682"/>
                    <a:pt x="1870" y="1218"/>
                    <a:pt x="0" y="1932"/>
                  </a:cubicBezTo>
                  <a:lnTo>
                    <a:pt x="179" y="1932"/>
                  </a:lnTo>
                  <a:cubicBezTo>
                    <a:pt x="2012" y="1254"/>
                    <a:pt x="3917" y="742"/>
                    <a:pt x="5858" y="432"/>
                  </a:cubicBezTo>
                  <a:cubicBezTo>
                    <a:pt x="7386" y="189"/>
                    <a:pt x="8928" y="69"/>
                    <a:pt x="10461" y="69"/>
                  </a:cubicBezTo>
                  <a:cubicBezTo>
                    <a:pt x="13287" y="69"/>
                    <a:pt x="16085" y="479"/>
                    <a:pt x="18717" y="1289"/>
                  </a:cubicBezTo>
                  <a:cubicBezTo>
                    <a:pt x="19300" y="1468"/>
                    <a:pt x="19884" y="1682"/>
                    <a:pt x="20443" y="1920"/>
                  </a:cubicBezTo>
                  <a:lnTo>
                    <a:pt x="20598" y="1920"/>
                  </a:lnTo>
                  <a:cubicBezTo>
                    <a:pt x="20003" y="1658"/>
                    <a:pt x="19372" y="1432"/>
                    <a:pt x="18741" y="1230"/>
                  </a:cubicBezTo>
                  <a:cubicBezTo>
                    <a:pt x="16100" y="414"/>
                    <a:pt x="13305" y="1"/>
                    <a:pt x="1048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1"/>
            <p:cNvSpPr/>
            <p:nvPr/>
          </p:nvSpPr>
          <p:spPr>
            <a:xfrm>
              <a:off x="1868675" y="3296150"/>
              <a:ext cx="355425" cy="22275"/>
            </a:xfrm>
            <a:custGeom>
              <a:rect b="b" l="l" r="r" t="t"/>
              <a:pathLst>
                <a:path extrusionOk="0" h="891" w="14217">
                  <a:moveTo>
                    <a:pt x="7146" y="0"/>
                  </a:moveTo>
                  <a:cubicBezTo>
                    <a:pt x="5618" y="0"/>
                    <a:pt x="4082" y="121"/>
                    <a:pt x="2560" y="366"/>
                  </a:cubicBezTo>
                  <a:cubicBezTo>
                    <a:pt x="1691" y="497"/>
                    <a:pt x="846" y="676"/>
                    <a:pt x="0" y="890"/>
                  </a:cubicBezTo>
                  <a:lnTo>
                    <a:pt x="250" y="890"/>
                  </a:lnTo>
                  <a:cubicBezTo>
                    <a:pt x="1012" y="712"/>
                    <a:pt x="1786" y="545"/>
                    <a:pt x="2560" y="426"/>
                  </a:cubicBezTo>
                  <a:cubicBezTo>
                    <a:pt x="4073" y="186"/>
                    <a:pt x="5602" y="66"/>
                    <a:pt x="7122" y="66"/>
                  </a:cubicBezTo>
                  <a:cubicBezTo>
                    <a:pt x="9443" y="66"/>
                    <a:pt x="11747" y="344"/>
                    <a:pt x="13955" y="890"/>
                  </a:cubicBezTo>
                  <a:lnTo>
                    <a:pt x="14217" y="890"/>
                  </a:lnTo>
                  <a:cubicBezTo>
                    <a:pt x="11937" y="300"/>
                    <a:pt x="9551" y="0"/>
                    <a:pt x="7146"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1"/>
            <p:cNvSpPr/>
            <p:nvPr/>
          </p:nvSpPr>
          <p:spPr>
            <a:xfrm>
              <a:off x="1261450" y="3318400"/>
              <a:ext cx="80700" cy="1350"/>
            </a:xfrm>
            <a:custGeom>
              <a:rect b="b" l="l" r="r" t="t"/>
              <a:pathLst>
                <a:path extrusionOk="0" h="54" w="3228">
                  <a:moveTo>
                    <a:pt x="1" y="0"/>
                  </a:moveTo>
                  <a:cubicBezTo>
                    <a:pt x="554" y="36"/>
                    <a:pt x="1099" y="54"/>
                    <a:pt x="1636" y="54"/>
                  </a:cubicBezTo>
                  <a:cubicBezTo>
                    <a:pt x="2174" y="54"/>
                    <a:pt x="2703" y="36"/>
                    <a:pt x="3227"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1"/>
            <p:cNvSpPr/>
            <p:nvPr/>
          </p:nvSpPr>
          <p:spPr>
            <a:xfrm>
              <a:off x="1244500" y="3318400"/>
              <a:ext cx="112825" cy="3375"/>
            </a:xfrm>
            <a:custGeom>
              <a:rect b="b" l="l" r="r" t="t"/>
              <a:pathLst>
                <a:path extrusionOk="0" h="135" w="4513">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1"/>
            <p:cNvSpPr/>
            <p:nvPr/>
          </p:nvSpPr>
          <p:spPr>
            <a:xfrm>
              <a:off x="1244500" y="3318400"/>
              <a:ext cx="112825" cy="3375"/>
            </a:xfrm>
            <a:custGeom>
              <a:rect b="b" l="l" r="r" t="t"/>
              <a:pathLst>
                <a:path extrusionOk="0" h="135" w="4513">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1"/>
            <p:cNvSpPr/>
            <p:nvPr/>
          </p:nvSpPr>
          <p:spPr>
            <a:xfrm>
              <a:off x="411050" y="3318400"/>
              <a:ext cx="23550" cy="4775"/>
            </a:xfrm>
            <a:custGeom>
              <a:rect b="b" l="l" r="r" t="t"/>
              <a:pathLst>
                <a:path extrusionOk="0" h="191" w="942">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1"/>
            <p:cNvSpPr/>
            <p:nvPr/>
          </p:nvSpPr>
          <p:spPr>
            <a:xfrm>
              <a:off x="411050" y="3318400"/>
              <a:ext cx="23550" cy="4775"/>
            </a:xfrm>
            <a:custGeom>
              <a:rect b="b" l="l" r="r" t="t"/>
              <a:pathLst>
                <a:path extrusionOk="0" h="191" w="942">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8" name="Google Shape;1268;p31"/>
          <p:cNvSpPr/>
          <p:nvPr/>
        </p:nvSpPr>
        <p:spPr>
          <a:xfrm>
            <a:off x="720063" y="1334950"/>
            <a:ext cx="3477000" cy="6597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9" name="Google Shape;1269;p31"/>
          <p:cNvSpPr/>
          <p:nvPr/>
        </p:nvSpPr>
        <p:spPr>
          <a:xfrm>
            <a:off x="720063" y="2241475"/>
            <a:ext cx="3477000" cy="12861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0" name="Google Shape;1270;p31"/>
          <p:cNvGrpSpPr/>
          <p:nvPr/>
        </p:nvGrpSpPr>
        <p:grpSpPr>
          <a:xfrm flipH="1">
            <a:off x="80" y="3058317"/>
            <a:ext cx="2622438" cy="2085022"/>
            <a:chOff x="5005075" y="2239400"/>
            <a:chExt cx="749525" cy="595925"/>
          </a:xfrm>
        </p:grpSpPr>
        <p:sp>
          <p:nvSpPr>
            <p:cNvPr id="1271" name="Google Shape;1271;p31"/>
            <p:cNvSpPr/>
            <p:nvPr/>
          </p:nvSpPr>
          <p:spPr>
            <a:xfrm>
              <a:off x="5005075" y="2239400"/>
              <a:ext cx="748925" cy="595925"/>
            </a:xfrm>
            <a:custGeom>
              <a:rect b="b" l="l" r="r" t="t"/>
              <a:pathLst>
                <a:path extrusionOk="0" h="23837" w="29957">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1"/>
            <p:cNvSpPr/>
            <p:nvPr/>
          </p:nvSpPr>
          <p:spPr>
            <a:xfrm>
              <a:off x="5043775" y="2286125"/>
              <a:ext cx="710825" cy="549200"/>
            </a:xfrm>
            <a:custGeom>
              <a:rect b="b" l="l" r="r" t="t"/>
              <a:pathLst>
                <a:path extrusionOk="0" h="21968" w="28433">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1"/>
            <p:cNvSpPr/>
            <p:nvPr/>
          </p:nvSpPr>
          <p:spPr>
            <a:xfrm>
              <a:off x="5082175" y="2323325"/>
              <a:ext cx="671525" cy="512000"/>
            </a:xfrm>
            <a:custGeom>
              <a:rect b="b" l="l" r="r" t="t"/>
              <a:pathLst>
                <a:path extrusionOk="0" h="20480" w="26861">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1"/>
            <p:cNvSpPr/>
            <p:nvPr/>
          </p:nvSpPr>
          <p:spPr>
            <a:xfrm>
              <a:off x="5121175" y="2355475"/>
              <a:ext cx="632825" cy="479850"/>
            </a:xfrm>
            <a:custGeom>
              <a:rect b="b" l="l" r="r" t="t"/>
              <a:pathLst>
                <a:path extrusionOk="0" h="19194" w="25313">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1"/>
            <p:cNvSpPr/>
            <p:nvPr/>
          </p:nvSpPr>
          <p:spPr>
            <a:xfrm>
              <a:off x="5160150" y="2382575"/>
              <a:ext cx="594150" cy="452750"/>
            </a:xfrm>
            <a:custGeom>
              <a:rect b="b" l="l" r="r" t="t"/>
              <a:pathLst>
                <a:path extrusionOk="0" h="18110" w="23766">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1"/>
            <p:cNvSpPr/>
            <p:nvPr/>
          </p:nvSpPr>
          <p:spPr>
            <a:xfrm>
              <a:off x="5198850" y="2407575"/>
              <a:ext cx="555150" cy="427750"/>
            </a:xfrm>
            <a:custGeom>
              <a:rect b="b" l="l" r="r" t="t"/>
              <a:pathLst>
                <a:path extrusionOk="0" h="17110" w="22206">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1"/>
            <p:cNvSpPr/>
            <p:nvPr/>
          </p:nvSpPr>
          <p:spPr>
            <a:xfrm>
              <a:off x="5238450" y="2429900"/>
              <a:ext cx="515550" cy="405425"/>
            </a:xfrm>
            <a:custGeom>
              <a:rect b="b" l="l" r="r" t="t"/>
              <a:pathLst>
                <a:path extrusionOk="0" h="16217" w="20622">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1"/>
            <p:cNvSpPr/>
            <p:nvPr/>
          </p:nvSpPr>
          <p:spPr>
            <a:xfrm>
              <a:off x="5277425" y="2451025"/>
              <a:ext cx="476575" cy="384300"/>
            </a:xfrm>
            <a:custGeom>
              <a:rect b="b" l="l" r="r" t="t"/>
              <a:pathLst>
                <a:path extrusionOk="0" h="15372" w="19063">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1"/>
            <p:cNvSpPr/>
            <p:nvPr/>
          </p:nvSpPr>
          <p:spPr>
            <a:xfrm>
              <a:off x="5317325" y="2471850"/>
              <a:ext cx="436675" cy="363175"/>
            </a:xfrm>
            <a:custGeom>
              <a:rect b="b" l="l" r="r" t="t"/>
              <a:pathLst>
                <a:path extrusionOk="0" h="14527" w="17467">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1"/>
            <p:cNvSpPr/>
            <p:nvPr/>
          </p:nvSpPr>
          <p:spPr>
            <a:xfrm>
              <a:off x="5356600" y="2493000"/>
              <a:ext cx="397400" cy="342025"/>
            </a:xfrm>
            <a:custGeom>
              <a:rect b="b" l="l" r="r" t="t"/>
              <a:pathLst>
                <a:path extrusionOk="0" h="13681" w="15896">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1"/>
            <p:cNvSpPr/>
            <p:nvPr/>
          </p:nvSpPr>
          <p:spPr>
            <a:xfrm>
              <a:off x="5396500" y="2514725"/>
              <a:ext cx="357200" cy="320300"/>
            </a:xfrm>
            <a:custGeom>
              <a:rect b="b" l="l" r="r" t="t"/>
              <a:pathLst>
                <a:path extrusionOk="0" h="12812" w="14288">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1"/>
            <p:cNvSpPr/>
            <p:nvPr/>
          </p:nvSpPr>
          <p:spPr>
            <a:xfrm>
              <a:off x="5436675" y="2538250"/>
              <a:ext cx="317025" cy="296775"/>
            </a:xfrm>
            <a:custGeom>
              <a:rect b="b" l="l" r="r" t="t"/>
              <a:pathLst>
                <a:path extrusionOk="0" h="11871" w="12681">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1"/>
            <p:cNvSpPr/>
            <p:nvPr/>
          </p:nvSpPr>
          <p:spPr>
            <a:xfrm>
              <a:off x="5476875" y="2563850"/>
              <a:ext cx="276825" cy="271175"/>
            </a:xfrm>
            <a:custGeom>
              <a:rect b="b" l="l" r="r" t="t"/>
              <a:pathLst>
                <a:path extrusionOk="0" h="10847" w="11073">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1"/>
            <p:cNvSpPr/>
            <p:nvPr/>
          </p:nvSpPr>
          <p:spPr>
            <a:xfrm>
              <a:off x="5517350" y="2592425"/>
              <a:ext cx="236650" cy="242900"/>
            </a:xfrm>
            <a:custGeom>
              <a:rect b="b" l="l" r="r" t="t"/>
              <a:pathLst>
                <a:path extrusionOk="0" h="9716" w="9466">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5" name="Google Shape;1285;p31"/>
          <p:cNvGrpSpPr/>
          <p:nvPr/>
        </p:nvGrpSpPr>
        <p:grpSpPr>
          <a:xfrm>
            <a:off x="6519854" y="3058198"/>
            <a:ext cx="2622438" cy="2085022"/>
            <a:chOff x="5005075" y="2239400"/>
            <a:chExt cx="749525" cy="595925"/>
          </a:xfrm>
        </p:grpSpPr>
        <p:sp>
          <p:nvSpPr>
            <p:cNvPr id="1286" name="Google Shape;1286;p31"/>
            <p:cNvSpPr/>
            <p:nvPr/>
          </p:nvSpPr>
          <p:spPr>
            <a:xfrm>
              <a:off x="5005075" y="2239400"/>
              <a:ext cx="748925" cy="595925"/>
            </a:xfrm>
            <a:custGeom>
              <a:rect b="b" l="l" r="r" t="t"/>
              <a:pathLst>
                <a:path extrusionOk="0" h="23837" w="29957">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1"/>
            <p:cNvSpPr/>
            <p:nvPr/>
          </p:nvSpPr>
          <p:spPr>
            <a:xfrm>
              <a:off x="5043775" y="2286125"/>
              <a:ext cx="710825" cy="549200"/>
            </a:xfrm>
            <a:custGeom>
              <a:rect b="b" l="l" r="r" t="t"/>
              <a:pathLst>
                <a:path extrusionOk="0" h="21968" w="28433">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1"/>
            <p:cNvSpPr/>
            <p:nvPr/>
          </p:nvSpPr>
          <p:spPr>
            <a:xfrm>
              <a:off x="5082175" y="2323325"/>
              <a:ext cx="671525" cy="512000"/>
            </a:xfrm>
            <a:custGeom>
              <a:rect b="b" l="l" r="r" t="t"/>
              <a:pathLst>
                <a:path extrusionOk="0" h="20480" w="26861">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1"/>
            <p:cNvSpPr/>
            <p:nvPr/>
          </p:nvSpPr>
          <p:spPr>
            <a:xfrm>
              <a:off x="5121175" y="2355475"/>
              <a:ext cx="632825" cy="479850"/>
            </a:xfrm>
            <a:custGeom>
              <a:rect b="b" l="l" r="r" t="t"/>
              <a:pathLst>
                <a:path extrusionOk="0" h="19194" w="25313">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1"/>
            <p:cNvSpPr/>
            <p:nvPr/>
          </p:nvSpPr>
          <p:spPr>
            <a:xfrm>
              <a:off x="5160150" y="2382575"/>
              <a:ext cx="594150" cy="452750"/>
            </a:xfrm>
            <a:custGeom>
              <a:rect b="b" l="l" r="r" t="t"/>
              <a:pathLst>
                <a:path extrusionOk="0" h="18110" w="23766">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1"/>
            <p:cNvSpPr/>
            <p:nvPr/>
          </p:nvSpPr>
          <p:spPr>
            <a:xfrm>
              <a:off x="5198850" y="2407575"/>
              <a:ext cx="555150" cy="427750"/>
            </a:xfrm>
            <a:custGeom>
              <a:rect b="b" l="l" r="r" t="t"/>
              <a:pathLst>
                <a:path extrusionOk="0" h="17110" w="22206">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1"/>
            <p:cNvSpPr/>
            <p:nvPr/>
          </p:nvSpPr>
          <p:spPr>
            <a:xfrm>
              <a:off x="5238450" y="2429900"/>
              <a:ext cx="515550" cy="405425"/>
            </a:xfrm>
            <a:custGeom>
              <a:rect b="b" l="l" r="r" t="t"/>
              <a:pathLst>
                <a:path extrusionOk="0" h="16217" w="20622">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1"/>
            <p:cNvSpPr/>
            <p:nvPr/>
          </p:nvSpPr>
          <p:spPr>
            <a:xfrm>
              <a:off x="5277425" y="2451025"/>
              <a:ext cx="476575" cy="384300"/>
            </a:xfrm>
            <a:custGeom>
              <a:rect b="b" l="l" r="r" t="t"/>
              <a:pathLst>
                <a:path extrusionOk="0" h="15372" w="19063">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1"/>
            <p:cNvSpPr/>
            <p:nvPr/>
          </p:nvSpPr>
          <p:spPr>
            <a:xfrm>
              <a:off x="5317325" y="2471850"/>
              <a:ext cx="436675" cy="363175"/>
            </a:xfrm>
            <a:custGeom>
              <a:rect b="b" l="l" r="r" t="t"/>
              <a:pathLst>
                <a:path extrusionOk="0" h="14527" w="17467">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1"/>
            <p:cNvSpPr/>
            <p:nvPr/>
          </p:nvSpPr>
          <p:spPr>
            <a:xfrm>
              <a:off x="5356600" y="2493000"/>
              <a:ext cx="397400" cy="342025"/>
            </a:xfrm>
            <a:custGeom>
              <a:rect b="b" l="l" r="r" t="t"/>
              <a:pathLst>
                <a:path extrusionOk="0" h="13681" w="15896">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1"/>
            <p:cNvSpPr/>
            <p:nvPr/>
          </p:nvSpPr>
          <p:spPr>
            <a:xfrm>
              <a:off x="5396500" y="2514725"/>
              <a:ext cx="357200" cy="320300"/>
            </a:xfrm>
            <a:custGeom>
              <a:rect b="b" l="l" r="r" t="t"/>
              <a:pathLst>
                <a:path extrusionOk="0" h="12812" w="14288">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1"/>
            <p:cNvSpPr/>
            <p:nvPr/>
          </p:nvSpPr>
          <p:spPr>
            <a:xfrm>
              <a:off x="5436675" y="2538250"/>
              <a:ext cx="317025" cy="296775"/>
            </a:xfrm>
            <a:custGeom>
              <a:rect b="b" l="l" r="r" t="t"/>
              <a:pathLst>
                <a:path extrusionOk="0" h="11871" w="12681">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1"/>
            <p:cNvSpPr/>
            <p:nvPr/>
          </p:nvSpPr>
          <p:spPr>
            <a:xfrm>
              <a:off x="5476875" y="2563850"/>
              <a:ext cx="276825" cy="271175"/>
            </a:xfrm>
            <a:custGeom>
              <a:rect b="b" l="l" r="r" t="t"/>
              <a:pathLst>
                <a:path extrusionOk="0" h="10847" w="11073">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1"/>
            <p:cNvSpPr/>
            <p:nvPr/>
          </p:nvSpPr>
          <p:spPr>
            <a:xfrm>
              <a:off x="5517350" y="2592425"/>
              <a:ext cx="236650" cy="242900"/>
            </a:xfrm>
            <a:custGeom>
              <a:rect b="b" l="l" r="r" t="t"/>
              <a:pathLst>
                <a:path extrusionOk="0" h="9716" w="9466">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0" name="Google Shape;1300;p31"/>
          <p:cNvSpPr txBox="1"/>
          <p:nvPr>
            <p:ph type="title"/>
          </p:nvPr>
        </p:nvSpPr>
        <p:spPr>
          <a:xfrm>
            <a:off x="980350" y="1281700"/>
            <a:ext cx="2911800" cy="628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01" name="Google Shape;1301;p31"/>
          <p:cNvSpPr txBox="1"/>
          <p:nvPr>
            <p:ph idx="1" type="subTitle"/>
          </p:nvPr>
        </p:nvSpPr>
        <p:spPr>
          <a:xfrm>
            <a:off x="980450" y="2375350"/>
            <a:ext cx="2911800" cy="99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6">
    <p:spTree>
      <p:nvGrpSpPr>
        <p:cNvPr id="1302" name="Shape 1302"/>
        <p:cNvGrpSpPr/>
        <p:nvPr/>
      </p:nvGrpSpPr>
      <p:grpSpPr>
        <a:xfrm>
          <a:off x="0" y="0"/>
          <a:ext cx="0" cy="0"/>
          <a:chOff x="0" y="0"/>
          <a:chExt cx="0" cy="0"/>
        </a:xfrm>
      </p:grpSpPr>
      <p:grpSp>
        <p:nvGrpSpPr>
          <p:cNvPr id="1303" name="Google Shape;1303;p32"/>
          <p:cNvGrpSpPr/>
          <p:nvPr/>
        </p:nvGrpSpPr>
        <p:grpSpPr>
          <a:xfrm flipH="1" rot="10800000">
            <a:off x="5" y="2277807"/>
            <a:ext cx="2542400" cy="2865695"/>
            <a:chOff x="551550" y="1218425"/>
            <a:chExt cx="1388000" cy="1564500"/>
          </a:xfrm>
        </p:grpSpPr>
        <p:sp>
          <p:nvSpPr>
            <p:cNvPr id="1304" name="Google Shape;1304;p32"/>
            <p:cNvSpPr/>
            <p:nvPr/>
          </p:nvSpPr>
          <p:spPr>
            <a:xfrm>
              <a:off x="551850" y="1218725"/>
              <a:ext cx="1387700" cy="1564200"/>
            </a:xfrm>
            <a:custGeom>
              <a:rect b="b" l="l" r="r" t="t"/>
              <a:pathLst>
                <a:path extrusionOk="0" h="62568" w="55508">
                  <a:moveTo>
                    <a:pt x="55114" y="1"/>
                  </a:moveTo>
                  <a:cubicBezTo>
                    <a:pt x="49792" y="2072"/>
                    <a:pt x="45065" y="5240"/>
                    <a:pt x="41327" y="9383"/>
                  </a:cubicBezTo>
                  <a:cubicBezTo>
                    <a:pt x="36552" y="14657"/>
                    <a:pt x="33421" y="21372"/>
                    <a:pt x="30373" y="27838"/>
                  </a:cubicBezTo>
                  <a:cubicBezTo>
                    <a:pt x="28706" y="31421"/>
                    <a:pt x="26944" y="35136"/>
                    <a:pt x="24944" y="38613"/>
                  </a:cubicBezTo>
                  <a:cubicBezTo>
                    <a:pt x="19038" y="48733"/>
                    <a:pt x="10323" y="56817"/>
                    <a:pt x="0" y="62425"/>
                  </a:cubicBezTo>
                  <a:lnTo>
                    <a:pt x="0" y="62568"/>
                  </a:lnTo>
                  <a:cubicBezTo>
                    <a:pt x="10371" y="56960"/>
                    <a:pt x="19110" y="48852"/>
                    <a:pt x="25027" y="38684"/>
                  </a:cubicBezTo>
                  <a:cubicBezTo>
                    <a:pt x="27039" y="35219"/>
                    <a:pt x="28790" y="31505"/>
                    <a:pt x="30468" y="27909"/>
                  </a:cubicBezTo>
                  <a:cubicBezTo>
                    <a:pt x="33481" y="21468"/>
                    <a:pt x="36624" y="14765"/>
                    <a:pt x="41386" y="9514"/>
                  </a:cubicBezTo>
                  <a:cubicBezTo>
                    <a:pt x="45196" y="5299"/>
                    <a:pt x="50066" y="2084"/>
                    <a:pt x="55507" y="13"/>
                  </a:cubicBezTo>
                  <a:lnTo>
                    <a:pt x="55114" y="13"/>
                  </a:lnTo>
                  <a:lnTo>
                    <a:pt x="5511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2"/>
            <p:cNvSpPr/>
            <p:nvPr/>
          </p:nvSpPr>
          <p:spPr>
            <a:xfrm>
              <a:off x="552150" y="1218725"/>
              <a:ext cx="1273400" cy="1510050"/>
            </a:xfrm>
            <a:custGeom>
              <a:rect b="b" l="l" r="r" t="t"/>
              <a:pathLst>
                <a:path extrusionOk="0" h="60402" w="50936">
                  <a:moveTo>
                    <a:pt x="50530" y="1"/>
                  </a:moveTo>
                  <a:cubicBezTo>
                    <a:pt x="46482" y="1989"/>
                    <a:pt x="42851" y="4692"/>
                    <a:pt x="39862" y="8002"/>
                  </a:cubicBezTo>
                  <a:cubicBezTo>
                    <a:pt x="35076" y="13288"/>
                    <a:pt x="31956" y="20003"/>
                    <a:pt x="28908" y="26456"/>
                  </a:cubicBezTo>
                  <a:cubicBezTo>
                    <a:pt x="27242" y="30052"/>
                    <a:pt x="25479" y="33767"/>
                    <a:pt x="23467" y="37232"/>
                  </a:cubicBezTo>
                  <a:cubicBezTo>
                    <a:pt x="17859" y="46887"/>
                    <a:pt x="9692" y="54662"/>
                    <a:pt x="0" y="60234"/>
                  </a:cubicBezTo>
                  <a:lnTo>
                    <a:pt x="0" y="60401"/>
                  </a:lnTo>
                  <a:cubicBezTo>
                    <a:pt x="9751" y="54817"/>
                    <a:pt x="17955" y="46983"/>
                    <a:pt x="23610" y="37315"/>
                  </a:cubicBezTo>
                  <a:cubicBezTo>
                    <a:pt x="25610" y="33838"/>
                    <a:pt x="27373" y="30135"/>
                    <a:pt x="29039" y="26540"/>
                  </a:cubicBezTo>
                  <a:cubicBezTo>
                    <a:pt x="32064" y="20087"/>
                    <a:pt x="35195" y="13395"/>
                    <a:pt x="39957" y="8145"/>
                  </a:cubicBezTo>
                  <a:cubicBezTo>
                    <a:pt x="43029" y="4751"/>
                    <a:pt x="46768" y="2025"/>
                    <a:pt x="5093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2"/>
            <p:cNvSpPr/>
            <p:nvPr/>
          </p:nvSpPr>
          <p:spPr>
            <a:xfrm>
              <a:off x="552150" y="1218425"/>
              <a:ext cx="1169500" cy="1452600"/>
            </a:xfrm>
            <a:custGeom>
              <a:rect b="b" l="l" r="r" t="t"/>
              <a:pathLst>
                <a:path extrusionOk="0" h="58104" w="46780">
                  <a:moveTo>
                    <a:pt x="46554" y="1"/>
                  </a:moveTo>
                  <a:cubicBezTo>
                    <a:pt x="43517" y="1799"/>
                    <a:pt x="40767" y="4013"/>
                    <a:pt x="38410" y="6609"/>
                  </a:cubicBezTo>
                  <a:cubicBezTo>
                    <a:pt x="33635" y="11895"/>
                    <a:pt x="30516" y="18598"/>
                    <a:pt x="27456" y="25063"/>
                  </a:cubicBezTo>
                  <a:cubicBezTo>
                    <a:pt x="25789" y="28647"/>
                    <a:pt x="24039" y="32374"/>
                    <a:pt x="22027" y="35839"/>
                  </a:cubicBezTo>
                  <a:cubicBezTo>
                    <a:pt x="16681" y="44995"/>
                    <a:pt x="9049" y="52495"/>
                    <a:pt x="0" y="57972"/>
                  </a:cubicBezTo>
                  <a:lnTo>
                    <a:pt x="0" y="58103"/>
                  </a:lnTo>
                  <a:cubicBezTo>
                    <a:pt x="9096" y="52626"/>
                    <a:pt x="16776" y="45090"/>
                    <a:pt x="22134" y="35898"/>
                  </a:cubicBezTo>
                  <a:cubicBezTo>
                    <a:pt x="24146" y="32433"/>
                    <a:pt x="25896" y="28719"/>
                    <a:pt x="27563" y="25123"/>
                  </a:cubicBezTo>
                  <a:cubicBezTo>
                    <a:pt x="30599" y="18682"/>
                    <a:pt x="33731" y="11979"/>
                    <a:pt x="38505" y="6716"/>
                  </a:cubicBezTo>
                  <a:cubicBezTo>
                    <a:pt x="40886" y="4061"/>
                    <a:pt x="43684" y="1811"/>
                    <a:pt x="4678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2"/>
            <p:cNvSpPr/>
            <p:nvPr/>
          </p:nvSpPr>
          <p:spPr>
            <a:xfrm>
              <a:off x="551850" y="1218725"/>
              <a:ext cx="1081100" cy="1397225"/>
            </a:xfrm>
            <a:custGeom>
              <a:rect b="b" l="l" r="r" t="t"/>
              <a:pathLst>
                <a:path extrusionOk="0" h="55889" w="43244">
                  <a:moveTo>
                    <a:pt x="42982" y="1"/>
                  </a:moveTo>
                  <a:cubicBezTo>
                    <a:pt x="40779" y="1525"/>
                    <a:pt x="38767" y="3275"/>
                    <a:pt x="36981" y="5251"/>
                  </a:cubicBezTo>
                  <a:cubicBezTo>
                    <a:pt x="32207" y="10538"/>
                    <a:pt x="29075" y="17253"/>
                    <a:pt x="26027" y="23706"/>
                  </a:cubicBezTo>
                  <a:cubicBezTo>
                    <a:pt x="24360" y="27302"/>
                    <a:pt x="22610" y="31016"/>
                    <a:pt x="20598" y="34481"/>
                  </a:cubicBezTo>
                  <a:cubicBezTo>
                    <a:pt x="15538" y="43149"/>
                    <a:pt x="8418" y="50340"/>
                    <a:pt x="0" y="55722"/>
                  </a:cubicBezTo>
                  <a:lnTo>
                    <a:pt x="0" y="55889"/>
                  </a:lnTo>
                  <a:cubicBezTo>
                    <a:pt x="8501" y="50471"/>
                    <a:pt x="15657" y="43256"/>
                    <a:pt x="20741" y="34529"/>
                  </a:cubicBezTo>
                  <a:cubicBezTo>
                    <a:pt x="22753" y="31064"/>
                    <a:pt x="24515" y="27361"/>
                    <a:pt x="26182" y="23754"/>
                  </a:cubicBezTo>
                  <a:cubicBezTo>
                    <a:pt x="29194" y="17312"/>
                    <a:pt x="32338" y="10609"/>
                    <a:pt x="37100" y="5359"/>
                  </a:cubicBezTo>
                  <a:cubicBezTo>
                    <a:pt x="38922" y="3335"/>
                    <a:pt x="41005" y="1549"/>
                    <a:pt x="43244"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2"/>
            <p:cNvSpPr/>
            <p:nvPr/>
          </p:nvSpPr>
          <p:spPr>
            <a:xfrm>
              <a:off x="551550" y="1219025"/>
              <a:ext cx="997775" cy="1338875"/>
            </a:xfrm>
            <a:custGeom>
              <a:rect b="b" l="l" r="r" t="t"/>
              <a:pathLst>
                <a:path extrusionOk="0" h="53555" w="39911">
                  <a:moveTo>
                    <a:pt x="39672" y="1"/>
                  </a:moveTo>
                  <a:cubicBezTo>
                    <a:pt x="38184" y="1179"/>
                    <a:pt x="36814" y="2477"/>
                    <a:pt x="35540" y="3870"/>
                  </a:cubicBezTo>
                  <a:cubicBezTo>
                    <a:pt x="30754" y="9157"/>
                    <a:pt x="27635" y="15872"/>
                    <a:pt x="24587" y="22325"/>
                  </a:cubicBezTo>
                  <a:cubicBezTo>
                    <a:pt x="22920" y="25921"/>
                    <a:pt x="21158" y="29635"/>
                    <a:pt x="19146" y="33100"/>
                  </a:cubicBezTo>
                  <a:cubicBezTo>
                    <a:pt x="14383" y="41280"/>
                    <a:pt x="7799" y="48102"/>
                    <a:pt x="0" y="53388"/>
                  </a:cubicBezTo>
                  <a:lnTo>
                    <a:pt x="0" y="53555"/>
                  </a:lnTo>
                  <a:cubicBezTo>
                    <a:pt x="7882" y="48221"/>
                    <a:pt x="14502" y="41351"/>
                    <a:pt x="19300" y="33136"/>
                  </a:cubicBezTo>
                  <a:cubicBezTo>
                    <a:pt x="21312" y="29659"/>
                    <a:pt x="23063" y="25956"/>
                    <a:pt x="24730" y="22361"/>
                  </a:cubicBezTo>
                  <a:cubicBezTo>
                    <a:pt x="27754" y="15919"/>
                    <a:pt x="30897" y="9216"/>
                    <a:pt x="35660" y="3965"/>
                  </a:cubicBezTo>
                  <a:cubicBezTo>
                    <a:pt x="36945" y="2513"/>
                    <a:pt x="38374" y="1191"/>
                    <a:pt x="3991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2"/>
            <p:cNvSpPr/>
            <p:nvPr/>
          </p:nvSpPr>
          <p:spPr>
            <a:xfrm>
              <a:off x="551850" y="1218725"/>
              <a:ext cx="920075" cy="1279350"/>
            </a:xfrm>
            <a:custGeom>
              <a:rect b="b" l="l" r="r" t="t"/>
              <a:pathLst>
                <a:path extrusionOk="0" h="51174" w="36803">
                  <a:moveTo>
                    <a:pt x="36600" y="1"/>
                  </a:moveTo>
                  <a:cubicBezTo>
                    <a:pt x="35719" y="787"/>
                    <a:pt x="34886" y="1620"/>
                    <a:pt x="34100" y="2501"/>
                  </a:cubicBezTo>
                  <a:cubicBezTo>
                    <a:pt x="29313" y="7787"/>
                    <a:pt x="26194" y="14491"/>
                    <a:pt x="23146" y="20956"/>
                  </a:cubicBezTo>
                  <a:cubicBezTo>
                    <a:pt x="21479" y="24540"/>
                    <a:pt x="19717" y="28266"/>
                    <a:pt x="17705" y="31731"/>
                  </a:cubicBezTo>
                  <a:cubicBezTo>
                    <a:pt x="13240" y="39398"/>
                    <a:pt x="7168" y="45899"/>
                    <a:pt x="0" y="51031"/>
                  </a:cubicBezTo>
                  <a:lnTo>
                    <a:pt x="0" y="51174"/>
                  </a:lnTo>
                  <a:cubicBezTo>
                    <a:pt x="7227" y="46018"/>
                    <a:pt x="13347" y="39482"/>
                    <a:pt x="17824" y="31778"/>
                  </a:cubicBezTo>
                  <a:cubicBezTo>
                    <a:pt x="19836" y="28314"/>
                    <a:pt x="21598" y="24599"/>
                    <a:pt x="23265" y="21003"/>
                  </a:cubicBezTo>
                  <a:cubicBezTo>
                    <a:pt x="26277" y="14562"/>
                    <a:pt x="29421" y="7859"/>
                    <a:pt x="34183" y="2608"/>
                  </a:cubicBezTo>
                  <a:cubicBezTo>
                    <a:pt x="35016" y="1703"/>
                    <a:pt x="35874" y="822"/>
                    <a:pt x="3680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2"/>
            <p:cNvSpPr/>
            <p:nvPr/>
          </p:nvSpPr>
          <p:spPr>
            <a:xfrm>
              <a:off x="551850" y="1218725"/>
              <a:ext cx="847150" cy="1217750"/>
            </a:xfrm>
            <a:custGeom>
              <a:rect b="b" l="l" r="r" t="t"/>
              <a:pathLst>
                <a:path extrusionOk="0" h="48710" w="33886">
                  <a:moveTo>
                    <a:pt x="33707" y="1"/>
                  </a:moveTo>
                  <a:cubicBezTo>
                    <a:pt x="33350" y="358"/>
                    <a:pt x="32992" y="727"/>
                    <a:pt x="32647" y="1120"/>
                  </a:cubicBezTo>
                  <a:cubicBezTo>
                    <a:pt x="27873" y="6406"/>
                    <a:pt x="24753" y="13110"/>
                    <a:pt x="21693" y="19575"/>
                  </a:cubicBezTo>
                  <a:cubicBezTo>
                    <a:pt x="20027" y="23158"/>
                    <a:pt x="18276" y="26885"/>
                    <a:pt x="16264" y="30350"/>
                  </a:cubicBezTo>
                  <a:cubicBezTo>
                    <a:pt x="12097" y="37482"/>
                    <a:pt x="6549" y="43613"/>
                    <a:pt x="0" y="48566"/>
                  </a:cubicBezTo>
                  <a:lnTo>
                    <a:pt x="0" y="48709"/>
                  </a:lnTo>
                  <a:cubicBezTo>
                    <a:pt x="6596" y="43732"/>
                    <a:pt x="12204" y="37565"/>
                    <a:pt x="16383" y="30374"/>
                  </a:cubicBezTo>
                  <a:cubicBezTo>
                    <a:pt x="18395" y="26909"/>
                    <a:pt x="20146" y="23206"/>
                    <a:pt x="21812" y="19598"/>
                  </a:cubicBezTo>
                  <a:cubicBezTo>
                    <a:pt x="24837" y="13157"/>
                    <a:pt x="27980" y="6466"/>
                    <a:pt x="32742" y="1203"/>
                  </a:cubicBezTo>
                  <a:cubicBezTo>
                    <a:pt x="33111" y="787"/>
                    <a:pt x="33504" y="394"/>
                    <a:pt x="3388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2"/>
            <p:cNvSpPr/>
            <p:nvPr/>
          </p:nvSpPr>
          <p:spPr>
            <a:xfrm>
              <a:off x="552150" y="1218725"/>
              <a:ext cx="779275" cy="1156125"/>
            </a:xfrm>
            <a:custGeom>
              <a:rect b="b" l="l" r="r" t="t"/>
              <a:pathLst>
                <a:path extrusionOk="0" h="46245" w="31171">
                  <a:moveTo>
                    <a:pt x="30956" y="1"/>
                  </a:moveTo>
                  <a:cubicBezTo>
                    <a:pt x="26313" y="5240"/>
                    <a:pt x="23253" y="11824"/>
                    <a:pt x="20253" y="18170"/>
                  </a:cubicBezTo>
                  <a:cubicBezTo>
                    <a:pt x="18586" y="21765"/>
                    <a:pt x="16836" y="25480"/>
                    <a:pt x="14823" y="28945"/>
                  </a:cubicBezTo>
                  <a:cubicBezTo>
                    <a:pt x="10966" y="35553"/>
                    <a:pt x="5929" y="41292"/>
                    <a:pt x="0" y="46054"/>
                  </a:cubicBezTo>
                  <a:lnTo>
                    <a:pt x="0" y="46245"/>
                  </a:lnTo>
                  <a:cubicBezTo>
                    <a:pt x="5965" y="41446"/>
                    <a:pt x="11061" y="35672"/>
                    <a:pt x="14942" y="29028"/>
                  </a:cubicBezTo>
                  <a:cubicBezTo>
                    <a:pt x="16955" y="25552"/>
                    <a:pt x="18705" y="21849"/>
                    <a:pt x="20372" y="18253"/>
                  </a:cubicBezTo>
                  <a:cubicBezTo>
                    <a:pt x="23384" y="11883"/>
                    <a:pt x="26480" y="5240"/>
                    <a:pt x="3117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2"/>
            <p:cNvSpPr/>
            <p:nvPr/>
          </p:nvSpPr>
          <p:spPr>
            <a:xfrm>
              <a:off x="552150" y="1218725"/>
              <a:ext cx="714100" cy="1091825"/>
            </a:xfrm>
            <a:custGeom>
              <a:rect b="b" l="l" r="r" t="t"/>
              <a:pathLst>
                <a:path extrusionOk="0" h="43673" w="28564">
                  <a:moveTo>
                    <a:pt x="28373" y="1"/>
                  </a:moveTo>
                  <a:cubicBezTo>
                    <a:pt x="24348" y="5001"/>
                    <a:pt x="21550" y="11002"/>
                    <a:pt x="18812" y="16824"/>
                  </a:cubicBezTo>
                  <a:cubicBezTo>
                    <a:pt x="17145" y="20408"/>
                    <a:pt x="15395" y="24123"/>
                    <a:pt x="13383" y="27588"/>
                  </a:cubicBezTo>
                  <a:cubicBezTo>
                    <a:pt x="9858" y="33648"/>
                    <a:pt x="5298" y="38994"/>
                    <a:pt x="0" y="43506"/>
                  </a:cubicBezTo>
                  <a:lnTo>
                    <a:pt x="0" y="43673"/>
                  </a:lnTo>
                  <a:cubicBezTo>
                    <a:pt x="5358" y="39125"/>
                    <a:pt x="9942" y="33755"/>
                    <a:pt x="13514" y="27635"/>
                  </a:cubicBezTo>
                  <a:cubicBezTo>
                    <a:pt x="15526" y="24170"/>
                    <a:pt x="17276" y="20468"/>
                    <a:pt x="18943" y="16860"/>
                  </a:cubicBezTo>
                  <a:cubicBezTo>
                    <a:pt x="21681" y="11026"/>
                    <a:pt x="24515" y="5001"/>
                    <a:pt x="28563"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2"/>
            <p:cNvSpPr/>
            <p:nvPr/>
          </p:nvSpPr>
          <p:spPr>
            <a:xfrm>
              <a:off x="552150" y="1218725"/>
              <a:ext cx="650700" cy="1025150"/>
            </a:xfrm>
            <a:custGeom>
              <a:rect b="b" l="l" r="r" t="t"/>
              <a:pathLst>
                <a:path extrusionOk="0" h="41006" w="26028">
                  <a:moveTo>
                    <a:pt x="25849" y="1"/>
                  </a:moveTo>
                  <a:cubicBezTo>
                    <a:pt x="22396" y="4704"/>
                    <a:pt x="19860" y="10133"/>
                    <a:pt x="17371" y="15419"/>
                  </a:cubicBezTo>
                  <a:cubicBezTo>
                    <a:pt x="15704" y="19003"/>
                    <a:pt x="13942" y="22730"/>
                    <a:pt x="11942" y="26194"/>
                  </a:cubicBezTo>
                  <a:cubicBezTo>
                    <a:pt x="8727" y="31707"/>
                    <a:pt x="4679" y="36601"/>
                    <a:pt x="0" y="40827"/>
                  </a:cubicBezTo>
                  <a:lnTo>
                    <a:pt x="0" y="41006"/>
                  </a:lnTo>
                  <a:cubicBezTo>
                    <a:pt x="4739" y="36743"/>
                    <a:pt x="8823" y="31802"/>
                    <a:pt x="12073" y="26242"/>
                  </a:cubicBezTo>
                  <a:cubicBezTo>
                    <a:pt x="14085" y="22777"/>
                    <a:pt x="15835" y="19063"/>
                    <a:pt x="17502" y="15467"/>
                  </a:cubicBezTo>
                  <a:cubicBezTo>
                    <a:pt x="19991" y="10169"/>
                    <a:pt x="22551" y="4704"/>
                    <a:pt x="26027"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2"/>
            <p:cNvSpPr/>
            <p:nvPr/>
          </p:nvSpPr>
          <p:spPr>
            <a:xfrm>
              <a:off x="552150" y="1218425"/>
              <a:ext cx="590275" cy="957600"/>
            </a:xfrm>
            <a:custGeom>
              <a:rect b="b" l="l" r="r" t="t"/>
              <a:pathLst>
                <a:path extrusionOk="0" h="38304" w="23611">
                  <a:moveTo>
                    <a:pt x="23455" y="1"/>
                  </a:moveTo>
                  <a:cubicBezTo>
                    <a:pt x="20479" y="4370"/>
                    <a:pt x="18193" y="9288"/>
                    <a:pt x="15943" y="14062"/>
                  </a:cubicBezTo>
                  <a:cubicBezTo>
                    <a:pt x="14276" y="17646"/>
                    <a:pt x="12514" y="21373"/>
                    <a:pt x="10513" y="24837"/>
                  </a:cubicBezTo>
                  <a:cubicBezTo>
                    <a:pt x="7620" y="29778"/>
                    <a:pt x="4084" y="34231"/>
                    <a:pt x="0" y="38148"/>
                  </a:cubicBezTo>
                  <a:lnTo>
                    <a:pt x="0" y="38303"/>
                  </a:lnTo>
                  <a:cubicBezTo>
                    <a:pt x="4120" y="34362"/>
                    <a:pt x="7692" y="29874"/>
                    <a:pt x="10609" y="24885"/>
                  </a:cubicBezTo>
                  <a:cubicBezTo>
                    <a:pt x="12621" y="21420"/>
                    <a:pt x="14383" y="17705"/>
                    <a:pt x="16050" y="14110"/>
                  </a:cubicBezTo>
                  <a:cubicBezTo>
                    <a:pt x="18288" y="9312"/>
                    <a:pt x="20598" y="4394"/>
                    <a:pt x="2361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2"/>
            <p:cNvSpPr/>
            <p:nvPr/>
          </p:nvSpPr>
          <p:spPr>
            <a:xfrm>
              <a:off x="552150" y="1218725"/>
              <a:ext cx="531625" cy="888225"/>
            </a:xfrm>
            <a:custGeom>
              <a:rect b="b" l="l" r="r" t="t"/>
              <a:pathLst>
                <a:path extrusionOk="0" h="35529" w="21265">
                  <a:moveTo>
                    <a:pt x="21086" y="1"/>
                  </a:moveTo>
                  <a:cubicBezTo>
                    <a:pt x="18550" y="4001"/>
                    <a:pt x="16490" y="8395"/>
                    <a:pt x="14478" y="12669"/>
                  </a:cubicBezTo>
                  <a:cubicBezTo>
                    <a:pt x="12811" y="16253"/>
                    <a:pt x="11061" y="19979"/>
                    <a:pt x="9049" y="23444"/>
                  </a:cubicBezTo>
                  <a:cubicBezTo>
                    <a:pt x="6525" y="27790"/>
                    <a:pt x="3465" y="31743"/>
                    <a:pt x="0" y="35303"/>
                  </a:cubicBezTo>
                  <a:lnTo>
                    <a:pt x="0" y="35529"/>
                  </a:lnTo>
                  <a:cubicBezTo>
                    <a:pt x="3512" y="31921"/>
                    <a:pt x="6608" y="27921"/>
                    <a:pt x="9168" y="23516"/>
                  </a:cubicBezTo>
                  <a:cubicBezTo>
                    <a:pt x="11180" y="20051"/>
                    <a:pt x="12930" y="16348"/>
                    <a:pt x="14597" y="12740"/>
                  </a:cubicBezTo>
                  <a:cubicBezTo>
                    <a:pt x="16621" y="8442"/>
                    <a:pt x="18693" y="4025"/>
                    <a:pt x="212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2"/>
            <p:cNvSpPr/>
            <p:nvPr/>
          </p:nvSpPr>
          <p:spPr>
            <a:xfrm>
              <a:off x="552450" y="1218425"/>
              <a:ext cx="473875" cy="814725"/>
            </a:xfrm>
            <a:custGeom>
              <a:rect b="b" l="l" r="r" t="t"/>
              <a:pathLst>
                <a:path extrusionOk="0" h="32589" w="18955">
                  <a:moveTo>
                    <a:pt x="18788" y="1"/>
                  </a:moveTo>
                  <a:cubicBezTo>
                    <a:pt x="16633" y="3632"/>
                    <a:pt x="14811" y="7502"/>
                    <a:pt x="13025" y="11300"/>
                  </a:cubicBezTo>
                  <a:cubicBezTo>
                    <a:pt x="11359" y="14884"/>
                    <a:pt x="9608" y="18598"/>
                    <a:pt x="7596" y="22075"/>
                  </a:cubicBezTo>
                  <a:cubicBezTo>
                    <a:pt x="5417" y="25790"/>
                    <a:pt x="2881" y="29243"/>
                    <a:pt x="0" y="32386"/>
                  </a:cubicBezTo>
                  <a:lnTo>
                    <a:pt x="0" y="32588"/>
                  </a:lnTo>
                  <a:cubicBezTo>
                    <a:pt x="2905" y="29409"/>
                    <a:pt x="5513" y="25909"/>
                    <a:pt x="7715" y="22135"/>
                  </a:cubicBezTo>
                  <a:cubicBezTo>
                    <a:pt x="9727" y="18658"/>
                    <a:pt x="11478" y="14955"/>
                    <a:pt x="13145" y="11359"/>
                  </a:cubicBezTo>
                  <a:cubicBezTo>
                    <a:pt x="14930" y="7549"/>
                    <a:pt x="16764" y="3644"/>
                    <a:pt x="1895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2"/>
            <p:cNvSpPr/>
            <p:nvPr/>
          </p:nvSpPr>
          <p:spPr>
            <a:xfrm>
              <a:off x="552450" y="1218425"/>
              <a:ext cx="418225" cy="739700"/>
            </a:xfrm>
            <a:custGeom>
              <a:rect b="b" l="l" r="r" t="t"/>
              <a:pathLst>
                <a:path extrusionOk="0" h="29588" w="16729">
                  <a:moveTo>
                    <a:pt x="16574" y="1"/>
                  </a:moveTo>
                  <a:cubicBezTo>
                    <a:pt x="14752" y="3216"/>
                    <a:pt x="13156" y="6585"/>
                    <a:pt x="11609" y="9907"/>
                  </a:cubicBezTo>
                  <a:cubicBezTo>
                    <a:pt x="9942" y="13503"/>
                    <a:pt x="8192" y="17217"/>
                    <a:pt x="6179" y="20682"/>
                  </a:cubicBezTo>
                  <a:cubicBezTo>
                    <a:pt x="4382" y="23778"/>
                    <a:pt x="2310" y="26683"/>
                    <a:pt x="0" y="29374"/>
                  </a:cubicBezTo>
                  <a:lnTo>
                    <a:pt x="0" y="29588"/>
                  </a:lnTo>
                  <a:cubicBezTo>
                    <a:pt x="2322" y="26873"/>
                    <a:pt x="4441" y="23920"/>
                    <a:pt x="6287" y="20777"/>
                  </a:cubicBezTo>
                  <a:cubicBezTo>
                    <a:pt x="8287" y="17313"/>
                    <a:pt x="10049" y="13598"/>
                    <a:pt x="11716" y="10002"/>
                  </a:cubicBezTo>
                  <a:cubicBezTo>
                    <a:pt x="13299" y="6668"/>
                    <a:pt x="14883" y="3239"/>
                    <a:pt x="16728"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2"/>
            <p:cNvSpPr/>
            <p:nvPr/>
          </p:nvSpPr>
          <p:spPr>
            <a:xfrm>
              <a:off x="552150" y="1218425"/>
              <a:ext cx="363150" cy="662025"/>
            </a:xfrm>
            <a:custGeom>
              <a:rect b="b" l="l" r="r" t="t"/>
              <a:pathLst>
                <a:path extrusionOk="0" h="26481" w="14526">
                  <a:moveTo>
                    <a:pt x="14359" y="1"/>
                  </a:moveTo>
                  <a:cubicBezTo>
                    <a:pt x="12859" y="2799"/>
                    <a:pt x="11490" y="5692"/>
                    <a:pt x="10156" y="8538"/>
                  </a:cubicBezTo>
                  <a:cubicBezTo>
                    <a:pt x="8489" y="12133"/>
                    <a:pt x="6727" y="15848"/>
                    <a:pt x="4715" y="19313"/>
                  </a:cubicBezTo>
                  <a:cubicBezTo>
                    <a:pt x="3310" y="21742"/>
                    <a:pt x="1727" y="24063"/>
                    <a:pt x="0" y="26254"/>
                  </a:cubicBezTo>
                  <a:lnTo>
                    <a:pt x="0" y="26480"/>
                  </a:lnTo>
                  <a:cubicBezTo>
                    <a:pt x="1774" y="24254"/>
                    <a:pt x="3381" y="21896"/>
                    <a:pt x="4834" y="19408"/>
                  </a:cubicBezTo>
                  <a:cubicBezTo>
                    <a:pt x="6846" y="15943"/>
                    <a:pt x="8608" y="12229"/>
                    <a:pt x="10275" y="8633"/>
                  </a:cubicBezTo>
                  <a:cubicBezTo>
                    <a:pt x="11621" y="5763"/>
                    <a:pt x="12990" y="2823"/>
                    <a:pt x="1452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2"/>
            <p:cNvSpPr/>
            <p:nvPr/>
          </p:nvSpPr>
          <p:spPr>
            <a:xfrm>
              <a:off x="551850" y="1218725"/>
              <a:ext cx="308400" cy="580175"/>
            </a:xfrm>
            <a:custGeom>
              <a:rect b="b" l="l" r="r" t="t"/>
              <a:pathLst>
                <a:path extrusionOk="0" h="23207" w="12336">
                  <a:moveTo>
                    <a:pt x="12204" y="1"/>
                  </a:moveTo>
                  <a:cubicBezTo>
                    <a:pt x="10978" y="2370"/>
                    <a:pt x="9847" y="4775"/>
                    <a:pt x="8716" y="7168"/>
                  </a:cubicBezTo>
                  <a:cubicBezTo>
                    <a:pt x="7049" y="10764"/>
                    <a:pt x="5298" y="14479"/>
                    <a:pt x="3286" y="17955"/>
                  </a:cubicBezTo>
                  <a:cubicBezTo>
                    <a:pt x="2274" y="19694"/>
                    <a:pt x="1167" y="21372"/>
                    <a:pt x="0" y="22992"/>
                  </a:cubicBezTo>
                  <a:lnTo>
                    <a:pt x="0" y="23206"/>
                  </a:lnTo>
                  <a:cubicBezTo>
                    <a:pt x="1215" y="21527"/>
                    <a:pt x="2346" y="19801"/>
                    <a:pt x="3393" y="18015"/>
                  </a:cubicBezTo>
                  <a:cubicBezTo>
                    <a:pt x="5406" y="14538"/>
                    <a:pt x="7156" y="10835"/>
                    <a:pt x="8823" y="7240"/>
                  </a:cubicBezTo>
                  <a:cubicBezTo>
                    <a:pt x="9954" y="4823"/>
                    <a:pt x="11097" y="2394"/>
                    <a:pt x="1233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2"/>
            <p:cNvSpPr/>
            <p:nvPr/>
          </p:nvSpPr>
          <p:spPr>
            <a:xfrm>
              <a:off x="552150" y="1218725"/>
              <a:ext cx="255400" cy="494150"/>
            </a:xfrm>
            <a:custGeom>
              <a:rect b="b" l="l" r="r" t="t"/>
              <a:pathLst>
                <a:path extrusionOk="0" h="19766" w="10216">
                  <a:moveTo>
                    <a:pt x="10049" y="1"/>
                  </a:moveTo>
                  <a:cubicBezTo>
                    <a:pt x="9085" y="1918"/>
                    <a:pt x="8168" y="3870"/>
                    <a:pt x="7263" y="5811"/>
                  </a:cubicBezTo>
                  <a:cubicBezTo>
                    <a:pt x="5596" y="9395"/>
                    <a:pt x="3846" y="13110"/>
                    <a:pt x="1834" y="16586"/>
                  </a:cubicBezTo>
                  <a:cubicBezTo>
                    <a:pt x="1250" y="17574"/>
                    <a:pt x="643" y="18563"/>
                    <a:pt x="0" y="19515"/>
                  </a:cubicBezTo>
                  <a:lnTo>
                    <a:pt x="0" y="19765"/>
                  </a:lnTo>
                  <a:cubicBezTo>
                    <a:pt x="691" y="18741"/>
                    <a:pt x="1346" y="17693"/>
                    <a:pt x="1965" y="16622"/>
                  </a:cubicBezTo>
                  <a:cubicBezTo>
                    <a:pt x="3977" y="13157"/>
                    <a:pt x="5727" y="9454"/>
                    <a:pt x="7394" y="5847"/>
                  </a:cubicBezTo>
                  <a:cubicBezTo>
                    <a:pt x="8299" y="3918"/>
                    <a:pt x="9227" y="1953"/>
                    <a:pt x="1021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1" name="Google Shape;1321;p32"/>
          <p:cNvGrpSpPr/>
          <p:nvPr/>
        </p:nvGrpSpPr>
        <p:grpSpPr>
          <a:xfrm flipH="1">
            <a:off x="6601605" y="-43"/>
            <a:ext cx="2542400" cy="2865695"/>
            <a:chOff x="551550" y="1218425"/>
            <a:chExt cx="1388000" cy="1564500"/>
          </a:xfrm>
        </p:grpSpPr>
        <p:sp>
          <p:nvSpPr>
            <p:cNvPr id="1322" name="Google Shape;1322;p32"/>
            <p:cNvSpPr/>
            <p:nvPr/>
          </p:nvSpPr>
          <p:spPr>
            <a:xfrm>
              <a:off x="551850" y="1218725"/>
              <a:ext cx="1387700" cy="1564200"/>
            </a:xfrm>
            <a:custGeom>
              <a:rect b="b" l="l" r="r" t="t"/>
              <a:pathLst>
                <a:path extrusionOk="0" h="62568" w="55508">
                  <a:moveTo>
                    <a:pt x="55114" y="1"/>
                  </a:moveTo>
                  <a:cubicBezTo>
                    <a:pt x="49792" y="2072"/>
                    <a:pt x="45065" y="5240"/>
                    <a:pt x="41327" y="9383"/>
                  </a:cubicBezTo>
                  <a:cubicBezTo>
                    <a:pt x="36552" y="14657"/>
                    <a:pt x="33421" y="21372"/>
                    <a:pt x="30373" y="27838"/>
                  </a:cubicBezTo>
                  <a:cubicBezTo>
                    <a:pt x="28706" y="31421"/>
                    <a:pt x="26944" y="35136"/>
                    <a:pt x="24944" y="38613"/>
                  </a:cubicBezTo>
                  <a:cubicBezTo>
                    <a:pt x="19038" y="48733"/>
                    <a:pt x="10323" y="56817"/>
                    <a:pt x="0" y="62425"/>
                  </a:cubicBezTo>
                  <a:lnTo>
                    <a:pt x="0" y="62568"/>
                  </a:lnTo>
                  <a:cubicBezTo>
                    <a:pt x="10371" y="56960"/>
                    <a:pt x="19110" y="48852"/>
                    <a:pt x="25027" y="38684"/>
                  </a:cubicBezTo>
                  <a:cubicBezTo>
                    <a:pt x="27039" y="35219"/>
                    <a:pt x="28790" y="31505"/>
                    <a:pt x="30468" y="27909"/>
                  </a:cubicBezTo>
                  <a:cubicBezTo>
                    <a:pt x="33481" y="21468"/>
                    <a:pt x="36624" y="14765"/>
                    <a:pt x="41386" y="9514"/>
                  </a:cubicBezTo>
                  <a:cubicBezTo>
                    <a:pt x="45196" y="5299"/>
                    <a:pt x="50066" y="2084"/>
                    <a:pt x="55507" y="13"/>
                  </a:cubicBezTo>
                  <a:lnTo>
                    <a:pt x="55114" y="13"/>
                  </a:lnTo>
                  <a:lnTo>
                    <a:pt x="5511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2"/>
            <p:cNvSpPr/>
            <p:nvPr/>
          </p:nvSpPr>
          <p:spPr>
            <a:xfrm>
              <a:off x="552150" y="1218725"/>
              <a:ext cx="1273400" cy="1510050"/>
            </a:xfrm>
            <a:custGeom>
              <a:rect b="b" l="l" r="r" t="t"/>
              <a:pathLst>
                <a:path extrusionOk="0" h="60402" w="50936">
                  <a:moveTo>
                    <a:pt x="50530" y="1"/>
                  </a:moveTo>
                  <a:cubicBezTo>
                    <a:pt x="46482" y="1989"/>
                    <a:pt x="42851" y="4692"/>
                    <a:pt x="39862" y="8002"/>
                  </a:cubicBezTo>
                  <a:cubicBezTo>
                    <a:pt x="35076" y="13288"/>
                    <a:pt x="31956" y="20003"/>
                    <a:pt x="28908" y="26456"/>
                  </a:cubicBezTo>
                  <a:cubicBezTo>
                    <a:pt x="27242" y="30052"/>
                    <a:pt x="25479" y="33767"/>
                    <a:pt x="23467" y="37232"/>
                  </a:cubicBezTo>
                  <a:cubicBezTo>
                    <a:pt x="17859" y="46887"/>
                    <a:pt x="9692" y="54662"/>
                    <a:pt x="0" y="60234"/>
                  </a:cubicBezTo>
                  <a:lnTo>
                    <a:pt x="0" y="60401"/>
                  </a:lnTo>
                  <a:cubicBezTo>
                    <a:pt x="9751" y="54817"/>
                    <a:pt x="17955" y="46983"/>
                    <a:pt x="23610" y="37315"/>
                  </a:cubicBezTo>
                  <a:cubicBezTo>
                    <a:pt x="25610" y="33838"/>
                    <a:pt x="27373" y="30135"/>
                    <a:pt x="29039" y="26540"/>
                  </a:cubicBezTo>
                  <a:cubicBezTo>
                    <a:pt x="32064" y="20087"/>
                    <a:pt x="35195" y="13395"/>
                    <a:pt x="39957" y="8145"/>
                  </a:cubicBezTo>
                  <a:cubicBezTo>
                    <a:pt x="43029" y="4751"/>
                    <a:pt x="46768" y="2025"/>
                    <a:pt x="5093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2"/>
            <p:cNvSpPr/>
            <p:nvPr/>
          </p:nvSpPr>
          <p:spPr>
            <a:xfrm>
              <a:off x="552150" y="1218425"/>
              <a:ext cx="1169500" cy="1452600"/>
            </a:xfrm>
            <a:custGeom>
              <a:rect b="b" l="l" r="r" t="t"/>
              <a:pathLst>
                <a:path extrusionOk="0" h="58104" w="46780">
                  <a:moveTo>
                    <a:pt x="46554" y="1"/>
                  </a:moveTo>
                  <a:cubicBezTo>
                    <a:pt x="43517" y="1799"/>
                    <a:pt x="40767" y="4013"/>
                    <a:pt x="38410" y="6609"/>
                  </a:cubicBezTo>
                  <a:cubicBezTo>
                    <a:pt x="33635" y="11895"/>
                    <a:pt x="30516" y="18598"/>
                    <a:pt x="27456" y="25063"/>
                  </a:cubicBezTo>
                  <a:cubicBezTo>
                    <a:pt x="25789" y="28647"/>
                    <a:pt x="24039" y="32374"/>
                    <a:pt x="22027" y="35839"/>
                  </a:cubicBezTo>
                  <a:cubicBezTo>
                    <a:pt x="16681" y="44995"/>
                    <a:pt x="9049" y="52495"/>
                    <a:pt x="0" y="57972"/>
                  </a:cubicBezTo>
                  <a:lnTo>
                    <a:pt x="0" y="58103"/>
                  </a:lnTo>
                  <a:cubicBezTo>
                    <a:pt x="9096" y="52626"/>
                    <a:pt x="16776" y="45090"/>
                    <a:pt x="22134" y="35898"/>
                  </a:cubicBezTo>
                  <a:cubicBezTo>
                    <a:pt x="24146" y="32433"/>
                    <a:pt x="25896" y="28719"/>
                    <a:pt x="27563" y="25123"/>
                  </a:cubicBezTo>
                  <a:cubicBezTo>
                    <a:pt x="30599" y="18682"/>
                    <a:pt x="33731" y="11979"/>
                    <a:pt x="38505" y="6716"/>
                  </a:cubicBezTo>
                  <a:cubicBezTo>
                    <a:pt x="40886" y="4061"/>
                    <a:pt x="43684" y="1811"/>
                    <a:pt x="4678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2"/>
            <p:cNvSpPr/>
            <p:nvPr/>
          </p:nvSpPr>
          <p:spPr>
            <a:xfrm>
              <a:off x="551850" y="1218725"/>
              <a:ext cx="1081100" cy="1397225"/>
            </a:xfrm>
            <a:custGeom>
              <a:rect b="b" l="l" r="r" t="t"/>
              <a:pathLst>
                <a:path extrusionOk="0" h="55889" w="43244">
                  <a:moveTo>
                    <a:pt x="42982" y="1"/>
                  </a:moveTo>
                  <a:cubicBezTo>
                    <a:pt x="40779" y="1525"/>
                    <a:pt x="38767" y="3275"/>
                    <a:pt x="36981" y="5251"/>
                  </a:cubicBezTo>
                  <a:cubicBezTo>
                    <a:pt x="32207" y="10538"/>
                    <a:pt x="29075" y="17253"/>
                    <a:pt x="26027" y="23706"/>
                  </a:cubicBezTo>
                  <a:cubicBezTo>
                    <a:pt x="24360" y="27302"/>
                    <a:pt x="22610" y="31016"/>
                    <a:pt x="20598" y="34481"/>
                  </a:cubicBezTo>
                  <a:cubicBezTo>
                    <a:pt x="15538" y="43149"/>
                    <a:pt x="8418" y="50340"/>
                    <a:pt x="0" y="55722"/>
                  </a:cubicBezTo>
                  <a:lnTo>
                    <a:pt x="0" y="55889"/>
                  </a:lnTo>
                  <a:cubicBezTo>
                    <a:pt x="8501" y="50471"/>
                    <a:pt x="15657" y="43256"/>
                    <a:pt x="20741" y="34529"/>
                  </a:cubicBezTo>
                  <a:cubicBezTo>
                    <a:pt x="22753" y="31064"/>
                    <a:pt x="24515" y="27361"/>
                    <a:pt x="26182" y="23754"/>
                  </a:cubicBezTo>
                  <a:cubicBezTo>
                    <a:pt x="29194" y="17312"/>
                    <a:pt x="32338" y="10609"/>
                    <a:pt x="37100" y="5359"/>
                  </a:cubicBezTo>
                  <a:cubicBezTo>
                    <a:pt x="38922" y="3335"/>
                    <a:pt x="41005" y="1549"/>
                    <a:pt x="43244"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2"/>
            <p:cNvSpPr/>
            <p:nvPr/>
          </p:nvSpPr>
          <p:spPr>
            <a:xfrm>
              <a:off x="551550" y="1219025"/>
              <a:ext cx="997775" cy="1338875"/>
            </a:xfrm>
            <a:custGeom>
              <a:rect b="b" l="l" r="r" t="t"/>
              <a:pathLst>
                <a:path extrusionOk="0" h="53555" w="39911">
                  <a:moveTo>
                    <a:pt x="39672" y="1"/>
                  </a:moveTo>
                  <a:cubicBezTo>
                    <a:pt x="38184" y="1179"/>
                    <a:pt x="36814" y="2477"/>
                    <a:pt x="35540" y="3870"/>
                  </a:cubicBezTo>
                  <a:cubicBezTo>
                    <a:pt x="30754" y="9157"/>
                    <a:pt x="27635" y="15872"/>
                    <a:pt x="24587" y="22325"/>
                  </a:cubicBezTo>
                  <a:cubicBezTo>
                    <a:pt x="22920" y="25921"/>
                    <a:pt x="21158" y="29635"/>
                    <a:pt x="19146" y="33100"/>
                  </a:cubicBezTo>
                  <a:cubicBezTo>
                    <a:pt x="14383" y="41280"/>
                    <a:pt x="7799" y="48102"/>
                    <a:pt x="0" y="53388"/>
                  </a:cubicBezTo>
                  <a:lnTo>
                    <a:pt x="0" y="53555"/>
                  </a:lnTo>
                  <a:cubicBezTo>
                    <a:pt x="7882" y="48221"/>
                    <a:pt x="14502" y="41351"/>
                    <a:pt x="19300" y="33136"/>
                  </a:cubicBezTo>
                  <a:cubicBezTo>
                    <a:pt x="21312" y="29659"/>
                    <a:pt x="23063" y="25956"/>
                    <a:pt x="24730" y="22361"/>
                  </a:cubicBezTo>
                  <a:cubicBezTo>
                    <a:pt x="27754" y="15919"/>
                    <a:pt x="30897" y="9216"/>
                    <a:pt x="35660" y="3965"/>
                  </a:cubicBezTo>
                  <a:cubicBezTo>
                    <a:pt x="36945" y="2513"/>
                    <a:pt x="38374" y="1191"/>
                    <a:pt x="3991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2"/>
            <p:cNvSpPr/>
            <p:nvPr/>
          </p:nvSpPr>
          <p:spPr>
            <a:xfrm>
              <a:off x="551850" y="1218725"/>
              <a:ext cx="920075" cy="1279350"/>
            </a:xfrm>
            <a:custGeom>
              <a:rect b="b" l="l" r="r" t="t"/>
              <a:pathLst>
                <a:path extrusionOk="0" h="51174" w="36803">
                  <a:moveTo>
                    <a:pt x="36600" y="1"/>
                  </a:moveTo>
                  <a:cubicBezTo>
                    <a:pt x="35719" y="787"/>
                    <a:pt x="34886" y="1620"/>
                    <a:pt x="34100" y="2501"/>
                  </a:cubicBezTo>
                  <a:cubicBezTo>
                    <a:pt x="29313" y="7787"/>
                    <a:pt x="26194" y="14491"/>
                    <a:pt x="23146" y="20956"/>
                  </a:cubicBezTo>
                  <a:cubicBezTo>
                    <a:pt x="21479" y="24540"/>
                    <a:pt x="19717" y="28266"/>
                    <a:pt x="17705" y="31731"/>
                  </a:cubicBezTo>
                  <a:cubicBezTo>
                    <a:pt x="13240" y="39398"/>
                    <a:pt x="7168" y="45899"/>
                    <a:pt x="0" y="51031"/>
                  </a:cubicBezTo>
                  <a:lnTo>
                    <a:pt x="0" y="51174"/>
                  </a:lnTo>
                  <a:cubicBezTo>
                    <a:pt x="7227" y="46018"/>
                    <a:pt x="13347" y="39482"/>
                    <a:pt x="17824" y="31778"/>
                  </a:cubicBezTo>
                  <a:cubicBezTo>
                    <a:pt x="19836" y="28314"/>
                    <a:pt x="21598" y="24599"/>
                    <a:pt x="23265" y="21003"/>
                  </a:cubicBezTo>
                  <a:cubicBezTo>
                    <a:pt x="26277" y="14562"/>
                    <a:pt x="29421" y="7859"/>
                    <a:pt x="34183" y="2608"/>
                  </a:cubicBezTo>
                  <a:cubicBezTo>
                    <a:pt x="35016" y="1703"/>
                    <a:pt x="35874" y="822"/>
                    <a:pt x="3680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2"/>
            <p:cNvSpPr/>
            <p:nvPr/>
          </p:nvSpPr>
          <p:spPr>
            <a:xfrm>
              <a:off x="551850" y="1218725"/>
              <a:ext cx="847150" cy="1217750"/>
            </a:xfrm>
            <a:custGeom>
              <a:rect b="b" l="l" r="r" t="t"/>
              <a:pathLst>
                <a:path extrusionOk="0" h="48710" w="33886">
                  <a:moveTo>
                    <a:pt x="33707" y="1"/>
                  </a:moveTo>
                  <a:cubicBezTo>
                    <a:pt x="33350" y="358"/>
                    <a:pt x="32992" y="727"/>
                    <a:pt x="32647" y="1120"/>
                  </a:cubicBezTo>
                  <a:cubicBezTo>
                    <a:pt x="27873" y="6406"/>
                    <a:pt x="24753" y="13110"/>
                    <a:pt x="21693" y="19575"/>
                  </a:cubicBezTo>
                  <a:cubicBezTo>
                    <a:pt x="20027" y="23158"/>
                    <a:pt x="18276" y="26885"/>
                    <a:pt x="16264" y="30350"/>
                  </a:cubicBezTo>
                  <a:cubicBezTo>
                    <a:pt x="12097" y="37482"/>
                    <a:pt x="6549" y="43613"/>
                    <a:pt x="0" y="48566"/>
                  </a:cubicBezTo>
                  <a:lnTo>
                    <a:pt x="0" y="48709"/>
                  </a:lnTo>
                  <a:cubicBezTo>
                    <a:pt x="6596" y="43732"/>
                    <a:pt x="12204" y="37565"/>
                    <a:pt x="16383" y="30374"/>
                  </a:cubicBezTo>
                  <a:cubicBezTo>
                    <a:pt x="18395" y="26909"/>
                    <a:pt x="20146" y="23206"/>
                    <a:pt x="21812" y="19598"/>
                  </a:cubicBezTo>
                  <a:cubicBezTo>
                    <a:pt x="24837" y="13157"/>
                    <a:pt x="27980" y="6466"/>
                    <a:pt x="32742" y="1203"/>
                  </a:cubicBezTo>
                  <a:cubicBezTo>
                    <a:pt x="33111" y="787"/>
                    <a:pt x="33504" y="394"/>
                    <a:pt x="3388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2"/>
            <p:cNvSpPr/>
            <p:nvPr/>
          </p:nvSpPr>
          <p:spPr>
            <a:xfrm>
              <a:off x="552150" y="1218725"/>
              <a:ext cx="779275" cy="1156125"/>
            </a:xfrm>
            <a:custGeom>
              <a:rect b="b" l="l" r="r" t="t"/>
              <a:pathLst>
                <a:path extrusionOk="0" h="46245" w="31171">
                  <a:moveTo>
                    <a:pt x="30956" y="1"/>
                  </a:moveTo>
                  <a:cubicBezTo>
                    <a:pt x="26313" y="5240"/>
                    <a:pt x="23253" y="11824"/>
                    <a:pt x="20253" y="18170"/>
                  </a:cubicBezTo>
                  <a:cubicBezTo>
                    <a:pt x="18586" y="21765"/>
                    <a:pt x="16836" y="25480"/>
                    <a:pt x="14823" y="28945"/>
                  </a:cubicBezTo>
                  <a:cubicBezTo>
                    <a:pt x="10966" y="35553"/>
                    <a:pt x="5929" y="41292"/>
                    <a:pt x="0" y="46054"/>
                  </a:cubicBezTo>
                  <a:lnTo>
                    <a:pt x="0" y="46245"/>
                  </a:lnTo>
                  <a:cubicBezTo>
                    <a:pt x="5965" y="41446"/>
                    <a:pt x="11061" y="35672"/>
                    <a:pt x="14942" y="29028"/>
                  </a:cubicBezTo>
                  <a:cubicBezTo>
                    <a:pt x="16955" y="25552"/>
                    <a:pt x="18705" y="21849"/>
                    <a:pt x="20372" y="18253"/>
                  </a:cubicBezTo>
                  <a:cubicBezTo>
                    <a:pt x="23384" y="11883"/>
                    <a:pt x="26480" y="5240"/>
                    <a:pt x="3117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2"/>
            <p:cNvSpPr/>
            <p:nvPr/>
          </p:nvSpPr>
          <p:spPr>
            <a:xfrm>
              <a:off x="552150" y="1218725"/>
              <a:ext cx="714100" cy="1091825"/>
            </a:xfrm>
            <a:custGeom>
              <a:rect b="b" l="l" r="r" t="t"/>
              <a:pathLst>
                <a:path extrusionOk="0" h="43673" w="28564">
                  <a:moveTo>
                    <a:pt x="28373" y="1"/>
                  </a:moveTo>
                  <a:cubicBezTo>
                    <a:pt x="24348" y="5001"/>
                    <a:pt x="21550" y="11002"/>
                    <a:pt x="18812" y="16824"/>
                  </a:cubicBezTo>
                  <a:cubicBezTo>
                    <a:pt x="17145" y="20408"/>
                    <a:pt x="15395" y="24123"/>
                    <a:pt x="13383" y="27588"/>
                  </a:cubicBezTo>
                  <a:cubicBezTo>
                    <a:pt x="9858" y="33648"/>
                    <a:pt x="5298" y="38994"/>
                    <a:pt x="0" y="43506"/>
                  </a:cubicBezTo>
                  <a:lnTo>
                    <a:pt x="0" y="43673"/>
                  </a:lnTo>
                  <a:cubicBezTo>
                    <a:pt x="5358" y="39125"/>
                    <a:pt x="9942" y="33755"/>
                    <a:pt x="13514" y="27635"/>
                  </a:cubicBezTo>
                  <a:cubicBezTo>
                    <a:pt x="15526" y="24170"/>
                    <a:pt x="17276" y="20468"/>
                    <a:pt x="18943" y="16860"/>
                  </a:cubicBezTo>
                  <a:cubicBezTo>
                    <a:pt x="21681" y="11026"/>
                    <a:pt x="24515" y="5001"/>
                    <a:pt x="28563"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2"/>
            <p:cNvSpPr/>
            <p:nvPr/>
          </p:nvSpPr>
          <p:spPr>
            <a:xfrm>
              <a:off x="552150" y="1218725"/>
              <a:ext cx="650700" cy="1025150"/>
            </a:xfrm>
            <a:custGeom>
              <a:rect b="b" l="l" r="r" t="t"/>
              <a:pathLst>
                <a:path extrusionOk="0" h="41006" w="26028">
                  <a:moveTo>
                    <a:pt x="25849" y="1"/>
                  </a:moveTo>
                  <a:cubicBezTo>
                    <a:pt x="22396" y="4704"/>
                    <a:pt x="19860" y="10133"/>
                    <a:pt x="17371" y="15419"/>
                  </a:cubicBezTo>
                  <a:cubicBezTo>
                    <a:pt x="15704" y="19003"/>
                    <a:pt x="13942" y="22730"/>
                    <a:pt x="11942" y="26194"/>
                  </a:cubicBezTo>
                  <a:cubicBezTo>
                    <a:pt x="8727" y="31707"/>
                    <a:pt x="4679" y="36601"/>
                    <a:pt x="0" y="40827"/>
                  </a:cubicBezTo>
                  <a:lnTo>
                    <a:pt x="0" y="41006"/>
                  </a:lnTo>
                  <a:cubicBezTo>
                    <a:pt x="4739" y="36743"/>
                    <a:pt x="8823" y="31802"/>
                    <a:pt x="12073" y="26242"/>
                  </a:cubicBezTo>
                  <a:cubicBezTo>
                    <a:pt x="14085" y="22777"/>
                    <a:pt x="15835" y="19063"/>
                    <a:pt x="17502" y="15467"/>
                  </a:cubicBezTo>
                  <a:cubicBezTo>
                    <a:pt x="19991" y="10169"/>
                    <a:pt x="22551" y="4704"/>
                    <a:pt x="26027"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2"/>
            <p:cNvSpPr/>
            <p:nvPr/>
          </p:nvSpPr>
          <p:spPr>
            <a:xfrm>
              <a:off x="552150" y="1218425"/>
              <a:ext cx="590275" cy="957600"/>
            </a:xfrm>
            <a:custGeom>
              <a:rect b="b" l="l" r="r" t="t"/>
              <a:pathLst>
                <a:path extrusionOk="0" h="38304" w="23611">
                  <a:moveTo>
                    <a:pt x="23455" y="1"/>
                  </a:moveTo>
                  <a:cubicBezTo>
                    <a:pt x="20479" y="4370"/>
                    <a:pt x="18193" y="9288"/>
                    <a:pt x="15943" y="14062"/>
                  </a:cubicBezTo>
                  <a:cubicBezTo>
                    <a:pt x="14276" y="17646"/>
                    <a:pt x="12514" y="21373"/>
                    <a:pt x="10513" y="24837"/>
                  </a:cubicBezTo>
                  <a:cubicBezTo>
                    <a:pt x="7620" y="29778"/>
                    <a:pt x="4084" y="34231"/>
                    <a:pt x="0" y="38148"/>
                  </a:cubicBezTo>
                  <a:lnTo>
                    <a:pt x="0" y="38303"/>
                  </a:lnTo>
                  <a:cubicBezTo>
                    <a:pt x="4120" y="34362"/>
                    <a:pt x="7692" y="29874"/>
                    <a:pt x="10609" y="24885"/>
                  </a:cubicBezTo>
                  <a:cubicBezTo>
                    <a:pt x="12621" y="21420"/>
                    <a:pt x="14383" y="17705"/>
                    <a:pt x="16050" y="14110"/>
                  </a:cubicBezTo>
                  <a:cubicBezTo>
                    <a:pt x="18288" y="9312"/>
                    <a:pt x="20598" y="4394"/>
                    <a:pt x="2361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2"/>
            <p:cNvSpPr/>
            <p:nvPr/>
          </p:nvSpPr>
          <p:spPr>
            <a:xfrm>
              <a:off x="552150" y="1218725"/>
              <a:ext cx="531625" cy="888225"/>
            </a:xfrm>
            <a:custGeom>
              <a:rect b="b" l="l" r="r" t="t"/>
              <a:pathLst>
                <a:path extrusionOk="0" h="35529" w="21265">
                  <a:moveTo>
                    <a:pt x="21086" y="1"/>
                  </a:moveTo>
                  <a:cubicBezTo>
                    <a:pt x="18550" y="4001"/>
                    <a:pt x="16490" y="8395"/>
                    <a:pt x="14478" y="12669"/>
                  </a:cubicBezTo>
                  <a:cubicBezTo>
                    <a:pt x="12811" y="16253"/>
                    <a:pt x="11061" y="19979"/>
                    <a:pt x="9049" y="23444"/>
                  </a:cubicBezTo>
                  <a:cubicBezTo>
                    <a:pt x="6525" y="27790"/>
                    <a:pt x="3465" y="31743"/>
                    <a:pt x="0" y="35303"/>
                  </a:cubicBezTo>
                  <a:lnTo>
                    <a:pt x="0" y="35529"/>
                  </a:lnTo>
                  <a:cubicBezTo>
                    <a:pt x="3512" y="31921"/>
                    <a:pt x="6608" y="27921"/>
                    <a:pt x="9168" y="23516"/>
                  </a:cubicBezTo>
                  <a:cubicBezTo>
                    <a:pt x="11180" y="20051"/>
                    <a:pt x="12930" y="16348"/>
                    <a:pt x="14597" y="12740"/>
                  </a:cubicBezTo>
                  <a:cubicBezTo>
                    <a:pt x="16621" y="8442"/>
                    <a:pt x="18693" y="4025"/>
                    <a:pt x="212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2"/>
            <p:cNvSpPr/>
            <p:nvPr/>
          </p:nvSpPr>
          <p:spPr>
            <a:xfrm>
              <a:off x="552450" y="1218425"/>
              <a:ext cx="473875" cy="814725"/>
            </a:xfrm>
            <a:custGeom>
              <a:rect b="b" l="l" r="r" t="t"/>
              <a:pathLst>
                <a:path extrusionOk="0" h="32589" w="18955">
                  <a:moveTo>
                    <a:pt x="18788" y="1"/>
                  </a:moveTo>
                  <a:cubicBezTo>
                    <a:pt x="16633" y="3632"/>
                    <a:pt x="14811" y="7502"/>
                    <a:pt x="13025" y="11300"/>
                  </a:cubicBezTo>
                  <a:cubicBezTo>
                    <a:pt x="11359" y="14884"/>
                    <a:pt x="9608" y="18598"/>
                    <a:pt x="7596" y="22075"/>
                  </a:cubicBezTo>
                  <a:cubicBezTo>
                    <a:pt x="5417" y="25790"/>
                    <a:pt x="2881" y="29243"/>
                    <a:pt x="0" y="32386"/>
                  </a:cubicBezTo>
                  <a:lnTo>
                    <a:pt x="0" y="32588"/>
                  </a:lnTo>
                  <a:cubicBezTo>
                    <a:pt x="2905" y="29409"/>
                    <a:pt x="5513" y="25909"/>
                    <a:pt x="7715" y="22135"/>
                  </a:cubicBezTo>
                  <a:cubicBezTo>
                    <a:pt x="9727" y="18658"/>
                    <a:pt x="11478" y="14955"/>
                    <a:pt x="13145" y="11359"/>
                  </a:cubicBezTo>
                  <a:cubicBezTo>
                    <a:pt x="14930" y="7549"/>
                    <a:pt x="16764" y="3644"/>
                    <a:pt x="1895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2"/>
            <p:cNvSpPr/>
            <p:nvPr/>
          </p:nvSpPr>
          <p:spPr>
            <a:xfrm>
              <a:off x="552450" y="1218425"/>
              <a:ext cx="418225" cy="739700"/>
            </a:xfrm>
            <a:custGeom>
              <a:rect b="b" l="l" r="r" t="t"/>
              <a:pathLst>
                <a:path extrusionOk="0" h="29588" w="16729">
                  <a:moveTo>
                    <a:pt x="16574" y="1"/>
                  </a:moveTo>
                  <a:cubicBezTo>
                    <a:pt x="14752" y="3216"/>
                    <a:pt x="13156" y="6585"/>
                    <a:pt x="11609" y="9907"/>
                  </a:cubicBezTo>
                  <a:cubicBezTo>
                    <a:pt x="9942" y="13503"/>
                    <a:pt x="8192" y="17217"/>
                    <a:pt x="6179" y="20682"/>
                  </a:cubicBezTo>
                  <a:cubicBezTo>
                    <a:pt x="4382" y="23778"/>
                    <a:pt x="2310" y="26683"/>
                    <a:pt x="0" y="29374"/>
                  </a:cubicBezTo>
                  <a:lnTo>
                    <a:pt x="0" y="29588"/>
                  </a:lnTo>
                  <a:cubicBezTo>
                    <a:pt x="2322" y="26873"/>
                    <a:pt x="4441" y="23920"/>
                    <a:pt x="6287" y="20777"/>
                  </a:cubicBezTo>
                  <a:cubicBezTo>
                    <a:pt x="8287" y="17313"/>
                    <a:pt x="10049" y="13598"/>
                    <a:pt x="11716" y="10002"/>
                  </a:cubicBezTo>
                  <a:cubicBezTo>
                    <a:pt x="13299" y="6668"/>
                    <a:pt x="14883" y="3239"/>
                    <a:pt x="16728"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2"/>
            <p:cNvSpPr/>
            <p:nvPr/>
          </p:nvSpPr>
          <p:spPr>
            <a:xfrm>
              <a:off x="552150" y="1218425"/>
              <a:ext cx="363150" cy="662025"/>
            </a:xfrm>
            <a:custGeom>
              <a:rect b="b" l="l" r="r" t="t"/>
              <a:pathLst>
                <a:path extrusionOk="0" h="26481" w="14526">
                  <a:moveTo>
                    <a:pt x="14359" y="1"/>
                  </a:moveTo>
                  <a:cubicBezTo>
                    <a:pt x="12859" y="2799"/>
                    <a:pt x="11490" y="5692"/>
                    <a:pt x="10156" y="8538"/>
                  </a:cubicBezTo>
                  <a:cubicBezTo>
                    <a:pt x="8489" y="12133"/>
                    <a:pt x="6727" y="15848"/>
                    <a:pt x="4715" y="19313"/>
                  </a:cubicBezTo>
                  <a:cubicBezTo>
                    <a:pt x="3310" y="21742"/>
                    <a:pt x="1727" y="24063"/>
                    <a:pt x="0" y="26254"/>
                  </a:cubicBezTo>
                  <a:lnTo>
                    <a:pt x="0" y="26480"/>
                  </a:lnTo>
                  <a:cubicBezTo>
                    <a:pt x="1774" y="24254"/>
                    <a:pt x="3381" y="21896"/>
                    <a:pt x="4834" y="19408"/>
                  </a:cubicBezTo>
                  <a:cubicBezTo>
                    <a:pt x="6846" y="15943"/>
                    <a:pt x="8608" y="12229"/>
                    <a:pt x="10275" y="8633"/>
                  </a:cubicBezTo>
                  <a:cubicBezTo>
                    <a:pt x="11621" y="5763"/>
                    <a:pt x="12990" y="2823"/>
                    <a:pt x="1452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2"/>
            <p:cNvSpPr/>
            <p:nvPr/>
          </p:nvSpPr>
          <p:spPr>
            <a:xfrm>
              <a:off x="551850" y="1218725"/>
              <a:ext cx="308400" cy="580175"/>
            </a:xfrm>
            <a:custGeom>
              <a:rect b="b" l="l" r="r" t="t"/>
              <a:pathLst>
                <a:path extrusionOk="0" h="23207" w="12336">
                  <a:moveTo>
                    <a:pt x="12204" y="1"/>
                  </a:moveTo>
                  <a:cubicBezTo>
                    <a:pt x="10978" y="2370"/>
                    <a:pt x="9847" y="4775"/>
                    <a:pt x="8716" y="7168"/>
                  </a:cubicBezTo>
                  <a:cubicBezTo>
                    <a:pt x="7049" y="10764"/>
                    <a:pt x="5298" y="14479"/>
                    <a:pt x="3286" y="17955"/>
                  </a:cubicBezTo>
                  <a:cubicBezTo>
                    <a:pt x="2274" y="19694"/>
                    <a:pt x="1167" y="21372"/>
                    <a:pt x="0" y="22992"/>
                  </a:cubicBezTo>
                  <a:lnTo>
                    <a:pt x="0" y="23206"/>
                  </a:lnTo>
                  <a:cubicBezTo>
                    <a:pt x="1215" y="21527"/>
                    <a:pt x="2346" y="19801"/>
                    <a:pt x="3393" y="18015"/>
                  </a:cubicBezTo>
                  <a:cubicBezTo>
                    <a:pt x="5406" y="14538"/>
                    <a:pt x="7156" y="10835"/>
                    <a:pt x="8823" y="7240"/>
                  </a:cubicBezTo>
                  <a:cubicBezTo>
                    <a:pt x="9954" y="4823"/>
                    <a:pt x="11097" y="2394"/>
                    <a:pt x="1233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2"/>
            <p:cNvSpPr/>
            <p:nvPr/>
          </p:nvSpPr>
          <p:spPr>
            <a:xfrm>
              <a:off x="552150" y="1218725"/>
              <a:ext cx="255400" cy="494150"/>
            </a:xfrm>
            <a:custGeom>
              <a:rect b="b" l="l" r="r" t="t"/>
              <a:pathLst>
                <a:path extrusionOk="0" h="19766" w="10216">
                  <a:moveTo>
                    <a:pt x="10049" y="1"/>
                  </a:moveTo>
                  <a:cubicBezTo>
                    <a:pt x="9085" y="1918"/>
                    <a:pt x="8168" y="3870"/>
                    <a:pt x="7263" y="5811"/>
                  </a:cubicBezTo>
                  <a:cubicBezTo>
                    <a:pt x="5596" y="9395"/>
                    <a:pt x="3846" y="13110"/>
                    <a:pt x="1834" y="16586"/>
                  </a:cubicBezTo>
                  <a:cubicBezTo>
                    <a:pt x="1250" y="17574"/>
                    <a:pt x="643" y="18563"/>
                    <a:pt x="0" y="19515"/>
                  </a:cubicBezTo>
                  <a:lnTo>
                    <a:pt x="0" y="19765"/>
                  </a:lnTo>
                  <a:cubicBezTo>
                    <a:pt x="691" y="18741"/>
                    <a:pt x="1346" y="17693"/>
                    <a:pt x="1965" y="16622"/>
                  </a:cubicBezTo>
                  <a:cubicBezTo>
                    <a:pt x="3977" y="13157"/>
                    <a:pt x="5727" y="9454"/>
                    <a:pt x="7394" y="5847"/>
                  </a:cubicBezTo>
                  <a:cubicBezTo>
                    <a:pt x="8299" y="3918"/>
                    <a:pt x="9227" y="1953"/>
                    <a:pt x="1021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9" name="Google Shape;1339;p32"/>
          <p:cNvSpPr/>
          <p:nvPr/>
        </p:nvSpPr>
        <p:spPr>
          <a:xfrm>
            <a:off x="4915863" y="1334950"/>
            <a:ext cx="3477000" cy="6597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40" name="Google Shape;1340;p32"/>
          <p:cNvSpPr/>
          <p:nvPr/>
        </p:nvSpPr>
        <p:spPr>
          <a:xfrm>
            <a:off x="4915863" y="2241475"/>
            <a:ext cx="3477000" cy="12861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2"/>
          <p:cNvSpPr txBox="1"/>
          <p:nvPr>
            <p:ph type="title"/>
          </p:nvPr>
        </p:nvSpPr>
        <p:spPr>
          <a:xfrm>
            <a:off x="5176150" y="1281700"/>
            <a:ext cx="2911800" cy="628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42" name="Google Shape;1342;p32"/>
          <p:cNvSpPr txBox="1"/>
          <p:nvPr>
            <p:ph idx="1" type="subTitle"/>
          </p:nvPr>
        </p:nvSpPr>
        <p:spPr>
          <a:xfrm>
            <a:off x="5176250" y="2375350"/>
            <a:ext cx="2911800" cy="99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28">
    <p:spTree>
      <p:nvGrpSpPr>
        <p:cNvPr id="1343" name="Shape 1343"/>
        <p:cNvGrpSpPr/>
        <p:nvPr/>
      </p:nvGrpSpPr>
      <p:grpSpPr>
        <a:xfrm>
          <a:off x="0" y="0"/>
          <a:ext cx="0" cy="0"/>
          <a:chOff x="0" y="0"/>
          <a:chExt cx="0" cy="0"/>
        </a:xfrm>
      </p:grpSpPr>
      <p:grpSp>
        <p:nvGrpSpPr>
          <p:cNvPr id="1344" name="Google Shape;1344;p33"/>
          <p:cNvGrpSpPr/>
          <p:nvPr/>
        </p:nvGrpSpPr>
        <p:grpSpPr>
          <a:xfrm flipH="1" rot="10800000">
            <a:off x="5" y="2277807"/>
            <a:ext cx="2542400" cy="2865695"/>
            <a:chOff x="551550" y="1218425"/>
            <a:chExt cx="1388000" cy="1564500"/>
          </a:xfrm>
        </p:grpSpPr>
        <p:sp>
          <p:nvSpPr>
            <p:cNvPr id="1345" name="Google Shape;1345;p33"/>
            <p:cNvSpPr/>
            <p:nvPr/>
          </p:nvSpPr>
          <p:spPr>
            <a:xfrm>
              <a:off x="551850" y="1218725"/>
              <a:ext cx="1387700" cy="1564200"/>
            </a:xfrm>
            <a:custGeom>
              <a:rect b="b" l="l" r="r" t="t"/>
              <a:pathLst>
                <a:path extrusionOk="0" h="62568" w="55508">
                  <a:moveTo>
                    <a:pt x="55114" y="1"/>
                  </a:moveTo>
                  <a:cubicBezTo>
                    <a:pt x="49792" y="2072"/>
                    <a:pt x="45065" y="5240"/>
                    <a:pt x="41327" y="9383"/>
                  </a:cubicBezTo>
                  <a:cubicBezTo>
                    <a:pt x="36552" y="14657"/>
                    <a:pt x="33421" y="21372"/>
                    <a:pt x="30373" y="27838"/>
                  </a:cubicBezTo>
                  <a:cubicBezTo>
                    <a:pt x="28706" y="31421"/>
                    <a:pt x="26944" y="35136"/>
                    <a:pt x="24944" y="38613"/>
                  </a:cubicBezTo>
                  <a:cubicBezTo>
                    <a:pt x="19038" y="48733"/>
                    <a:pt x="10323" y="56817"/>
                    <a:pt x="0" y="62425"/>
                  </a:cubicBezTo>
                  <a:lnTo>
                    <a:pt x="0" y="62568"/>
                  </a:lnTo>
                  <a:cubicBezTo>
                    <a:pt x="10371" y="56960"/>
                    <a:pt x="19110" y="48852"/>
                    <a:pt x="25027" y="38684"/>
                  </a:cubicBezTo>
                  <a:cubicBezTo>
                    <a:pt x="27039" y="35219"/>
                    <a:pt x="28790" y="31505"/>
                    <a:pt x="30468" y="27909"/>
                  </a:cubicBezTo>
                  <a:cubicBezTo>
                    <a:pt x="33481" y="21468"/>
                    <a:pt x="36624" y="14765"/>
                    <a:pt x="41386" y="9514"/>
                  </a:cubicBezTo>
                  <a:cubicBezTo>
                    <a:pt x="45196" y="5299"/>
                    <a:pt x="50066" y="2084"/>
                    <a:pt x="55507" y="13"/>
                  </a:cubicBezTo>
                  <a:lnTo>
                    <a:pt x="55114" y="13"/>
                  </a:lnTo>
                  <a:lnTo>
                    <a:pt x="5511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3"/>
            <p:cNvSpPr/>
            <p:nvPr/>
          </p:nvSpPr>
          <p:spPr>
            <a:xfrm>
              <a:off x="552150" y="1218725"/>
              <a:ext cx="1273400" cy="1510050"/>
            </a:xfrm>
            <a:custGeom>
              <a:rect b="b" l="l" r="r" t="t"/>
              <a:pathLst>
                <a:path extrusionOk="0" h="60402" w="50936">
                  <a:moveTo>
                    <a:pt x="50530" y="1"/>
                  </a:moveTo>
                  <a:cubicBezTo>
                    <a:pt x="46482" y="1989"/>
                    <a:pt x="42851" y="4692"/>
                    <a:pt x="39862" y="8002"/>
                  </a:cubicBezTo>
                  <a:cubicBezTo>
                    <a:pt x="35076" y="13288"/>
                    <a:pt x="31956" y="20003"/>
                    <a:pt x="28908" y="26456"/>
                  </a:cubicBezTo>
                  <a:cubicBezTo>
                    <a:pt x="27242" y="30052"/>
                    <a:pt x="25479" y="33767"/>
                    <a:pt x="23467" y="37232"/>
                  </a:cubicBezTo>
                  <a:cubicBezTo>
                    <a:pt x="17859" y="46887"/>
                    <a:pt x="9692" y="54662"/>
                    <a:pt x="0" y="60234"/>
                  </a:cubicBezTo>
                  <a:lnTo>
                    <a:pt x="0" y="60401"/>
                  </a:lnTo>
                  <a:cubicBezTo>
                    <a:pt x="9751" y="54817"/>
                    <a:pt x="17955" y="46983"/>
                    <a:pt x="23610" y="37315"/>
                  </a:cubicBezTo>
                  <a:cubicBezTo>
                    <a:pt x="25610" y="33838"/>
                    <a:pt x="27373" y="30135"/>
                    <a:pt x="29039" y="26540"/>
                  </a:cubicBezTo>
                  <a:cubicBezTo>
                    <a:pt x="32064" y="20087"/>
                    <a:pt x="35195" y="13395"/>
                    <a:pt x="39957" y="8145"/>
                  </a:cubicBezTo>
                  <a:cubicBezTo>
                    <a:pt x="43029" y="4751"/>
                    <a:pt x="46768" y="2025"/>
                    <a:pt x="5093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3"/>
            <p:cNvSpPr/>
            <p:nvPr/>
          </p:nvSpPr>
          <p:spPr>
            <a:xfrm>
              <a:off x="552150" y="1218425"/>
              <a:ext cx="1169500" cy="1452600"/>
            </a:xfrm>
            <a:custGeom>
              <a:rect b="b" l="l" r="r" t="t"/>
              <a:pathLst>
                <a:path extrusionOk="0" h="58104" w="46780">
                  <a:moveTo>
                    <a:pt x="46554" y="1"/>
                  </a:moveTo>
                  <a:cubicBezTo>
                    <a:pt x="43517" y="1799"/>
                    <a:pt x="40767" y="4013"/>
                    <a:pt x="38410" y="6609"/>
                  </a:cubicBezTo>
                  <a:cubicBezTo>
                    <a:pt x="33635" y="11895"/>
                    <a:pt x="30516" y="18598"/>
                    <a:pt x="27456" y="25063"/>
                  </a:cubicBezTo>
                  <a:cubicBezTo>
                    <a:pt x="25789" y="28647"/>
                    <a:pt x="24039" y="32374"/>
                    <a:pt x="22027" y="35839"/>
                  </a:cubicBezTo>
                  <a:cubicBezTo>
                    <a:pt x="16681" y="44995"/>
                    <a:pt x="9049" y="52495"/>
                    <a:pt x="0" y="57972"/>
                  </a:cubicBezTo>
                  <a:lnTo>
                    <a:pt x="0" y="58103"/>
                  </a:lnTo>
                  <a:cubicBezTo>
                    <a:pt x="9096" y="52626"/>
                    <a:pt x="16776" y="45090"/>
                    <a:pt x="22134" y="35898"/>
                  </a:cubicBezTo>
                  <a:cubicBezTo>
                    <a:pt x="24146" y="32433"/>
                    <a:pt x="25896" y="28719"/>
                    <a:pt x="27563" y="25123"/>
                  </a:cubicBezTo>
                  <a:cubicBezTo>
                    <a:pt x="30599" y="18682"/>
                    <a:pt x="33731" y="11979"/>
                    <a:pt x="38505" y="6716"/>
                  </a:cubicBezTo>
                  <a:cubicBezTo>
                    <a:pt x="40886" y="4061"/>
                    <a:pt x="43684" y="1811"/>
                    <a:pt x="4678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3"/>
            <p:cNvSpPr/>
            <p:nvPr/>
          </p:nvSpPr>
          <p:spPr>
            <a:xfrm>
              <a:off x="551850" y="1218725"/>
              <a:ext cx="1081100" cy="1397225"/>
            </a:xfrm>
            <a:custGeom>
              <a:rect b="b" l="l" r="r" t="t"/>
              <a:pathLst>
                <a:path extrusionOk="0" h="55889" w="43244">
                  <a:moveTo>
                    <a:pt x="42982" y="1"/>
                  </a:moveTo>
                  <a:cubicBezTo>
                    <a:pt x="40779" y="1525"/>
                    <a:pt x="38767" y="3275"/>
                    <a:pt x="36981" y="5251"/>
                  </a:cubicBezTo>
                  <a:cubicBezTo>
                    <a:pt x="32207" y="10538"/>
                    <a:pt x="29075" y="17253"/>
                    <a:pt x="26027" y="23706"/>
                  </a:cubicBezTo>
                  <a:cubicBezTo>
                    <a:pt x="24360" y="27302"/>
                    <a:pt x="22610" y="31016"/>
                    <a:pt x="20598" y="34481"/>
                  </a:cubicBezTo>
                  <a:cubicBezTo>
                    <a:pt x="15538" y="43149"/>
                    <a:pt x="8418" y="50340"/>
                    <a:pt x="0" y="55722"/>
                  </a:cubicBezTo>
                  <a:lnTo>
                    <a:pt x="0" y="55889"/>
                  </a:lnTo>
                  <a:cubicBezTo>
                    <a:pt x="8501" y="50471"/>
                    <a:pt x="15657" y="43256"/>
                    <a:pt x="20741" y="34529"/>
                  </a:cubicBezTo>
                  <a:cubicBezTo>
                    <a:pt x="22753" y="31064"/>
                    <a:pt x="24515" y="27361"/>
                    <a:pt x="26182" y="23754"/>
                  </a:cubicBezTo>
                  <a:cubicBezTo>
                    <a:pt x="29194" y="17312"/>
                    <a:pt x="32338" y="10609"/>
                    <a:pt x="37100" y="5359"/>
                  </a:cubicBezTo>
                  <a:cubicBezTo>
                    <a:pt x="38922" y="3335"/>
                    <a:pt x="41005" y="1549"/>
                    <a:pt x="43244"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3"/>
            <p:cNvSpPr/>
            <p:nvPr/>
          </p:nvSpPr>
          <p:spPr>
            <a:xfrm>
              <a:off x="551550" y="1219025"/>
              <a:ext cx="997775" cy="1338875"/>
            </a:xfrm>
            <a:custGeom>
              <a:rect b="b" l="l" r="r" t="t"/>
              <a:pathLst>
                <a:path extrusionOk="0" h="53555" w="39911">
                  <a:moveTo>
                    <a:pt x="39672" y="1"/>
                  </a:moveTo>
                  <a:cubicBezTo>
                    <a:pt x="38184" y="1179"/>
                    <a:pt x="36814" y="2477"/>
                    <a:pt x="35540" y="3870"/>
                  </a:cubicBezTo>
                  <a:cubicBezTo>
                    <a:pt x="30754" y="9157"/>
                    <a:pt x="27635" y="15872"/>
                    <a:pt x="24587" y="22325"/>
                  </a:cubicBezTo>
                  <a:cubicBezTo>
                    <a:pt x="22920" y="25921"/>
                    <a:pt x="21158" y="29635"/>
                    <a:pt x="19146" y="33100"/>
                  </a:cubicBezTo>
                  <a:cubicBezTo>
                    <a:pt x="14383" y="41280"/>
                    <a:pt x="7799" y="48102"/>
                    <a:pt x="0" y="53388"/>
                  </a:cubicBezTo>
                  <a:lnTo>
                    <a:pt x="0" y="53555"/>
                  </a:lnTo>
                  <a:cubicBezTo>
                    <a:pt x="7882" y="48221"/>
                    <a:pt x="14502" y="41351"/>
                    <a:pt x="19300" y="33136"/>
                  </a:cubicBezTo>
                  <a:cubicBezTo>
                    <a:pt x="21312" y="29659"/>
                    <a:pt x="23063" y="25956"/>
                    <a:pt x="24730" y="22361"/>
                  </a:cubicBezTo>
                  <a:cubicBezTo>
                    <a:pt x="27754" y="15919"/>
                    <a:pt x="30897" y="9216"/>
                    <a:pt x="35660" y="3965"/>
                  </a:cubicBezTo>
                  <a:cubicBezTo>
                    <a:pt x="36945" y="2513"/>
                    <a:pt x="38374" y="1191"/>
                    <a:pt x="3991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3"/>
            <p:cNvSpPr/>
            <p:nvPr/>
          </p:nvSpPr>
          <p:spPr>
            <a:xfrm>
              <a:off x="551850" y="1218725"/>
              <a:ext cx="920075" cy="1279350"/>
            </a:xfrm>
            <a:custGeom>
              <a:rect b="b" l="l" r="r" t="t"/>
              <a:pathLst>
                <a:path extrusionOk="0" h="51174" w="36803">
                  <a:moveTo>
                    <a:pt x="36600" y="1"/>
                  </a:moveTo>
                  <a:cubicBezTo>
                    <a:pt x="35719" y="787"/>
                    <a:pt x="34886" y="1620"/>
                    <a:pt x="34100" y="2501"/>
                  </a:cubicBezTo>
                  <a:cubicBezTo>
                    <a:pt x="29313" y="7787"/>
                    <a:pt x="26194" y="14491"/>
                    <a:pt x="23146" y="20956"/>
                  </a:cubicBezTo>
                  <a:cubicBezTo>
                    <a:pt x="21479" y="24540"/>
                    <a:pt x="19717" y="28266"/>
                    <a:pt x="17705" y="31731"/>
                  </a:cubicBezTo>
                  <a:cubicBezTo>
                    <a:pt x="13240" y="39398"/>
                    <a:pt x="7168" y="45899"/>
                    <a:pt x="0" y="51031"/>
                  </a:cubicBezTo>
                  <a:lnTo>
                    <a:pt x="0" y="51174"/>
                  </a:lnTo>
                  <a:cubicBezTo>
                    <a:pt x="7227" y="46018"/>
                    <a:pt x="13347" y="39482"/>
                    <a:pt x="17824" y="31778"/>
                  </a:cubicBezTo>
                  <a:cubicBezTo>
                    <a:pt x="19836" y="28314"/>
                    <a:pt x="21598" y="24599"/>
                    <a:pt x="23265" y="21003"/>
                  </a:cubicBezTo>
                  <a:cubicBezTo>
                    <a:pt x="26277" y="14562"/>
                    <a:pt x="29421" y="7859"/>
                    <a:pt x="34183" y="2608"/>
                  </a:cubicBezTo>
                  <a:cubicBezTo>
                    <a:pt x="35016" y="1703"/>
                    <a:pt x="35874" y="822"/>
                    <a:pt x="3680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3"/>
            <p:cNvSpPr/>
            <p:nvPr/>
          </p:nvSpPr>
          <p:spPr>
            <a:xfrm>
              <a:off x="551850" y="1218725"/>
              <a:ext cx="847150" cy="1217750"/>
            </a:xfrm>
            <a:custGeom>
              <a:rect b="b" l="l" r="r" t="t"/>
              <a:pathLst>
                <a:path extrusionOk="0" h="48710" w="33886">
                  <a:moveTo>
                    <a:pt x="33707" y="1"/>
                  </a:moveTo>
                  <a:cubicBezTo>
                    <a:pt x="33350" y="358"/>
                    <a:pt x="32992" y="727"/>
                    <a:pt x="32647" y="1120"/>
                  </a:cubicBezTo>
                  <a:cubicBezTo>
                    <a:pt x="27873" y="6406"/>
                    <a:pt x="24753" y="13110"/>
                    <a:pt x="21693" y="19575"/>
                  </a:cubicBezTo>
                  <a:cubicBezTo>
                    <a:pt x="20027" y="23158"/>
                    <a:pt x="18276" y="26885"/>
                    <a:pt x="16264" y="30350"/>
                  </a:cubicBezTo>
                  <a:cubicBezTo>
                    <a:pt x="12097" y="37482"/>
                    <a:pt x="6549" y="43613"/>
                    <a:pt x="0" y="48566"/>
                  </a:cubicBezTo>
                  <a:lnTo>
                    <a:pt x="0" y="48709"/>
                  </a:lnTo>
                  <a:cubicBezTo>
                    <a:pt x="6596" y="43732"/>
                    <a:pt x="12204" y="37565"/>
                    <a:pt x="16383" y="30374"/>
                  </a:cubicBezTo>
                  <a:cubicBezTo>
                    <a:pt x="18395" y="26909"/>
                    <a:pt x="20146" y="23206"/>
                    <a:pt x="21812" y="19598"/>
                  </a:cubicBezTo>
                  <a:cubicBezTo>
                    <a:pt x="24837" y="13157"/>
                    <a:pt x="27980" y="6466"/>
                    <a:pt x="32742" y="1203"/>
                  </a:cubicBezTo>
                  <a:cubicBezTo>
                    <a:pt x="33111" y="787"/>
                    <a:pt x="33504" y="394"/>
                    <a:pt x="3388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3"/>
            <p:cNvSpPr/>
            <p:nvPr/>
          </p:nvSpPr>
          <p:spPr>
            <a:xfrm>
              <a:off x="552150" y="1218725"/>
              <a:ext cx="779275" cy="1156125"/>
            </a:xfrm>
            <a:custGeom>
              <a:rect b="b" l="l" r="r" t="t"/>
              <a:pathLst>
                <a:path extrusionOk="0" h="46245" w="31171">
                  <a:moveTo>
                    <a:pt x="30956" y="1"/>
                  </a:moveTo>
                  <a:cubicBezTo>
                    <a:pt x="26313" y="5240"/>
                    <a:pt x="23253" y="11824"/>
                    <a:pt x="20253" y="18170"/>
                  </a:cubicBezTo>
                  <a:cubicBezTo>
                    <a:pt x="18586" y="21765"/>
                    <a:pt x="16836" y="25480"/>
                    <a:pt x="14823" y="28945"/>
                  </a:cubicBezTo>
                  <a:cubicBezTo>
                    <a:pt x="10966" y="35553"/>
                    <a:pt x="5929" y="41292"/>
                    <a:pt x="0" y="46054"/>
                  </a:cubicBezTo>
                  <a:lnTo>
                    <a:pt x="0" y="46245"/>
                  </a:lnTo>
                  <a:cubicBezTo>
                    <a:pt x="5965" y="41446"/>
                    <a:pt x="11061" y="35672"/>
                    <a:pt x="14942" y="29028"/>
                  </a:cubicBezTo>
                  <a:cubicBezTo>
                    <a:pt x="16955" y="25552"/>
                    <a:pt x="18705" y="21849"/>
                    <a:pt x="20372" y="18253"/>
                  </a:cubicBezTo>
                  <a:cubicBezTo>
                    <a:pt x="23384" y="11883"/>
                    <a:pt x="26480" y="5240"/>
                    <a:pt x="3117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3"/>
            <p:cNvSpPr/>
            <p:nvPr/>
          </p:nvSpPr>
          <p:spPr>
            <a:xfrm>
              <a:off x="552150" y="1218725"/>
              <a:ext cx="714100" cy="1091825"/>
            </a:xfrm>
            <a:custGeom>
              <a:rect b="b" l="l" r="r" t="t"/>
              <a:pathLst>
                <a:path extrusionOk="0" h="43673" w="28564">
                  <a:moveTo>
                    <a:pt x="28373" y="1"/>
                  </a:moveTo>
                  <a:cubicBezTo>
                    <a:pt x="24348" y="5001"/>
                    <a:pt x="21550" y="11002"/>
                    <a:pt x="18812" y="16824"/>
                  </a:cubicBezTo>
                  <a:cubicBezTo>
                    <a:pt x="17145" y="20408"/>
                    <a:pt x="15395" y="24123"/>
                    <a:pt x="13383" y="27588"/>
                  </a:cubicBezTo>
                  <a:cubicBezTo>
                    <a:pt x="9858" y="33648"/>
                    <a:pt x="5298" y="38994"/>
                    <a:pt x="0" y="43506"/>
                  </a:cubicBezTo>
                  <a:lnTo>
                    <a:pt x="0" y="43673"/>
                  </a:lnTo>
                  <a:cubicBezTo>
                    <a:pt x="5358" y="39125"/>
                    <a:pt x="9942" y="33755"/>
                    <a:pt x="13514" y="27635"/>
                  </a:cubicBezTo>
                  <a:cubicBezTo>
                    <a:pt x="15526" y="24170"/>
                    <a:pt x="17276" y="20468"/>
                    <a:pt x="18943" y="16860"/>
                  </a:cubicBezTo>
                  <a:cubicBezTo>
                    <a:pt x="21681" y="11026"/>
                    <a:pt x="24515" y="5001"/>
                    <a:pt x="28563"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3"/>
            <p:cNvSpPr/>
            <p:nvPr/>
          </p:nvSpPr>
          <p:spPr>
            <a:xfrm>
              <a:off x="552150" y="1218725"/>
              <a:ext cx="650700" cy="1025150"/>
            </a:xfrm>
            <a:custGeom>
              <a:rect b="b" l="l" r="r" t="t"/>
              <a:pathLst>
                <a:path extrusionOk="0" h="41006" w="26028">
                  <a:moveTo>
                    <a:pt x="25849" y="1"/>
                  </a:moveTo>
                  <a:cubicBezTo>
                    <a:pt x="22396" y="4704"/>
                    <a:pt x="19860" y="10133"/>
                    <a:pt x="17371" y="15419"/>
                  </a:cubicBezTo>
                  <a:cubicBezTo>
                    <a:pt x="15704" y="19003"/>
                    <a:pt x="13942" y="22730"/>
                    <a:pt x="11942" y="26194"/>
                  </a:cubicBezTo>
                  <a:cubicBezTo>
                    <a:pt x="8727" y="31707"/>
                    <a:pt x="4679" y="36601"/>
                    <a:pt x="0" y="40827"/>
                  </a:cubicBezTo>
                  <a:lnTo>
                    <a:pt x="0" y="41006"/>
                  </a:lnTo>
                  <a:cubicBezTo>
                    <a:pt x="4739" y="36743"/>
                    <a:pt x="8823" y="31802"/>
                    <a:pt x="12073" y="26242"/>
                  </a:cubicBezTo>
                  <a:cubicBezTo>
                    <a:pt x="14085" y="22777"/>
                    <a:pt x="15835" y="19063"/>
                    <a:pt x="17502" y="15467"/>
                  </a:cubicBezTo>
                  <a:cubicBezTo>
                    <a:pt x="19991" y="10169"/>
                    <a:pt x="22551" y="4704"/>
                    <a:pt x="26027"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3"/>
            <p:cNvSpPr/>
            <p:nvPr/>
          </p:nvSpPr>
          <p:spPr>
            <a:xfrm>
              <a:off x="552150" y="1218425"/>
              <a:ext cx="590275" cy="957600"/>
            </a:xfrm>
            <a:custGeom>
              <a:rect b="b" l="l" r="r" t="t"/>
              <a:pathLst>
                <a:path extrusionOk="0" h="38304" w="23611">
                  <a:moveTo>
                    <a:pt x="23455" y="1"/>
                  </a:moveTo>
                  <a:cubicBezTo>
                    <a:pt x="20479" y="4370"/>
                    <a:pt x="18193" y="9288"/>
                    <a:pt x="15943" y="14062"/>
                  </a:cubicBezTo>
                  <a:cubicBezTo>
                    <a:pt x="14276" y="17646"/>
                    <a:pt x="12514" y="21373"/>
                    <a:pt x="10513" y="24837"/>
                  </a:cubicBezTo>
                  <a:cubicBezTo>
                    <a:pt x="7620" y="29778"/>
                    <a:pt x="4084" y="34231"/>
                    <a:pt x="0" y="38148"/>
                  </a:cubicBezTo>
                  <a:lnTo>
                    <a:pt x="0" y="38303"/>
                  </a:lnTo>
                  <a:cubicBezTo>
                    <a:pt x="4120" y="34362"/>
                    <a:pt x="7692" y="29874"/>
                    <a:pt x="10609" y="24885"/>
                  </a:cubicBezTo>
                  <a:cubicBezTo>
                    <a:pt x="12621" y="21420"/>
                    <a:pt x="14383" y="17705"/>
                    <a:pt x="16050" y="14110"/>
                  </a:cubicBezTo>
                  <a:cubicBezTo>
                    <a:pt x="18288" y="9312"/>
                    <a:pt x="20598" y="4394"/>
                    <a:pt x="2361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3"/>
            <p:cNvSpPr/>
            <p:nvPr/>
          </p:nvSpPr>
          <p:spPr>
            <a:xfrm>
              <a:off x="552150" y="1218725"/>
              <a:ext cx="531625" cy="888225"/>
            </a:xfrm>
            <a:custGeom>
              <a:rect b="b" l="l" r="r" t="t"/>
              <a:pathLst>
                <a:path extrusionOk="0" h="35529" w="21265">
                  <a:moveTo>
                    <a:pt x="21086" y="1"/>
                  </a:moveTo>
                  <a:cubicBezTo>
                    <a:pt x="18550" y="4001"/>
                    <a:pt x="16490" y="8395"/>
                    <a:pt x="14478" y="12669"/>
                  </a:cubicBezTo>
                  <a:cubicBezTo>
                    <a:pt x="12811" y="16253"/>
                    <a:pt x="11061" y="19979"/>
                    <a:pt x="9049" y="23444"/>
                  </a:cubicBezTo>
                  <a:cubicBezTo>
                    <a:pt x="6525" y="27790"/>
                    <a:pt x="3465" y="31743"/>
                    <a:pt x="0" y="35303"/>
                  </a:cubicBezTo>
                  <a:lnTo>
                    <a:pt x="0" y="35529"/>
                  </a:lnTo>
                  <a:cubicBezTo>
                    <a:pt x="3512" y="31921"/>
                    <a:pt x="6608" y="27921"/>
                    <a:pt x="9168" y="23516"/>
                  </a:cubicBezTo>
                  <a:cubicBezTo>
                    <a:pt x="11180" y="20051"/>
                    <a:pt x="12930" y="16348"/>
                    <a:pt x="14597" y="12740"/>
                  </a:cubicBezTo>
                  <a:cubicBezTo>
                    <a:pt x="16621" y="8442"/>
                    <a:pt x="18693" y="4025"/>
                    <a:pt x="212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3"/>
            <p:cNvSpPr/>
            <p:nvPr/>
          </p:nvSpPr>
          <p:spPr>
            <a:xfrm>
              <a:off x="552450" y="1218425"/>
              <a:ext cx="473875" cy="814725"/>
            </a:xfrm>
            <a:custGeom>
              <a:rect b="b" l="l" r="r" t="t"/>
              <a:pathLst>
                <a:path extrusionOk="0" h="32589" w="18955">
                  <a:moveTo>
                    <a:pt x="18788" y="1"/>
                  </a:moveTo>
                  <a:cubicBezTo>
                    <a:pt x="16633" y="3632"/>
                    <a:pt x="14811" y="7502"/>
                    <a:pt x="13025" y="11300"/>
                  </a:cubicBezTo>
                  <a:cubicBezTo>
                    <a:pt x="11359" y="14884"/>
                    <a:pt x="9608" y="18598"/>
                    <a:pt x="7596" y="22075"/>
                  </a:cubicBezTo>
                  <a:cubicBezTo>
                    <a:pt x="5417" y="25790"/>
                    <a:pt x="2881" y="29243"/>
                    <a:pt x="0" y="32386"/>
                  </a:cubicBezTo>
                  <a:lnTo>
                    <a:pt x="0" y="32588"/>
                  </a:lnTo>
                  <a:cubicBezTo>
                    <a:pt x="2905" y="29409"/>
                    <a:pt x="5513" y="25909"/>
                    <a:pt x="7715" y="22135"/>
                  </a:cubicBezTo>
                  <a:cubicBezTo>
                    <a:pt x="9727" y="18658"/>
                    <a:pt x="11478" y="14955"/>
                    <a:pt x="13145" y="11359"/>
                  </a:cubicBezTo>
                  <a:cubicBezTo>
                    <a:pt x="14930" y="7549"/>
                    <a:pt x="16764" y="3644"/>
                    <a:pt x="1895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3"/>
            <p:cNvSpPr/>
            <p:nvPr/>
          </p:nvSpPr>
          <p:spPr>
            <a:xfrm>
              <a:off x="552450" y="1218425"/>
              <a:ext cx="418225" cy="739700"/>
            </a:xfrm>
            <a:custGeom>
              <a:rect b="b" l="l" r="r" t="t"/>
              <a:pathLst>
                <a:path extrusionOk="0" h="29588" w="16729">
                  <a:moveTo>
                    <a:pt x="16574" y="1"/>
                  </a:moveTo>
                  <a:cubicBezTo>
                    <a:pt x="14752" y="3216"/>
                    <a:pt x="13156" y="6585"/>
                    <a:pt x="11609" y="9907"/>
                  </a:cubicBezTo>
                  <a:cubicBezTo>
                    <a:pt x="9942" y="13503"/>
                    <a:pt x="8192" y="17217"/>
                    <a:pt x="6179" y="20682"/>
                  </a:cubicBezTo>
                  <a:cubicBezTo>
                    <a:pt x="4382" y="23778"/>
                    <a:pt x="2310" y="26683"/>
                    <a:pt x="0" y="29374"/>
                  </a:cubicBezTo>
                  <a:lnTo>
                    <a:pt x="0" y="29588"/>
                  </a:lnTo>
                  <a:cubicBezTo>
                    <a:pt x="2322" y="26873"/>
                    <a:pt x="4441" y="23920"/>
                    <a:pt x="6287" y="20777"/>
                  </a:cubicBezTo>
                  <a:cubicBezTo>
                    <a:pt x="8287" y="17313"/>
                    <a:pt x="10049" y="13598"/>
                    <a:pt x="11716" y="10002"/>
                  </a:cubicBezTo>
                  <a:cubicBezTo>
                    <a:pt x="13299" y="6668"/>
                    <a:pt x="14883" y="3239"/>
                    <a:pt x="16728"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3"/>
            <p:cNvSpPr/>
            <p:nvPr/>
          </p:nvSpPr>
          <p:spPr>
            <a:xfrm>
              <a:off x="552150" y="1218425"/>
              <a:ext cx="363150" cy="662025"/>
            </a:xfrm>
            <a:custGeom>
              <a:rect b="b" l="l" r="r" t="t"/>
              <a:pathLst>
                <a:path extrusionOk="0" h="26481" w="14526">
                  <a:moveTo>
                    <a:pt x="14359" y="1"/>
                  </a:moveTo>
                  <a:cubicBezTo>
                    <a:pt x="12859" y="2799"/>
                    <a:pt x="11490" y="5692"/>
                    <a:pt x="10156" y="8538"/>
                  </a:cubicBezTo>
                  <a:cubicBezTo>
                    <a:pt x="8489" y="12133"/>
                    <a:pt x="6727" y="15848"/>
                    <a:pt x="4715" y="19313"/>
                  </a:cubicBezTo>
                  <a:cubicBezTo>
                    <a:pt x="3310" y="21742"/>
                    <a:pt x="1727" y="24063"/>
                    <a:pt x="0" y="26254"/>
                  </a:cubicBezTo>
                  <a:lnTo>
                    <a:pt x="0" y="26480"/>
                  </a:lnTo>
                  <a:cubicBezTo>
                    <a:pt x="1774" y="24254"/>
                    <a:pt x="3381" y="21896"/>
                    <a:pt x="4834" y="19408"/>
                  </a:cubicBezTo>
                  <a:cubicBezTo>
                    <a:pt x="6846" y="15943"/>
                    <a:pt x="8608" y="12229"/>
                    <a:pt x="10275" y="8633"/>
                  </a:cubicBezTo>
                  <a:cubicBezTo>
                    <a:pt x="11621" y="5763"/>
                    <a:pt x="12990" y="2823"/>
                    <a:pt x="1452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3"/>
            <p:cNvSpPr/>
            <p:nvPr/>
          </p:nvSpPr>
          <p:spPr>
            <a:xfrm>
              <a:off x="551850" y="1218725"/>
              <a:ext cx="308400" cy="580175"/>
            </a:xfrm>
            <a:custGeom>
              <a:rect b="b" l="l" r="r" t="t"/>
              <a:pathLst>
                <a:path extrusionOk="0" h="23207" w="12336">
                  <a:moveTo>
                    <a:pt x="12204" y="1"/>
                  </a:moveTo>
                  <a:cubicBezTo>
                    <a:pt x="10978" y="2370"/>
                    <a:pt x="9847" y="4775"/>
                    <a:pt x="8716" y="7168"/>
                  </a:cubicBezTo>
                  <a:cubicBezTo>
                    <a:pt x="7049" y="10764"/>
                    <a:pt x="5298" y="14479"/>
                    <a:pt x="3286" y="17955"/>
                  </a:cubicBezTo>
                  <a:cubicBezTo>
                    <a:pt x="2274" y="19694"/>
                    <a:pt x="1167" y="21372"/>
                    <a:pt x="0" y="22992"/>
                  </a:cubicBezTo>
                  <a:lnTo>
                    <a:pt x="0" y="23206"/>
                  </a:lnTo>
                  <a:cubicBezTo>
                    <a:pt x="1215" y="21527"/>
                    <a:pt x="2346" y="19801"/>
                    <a:pt x="3393" y="18015"/>
                  </a:cubicBezTo>
                  <a:cubicBezTo>
                    <a:pt x="5406" y="14538"/>
                    <a:pt x="7156" y="10835"/>
                    <a:pt x="8823" y="7240"/>
                  </a:cubicBezTo>
                  <a:cubicBezTo>
                    <a:pt x="9954" y="4823"/>
                    <a:pt x="11097" y="2394"/>
                    <a:pt x="1233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3"/>
            <p:cNvSpPr/>
            <p:nvPr/>
          </p:nvSpPr>
          <p:spPr>
            <a:xfrm>
              <a:off x="552150" y="1218725"/>
              <a:ext cx="255400" cy="494150"/>
            </a:xfrm>
            <a:custGeom>
              <a:rect b="b" l="l" r="r" t="t"/>
              <a:pathLst>
                <a:path extrusionOk="0" h="19766" w="10216">
                  <a:moveTo>
                    <a:pt x="10049" y="1"/>
                  </a:moveTo>
                  <a:cubicBezTo>
                    <a:pt x="9085" y="1918"/>
                    <a:pt x="8168" y="3870"/>
                    <a:pt x="7263" y="5811"/>
                  </a:cubicBezTo>
                  <a:cubicBezTo>
                    <a:pt x="5596" y="9395"/>
                    <a:pt x="3846" y="13110"/>
                    <a:pt x="1834" y="16586"/>
                  </a:cubicBezTo>
                  <a:cubicBezTo>
                    <a:pt x="1250" y="17574"/>
                    <a:pt x="643" y="18563"/>
                    <a:pt x="0" y="19515"/>
                  </a:cubicBezTo>
                  <a:lnTo>
                    <a:pt x="0" y="19765"/>
                  </a:lnTo>
                  <a:cubicBezTo>
                    <a:pt x="691" y="18741"/>
                    <a:pt x="1346" y="17693"/>
                    <a:pt x="1965" y="16622"/>
                  </a:cubicBezTo>
                  <a:cubicBezTo>
                    <a:pt x="3977" y="13157"/>
                    <a:pt x="5727" y="9454"/>
                    <a:pt x="7394" y="5847"/>
                  </a:cubicBezTo>
                  <a:cubicBezTo>
                    <a:pt x="8299" y="3918"/>
                    <a:pt x="9227" y="1953"/>
                    <a:pt x="1021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2" name="Google Shape;1362;p33"/>
          <p:cNvGrpSpPr/>
          <p:nvPr/>
        </p:nvGrpSpPr>
        <p:grpSpPr>
          <a:xfrm flipH="1">
            <a:off x="6601605" y="-43"/>
            <a:ext cx="2542400" cy="2865695"/>
            <a:chOff x="551550" y="1218425"/>
            <a:chExt cx="1388000" cy="1564500"/>
          </a:xfrm>
        </p:grpSpPr>
        <p:sp>
          <p:nvSpPr>
            <p:cNvPr id="1363" name="Google Shape;1363;p33"/>
            <p:cNvSpPr/>
            <p:nvPr/>
          </p:nvSpPr>
          <p:spPr>
            <a:xfrm>
              <a:off x="551850" y="1218725"/>
              <a:ext cx="1387700" cy="1564200"/>
            </a:xfrm>
            <a:custGeom>
              <a:rect b="b" l="l" r="r" t="t"/>
              <a:pathLst>
                <a:path extrusionOk="0" h="62568" w="55508">
                  <a:moveTo>
                    <a:pt x="55114" y="1"/>
                  </a:moveTo>
                  <a:cubicBezTo>
                    <a:pt x="49792" y="2072"/>
                    <a:pt x="45065" y="5240"/>
                    <a:pt x="41327" y="9383"/>
                  </a:cubicBezTo>
                  <a:cubicBezTo>
                    <a:pt x="36552" y="14657"/>
                    <a:pt x="33421" y="21372"/>
                    <a:pt x="30373" y="27838"/>
                  </a:cubicBezTo>
                  <a:cubicBezTo>
                    <a:pt x="28706" y="31421"/>
                    <a:pt x="26944" y="35136"/>
                    <a:pt x="24944" y="38613"/>
                  </a:cubicBezTo>
                  <a:cubicBezTo>
                    <a:pt x="19038" y="48733"/>
                    <a:pt x="10323" y="56817"/>
                    <a:pt x="0" y="62425"/>
                  </a:cubicBezTo>
                  <a:lnTo>
                    <a:pt x="0" y="62568"/>
                  </a:lnTo>
                  <a:cubicBezTo>
                    <a:pt x="10371" y="56960"/>
                    <a:pt x="19110" y="48852"/>
                    <a:pt x="25027" y="38684"/>
                  </a:cubicBezTo>
                  <a:cubicBezTo>
                    <a:pt x="27039" y="35219"/>
                    <a:pt x="28790" y="31505"/>
                    <a:pt x="30468" y="27909"/>
                  </a:cubicBezTo>
                  <a:cubicBezTo>
                    <a:pt x="33481" y="21468"/>
                    <a:pt x="36624" y="14765"/>
                    <a:pt x="41386" y="9514"/>
                  </a:cubicBezTo>
                  <a:cubicBezTo>
                    <a:pt x="45196" y="5299"/>
                    <a:pt x="50066" y="2084"/>
                    <a:pt x="55507" y="13"/>
                  </a:cubicBezTo>
                  <a:lnTo>
                    <a:pt x="55114" y="13"/>
                  </a:lnTo>
                  <a:lnTo>
                    <a:pt x="5511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3"/>
            <p:cNvSpPr/>
            <p:nvPr/>
          </p:nvSpPr>
          <p:spPr>
            <a:xfrm>
              <a:off x="552150" y="1218725"/>
              <a:ext cx="1273400" cy="1510050"/>
            </a:xfrm>
            <a:custGeom>
              <a:rect b="b" l="l" r="r" t="t"/>
              <a:pathLst>
                <a:path extrusionOk="0" h="60402" w="50936">
                  <a:moveTo>
                    <a:pt x="50530" y="1"/>
                  </a:moveTo>
                  <a:cubicBezTo>
                    <a:pt x="46482" y="1989"/>
                    <a:pt x="42851" y="4692"/>
                    <a:pt x="39862" y="8002"/>
                  </a:cubicBezTo>
                  <a:cubicBezTo>
                    <a:pt x="35076" y="13288"/>
                    <a:pt x="31956" y="20003"/>
                    <a:pt x="28908" y="26456"/>
                  </a:cubicBezTo>
                  <a:cubicBezTo>
                    <a:pt x="27242" y="30052"/>
                    <a:pt x="25479" y="33767"/>
                    <a:pt x="23467" y="37232"/>
                  </a:cubicBezTo>
                  <a:cubicBezTo>
                    <a:pt x="17859" y="46887"/>
                    <a:pt x="9692" y="54662"/>
                    <a:pt x="0" y="60234"/>
                  </a:cubicBezTo>
                  <a:lnTo>
                    <a:pt x="0" y="60401"/>
                  </a:lnTo>
                  <a:cubicBezTo>
                    <a:pt x="9751" y="54817"/>
                    <a:pt x="17955" y="46983"/>
                    <a:pt x="23610" y="37315"/>
                  </a:cubicBezTo>
                  <a:cubicBezTo>
                    <a:pt x="25610" y="33838"/>
                    <a:pt x="27373" y="30135"/>
                    <a:pt x="29039" y="26540"/>
                  </a:cubicBezTo>
                  <a:cubicBezTo>
                    <a:pt x="32064" y="20087"/>
                    <a:pt x="35195" y="13395"/>
                    <a:pt x="39957" y="8145"/>
                  </a:cubicBezTo>
                  <a:cubicBezTo>
                    <a:pt x="43029" y="4751"/>
                    <a:pt x="46768" y="2025"/>
                    <a:pt x="5093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3"/>
            <p:cNvSpPr/>
            <p:nvPr/>
          </p:nvSpPr>
          <p:spPr>
            <a:xfrm>
              <a:off x="552150" y="1218425"/>
              <a:ext cx="1169500" cy="1452600"/>
            </a:xfrm>
            <a:custGeom>
              <a:rect b="b" l="l" r="r" t="t"/>
              <a:pathLst>
                <a:path extrusionOk="0" h="58104" w="46780">
                  <a:moveTo>
                    <a:pt x="46554" y="1"/>
                  </a:moveTo>
                  <a:cubicBezTo>
                    <a:pt x="43517" y="1799"/>
                    <a:pt x="40767" y="4013"/>
                    <a:pt x="38410" y="6609"/>
                  </a:cubicBezTo>
                  <a:cubicBezTo>
                    <a:pt x="33635" y="11895"/>
                    <a:pt x="30516" y="18598"/>
                    <a:pt x="27456" y="25063"/>
                  </a:cubicBezTo>
                  <a:cubicBezTo>
                    <a:pt x="25789" y="28647"/>
                    <a:pt x="24039" y="32374"/>
                    <a:pt x="22027" y="35839"/>
                  </a:cubicBezTo>
                  <a:cubicBezTo>
                    <a:pt x="16681" y="44995"/>
                    <a:pt x="9049" y="52495"/>
                    <a:pt x="0" y="57972"/>
                  </a:cubicBezTo>
                  <a:lnTo>
                    <a:pt x="0" y="58103"/>
                  </a:lnTo>
                  <a:cubicBezTo>
                    <a:pt x="9096" y="52626"/>
                    <a:pt x="16776" y="45090"/>
                    <a:pt x="22134" y="35898"/>
                  </a:cubicBezTo>
                  <a:cubicBezTo>
                    <a:pt x="24146" y="32433"/>
                    <a:pt x="25896" y="28719"/>
                    <a:pt x="27563" y="25123"/>
                  </a:cubicBezTo>
                  <a:cubicBezTo>
                    <a:pt x="30599" y="18682"/>
                    <a:pt x="33731" y="11979"/>
                    <a:pt x="38505" y="6716"/>
                  </a:cubicBezTo>
                  <a:cubicBezTo>
                    <a:pt x="40886" y="4061"/>
                    <a:pt x="43684" y="1811"/>
                    <a:pt x="4678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3"/>
            <p:cNvSpPr/>
            <p:nvPr/>
          </p:nvSpPr>
          <p:spPr>
            <a:xfrm>
              <a:off x="551850" y="1218725"/>
              <a:ext cx="1081100" cy="1397225"/>
            </a:xfrm>
            <a:custGeom>
              <a:rect b="b" l="l" r="r" t="t"/>
              <a:pathLst>
                <a:path extrusionOk="0" h="55889" w="43244">
                  <a:moveTo>
                    <a:pt x="42982" y="1"/>
                  </a:moveTo>
                  <a:cubicBezTo>
                    <a:pt x="40779" y="1525"/>
                    <a:pt x="38767" y="3275"/>
                    <a:pt x="36981" y="5251"/>
                  </a:cubicBezTo>
                  <a:cubicBezTo>
                    <a:pt x="32207" y="10538"/>
                    <a:pt x="29075" y="17253"/>
                    <a:pt x="26027" y="23706"/>
                  </a:cubicBezTo>
                  <a:cubicBezTo>
                    <a:pt x="24360" y="27302"/>
                    <a:pt x="22610" y="31016"/>
                    <a:pt x="20598" y="34481"/>
                  </a:cubicBezTo>
                  <a:cubicBezTo>
                    <a:pt x="15538" y="43149"/>
                    <a:pt x="8418" y="50340"/>
                    <a:pt x="0" y="55722"/>
                  </a:cubicBezTo>
                  <a:lnTo>
                    <a:pt x="0" y="55889"/>
                  </a:lnTo>
                  <a:cubicBezTo>
                    <a:pt x="8501" y="50471"/>
                    <a:pt x="15657" y="43256"/>
                    <a:pt x="20741" y="34529"/>
                  </a:cubicBezTo>
                  <a:cubicBezTo>
                    <a:pt x="22753" y="31064"/>
                    <a:pt x="24515" y="27361"/>
                    <a:pt x="26182" y="23754"/>
                  </a:cubicBezTo>
                  <a:cubicBezTo>
                    <a:pt x="29194" y="17312"/>
                    <a:pt x="32338" y="10609"/>
                    <a:pt x="37100" y="5359"/>
                  </a:cubicBezTo>
                  <a:cubicBezTo>
                    <a:pt x="38922" y="3335"/>
                    <a:pt x="41005" y="1549"/>
                    <a:pt x="43244"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3"/>
            <p:cNvSpPr/>
            <p:nvPr/>
          </p:nvSpPr>
          <p:spPr>
            <a:xfrm>
              <a:off x="551550" y="1219025"/>
              <a:ext cx="997775" cy="1338875"/>
            </a:xfrm>
            <a:custGeom>
              <a:rect b="b" l="l" r="r" t="t"/>
              <a:pathLst>
                <a:path extrusionOk="0" h="53555" w="39911">
                  <a:moveTo>
                    <a:pt x="39672" y="1"/>
                  </a:moveTo>
                  <a:cubicBezTo>
                    <a:pt x="38184" y="1179"/>
                    <a:pt x="36814" y="2477"/>
                    <a:pt x="35540" y="3870"/>
                  </a:cubicBezTo>
                  <a:cubicBezTo>
                    <a:pt x="30754" y="9157"/>
                    <a:pt x="27635" y="15872"/>
                    <a:pt x="24587" y="22325"/>
                  </a:cubicBezTo>
                  <a:cubicBezTo>
                    <a:pt x="22920" y="25921"/>
                    <a:pt x="21158" y="29635"/>
                    <a:pt x="19146" y="33100"/>
                  </a:cubicBezTo>
                  <a:cubicBezTo>
                    <a:pt x="14383" y="41280"/>
                    <a:pt x="7799" y="48102"/>
                    <a:pt x="0" y="53388"/>
                  </a:cubicBezTo>
                  <a:lnTo>
                    <a:pt x="0" y="53555"/>
                  </a:lnTo>
                  <a:cubicBezTo>
                    <a:pt x="7882" y="48221"/>
                    <a:pt x="14502" y="41351"/>
                    <a:pt x="19300" y="33136"/>
                  </a:cubicBezTo>
                  <a:cubicBezTo>
                    <a:pt x="21312" y="29659"/>
                    <a:pt x="23063" y="25956"/>
                    <a:pt x="24730" y="22361"/>
                  </a:cubicBezTo>
                  <a:cubicBezTo>
                    <a:pt x="27754" y="15919"/>
                    <a:pt x="30897" y="9216"/>
                    <a:pt x="35660" y="3965"/>
                  </a:cubicBezTo>
                  <a:cubicBezTo>
                    <a:pt x="36945" y="2513"/>
                    <a:pt x="38374" y="1191"/>
                    <a:pt x="3991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3"/>
            <p:cNvSpPr/>
            <p:nvPr/>
          </p:nvSpPr>
          <p:spPr>
            <a:xfrm>
              <a:off x="551850" y="1218725"/>
              <a:ext cx="920075" cy="1279350"/>
            </a:xfrm>
            <a:custGeom>
              <a:rect b="b" l="l" r="r" t="t"/>
              <a:pathLst>
                <a:path extrusionOk="0" h="51174" w="36803">
                  <a:moveTo>
                    <a:pt x="36600" y="1"/>
                  </a:moveTo>
                  <a:cubicBezTo>
                    <a:pt x="35719" y="787"/>
                    <a:pt x="34886" y="1620"/>
                    <a:pt x="34100" y="2501"/>
                  </a:cubicBezTo>
                  <a:cubicBezTo>
                    <a:pt x="29313" y="7787"/>
                    <a:pt x="26194" y="14491"/>
                    <a:pt x="23146" y="20956"/>
                  </a:cubicBezTo>
                  <a:cubicBezTo>
                    <a:pt x="21479" y="24540"/>
                    <a:pt x="19717" y="28266"/>
                    <a:pt x="17705" y="31731"/>
                  </a:cubicBezTo>
                  <a:cubicBezTo>
                    <a:pt x="13240" y="39398"/>
                    <a:pt x="7168" y="45899"/>
                    <a:pt x="0" y="51031"/>
                  </a:cubicBezTo>
                  <a:lnTo>
                    <a:pt x="0" y="51174"/>
                  </a:lnTo>
                  <a:cubicBezTo>
                    <a:pt x="7227" y="46018"/>
                    <a:pt x="13347" y="39482"/>
                    <a:pt x="17824" y="31778"/>
                  </a:cubicBezTo>
                  <a:cubicBezTo>
                    <a:pt x="19836" y="28314"/>
                    <a:pt x="21598" y="24599"/>
                    <a:pt x="23265" y="21003"/>
                  </a:cubicBezTo>
                  <a:cubicBezTo>
                    <a:pt x="26277" y="14562"/>
                    <a:pt x="29421" y="7859"/>
                    <a:pt x="34183" y="2608"/>
                  </a:cubicBezTo>
                  <a:cubicBezTo>
                    <a:pt x="35016" y="1703"/>
                    <a:pt x="35874" y="822"/>
                    <a:pt x="3680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3"/>
            <p:cNvSpPr/>
            <p:nvPr/>
          </p:nvSpPr>
          <p:spPr>
            <a:xfrm>
              <a:off x="551850" y="1218725"/>
              <a:ext cx="847150" cy="1217750"/>
            </a:xfrm>
            <a:custGeom>
              <a:rect b="b" l="l" r="r" t="t"/>
              <a:pathLst>
                <a:path extrusionOk="0" h="48710" w="33886">
                  <a:moveTo>
                    <a:pt x="33707" y="1"/>
                  </a:moveTo>
                  <a:cubicBezTo>
                    <a:pt x="33350" y="358"/>
                    <a:pt x="32992" y="727"/>
                    <a:pt x="32647" y="1120"/>
                  </a:cubicBezTo>
                  <a:cubicBezTo>
                    <a:pt x="27873" y="6406"/>
                    <a:pt x="24753" y="13110"/>
                    <a:pt x="21693" y="19575"/>
                  </a:cubicBezTo>
                  <a:cubicBezTo>
                    <a:pt x="20027" y="23158"/>
                    <a:pt x="18276" y="26885"/>
                    <a:pt x="16264" y="30350"/>
                  </a:cubicBezTo>
                  <a:cubicBezTo>
                    <a:pt x="12097" y="37482"/>
                    <a:pt x="6549" y="43613"/>
                    <a:pt x="0" y="48566"/>
                  </a:cubicBezTo>
                  <a:lnTo>
                    <a:pt x="0" y="48709"/>
                  </a:lnTo>
                  <a:cubicBezTo>
                    <a:pt x="6596" y="43732"/>
                    <a:pt x="12204" y="37565"/>
                    <a:pt x="16383" y="30374"/>
                  </a:cubicBezTo>
                  <a:cubicBezTo>
                    <a:pt x="18395" y="26909"/>
                    <a:pt x="20146" y="23206"/>
                    <a:pt x="21812" y="19598"/>
                  </a:cubicBezTo>
                  <a:cubicBezTo>
                    <a:pt x="24837" y="13157"/>
                    <a:pt x="27980" y="6466"/>
                    <a:pt x="32742" y="1203"/>
                  </a:cubicBezTo>
                  <a:cubicBezTo>
                    <a:pt x="33111" y="787"/>
                    <a:pt x="33504" y="394"/>
                    <a:pt x="3388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3"/>
            <p:cNvSpPr/>
            <p:nvPr/>
          </p:nvSpPr>
          <p:spPr>
            <a:xfrm>
              <a:off x="552150" y="1218725"/>
              <a:ext cx="779275" cy="1156125"/>
            </a:xfrm>
            <a:custGeom>
              <a:rect b="b" l="l" r="r" t="t"/>
              <a:pathLst>
                <a:path extrusionOk="0" h="46245" w="31171">
                  <a:moveTo>
                    <a:pt x="30956" y="1"/>
                  </a:moveTo>
                  <a:cubicBezTo>
                    <a:pt x="26313" y="5240"/>
                    <a:pt x="23253" y="11824"/>
                    <a:pt x="20253" y="18170"/>
                  </a:cubicBezTo>
                  <a:cubicBezTo>
                    <a:pt x="18586" y="21765"/>
                    <a:pt x="16836" y="25480"/>
                    <a:pt x="14823" y="28945"/>
                  </a:cubicBezTo>
                  <a:cubicBezTo>
                    <a:pt x="10966" y="35553"/>
                    <a:pt x="5929" y="41292"/>
                    <a:pt x="0" y="46054"/>
                  </a:cubicBezTo>
                  <a:lnTo>
                    <a:pt x="0" y="46245"/>
                  </a:lnTo>
                  <a:cubicBezTo>
                    <a:pt x="5965" y="41446"/>
                    <a:pt x="11061" y="35672"/>
                    <a:pt x="14942" y="29028"/>
                  </a:cubicBezTo>
                  <a:cubicBezTo>
                    <a:pt x="16955" y="25552"/>
                    <a:pt x="18705" y="21849"/>
                    <a:pt x="20372" y="18253"/>
                  </a:cubicBezTo>
                  <a:cubicBezTo>
                    <a:pt x="23384" y="11883"/>
                    <a:pt x="26480" y="5240"/>
                    <a:pt x="3117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3"/>
            <p:cNvSpPr/>
            <p:nvPr/>
          </p:nvSpPr>
          <p:spPr>
            <a:xfrm>
              <a:off x="552150" y="1218725"/>
              <a:ext cx="714100" cy="1091825"/>
            </a:xfrm>
            <a:custGeom>
              <a:rect b="b" l="l" r="r" t="t"/>
              <a:pathLst>
                <a:path extrusionOk="0" h="43673" w="28564">
                  <a:moveTo>
                    <a:pt x="28373" y="1"/>
                  </a:moveTo>
                  <a:cubicBezTo>
                    <a:pt x="24348" y="5001"/>
                    <a:pt x="21550" y="11002"/>
                    <a:pt x="18812" y="16824"/>
                  </a:cubicBezTo>
                  <a:cubicBezTo>
                    <a:pt x="17145" y="20408"/>
                    <a:pt x="15395" y="24123"/>
                    <a:pt x="13383" y="27588"/>
                  </a:cubicBezTo>
                  <a:cubicBezTo>
                    <a:pt x="9858" y="33648"/>
                    <a:pt x="5298" y="38994"/>
                    <a:pt x="0" y="43506"/>
                  </a:cubicBezTo>
                  <a:lnTo>
                    <a:pt x="0" y="43673"/>
                  </a:lnTo>
                  <a:cubicBezTo>
                    <a:pt x="5358" y="39125"/>
                    <a:pt x="9942" y="33755"/>
                    <a:pt x="13514" y="27635"/>
                  </a:cubicBezTo>
                  <a:cubicBezTo>
                    <a:pt x="15526" y="24170"/>
                    <a:pt x="17276" y="20468"/>
                    <a:pt x="18943" y="16860"/>
                  </a:cubicBezTo>
                  <a:cubicBezTo>
                    <a:pt x="21681" y="11026"/>
                    <a:pt x="24515" y="5001"/>
                    <a:pt x="28563"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3"/>
            <p:cNvSpPr/>
            <p:nvPr/>
          </p:nvSpPr>
          <p:spPr>
            <a:xfrm>
              <a:off x="552150" y="1218725"/>
              <a:ext cx="650700" cy="1025150"/>
            </a:xfrm>
            <a:custGeom>
              <a:rect b="b" l="l" r="r" t="t"/>
              <a:pathLst>
                <a:path extrusionOk="0" h="41006" w="26028">
                  <a:moveTo>
                    <a:pt x="25849" y="1"/>
                  </a:moveTo>
                  <a:cubicBezTo>
                    <a:pt x="22396" y="4704"/>
                    <a:pt x="19860" y="10133"/>
                    <a:pt x="17371" y="15419"/>
                  </a:cubicBezTo>
                  <a:cubicBezTo>
                    <a:pt x="15704" y="19003"/>
                    <a:pt x="13942" y="22730"/>
                    <a:pt x="11942" y="26194"/>
                  </a:cubicBezTo>
                  <a:cubicBezTo>
                    <a:pt x="8727" y="31707"/>
                    <a:pt x="4679" y="36601"/>
                    <a:pt x="0" y="40827"/>
                  </a:cubicBezTo>
                  <a:lnTo>
                    <a:pt x="0" y="41006"/>
                  </a:lnTo>
                  <a:cubicBezTo>
                    <a:pt x="4739" y="36743"/>
                    <a:pt x="8823" y="31802"/>
                    <a:pt x="12073" y="26242"/>
                  </a:cubicBezTo>
                  <a:cubicBezTo>
                    <a:pt x="14085" y="22777"/>
                    <a:pt x="15835" y="19063"/>
                    <a:pt x="17502" y="15467"/>
                  </a:cubicBezTo>
                  <a:cubicBezTo>
                    <a:pt x="19991" y="10169"/>
                    <a:pt x="22551" y="4704"/>
                    <a:pt x="26027"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3"/>
            <p:cNvSpPr/>
            <p:nvPr/>
          </p:nvSpPr>
          <p:spPr>
            <a:xfrm>
              <a:off x="552150" y="1218425"/>
              <a:ext cx="590275" cy="957600"/>
            </a:xfrm>
            <a:custGeom>
              <a:rect b="b" l="l" r="r" t="t"/>
              <a:pathLst>
                <a:path extrusionOk="0" h="38304" w="23611">
                  <a:moveTo>
                    <a:pt x="23455" y="1"/>
                  </a:moveTo>
                  <a:cubicBezTo>
                    <a:pt x="20479" y="4370"/>
                    <a:pt x="18193" y="9288"/>
                    <a:pt x="15943" y="14062"/>
                  </a:cubicBezTo>
                  <a:cubicBezTo>
                    <a:pt x="14276" y="17646"/>
                    <a:pt x="12514" y="21373"/>
                    <a:pt x="10513" y="24837"/>
                  </a:cubicBezTo>
                  <a:cubicBezTo>
                    <a:pt x="7620" y="29778"/>
                    <a:pt x="4084" y="34231"/>
                    <a:pt x="0" y="38148"/>
                  </a:cubicBezTo>
                  <a:lnTo>
                    <a:pt x="0" y="38303"/>
                  </a:lnTo>
                  <a:cubicBezTo>
                    <a:pt x="4120" y="34362"/>
                    <a:pt x="7692" y="29874"/>
                    <a:pt x="10609" y="24885"/>
                  </a:cubicBezTo>
                  <a:cubicBezTo>
                    <a:pt x="12621" y="21420"/>
                    <a:pt x="14383" y="17705"/>
                    <a:pt x="16050" y="14110"/>
                  </a:cubicBezTo>
                  <a:cubicBezTo>
                    <a:pt x="18288" y="9312"/>
                    <a:pt x="20598" y="4394"/>
                    <a:pt x="2361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3"/>
            <p:cNvSpPr/>
            <p:nvPr/>
          </p:nvSpPr>
          <p:spPr>
            <a:xfrm>
              <a:off x="552150" y="1218725"/>
              <a:ext cx="531625" cy="888225"/>
            </a:xfrm>
            <a:custGeom>
              <a:rect b="b" l="l" r="r" t="t"/>
              <a:pathLst>
                <a:path extrusionOk="0" h="35529" w="21265">
                  <a:moveTo>
                    <a:pt x="21086" y="1"/>
                  </a:moveTo>
                  <a:cubicBezTo>
                    <a:pt x="18550" y="4001"/>
                    <a:pt x="16490" y="8395"/>
                    <a:pt x="14478" y="12669"/>
                  </a:cubicBezTo>
                  <a:cubicBezTo>
                    <a:pt x="12811" y="16253"/>
                    <a:pt x="11061" y="19979"/>
                    <a:pt x="9049" y="23444"/>
                  </a:cubicBezTo>
                  <a:cubicBezTo>
                    <a:pt x="6525" y="27790"/>
                    <a:pt x="3465" y="31743"/>
                    <a:pt x="0" y="35303"/>
                  </a:cubicBezTo>
                  <a:lnTo>
                    <a:pt x="0" y="35529"/>
                  </a:lnTo>
                  <a:cubicBezTo>
                    <a:pt x="3512" y="31921"/>
                    <a:pt x="6608" y="27921"/>
                    <a:pt x="9168" y="23516"/>
                  </a:cubicBezTo>
                  <a:cubicBezTo>
                    <a:pt x="11180" y="20051"/>
                    <a:pt x="12930" y="16348"/>
                    <a:pt x="14597" y="12740"/>
                  </a:cubicBezTo>
                  <a:cubicBezTo>
                    <a:pt x="16621" y="8442"/>
                    <a:pt x="18693" y="4025"/>
                    <a:pt x="212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3"/>
            <p:cNvSpPr/>
            <p:nvPr/>
          </p:nvSpPr>
          <p:spPr>
            <a:xfrm>
              <a:off x="552450" y="1218425"/>
              <a:ext cx="473875" cy="814725"/>
            </a:xfrm>
            <a:custGeom>
              <a:rect b="b" l="l" r="r" t="t"/>
              <a:pathLst>
                <a:path extrusionOk="0" h="32589" w="18955">
                  <a:moveTo>
                    <a:pt x="18788" y="1"/>
                  </a:moveTo>
                  <a:cubicBezTo>
                    <a:pt x="16633" y="3632"/>
                    <a:pt x="14811" y="7502"/>
                    <a:pt x="13025" y="11300"/>
                  </a:cubicBezTo>
                  <a:cubicBezTo>
                    <a:pt x="11359" y="14884"/>
                    <a:pt x="9608" y="18598"/>
                    <a:pt x="7596" y="22075"/>
                  </a:cubicBezTo>
                  <a:cubicBezTo>
                    <a:pt x="5417" y="25790"/>
                    <a:pt x="2881" y="29243"/>
                    <a:pt x="0" y="32386"/>
                  </a:cubicBezTo>
                  <a:lnTo>
                    <a:pt x="0" y="32588"/>
                  </a:lnTo>
                  <a:cubicBezTo>
                    <a:pt x="2905" y="29409"/>
                    <a:pt x="5513" y="25909"/>
                    <a:pt x="7715" y="22135"/>
                  </a:cubicBezTo>
                  <a:cubicBezTo>
                    <a:pt x="9727" y="18658"/>
                    <a:pt x="11478" y="14955"/>
                    <a:pt x="13145" y="11359"/>
                  </a:cubicBezTo>
                  <a:cubicBezTo>
                    <a:pt x="14930" y="7549"/>
                    <a:pt x="16764" y="3644"/>
                    <a:pt x="1895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3"/>
            <p:cNvSpPr/>
            <p:nvPr/>
          </p:nvSpPr>
          <p:spPr>
            <a:xfrm>
              <a:off x="552450" y="1218425"/>
              <a:ext cx="418225" cy="739700"/>
            </a:xfrm>
            <a:custGeom>
              <a:rect b="b" l="l" r="r" t="t"/>
              <a:pathLst>
                <a:path extrusionOk="0" h="29588" w="16729">
                  <a:moveTo>
                    <a:pt x="16574" y="1"/>
                  </a:moveTo>
                  <a:cubicBezTo>
                    <a:pt x="14752" y="3216"/>
                    <a:pt x="13156" y="6585"/>
                    <a:pt x="11609" y="9907"/>
                  </a:cubicBezTo>
                  <a:cubicBezTo>
                    <a:pt x="9942" y="13503"/>
                    <a:pt x="8192" y="17217"/>
                    <a:pt x="6179" y="20682"/>
                  </a:cubicBezTo>
                  <a:cubicBezTo>
                    <a:pt x="4382" y="23778"/>
                    <a:pt x="2310" y="26683"/>
                    <a:pt x="0" y="29374"/>
                  </a:cubicBezTo>
                  <a:lnTo>
                    <a:pt x="0" y="29588"/>
                  </a:lnTo>
                  <a:cubicBezTo>
                    <a:pt x="2322" y="26873"/>
                    <a:pt x="4441" y="23920"/>
                    <a:pt x="6287" y="20777"/>
                  </a:cubicBezTo>
                  <a:cubicBezTo>
                    <a:pt x="8287" y="17313"/>
                    <a:pt x="10049" y="13598"/>
                    <a:pt x="11716" y="10002"/>
                  </a:cubicBezTo>
                  <a:cubicBezTo>
                    <a:pt x="13299" y="6668"/>
                    <a:pt x="14883" y="3239"/>
                    <a:pt x="16728"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3"/>
            <p:cNvSpPr/>
            <p:nvPr/>
          </p:nvSpPr>
          <p:spPr>
            <a:xfrm>
              <a:off x="552150" y="1218425"/>
              <a:ext cx="363150" cy="662025"/>
            </a:xfrm>
            <a:custGeom>
              <a:rect b="b" l="l" r="r" t="t"/>
              <a:pathLst>
                <a:path extrusionOk="0" h="26481" w="14526">
                  <a:moveTo>
                    <a:pt x="14359" y="1"/>
                  </a:moveTo>
                  <a:cubicBezTo>
                    <a:pt x="12859" y="2799"/>
                    <a:pt x="11490" y="5692"/>
                    <a:pt x="10156" y="8538"/>
                  </a:cubicBezTo>
                  <a:cubicBezTo>
                    <a:pt x="8489" y="12133"/>
                    <a:pt x="6727" y="15848"/>
                    <a:pt x="4715" y="19313"/>
                  </a:cubicBezTo>
                  <a:cubicBezTo>
                    <a:pt x="3310" y="21742"/>
                    <a:pt x="1727" y="24063"/>
                    <a:pt x="0" y="26254"/>
                  </a:cubicBezTo>
                  <a:lnTo>
                    <a:pt x="0" y="26480"/>
                  </a:lnTo>
                  <a:cubicBezTo>
                    <a:pt x="1774" y="24254"/>
                    <a:pt x="3381" y="21896"/>
                    <a:pt x="4834" y="19408"/>
                  </a:cubicBezTo>
                  <a:cubicBezTo>
                    <a:pt x="6846" y="15943"/>
                    <a:pt x="8608" y="12229"/>
                    <a:pt x="10275" y="8633"/>
                  </a:cubicBezTo>
                  <a:cubicBezTo>
                    <a:pt x="11621" y="5763"/>
                    <a:pt x="12990" y="2823"/>
                    <a:pt x="1452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3"/>
            <p:cNvSpPr/>
            <p:nvPr/>
          </p:nvSpPr>
          <p:spPr>
            <a:xfrm>
              <a:off x="551850" y="1218725"/>
              <a:ext cx="308400" cy="580175"/>
            </a:xfrm>
            <a:custGeom>
              <a:rect b="b" l="l" r="r" t="t"/>
              <a:pathLst>
                <a:path extrusionOk="0" h="23207" w="12336">
                  <a:moveTo>
                    <a:pt x="12204" y="1"/>
                  </a:moveTo>
                  <a:cubicBezTo>
                    <a:pt x="10978" y="2370"/>
                    <a:pt x="9847" y="4775"/>
                    <a:pt x="8716" y="7168"/>
                  </a:cubicBezTo>
                  <a:cubicBezTo>
                    <a:pt x="7049" y="10764"/>
                    <a:pt x="5298" y="14479"/>
                    <a:pt x="3286" y="17955"/>
                  </a:cubicBezTo>
                  <a:cubicBezTo>
                    <a:pt x="2274" y="19694"/>
                    <a:pt x="1167" y="21372"/>
                    <a:pt x="0" y="22992"/>
                  </a:cubicBezTo>
                  <a:lnTo>
                    <a:pt x="0" y="23206"/>
                  </a:lnTo>
                  <a:cubicBezTo>
                    <a:pt x="1215" y="21527"/>
                    <a:pt x="2346" y="19801"/>
                    <a:pt x="3393" y="18015"/>
                  </a:cubicBezTo>
                  <a:cubicBezTo>
                    <a:pt x="5406" y="14538"/>
                    <a:pt x="7156" y="10835"/>
                    <a:pt x="8823" y="7240"/>
                  </a:cubicBezTo>
                  <a:cubicBezTo>
                    <a:pt x="9954" y="4823"/>
                    <a:pt x="11097" y="2394"/>
                    <a:pt x="1233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3"/>
            <p:cNvSpPr/>
            <p:nvPr/>
          </p:nvSpPr>
          <p:spPr>
            <a:xfrm>
              <a:off x="552150" y="1218725"/>
              <a:ext cx="255400" cy="494150"/>
            </a:xfrm>
            <a:custGeom>
              <a:rect b="b" l="l" r="r" t="t"/>
              <a:pathLst>
                <a:path extrusionOk="0" h="19766" w="10216">
                  <a:moveTo>
                    <a:pt x="10049" y="1"/>
                  </a:moveTo>
                  <a:cubicBezTo>
                    <a:pt x="9085" y="1918"/>
                    <a:pt x="8168" y="3870"/>
                    <a:pt x="7263" y="5811"/>
                  </a:cubicBezTo>
                  <a:cubicBezTo>
                    <a:pt x="5596" y="9395"/>
                    <a:pt x="3846" y="13110"/>
                    <a:pt x="1834" y="16586"/>
                  </a:cubicBezTo>
                  <a:cubicBezTo>
                    <a:pt x="1250" y="17574"/>
                    <a:pt x="643" y="18563"/>
                    <a:pt x="0" y="19515"/>
                  </a:cubicBezTo>
                  <a:lnTo>
                    <a:pt x="0" y="19765"/>
                  </a:lnTo>
                  <a:cubicBezTo>
                    <a:pt x="691" y="18741"/>
                    <a:pt x="1346" y="17693"/>
                    <a:pt x="1965" y="16622"/>
                  </a:cubicBezTo>
                  <a:cubicBezTo>
                    <a:pt x="3977" y="13157"/>
                    <a:pt x="5727" y="9454"/>
                    <a:pt x="7394" y="5847"/>
                  </a:cubicBezTo>
                  <a:cubicBezTo>
                    <a:pt x="8299" y="3918"/>
                    <a:pt x="9227" y="1953"/>
                    <a:pt x="1021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0" name="Google Shape;1380;p33"/>
          <p:cNvSpPr/>
          <p:nvPr/>
        </p:nvSpPr>
        <p:spPr>
          <a:xfrm>
            <a:off x="719900" y="967725"/>
            <a:ext cx="6438000" cy="30438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3"/>
          <p:cNvSpPr txBox="1"/>
          <p:nvPr>
            <p:ph type="title"/>
          </p:nvPr>
        </p:nvSpPr>
        <p:spPr>
          <a:xfrm>
            <a:off x="892047" y="1307100"/>
            <a:ext cx="6093900" cy="2529300"/>
          </a:xfrm>
          <a:prstGeom prst="rect">
            <a:avLst/>
          </a:prstGeom>
        </p:spPr>
        <p:txBody>
          <a:bodyPr anchorCtr="0" anchor="t" bIns="91425" lIns="91425" spcFirstLastPara="1" rIns="91425" wrap="square" tIns="91425">
            <a:noAutofit/>
          </a:bodyPr>
          <a:lstStyle>
            <a:lvl1pPr lvl="0" rtl="0" algn="l">
              <a:lnSpc>
                <a:spcPct val="80000"/>
              </a:lnSpc>
              <a:spcBef>
                <a:spcPts val="0"/>
              </a:spcBef>
              <a:spcAft>
                <a:spcPts val="0"/>
              </a:spcAft>
              <a:buSzPts val="4800"/>
              <a:buNone/>
              <a:defRPr sz="9100"/>
            </a:lvl1pPr>
            <a:lvl2pPr lvl="1" rtl="0" algn="l">
              <a:spcBef>
                <a:spcPts val="0"/>
              </a:spcBef>
              <a:spcAft>
                <a:spcPts val="0"/>
              </a:spcAft>
              <a:buSzPts val="4800"/>
              <a:buNone/>
              <a:defRPr sz="4800"/>
            </a:lvl2pPr>
            <a:lvl3pPr lvl="2" rtl="0" algn="l">
              <a:spcBef>
                <a:spcPts val="0"/>
              </a:spcBef>
              <a:spcAft>
                <a:spcPts val="0"/>
              </a:spcAft>
              <a:buSzPts val="4800"/>
              <a:buNone/>
              <a:defRPr sz="4800"/>
            </a:lvl3pPr>
            <a:lvl4pPr lvl="3" rtl="0" algn="l">
              <a:spcBef>
                <a:spcPts val="0"/>
              </a:spcBef>
              <a:spcAft>
                <a:spcPts val="0"/>
              </a:spcAft>
              <a:buSzPts val="4800"/>
              <a:buNone/>
              <a:defRPr sz="4800"/>
            </a:lvl4pPr>
            <a:lvl5pPr lvl="4" rtl="0" algn="l">
              <a:spcBef>
                <a:spcPts val="0"/>
              </a:spcBef>
              <a:spcAft>
                <a:spcPts val="0"/>
              </a:spcAft>
              <a:buSzPts val="4800"/>
              <a:buNone/>
              <a:defRPr sz="4800"/>
            </a:lvl5pPr>
            <a:lvl6pPr lvl="5" rtl="0" algn="l">
              <a:spcBef>
                <a:spcPts val="0"/>
              </a:spcBef>
              <a:spcAft>
                <a:spcPts val="0"/>
              </a:spcAft>
              <a:buSzPts val="4800"/>
              <a:buNone/>
              <a:defRPr sz="4800"/>
            </a:lvl6pPr>
            <a:lvl7pPr lvl="6" rtl="0" algn="l">
              <a:spcBef>
                <a:spcPts val="0"/>
              </a:spcBef>
              <a:spcAft>
                <a:spcPts val="0"/>
              </a:spcAft>
              <a:buSzPts val="4800"/>
              <a:buNone/>
              <a:defRPr sz="4800"/>
            </a:lvl7pPr>
            <a:lvl8pPr lvl="7" rtl="0" algn="l">
              <a:spcBef>
                <a:spcPts val="0"/>
              </a:spcBef>
              <a:spcAft>
                <a:spcPts val="0"/>
              </a:spcAft>
              <a:buSzPts val="4800"/>
              <a:buNone/>
              <a:defRPr sz="4800"/>
            </a:lvl8pPr>
            <a:lvl9pPr lvl="8" rtl="0" algn="l">
              <a:spcBef>
                <a:spcPts val="0"/>
              </a:spcBef>
              <a:spcAft>
                <a:spcPts val="0"/>
              </a:spcAft>
              <a:buSzPts val="4800"/>
              <a:buNone/>
              <a:defRPr sz="48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2">
  <p:cSld name="CUSTOM_29">
    <p:spTree>
      <p:nvGrpSpPr>
        <p:cNvPr id="1382" name="Shape 1382"/>
        <p:cNvGrpSpPr/>
        <p:nvPr/>
      </p:nvGrpSpPr>
      <p:grpSpPr>
        <a:xfrm>
          <a:off x="0" y="0"/>
          <a:ext cx="0" cy="0"/>
          <a:chOff x="0" y="0"/>
          <a:chExt cx="0" cy="0"/>
        </a:xfrm>
      </p:grpSpPr>
      <p:grpSp>
        <p:nvGrpSpPr>
          <p:cNvPr id="1383" name="Google Shape;1383;p34"/>
          <p:cNvGrpSpPr/>
          <p:nvPr/>
        </p:nvGrpSpPr>
        <p:grpSpPr>
          <a:xfrm>
            <a:off x="-13" y="3455220"/>
            <a:ext cx="9142584" cy="1688125"/>
            <a:chOff x="410450" y="2958175"/>
            <a:chExt cx="1976775" cy="365000"/>
          </a:xfrm>
        </p:grpSpPr>
        <p:sp>
          <p:nvSpPr>
            <p:cNvPr id="1384" name="Google Shape;1384;p34"/>
            <p:cNvSpPr/>
            <p:nvPr/>
          </p:nvSpPr>
          <p:spPr>
            <a:xfrm>
              <a:off x="410750" y="3128425"/>
              <a:ext cx="850125" cy="190000"/>
            </a:xfrm>
            <a:custGeom>
              <a:rect b="b" l="l" r="r" t="t"/>
              <a:pathLst>
                <a:path extrusionOk="0" h="7600" w="34005">
                  <a:moveTo>
                    <a:pt x="6664" y="1"/>
                  </a:moveTo>
                  <a:cubicBezTo>
                    <a:pt x="4749" y="1"/>
                    <a:pt x="2976" y="280"/>
                    <a:pt x="1358" y="837"/>
                  </a:cubicBezTo>
                  <a:cubicBezTo>
                    <a:pt x="894" y="1003"/>
                    <a:pt x="429" y="1194"/>
                    <a:pt x="1" y="1420"/>
                  </a:cubicBezTo>
                  <a:lnTo>
                    <a:pt x="1" y="1479"/>
                  </a:lnTo>
                  <a:cubicBezTo>
                    <a:pt x="453" y="1253"/>
                    <a:pt x="906" y="1063"/>
                    <a:pt x="1382" y="896"/>
                  </a:cubicBezTo>
                  <a:cubicBezTo>
                    <a:pt x="2989" y="331"/>
                    <a:pt x="4751" y="50"/>
                    <a:pt x="6653" y="50"/>
                  </a:cubicBezTo>
                  <a:cubicBezTo>
                    <a:pt x="9120" y="50"/>
                    <a:pt x="11824" y="522"/>
                    <a:pt x="14741" y="1456"/>
                  </a:cubicBezTo>
                  <a:cubicBezTo>
                    <a:pt x="16919" y="2146"/>
                    <a:pt x="19063" y="3039"/>
                    <a:pt x="21146" y="3896"/>
                  </a:cubicBezTo>
                  <a:cubicBezTo>
                    <a:pt x="23206" y="4742"/>
                    <a:pt x="25313" y="5599"/>
                    <a:pt x="27456" y="6302"/>
                  </a:cubicBezTo>
                  <a:cubicBezTo>
                    <a:pt x="29528" y="6968"/>
                    <a:pt x="31493" y="7409"/>
                    <a:pt x="33338" y="7599"/>
                  </a:cubicBezTo>
                  <a:lnTo>
                    <a:pt x="34005" y="7599"/>
                  </a:lnTo>
                  <a:cubicBezTo>
                    <a:pt x="31981" y="7433"/>
                    <a:pt x="29814" y="6992"/>
                    <a:pt x="27492" y="6230"/>
                  </a:cubicBezTo>
                  <a:cubicBezTo>
                    <a:pt x="25349" y="5540"/>
                    <a:pt x="23230" y="4670"/>
                    <a:pt x="21182" y="3837"/>
                  </a:cubicBezTo>
                  <a:cubicBezTo>
                    <a:pt x="19098" y="2968"/>
                    <a:pt x="16931" y="2075"/>
                    <a:pt x="14752" y="1396"/>
                  </a:cubicBezTo>
                  <a:cubicBezTo>
                    <a:pt x="11836" y="464"/>
                    <a:pt x="9132" y="1"/>
                    <a:pt x="6664"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4"/>
            <p:cNvSpPr/>
            <p:nvPr/>
          </p:nvSpPr>
          <p:spPr>
            <a:xfrm>
              <a:off x="410450" y="3154025"/>
              <a:ext cx="704275" cy="164100"/>
            </a:xfrm>
            <a:custGeom>
              <a:rect b="b" l="l" r="r" t="t"/>
              <a:pathLst>
                <a:path extrusionOk="0" h="6564" w="28171">
                  <a:moveTo>
                    <a:pt x="6283" y="0"/>
                  </a:moveTo>
                  <a:cubicBezTo>
                    <a:pt x="4368" y="0"/>
                    <a:pt x="2595" y="280"/>
                    <a:pt x="977" y="836"/>
                  </a:cubicBezTo>
                  <a:cubicBezTo>
                    <a:pt x="656" y="956"/>
                    <a:pt x="322" y="1098"/>
                    <a:pt x="1" y="1229"/>
                  </a:cubicBezTo>
                  <a:lnTo>
                    <a:pt x="1" y="1289"/>
                  </a:lnTo>
                  <a:cubicBezTo>
                    <a:pt x="322" y="1134"/>
                    <a:pt x="656" y="1003"/>
                    <a:pt x="989" y="884"/>
                  </a:cubicBezTo>
                  <a:cubicBezTo>
                    <a:pt x="2607" y="334"/>
                    <a:pt x="4377" y="58"/>
                    <a:pt x="6286" y="58"/>
                  </a:cubicBezTo>
                  <a:cubicBezTo>
                    <a:pt x="8758" y="58"/>
                    <a:pt x="11462" y="522"/>
                    <a:pt x="14372" y="1456"/>
                  </a:cubicBezTo>
                  <a:cubicBezTo>
                    <a:pt x="16562" y="2158"/>
                    <a:pt x="18705" y="3051"/>
                    <a:pt x="20789" y="3896"/>
                  </a:cubicBezTo>
                  <a:cubicBezTo>
                    <a:pt x="22849" y="4742"/>
                    <a:pt x="24956" y="5611"/>
                    <a:pt x="27099" y="6301"/>
                  </a:cubicBezTo>
                  <a:cubicBezTo>
                    <a:pt x="27385" y="6397"/>
                    <a:pt x="27671" y="6480"/>
                    <a:pt x="27945" y="6563"/>
                  </a:cubicBezTo>
                  <a:lnTo>
                    <a:pt x="28171" y="6563"/>
                  </a:lnTo>
                  <a:cubicBezTo>
                    <a:pt x="27826" y="6468"/>
                    <a:pt x="27468" y="6349"/>
                    <a:pt x="27111" y="6230"/>
                  </a:cubicBezTo>
                  <a:cubicBezTo>
                    <a:pt x="24968" y="5551"/>
                    <a:pt x="22861" y="4670"/>
                    <a:pt x="20801" y="3837"/>
                  </a:cubicBezTo>
                  <a:cubicBezTo>
                    <a:pt x="18717" y="2968"/>
                    <a:pt x="16562" y="2075"/>
                    <a:pt x="14372" y="1396"/>
                  </a:cubicBezTo>
                  <a:cubicBezTo>
                    <a:pt x="11455" y="464"/>
                    <a:pt x="8751" y="0"/>
                    <a:pt x="6283"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4"/>
            <p:cNvSpPr/>
            <p:nvPr/>
          </p:nvSpPr>
          <p:spPr>
            <a:xfrm>
              <a:off x="1442425" y="2958175"/>
              <a:ext cx="944200" cy="360250"/>
            </a:xfrm>
            <a:custGeom>
              <a:rect b="b" l="l" r="r" t="t"/>
              <a:pathLst>
                <a:path extrusionOk="0" h="14410" w="37768">
                  <a:moveTo>
                    <a:pt x="29211" y="0"/>
                  </a:moveTo>
                  <a:cubicBezTo>
                    <a:pt x="27667" y="0"/>
                    <a:pt x="26115" y="124"/>
                    <a:pt x="24575" y="372"/>
                  </a:cubicBezTo>
                  <a:cubicBezTo>
                    <a:pt x="20229" y="1062"/>
                    <a:pt x="16074" y="2741"/>
                    <a:pt x="12598" y="5206"/>
                  </a:cubicBezTo>
                  <a:cubicBezTo>
                    <a:pt x="11085" y="6277"/>
                    <a:pt x="9669" y="7516"/>
                    <a:pt x="8264" y="8706"/>
                  </a:cubicBezTo>
                  <a:cubicBezTo>
                    <a:pt x="5728" y="10897"/>
                    <a:pt x="3108" y="13147"/>
                    <a:pt x="1" y="14409"/>
                  </a:cubicBezTo>
                  <a:lnTo>
                    <a:pt x="167" y="14409"/>
                  </a:lnTo>
                  <a:cubicBezTo>
                    <a:pt x="3215" y="13147"/>
                    <a:pt x="5799" y="10909"/>
                    <a:pt x="8299" y="8754"/>
                  </a:cubicBezTo>
                  <a:cubicBezTo>
                    <a:pt x="9680" y="7563"/>
                    <a:pt x="11121" y="6313"/>
                    <a:pt x="12621" y="5253"/>
                  </a:cubicBezTo>
                  <a:cubicBezTo>
                    <a:pt x="16098" y="2801"/>
                    <a:pt x="20229" y="1122"/>
                    <a:pt x="24575" y="431"/>
                  </a:cubicBezTo>
                  <a:cubicBezTo>
                    <a:pt x="26103" y="189"/>
                    <a:pt x="27645" y="68"/>
                    <a:pt x="29178" y="68"/>
                  </a:cubicBezTo>
                  <a:cubicBezTo>
                    <a:pt x="32004" y="68"/>
                    <a:pt x="34802" y="478"/>
                    <a:pt x="37434" y="1289"/>
                  </a:cubicBezTo>
                  <a:cubicBezTo>
                    <a:pt x="37553" y="1336"/>
                    <a:pt x="37660" y="1372"/>
                    <a:pt x="37767" y="1396"/>
                  </a:cubicBezTo>
                  <a:lnTo>
                    <a:pt x="37767" y="1336"/>
                  </a:lnTo>
                  <a:cubicBezTo>
                    <a:pt x="37672" y="1312"/>
                    <a:pt x="37565" y="1265"/>
                    <a:pt x="37470" y="1229"/>
                  </a:cubicBezTo>
                  <a:cubicBezTo>
                    <a:pt x="34829" y="413"/>
                    <a:pt x="32034" y="0"/>
                    <a:pt x="2921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4"/>
            <p:cNvSpPr/>
            <p:nvPr/>
          </p:nvSpPr>
          <p:spPr>
            <a:xfrm>
              <a:off x="1485600" y="2984350"/>
              <a:ext cx="900725" cy="334075"/>
            </a:xfrm>
            <a:custGeom>
              <a:rect b="b" l="l" r="r" t="t"/>
              <a:pathLst>
                <a:path extrusionOk="0" h="13363" w="36029">
                  <a:moveTo>
                    <a:pt x="27099" y="1"/>
                  </a:moveTo>
                  <a:cubicBezTo>
                    <a:pt x="25554" y="1"/>
                    <a:pt x="24000" y="124"/>
                    <a:pt x="22455" y="373"/>
                  </a:cubicBezTo>
                  <a:cubicBezTo>
                    <a:pt x="18110" y="1051"/>
                    <a:pt x="13966" y="2730"/>
                    <a:pt x="10478" y="5207"/>
                  </a:cubicBezTo>
                  <a:cubicBezTo>
                    <a:pt x="8977" y="6278"/>
                    <a:pt x="7549" y="7516"/>
                    <a:pt x="6144" y="8707"/>
                  </a:cubicBezTo>
                  <a:cubicBezTo>
                    <a:pt x="4215" y="10374"/>
                    <a:pt x="2215" y="12100"/>
                    <a:pt x="0" y="13362"/>
                  </a:cubicBezTo>
                  <a:lnTo>
                    <a:pt x="119" y="13362"/>
                  </a:lnTo>
                  <a:cubicBezTo>
                    <a:pt x="2310" y="12100"/>
                    <a:pt x="4263" y="10398"/>
                    <a:pt x="6179" y="8743"/>
                  </a:cubicBezTo>
                  <a:cubicBezTo>
                    <a:pt x="7561" y="7552"/>
                    <a:pt x="9001" y="6302"/>
                    <a:pt x="10513" y="5242"/>
                  </a:cubicBezTo>
                  <a:cubicBezTo>
                    <a:pt x="13978" y="2790"/>
                    <a:pt x="18110" y="1111"/>
                    <a:pt x="22455" y="432"/>
                  </a:cubicBezTo>
                  <a:cubicBezTo>
                    <a:pt x="23988" y="189"/>
                    <a:pt x="25530" y="69"/>
                    <a:pt x="27063" y="69"/>
                  </a:cubicBezTo>
                  <a:cubicBezTo>
                    <a:pt x="29889" y="69"/>
                    <a:pt x="32682" y="479"/>
                    <a:pt x="35314" y="1289"/>
                  </a:cubicBezTo>
                  <a:cubicBezTo>
                    <a:pt x="35552" y="1361"/>
                    <a:pt x="35790" y="1432"/>
                    <a:pt x="36028" y="1528"/>
                  </a:cubicBezTo>
                  <a:lnTo>
                    <a:pt x="36028" y="1468"/>
                  </a:lnTo>
                  <a:cubicBezTo>
                    <a:pt x="35826" y="1397"/>
                    <a:pt x="35588" y="1301"/>
                    <a:pt x="35350" y="1230"/>
                  </a:cubicBezTo>
                  <a:cubicBezTo>
                    <a:pt x="32717" y="414"/>
                    <a:pt x="29925" y="1"/>
                    <a:pt x="27099"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4"/>
            <p:cNvSpPr/>
            <p:nvPr/>
          </p:nvSpPr>
          <p:spPr>
            <a:xfrm>
              <a:off x="410450" y="3180200"/>
              <a:ext cx="616475" cy="137925"/>
            </a:xfrm>
            <a:custGeom>
              <a:rect b="b" l="l" r="r" t="t"/>
              <a:pathLst>
                <a:path extrusionOk="0" h="5517" w="24659">
                  <a:moveTo>
                    <a:pt x="5912" y="0"/>
                  </a:moveTo>
                  <a:cubicBezTo>
                    <a:pt x="3993" y="0"/>
                    <a:pt x="2217" y="280"/>
                    <a:pt x="596" y="837"/>
                  </a:cubicBezTo>
                  <a:cubicBezTo>
                    <a:pt x="406" y="897"/>
                    <a:pt x="203" y="980"/>
                    <a:pt x="1" y="1063"/>
                  </a:cubicBezTo>
                  <a:lnTo>
                    <a:pt x="1" y="1123"/>
                  </a:lnTo>
                  <a:cubicBezTo>
                    <a:pt x="191" y="1028"/>
                    <a:pt x="406" y="956"/>
                    <a:pt x="608" y="885"/>
                  </a:cubicBezTo>
                  <a:cubicBezTo>
                    <a:pt x="2239" y="332"/>
                    <a:pt x="4016" y="54"/>
                    <a:pt x="5932" y="54"/>
                  </a:cubicBezTo>
                  <a:cubicBezTo>
                    <a:pt x="8394" y="54"/>
                    <a:pt x="11085" y="514"/>
                    <a:pt x="13991" y="1444"/>
                  </a:cubicBezTo>
                  <a:cubicBezTo>
                    <a:pt x="16181" y="2147"/>
                    <a:pt x="18324" y="3040"/>
                    <a:pt x="20408" y="3885"/>
                  </a:cubicBezTo>
                  <a:cubicBezTo>
                    <a:pt x="21742" y="4445"/>
                    <a:pt x="23099" y="5004"/>
                    <a:pt x="24480" y="5516"/>
                  </a:cubicBezTo>
                  <a:lnTo>
                    <a:pt x="24659" y="5516"/>
                  </a:lnTo>
                  <a:cubicBezTo>
                    <a:pt x="23230" y="4969"/>
                    <a:pt x="21801" y="4397"/>
                    <a:pt x="20420" y="3826"/>
                  </a:cubicBezTo>
                  <a:cubicBezTo>
                    <a:pt x="18336" y="2968"/>
                    <a:pt x="16181" y="2075"/>
                    <a:pt x="13991" y="1385"/>
                  </a:cubicBezTo>
                  <a:cubicBezTo>
                    <a:pt x="11078" y="461"/>
                    <a:pt x="8377" y="0"/>
                    <a:pt x="5912"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4"/>
            <p:cNvSpPr/>
            <p:nvPr/>
          </p:nvSpPr>
          <p:spPr>
            <a:xfrm>
              <a:off x="1517150" y="3010250"/>
              <a:ext cx="869775" cy="308475"/>
            </a:xfrm>
            <a:custGeom>
              <a:rect b="b" l="l" r="r" t="t"/>
              <a:pathLst>
                <a:path extrusionOk="0" h="12339" w="34791">
                  <a:moveTo>
                    <a:pt x="25465" y="1"/>
                  </a:moveTo>
                  <a:cubicBezTo>
                    <a:pt x="23922" y="1"/>
                    <a:pt x="22368" y="124"/>
                    <a:pt x="20824" y="372"/>
                  </a:cubicBezTo>
                  <a:cubicBezTo>
                    <a:pt x="16478" y="1063"/>
                    <a:pt x="12323" y="2742"/>
                    <a:pt x="8847" y="5206"/>
                  </a:cubicBezTo>
                  <a:cubicBezTo>
                    <a:pt x="7346" y="6278"/>
                    <a:pt x="5918" y="7516"/>
                    <a:pt x="4513" y="8707"/>
                  </a:cubicBezTo>
                  <a:cubicBezTo>
                    <a:pt x="3060" y="9957"/>
                    <a:pt x="1584" y="11243"/>
                    <a:pt x="0" y="12338"/>
                  </a:cubicBezTo>
                  <a:lnTo>
                    <a:pt x="107" y="12338"/>
                  </a:lnTo>
                  <a:cubicBezTo>
                    <a:pt x="1655" y="11255"/>
                    <a:pt x="3120" y="10005"/>
                    <a:pt x="4548" y="8766"/>
                  </a:cubicBezTo>
                  <a:cubicBezTo>
                    <a:pt x="5929" y="7576"/>
                    <a:pt x="7370" y="6326"/>
                    <a:pt x="8870" y="5266"/>
                  </a:cubicBezTo>
                  <a:cubicBezTo>
                    <a:pt x="12347" y="2813"/>
                    <a:pt x="16478" y="1134"/>
                    <a:pt x="20824" y="444"/>
                  </a:cubicBezTo>
                  <a:cubicBezTo>
                    <a:pt x="22341" y="207"/>
                    <a:pt x="23871" y="89"/>
                    <a:pt x="25393" y="89"/>
                  </a:cubicBezTo>
                  <a:cubicBezTo>
                    <a:pt x="28231" y="89"/>
                    <a:pt x="31040" y="499"/>
                    <a:pt x="33683" y="1313"/>
                  </a:cubicBezTo>
                  <a:cubicBezTo>
                    <a:pt x="34052" y="1432"/>
                    <a:pt x="34409" y="1563"/>
                    <a:pt x="34790" y="1694"/>
                  </a:cubicBezTo>
                  <a:lnTo>
                    <a:pt x="34790" y="1635"/>
                  </a:lnTo>
                  <a:cubicBezTo>
                    <a:pt x="34433" y="1480"/>
                    <a:pt x="34076" y="1337"/>
                    <a:pt x="33719" y="1230"/>
                  </a:cubicBezTo>
                  <a:cubicBezTo>
                    <a:pt x="31078" y="414"/>
                    <a:pt x="28288" y="1"/>
                    <a:pt x="254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4"/>
            <p:cNvSpPr/>
            <p:nvPr/>
          </p:nvSpPr>
          <p:spPr>
            <a:xfrm>
              <a:off x="410450" y="3206125"/>
              <a:ext cx="540275" cy="112300"/>
            </a:xfrm>
            <a:custGeom>
              <a:rect b="b" l="l" r="r" t="t"/>
              <a:pathLst>
                <a:path extrusionOk="0" h="4492" w="21611">
                  <a:moveTo>
                    <a:pt x="5509" y="0"/>
                  </a:moveTo>
                  <a:cubicBezTo>
                    <a:pt x="3594" y="0"/>
                    <a:pt x="1821" y="279"/>
                    <a:pt x="203" y="836"/>
                  </a:cubicBezTo>
                  <a:cubicBezTo>
                    <a:pt x="144" y="872"/>
                    <a:pt x="60" y="884"/>
                    <a:pt x="1" y="919"/>
                  </a:cubicBezTo>
                  <a:lnTo>
                    <a:pt x="1" y="979"/>
                  </a:lnTo>
                  <a:lnTo>
                    <a:pt x="215" y="884"/>
                  </a:lnTo>
                  <a:cubicBezTo>
                    <a:pt x="1844" y="334"/>
                    <a:pt x="3615" y="57"/>
                    <a:pt x="5522" y="57"/>
                  </a:cubicBezTo>
                  <a:cubicBezTo>
                    <a:pt x="7991" y="57"/>
                    <a:pt x="10688" y="521"/>
                    <a:pt x="13598" y="1455"/>
                  </a:cubicBezTo>
                  <a:cubicBezTo>
                    <a:pt x="15788" y="2158"/>
                    <a:pt x="17932" y="3051"/>
                    <a:pt x="20015" y="3896"/>
                  </a:cubicBezTo>
                  <a:cubicBezTo>
                    <a:pt x="20491" y="4086"/>
                    <a:pt x="20968" y="4277"/>
                    <a:pt x="21444" y="4491"/>
                  </a:cubicBezTo>
                  <a:lnTo>
                    <a:pt x="21611" y="4491"/>
                  </a:lnTo>
                  <a:cubicBezTo>
                    <a:pt x="21087" y="4277"/>
                    <a:pt x="20551" y="4063"/>
                    <a:pt x="20027" y="3836"/>
                  </a:cubicBezTo>
                  <a:cubicBezTo>
                    <a:pt x="17943" y="2967"/>
                    <a:pt x="15788" y="2074"/>
                    <a:pt x="13598" y="1396"/>
                  </a:cubicBezTo>
                  <a:cubicBezTo>
                    <a:pt x="10682" y="464"/>
                    <a:pt x="7977" y="0"/>
                    <a:pt x="550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4"/>
            <p:cNvSpPr/>
            <p:nvPr/>
          </p:nvSpPr>
          <p:spPr>
            <a:xfrm>
              <a:off x="1543050" y="3036450"/>
              <a:ext cx="844175" cy="282275"/>
            </a:xfrm>
            <a:custGeom>
              <a:rect b="b" l="l" r="r" t="t"/>
              <a:pathLst>
                <a:path extrusionOk="0" h="11291" w="33767">
                  <a:moveTo>
                    <a:pt x="24042" y="1"/>
                  </a:moveTo>
                  <a:cubicBezTo>
                    <a:pt x="22499" y="1"/>
                    <a:pt x="20947" y="124"/>
                    <a:pt x="19407" y="372"/>
                  </a:cubicBezTo>
                  <a:cubicBezTo>
                    <a:pt x="15061" y="1051"/>
                    <a:pt x="10906" y="2730"/>
                    <a:pt x="7430" y="5206"/>
                  </a:cubicBezTo>
                  <a:cubicBezTo>
                    <a:pt x="5917" y="6278"/>
                    <a:pt x="4489" y="7516"/>
                    <a:pt x="3096" y="8707"/>
                  </a:cubicBezTo>
                  <a:cubicBezTo>
                    <a:pt x="2084" y="9564"/>
                    <a:pt x="1060" y="10457"/>
                    <a:pt x="0" y="11290"/>
                  </a:cubicBezTo>
                  <a:lnTo>
                    <a:pt x="107" y="11290"/>
                  </a:lnTo>
                  <a:cubicBezTo>
                    <a:pt x="1143" y="10469"/>
                    <a:pt x="2155" y="9611"/>
                    <a:pt x="3131" y="8766"/>
                  </a:cubicBezTo>
                  <a:cubicBezTo>
                    <a:pt x="4524" y="7575"/>
                    <a:pt x="5965" y="6325"/>
                    <a:pt x="7465" y="5266"/>
                  </a:cubicBezTo>
                  <a:cubicBezTo>
                    <a:pt x="10942" y="2813"/>
                    <a:pt x="15073" y="1122"/>
                    <a:pt x="19419" y="444"/>
                  </a:cubicBezTo>
                  <a:cubicBezTo>
                    <a:pt x="20947" y="201"/>
                    <a:pt x="22489" y="80"/>
                    <a:pt x="24021" y="80"/>
                  </a:cubicBezTo>
                  <a:cubicBezTo>
                    <a:pt x="26848" y="80"/>
                    <a:pt x="29645" y="490"/>
                    <a:pt x="32278" y="1301"/>
                  </a:cubicBezTo>
                  <a:cubicBezTo>
                    <a:pt x="32790" y="1456"/>
                    <a:pt x="33278" y="1634"/>
                    <a:pt x="33766" y="1837"/>
                  </a:cubicBezTo>
                  <a:lnTo>
                    <a:pt x="33766" y="1777"/>
                  </a:lnTo>
                  <a:cubicBezTo>
                    <a:pt x="33278" y="1563"/>
                    <a:pt x="32790" y="1372"/>
                    <a:pt x="32290" y="1229"/>
                  </a:cubicBezTo>
                  <a:cubicBezTo>
                    <a:pt x="29657" y="413"/>
                    <a:pt x="26865" y="1"/>
                    <a:pt x="2404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4"/>
            <p:cNvSpPr/>
            <p:nvPr/>
          </p:nvSpPr>
          <p:spPr>
            <a:xfrm>
              <a:off x="410750" y="3232250"/>
              <a:ext cx="467650" cy="86175"/>
            </a:xfrm>
            <a:custGeom>
              <a:rect b="b" l="l" r="r" t="t"/>
              <a:pathLst>
                <a:path extrusionOk="0" h="3447" w="18706">
                  <a:moveTo>
                    <a:pt x="5165" y="1"/>
                  </a:moveTo>
                  <a:cubicBezTo>
                    <a:pt x="3307" y="1"/>
                    <a:pt x="1582" y="264"/>
                    <a:pt x="1" y="791"/>
                  </a:cubicBezTo>
                  <a:lnTo>
                    <a:pt x="1" y="851"/>
                  </a:lnTo>
                  <a:cubicBezTo>
                    <a:pt x="1582" y="323"/>
                    <a:pt x="3307" y="60"/>
                    <a:pt x="5164" y="60"/>
                  </a:cubicBezTo>
                  <a:cubicBezTo>
                    <a:pt x="7625" y="60"/>
                    <a:pt x="10318" y="523"/>
                    <a:pt x="13217" y="1446"/>
                  </a:cubicBezTo>
                  <a:cubicBezTo>
                    <a:pt x="15014" y="2029"/>
                    <a:pt x="16800" y="2732"/>
                    <a:pt x="18551" y="3446"/>
                  </a:cubicBezTo>
                  <a:lnTo>
                    <a:pt x="18705" y="3446"/>
                  </a:lnTo>
                  <a:cubicBezTo>
                    <a:pt x="16919" y="2720"/>
                    <a:pt x="15086" y="1982"/>
                    <a:pt x="13228" y="1387"/>
                  </a:cubicBezTo>
                  <a:cubicBezTo>
                    <a:pt x="10323" y="463"/>
                    <a:pt x="7627" y="1"/>
                    <a:pt x="51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4"/>
            <p:cNvSpPr/>
            <p:nvPr/>
          </p:nvSpPr>
          <p:spPr>
            <a:xfrm>
              <a:off x="1565650" y="3062350"/>
              <a:ext cx="821275" cy="256075"/>
            </a:xfrm>
            <a:custGeom>
              <a:rect b="b" l="l" r="r" t="t"/>
              <a:pathLst>
                <a:path extrusionOk="0" h="10243" w="32851">
                  <a:moveTo>
                    <a:pt x="22751" y="0"/>
                  </a:moveTo>
                  <a:cubicBezTo>
                    <a:pt x="21208" y="0"/>
                    <a:pt x="19655" y="124"/>
                    <a:pt x="18110" y="372"/>
                  </a:cubicBezTo>
                  <a:cubicBezTo>
                    <a:pt x="13765" y="1063"/>
                    <a:pt x="9621" y="2741"/>
                    <a:pt x="6133" y="5206"/>
                  </a:cubicBezTo>
                  <a:cubicBezTo>
                    <a:pt x="4632" y="6278"/>
                    <a:pt x="3204" y="7516"/>
                    <a:pt x="1799" y="8706"/>
                  </a:cubicBezTo>
                  <a:cubicBezTo>
                    <a:pt x="1203" y="9230"/>
                    <a:pt x="608" y="9730"/>
                    <a:pt x="1" y="10242"/>
                  </a:cubicBezTo>
                  <a:lnTo>
                    <a:pt x="96" y="10242"/>
                  </a:lnTo>
                  <a:cubicBezTo>
                    <a:pt x="691" y="9754"/>
                    <a:pt x="1263" y="9242"/>
                    <a:pt x="1846" y="8754"/>
                  </a:cubicBezTo>
                  <a:cubicBezTo>
                    <a:pt x="3227" y="7563"/>
                    <a:pt x="4680" y="6313"/>
                    <a:pt x="6180" y="5254"/>
                  </a:cubicBezTo>
                  <a:cubicBezTo>
                    <a:pt x="9645" y="2801"/>
                    <a:pt x="13788" y="1122"/>
                    <a:pt x="18134" y="432"/>
                  </a:cubicBezTo>
                  <a:cubicBezTo>
                    <a:pt x="19662" y="189"/>
                    <a:pt x="21202" y="68"/>
                    <a:pt x="22734" y="68"/>
                  </a:cubicBezTo>
                  <a:cubicBezTo>
                    <a:pt x="25557" y="68"/>
                    <a:pt x="28353" y="478"/>
                    <a:pt x="30993" y="1289"/>
                  </a:cubicBezTo>
                  <a:cubicBezTo>
                    <a:pt x="31624" y="1491"/>
                    <a:pt x="32255" y="1729"/>
                    <a:pt x="32850" y="1991"/>
                  </a:cubicBezTo>
                  <a:lnTo>
                    <a:pt x="32850" y="1932"/>
                  </a:lnTo>
                  <a:cubicBezTo>
                    <a:pt x="32255" y="1658"/>
                    <a:pt x="31648" y="1432"/>
                    <a:pt x="31005" y="1229"/>
                  </a:cubicBezTo>
                  <a:cubicBezTo>
                    <a:pt x="28364" y="413"/>
                    <a:pt x="25574" y="0"/>
                    <a:pt x="2275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4"/>
            <p:cNvSpPr/>
            <p:nvPr/>
          </p:nvSpPr>
          <p:spPr>
            <a:xfrm>
              <a:off x="411050" y="3257825"/>
              <a:ext cx="392625" cy="60300"/>
            </a:xfrm>
            <a:custGeom>
              <a:rect b="b" l="l" r="r" t="t"/>
              <a:pathLst>
                <a:path extrusionOk="0" h="2412" w="15705">
                  <a:moveTo>
                    <a:pt x="4749" y="0"/>
                  </a:moveTo>
                  <a:cubicBezTo>
                    <a:pt x="3053" y="0"/>
                    <a:pt x="1469" y="220"/>
                    <a:pt x="1" y="661"/>
                  </a:cubicBezTo>
                  <a:lnTo>
                    <a:pt x="1" y="721"/>
                  </a:lnTo>
                  <a:cubicBezTo>
                    <a:pt x="1461" y="284"/>
                    <a:pt x="3043" y="65"/>
                    <a:pt x="4737" y="65"/>
                  </a:cubicBezTo>
                  <a:cubicBezTo>
                    <a:pt x="7201" y="65"/>
                    <a:pt x="9903" y="528"/>
                    <a:pt x="12824" y="1459"/>
                  </a:cubicBezTo>
                  <a:cubicBezTo>
                    <a:pt x="13728" y="1733"/>
                    <a:pt x="14621" y="2066"/>
                    <a:pt x="15526" y="2411"/>
                  </a:cubicBezTo>
                  <a:lnTo>
                    <a:pt x="15705" y="2411"/>
                  </a:lnTo>
                  <a:cubicBezTo>
                    <a:pt x="14752" y="2054"/>
                    <a:pt x="13800" y="1697"/>
                    <a:pt x="12847" y="1399"/>
                  </a:cubicBezTo>
                  <a:cubicBezTo>
                    <a:pt x="9924" y="467"/>
                    <a:pt x="7219" y="0"/>
                    <a:pt x="474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4"/>
            <p:cNvSpPr/>
            <p:nvPr/>
          </p:nvSpPr>
          <p:spPr>
            <a:xfrm>
              <a:off x="411050" y="3284275"/>
              <a:ext cx="309300" cy="34150"/>
            </a:xfrm>
            <a:custGeom>
              <a:rect b="b" l="l" r="r" t="t"/>
              <a:pathLst>
                <a:path extrusionOk="0" h="1366" w="12372">
                  <a:moveTo>
                    <a:pt x="4378" y="0"/>
                  </a:moveTo>
                  <a:cubicBezTo>
                    <a:pt x="2824" y="0"/>
                    <a:pt x="1362" y="185"/>
                    <a:pt x="1" y="556"/>
                  </a:cubicBezTo>
                  <a:lnTo>
                    <a:pt x="1" y="615"/>
                  </a:lnTo>
                  <a:cubicBezTo>
                    <a:pt x="1362" y="248"/>
                    <a:pt x="2823" y="63"/>
                    <a:pt x="4380" y="63"/>
                  </a:cubicBezTo>
                  <a:cubicBezTo>
                    <a:pt x="6758" y="63"/>
                    <a:pt x="9357" y="495"/>
                    <a:pt x="12157" y="1365"/>
                  </a:cubicBezTo>
                  <a:lnTo>
                    <a:pt x="12371" y="1365"/>
                  </a:lnTo>
                  <a:cubicBezTo>
                    <a:pt x="9491" y="456"/>
                    <a:pt x="6819" y="0"/>
                    <a:pt x="4378"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4"/>
            <p:cNvSpPr/>
            <p:nvPr/>
          </p:nvSpPr>
          <p:spPr>
            <a:xfrm>
              <a:off x="1586500" y="3088175"/>
              <a:ext cx="800125" cy="230250"/>
            </a:xfrm>
            <a:custGeom>
              <a:rect b="b" l="l" r="r" t="t"/>
              <a:pathLst>
                <a:path extrusionOk="0" h="9210" w="32005">
                  <a:moveTo>
                    <a:pt x="21497" y="0"/>
                  </a:moveTo>
                  <a:cubicBezTo>
                    <a:pt x="19965" y="0"/>
                    <a:pt x="18424" y="121"/>
                    <a:pt x="16895" y="363"/>
                  </a:cubicBezTo>
                  <a:cubicBezTo>
                    <a:pt x="12550" y="1065"/>
                    <a:pt x="8394" y="2732"/>
                    <a:pt x="4918" y="5209"/>
                  </a:cubicBezTo>
                  <a:cubicBezTo>
                    <a:pt x="3406" y="6280"/>
                    <a:pt x="1977" y="7507"/>
                    <a:pt x="584" y="8697"/>
                  </a:cubicBezTo>
                  <a:cubicBezTo>
                    <a:pt x="381" y="8876"/>
                    <a:pt x="191" y="9031"/>
                    <a:pt x="0" y="9209"/>
                  </a:cubicBezTo>
                  <a:lnTo>
                    <a:pt x="96" y="9209"/>
                  </a:lnTo>
                  <a:cubicBezTo>
                    <a:pt x="274" y="9055"/>
                    <a:pt x="453" y="8900"/>
                    <a:pt x="608" y="8745"/>
                  </a:cubicBezTo>
                  <a:cubicBezTo>
                    <a:pt x="2001" y="7554"/>
                    <a:pt x="3441" y="6304"/>
                    <a:pt x="4941" y="5245"/>
                  </a:cubicBezTo>
                  <a:cubicBezTo>
                    <a:pt x="8406" y="2792"/>
                    <a:pt x="12550" y="1113"/>
                    <a:pt x="16895" y="422"/>
                  </a:cubicBezTo>
                  <a:cubicBezTo>
                    <a:pt x="18412" y="186"/>
                    <a:pt x="19942" y="68"/>
                    <a:pt x="21464" y="68"/>
                  </a:cubicBezTo>
                  <a:cubicBezTo>
                    <a:pt x="24302" y="68"/>
                    <a:pt x="27111" y="478"/>
                    <a:pt x="29754" y="1292"/>
                  </a:cubicBezTo>
                  <a:cubicBezTo>
                    <a:pt x="30528" y="1530"/>
                    <a:pt x="31290" y="1827"/>
                    <a:pt x="32004" y="2149"/>
                  </a:cubicBezTo>
                  <a:lnTo>
                    <a:pt x="32004" y="2089"/>
                  </a:lnTo>
                  <a:cubicBezTo>
                    <a:pt x="31314" y="1768"/>
                    <a:pt x="30564" y="1470"/>
                    <a:pt x="29778" y="1232"/>
                  </a:cubicBezTo>
                  <a:cubicBezTo>
                    <a:pt x="27135" y="413"/>
                    <a:pt x="24331" y="0"/>
                    <a:pt x="21497"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4"/>
            <p:cNvSpPr/>
            <p:nvPr/>
          </p:nvSpPr>
          <p:spPr>
            <a:xfrm>
              <a:off x="425625" y="3310350"/>
              <a:ext cx="178625" cy="8075"/>
            </a:xfrm>
            <a:custGeom>
              <a:rect b="b" l="l" r="r" t="t"/>
              <a:pathLst>
                <a:path extrusionOk="0" h="323" w="7145">
                  <a:moveTo>
                    <a:pt x="3412" y="1"/>
                  </a:moveTo>
                  <a:cubicBezTo>
                    <a:pt x="2218" y="1"/>
                    <a:pt x="1078" y="108"/>
                    <a:pt x="1" y="322"/>
                  </a:cubicBezTo>
                  <a:lnTo>
                    <a:pt x="346" y="322"/>
                  </a:lnTo>
                  <a:cubicBezTo>
                    <a:pt x="1328" y="144"/>
                    <a:pt x="2355" y="54"/>
                    <a:pt x="3425" y="54"/>
                  </a:cubicBezTo>
                  <a:cubicBezTo>
                    <a:pt x="4496" y="54"/>
                    <a:pt x="5609" y="144"/>
                    <a:pt x="6764" y="322"/>
                  </a:cubicBezTo>
                  <a:lnTo>
                    <a:pt x="7145" y="322"/>
                  </a:lnTo>
                  <a:cubicBezTo>
                    <a:pt x="5853" y="108"/>
                    <a:pt x="4606" y="1"/>
                    <a:pt x="341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4"/>
            <p:cNvSpPr/>
            <p:nvPr/>
          </p:nvSpPr>
          <p:spPr>
            <a:xfrm>
              <a:off x="1607325" y="3114150"/>
              <a:ext cx="779600" cy="204575"/>
            </a:xfrm>
            <a:custGeom>
              <a:rect b="b" l="l" r="r" t="t"/>
              <a:pathLst>
                <a:path extrusionOk="0" h="8183" w="31184">
                  <a:moveTo>
                    <a:pt x="20328" y="0"/>
                  </a:moveTo>
                  <a:cubicBezTo>
                    <a:pt x="18785" y="0"/>
                    <a:pt x="17233" y="123"/>
                    <a:pt x="15693" y="372"/>
                  </a:cubicBezTo>
                  <a:cubicBezTo>
                    <a:pt x="11347" y="1050"/>
                    <a:pt x="7192" y="2741"/>
                    <a:pt x="3704" y="5206"/>
                  </a:cubicBezTo>
                  <a:cubicBezTo>
                    <a:pt x="2430" y="6111"/>
                    <a:pt x="1191" y="7146"/>
                    <a:pt x="1" y="8182"/>
                  </a:cubicBezTo>
                  <a:lnTo>
                    <a:pt x="96" y="8182"/>
                  </a:lnTo>
                  <a:cubicBezTo>
                    <a:pt x="1263" y="7170"/>
                    <a:pt x="2489" y="6158"/>
                    <a:pt x="3739" y="5265"/>
                  </a:cubicBezTo>
                  <a:cubicBezTo>
                    <a:pt x="7204" y="2812"/>
                    <a:pt x="11347" y="1134"/>
                    <a:pt x="15693" y="443"/>
                  </a:cubicBezTo>
                  <a:cubicBezTo>
                    <a:pt x="17210" y="206"/>
                    <a:pt x="18739" y="88"/>
                    <a:pt x="20259" y="88"/>
                  </a:cubicBezTo>
                  <a:cubicBezTo>
                    <a:pt x="23094" y="88"/>
                    <a:pt x="25901" y="499"/>
                    <a:pt x="28552" y="1312"/>
                  </a:cubicBezTo>
                  <a:cubicBezTo>
                    <a:pt x="29469" y="1586"/>
                    <a:pt x="30350" y="1943"/>
                    <a:pt x="31183" y="2360"/>
                  </a:cubicBezTo>
                  <a:lnTo>
                    <a:pt x="31183" y="2301"/>
                  </a:lnTo>
                  <a:cubicBezTo>
                    <a:pt x="30362" y="1872"/>
                    <a:pt x="29481" y="1515"/>
                    <a:pt x="28576" y="1229"/>
                  </a:cubicBezTo>
                  <a:cubicBezTo>
                    <a:pt x="25943" y="413"/>
                    <a:pt x="23151" y="0"/>
                    <a:pt x="20328"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4"/>
            <p:cNvSpPr/>
            <p:nvPr/>
          </p:nvSpPr>
          <p:spPr>
            <a:xfrm>
              <a:off x="1628475" y="3140250"/>
              <a:ext cx="758450" cy="178475"/>
            </a:xfrm>
            <a:custGeom>
              <a:rect b="b" l="l" r="r" t="t"/>
              <a:pathLst>
                <a:path extrusionOk="0" h="7139" w="30338">
                  <a:moveTo>
                    <a:pt x="19056" y="1"/>
                  </a:moveTo>
                  <a:cubicBezTo>
                    <a:pt x="17524" y="1"/>
                    <a:pt x="15983" y="121"/>
                    <a:pt x="14454" y="364"/>
                  </a:cubicBezTo>
                  <a:cubicBezTo>
                    <a:pt x="10109" y="1054"/>
                    <a:pt x="5953" y="2733"/>
                    <a:pt x="2477" y="5209"/>
                  </a:cubicBezTo>
                  <a:cubicBezTo>
                    <a:pt x="1631" y="5805"/>
                    <a:pt x="810" y="6471"/>
                    <a:pt x="0" y="7138"/>
                  </a:cubicBezTo>
                  <a:lnTo>
                    <a:pt x="95" y="7138"/>
                  </a:lnTo>
                  <a:cubicBezTo>
                    <a:pt x="881" y="6483"/>
                    <a:pt x="1679" y="5840"/>
                    <a:pt x="2524" y="5245"/>
                  </a:cubicBezTo>
                  <a:cubicBezTo>
                    <a:pt x="5989" y="2792"/>
                    <a:pt x="10120" y="1114"/>
                    <a:pt x="14466" y="423"/>
                  </a:cubicBezTo>
                  <a:cubicBezTo>
                    <a:pt x="15983" y="186"/>
                    <a:pt x="17513" y="68"/>
                    <a:pt x="19035" y="68"/>
                  </a:cubicBezTo>
                  <a:cubicBezTo>
                    <a:pt x="21873" y="68"/>
                    <a:pt x="24682" y="478"/>
                    <a:pt x="27325" y="1292"/>
                  </a:cubicBezTo>
                  <a:cubicBezTo>
                    <a:pt x="28385" y="1614"/>
                    <a:pt x="29397" y="2030"/>
                    <a:pt x="30337" y="2542"/>
                  </a:cubicBezTo>
                  <a:lnTo>
                    <a:pt x="30337" y="2471"/>
                  </a:lnTo>
                  <a:cubicBezTo>
                    <a:pt x="29397" y="1971"/>
                    <a:pt x="28397" y="1554"/>
                    <a:pt x="27349" y="1233"/>
                  </a:cubicBezTo>
                  <a:cubicBezTo>
                    <a:pt x="24698" y="413"/>
                    <a:pt x="21891" y="1"/>
                    <a:pt x="1905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4"/>
            <p:cNvSpPr/>
            <p:nvPr/>
          </p:nvSpPr>
          <p:spPr>
            <a:xfrm>
              <a:off x="1651075" y="3166225"/>
              <a:ext cx="736150" cy="152500"/>
            </a:xfrm>
            <a:custGeom>
              <a:rect b="b" l="l" r="r" t="t"/>
              <a:pathLst>
                <a:path extrusionOk="0" h="6100" w="29446">
                  <a:moveTo>
                    <a:pt x="17816" y="1"/>
                  </a:moveTo>
                  <a:cubicBezTo>
                    <a:pt x="16273" y="1"/>
                    <a:pt x="14721" y="124"/>
                    <a:pt x="13181" y="372"/>
                  </a:cubicBezTo>
                  <a:cubicBezTo>
                    <a:pt x="8835" y="1051"/>
                    <a:pt x="4680" y="2742"/>
                    <a:pt x="1192" y="5206"/>
                  </a:cubicBezTo>
                  <a:cubicBezTo>
                    <a:pt x="799" y="5492"/>
                    <a:pt x="394" y="5790"/>
                    <a:pt x="1" y="6099"/>
                  </a:cubicBezTo>
                  <a:lnTo>
                    <a:pt x="108" y="6099"/>
                  </a:lnTo>
                  <a:cubicBezTo>
                    <a:pt x="477" y="5813"/>
                    <a:pt x="858" y="5516"/>
                    <a:pt x="1239" y="5254"/>
                  </a:cubicBezTo>
                  <a:cubicBezTo>
                    <a:pt x="4716" y="2801"/>
                    <a:pt x="8847" y="1110"/>
                    <a:pt x="13193" y="432"/>
                  </a:cubicBezTo>
                  <a:cubicBezTo>
                    <a:pt x="14721" y="189"/>
                    <a:pt x="16263" y="68"/>
                    <a:pt x="17795" y="68"/>
                  </a:cubicBezTo>
                  <a:cubicBezTo>
                    <a:pt x="20622" y="68"/>
                    <a:pt x="23419" y="479"/>
                    <a:pt x="26052" y="1289"/>
                  </a:cubicBezTo>
                  <a:cubicBezTo>
                    <a:pt x="27242" y="1670"/>
                    <a:pt x="28385" y="2158"/>
                    <a:pt x="29445" y="2742"/>
                  </a:cubicBezTo>
                  <a:lnTo>
                    <a:pt x="29445" y="2682"/>
                  </a:lnTo>
                  <a:cubicBezTo>
                    <a:pt x="28385" y="2099"/>
                    <a:pt x="27254" y="1611"/>
                    <a:pt x="26064" y="1230"/>
                  </a:cubicBezTo>
                  <a:cubicBezTo>
                    <a:pt x="23431" y="414"/>
                    <a:pt x="20639" y="1"/>
                    <a:pt x="1781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4"/>
            <p:cNvSpPr/>
            <p:nvPr/>
          </p:nvSpPr>
          <p:spPr>
            <a:xfrm>
              <a:off x="1676400" y="3192350"/>
              <a:ext cx="709925" cy="126375"/>
            </a:xfrm>
            <a:custGeom>
              <a:rect b="b" l="l" r="r" t="t"/>
              <a:pathLst>
                <a:path extrusionOk="0" h="5055" w="28397">
                  <a:moveTo>
                    <a:pt x="16377" y="0"/>
                  </a:moveTo>
                  <a:cubicBezTo>
                    <a:pt x="14845" y="0"/>
                    <a:pt x="13304" y="121"/>
                    <a:pt x="11775" y="363"/>
                  </a:cubicBezTo>
                  <a:cubicBezTo>
                    <a:pt x="7501" y="1054"/>
                    <a:pt x="3441" y="2661"/>
                    <a:pt x="0" y="5054"/>
                  </a:cubicBezTo>
                  <a:lnTo>
                    <a:pt x="107" y="5054"/>
                  </a:lnTo>
                  <a:cubicBezTo>
                    <a:pt x="3512" y="2709"/>
                    <a:pt x="7549" y="1113"/>
                    <a:pt x="11775" y="446"/>
                  </a:cubicBezTo>
                  <a:cubicBezTo>
                    <a:pt x="13303" y="204"/>
                    <a:pt x="14845" y="83"/>
                    <a:pt x="16378" y="83"/>
                  </a:cubicBezTo>
                  <a:cubicBezTo>
                    <a:pt x="19204" y="83"/>
                    <a:pt x="22002" y="493"/>
                    <a:pt x="24634" y="1304"/>
                  </a:cubicBezTo>
                  <a:cubicBezTo>
                    <a:pt x="25991" y="1720"/>
                    <a:pt x="27265" y="2292"/>
                    <a:pt x="28396" y="2971"/>
                  </a:cubicBezTo>
                  <a:lnTo>
                    <a:pt x="28396" y="2899"/>
                  </a:lnTo>
                  <a:cubicBezTo>
                    <a:pt x="27289" y="2209"/>
                    <a:pt x="26003" y="1637"/>
                    <a:pt x="24670" y="1232"/>
                  </a:cubicBezTo>
                  <a:cubicBezTo>
                    <a:pt x="22019" y="413"/>
                    <a:pt x="19212" y="0"/>
                    <a:pt x="16377"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4"/>
            <p:cNvSpPr/>
            <p:nvPr/>
          </p:nvSpPr>
          <p:spPr>
            <a:xfrm>
              <a:off x="1707650" y="3218325"/>
              <a:ext cx="679275" cy="100400"/>
            </a:xfrm>
            <a:custGeom>
              <a:rect b="b" l="l" r="r" t="t"/>
              <a:pathLst>
                <a:path extrusionOk="0" h="4016" w="27171">
                  <a:moveTo>
                    <a:pt x="14791" y="0"/>
                  </a:moveTo>
                  <a:cubicBezTo>
                    <a:pt x="13248" y="0"/>
                    <a:pt x="11696" y="124"/>
                    <a:pt x="10156" y="372"/>
                  </a:cubicBezTo>
                  <a:cubicBezTo>
                    <a:pt x="6537" y="955"/>
                    <a:pt x="3072" y="2205"/>
                    <a:pt x="0" y="4015"/>
                  </a:cubicBezTo>
                  <a:lnTo>
                    <a:pt x="119" y="4015"/>
                  </a:lnTo>
                  <a:cubicBezTo>
                    <a:pt x="3155" y="2229"/>
                    <a:pt x="6596" y="1015"/>
                    <a:pt x="10156" y="443"/>
                  </a:cubicBezTo>
                  <a:cubicBezTo>
                    <a:pt x="11673" y="206"/>
                    <a:pt x="13203" y="89"/>
                    <a:pt x="14725" y="89"/>
                  </a:cubicBezTo>
                  <a:cubicBezTo>
                    <a:pt x="17563" y="89"/>
                    <a:pt x="20372" y="499"/>
                    <a:pt x="23015" y="1312"/>
                  </a:cubicBezTo>
                  <a:cubicBezTo>
                    <a:pt x="24515" y="1765"/>
                    <a:pt x="25932" y="2420"/>
                    <a:pt x="27170" y="3217"/>
                  </a:cubicBezTo>
                  <a:lnTo>
                    <a:pt x="27170" y="3134"/>
                  </a:lnTo>
                  <a:cubicBezTo>
                    <a:pt x="25932" y="2336"/>
                    <a:pt x="24527" y="1693"/>
                    <a:pt x="23039" y="1229"/>
                  </a:cubicBezTo>
                  <a:cubicBezTo>
                    <a:pt x="20406" y="413"/>
                    <a:pt x="17614" y="0"/>
                    <a:pt x="1479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4"/>
            <p:cNvSpPr/>
            <p:nvPr/>
          </p:nvSpPr>
          <p:spPr>
            <a:xfrm>
              <a:off x="1746050" y="3244225"/>
              <a:ext cx="624800" cy="74500"/>
            </a:xfrm>
            <a:custGeom>
              <a:rect b="b" l="l" r="r" t="t"/>
              <a:pathLst>
                <a:path extrusionOk="0" h="2980" w="24992">
                  <a:moveTo>
                    <a:pt x="12864" y="1"/>
                  </a:moveTo>
                  <a:cubicBezTo>
                    <a:pt x="11325" y="1"/>
                    <a:pt x="9776" y="124"/>
                    <a:pt x="8239" y="372"/>
                  </a:cubicBezTo>
                  <a:cubicBezTo>
                    <a:pt x="5358" y="836"/>
                    <a:pt x="2560" y="1729"/>
                    <a:pt x="0" y="2979"/>
                  </a:cubicBezTo>
                  <a:lnTo>
                    <a:pt x="155" y="2979"/>
                  </a:lnTo>
                  <a:cubicBezTo>
                    <a:pt x="2679" y="1765"/>
                    <a:pt x="5417" y="884"/>
                    <a:pt x="8251" y="431"/>
                  </a:cubicBezTo>
                  <a:cubicBezTo>
                    <a:pt x="9768" y="194"/>
                    <a:pt x="11296" y="76"/>
                    <a:pt x="12817" y="76"/>
                  </a:cubicBezTo>
                  <a:cubicBezTo>
                    <a:pt x="15652" y="76"/>
                    <a:pt x="18459" y="487"/>
                    <a:pt x="21110" y="1300"/>
                  </a:cubicBezTo>
                  <a:cubicBezTo>
                    <a:pt x="22467" y="1717"/>
                    <a:pt x="23741" y="2301"/>
                    <a:pt x="24884" y="2967"/>
                  </a:cubicBezTo>
                  <a:lnTo>
                    <a:pt x="24991" y="2967"/>
                  </a:lnTo>
                  <a:cubicBezTo>
                    <a:pt x="23836" y="2253"/>
                    <a:pt x="22503" y="1670"/>
                    <a:pt x="21122" y="1241"/>
                  </a:cubicBezTo>
                  <a:cubicBezTo>
                    <a:pt x="18486" y="416"/>
                    <a:pt x="15690" y="1"/>
                    <a:pt x="12864"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4"/>
            <p:cNvSpPr/>
            <p:nvPr/>
          </p:nvSpPr>
          <p:spPr>
            <a:xfrm>
              <a:off x="1796050" y="3270400"/>
              <a:ext cx="514975" cy="48325"/>
            </a:xfrm>
            <a:custGeom>
              <a:rect b="b" l="l" r="r" t="t"/>
              <a:pathLst>
                <a:path extrusionOk="0" h="1933" w="20599">
                  <a:moveTo>
                    <a:pt x="10482" y="1"/>
                  </a:moveTo>
                  <a:cubicBezTo>
                    <a:pt x="8938" y="1"/>
                    <a:pt x="7386" y="124"/>
                    <a:pt x="5846" y="372"/>
                  </a:cubicBezTo>
                  <a:cubicBezTo>
                    <a:pt x="3834" y="682"/>
                    <a:pt x="1870" y="1218"/>
                    <a:pt x="0" y="1932"/>
                  </a:cubicBezTo>
                  <a:lnTo>
                    <a:pt x="179" y="1932"/>
                  </a:lnTo>
                  <a:cubicBezTo>
                    <a:pt x="2012" y="1254"/>
                    <a:pt x="3917" y="742"/>
                    <a:pt x="5858" y="432"/>
                  </a:cubicBezTo>
                  <a:cubicBezTo>
                    <a:pt x="7386" y="189"/>
                    <a:pt x="8928" y="69"/>
                    <a:pt x="10461" y="69"/>
                  </a:cubicBezTo>
                  <a:cubicBezTo>
                    <a:pt x="13287" y="69"/>
                    <a:pt x="16085" y="479"/>
                    <a:pt x="18717" y="1289"/>
                  </a:cubicBezTo>
                  <a:cubicBezTo>
                    <a:pt x="19300" y="1468"/>
                    <a:pt x="19884" y="1682"/>
                    <a:pt x="20443" y="1920"/>
                  </a:cubicBezTo>
                  <a:lnTo>
                    <a:pt x="20598" y="1920"/>
                  </a:lnTo>
                  <a:cubicBezTo>
                    <a:pt x="20003" y="1658"/>
                    <a:pt x="19372" y="1432"/>
                    <a:pt x="18741" y="1230"/>
                  </a:cubicBezTo>
                  <a:cubicBezTo>
                    <a:pt x="16100" y="414"/>
                    <a:pt x="13305" y="1"/>
                    <a:pt x="1048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4"/>
            <p:cNvSpPr/>
            <p:nvPr/>
          </p:nvSpPr>
          <p:spPr>
            <a:xfrm>
              <a:off x="1868675" y="3296150"/>
              <a:ext cx="355425" cy="22275"/>
            </a:xfrm>
            <a:custGeom>
              <a:rect b="b" l="l" r="r" t="t"/>
              <a:pathLst>
                <a:path extrusionOk="0" h="891" w="14217">
                  <a:moveTo>
                    <a:pt x="7146" y="0"/>
                  </a:moveTo>
                  <a:cubicBezTo>
                    <a:pt x="5618" y="0"/>
                    <a:pt x="4082" y="121"/>
                    <a:pt x="2560" y="366"/>
                  </a:cubicBezTo>
                  <a:cubicBezTo>
                    <a:pt x="1691" y="497"/>
                    <a:pt x="846" y="676"/>
                    <a:pt x="0" y="890"/>
                  </a:cubicBezTo>
                  <a:lnTo>
                    <a:pt x="250" y="890"/>
                  </a:lnTo>
                  <a:cubicBezTo>
                    <a:pt x="1012" y="712"/>
                    <a:pt x="1786" y="545"/>
                    <a:pt x="2560" y="426"/>
                  </a:cubicBezTo>
                  <a:cubicBezTo>
                    <a:pt x="4073" y="186"/>
                    <a:pt x="5602" y="66"/>
                    <a:pt x="7122" y="66"/>
                  </a:cubicBezTo>
                  <a:cubicBezTo>
                    <a:pt x="9443" y="66"/>
                    <a:pt x="11747" y="344"/>
                    <a:pt x="13955" y="890"/>
                  </a:cubicBezTo>
                  <a:lnTo>
                    <a:pt x="14217" y="890"/>
                  </a:lnTo>
                  <a:cubicBezTo>
                    <a:pt x="11937" y="300"/>
                    <a:pt x="9551" y="0"/>
                    <a:pt x="7146"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4"/>
            <p:cNvSpPr/>
            <p:nvPr/>
          </p:nvSpPr>
          <p:spPr>
            <a:xfrm>
              <a:off x="1261450" y="3318400"/>
              <a:ext cx="80700" cy="1350"/>
            </a:xfrm>
            <a:custGeom>
              <a:rect b="b" l="l" r="r" t="t"/>
              <a:pathLst>
                <a:path extrusionOk="0" h="54" w="3228">
                  <a:moveTo>
                    <a:pt x="1" y="0"/>
                  </a:moveTo>
                  <a:cubicBezTo>
                    <a:pt x="554" y="36"/>
                    <a:pt x="1099" y="54"/>
                    <a:pt x="1636" y="54"/>
                  </a:cubicBezTo>
                  <a:cubicBezTo>
                    <a:pt x="2174" y="54"/>
                    <a:pt x="2703" y="36"/>
                    <a:pt x="3227"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4"/>
            <p:cNvSpPr/>
            <p:nvPr/>
          </p:nvSpPr>
          <p:spPr>
            <a:xfrm>
              <a:off x="1244500" y="3318400"/>
              <a:ext cx="112825" cy="3375"/>
            </a:xfrm>
            <a:custGeom>
              <a:rect b="b" l="l" r="r" t="t"/>
              <a:pathLst>
                <a:path extrusionOk="0" h="135" w="4513">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4"/>
            <p:cNvSpPr/>
            <p:nvPr/>
          </p:nvSpPr>
          <p:spPr>
            <a:xfrm>
              <a:off x="1244500" y="3318400"/>
              <a:ext cx="112825" cy="3375"/>
            </a:xfrm>
            <a:custGeom>
              <a:rect b="b" l="l" r="r" t="t"/>
              <a:pathLst>
                <a:path extrusionOk="0" h="135" w="4513">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4"/>
            <p:cNvSpPr/>
            <p:nvPr/>
          </p:nvSpPr>
          <p:spPr>
            <a:xfrm>
              <a:off x="411050" y="3318400"/>
              <a:ext cx="23550" cy="4775"/>
            </a:xfrm>
            <a:custGeom>
              <a:rect b="b" l="l" r="r" t="t"/>
              <a:pathLst>
                <a:path extrusionOk="0" h="191" w="942">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4"/>
            <p:cNvSpPr/>
            <p:nvPr/>
          </p:nvSpPr>
          <p:spPr>
            <a:xfrm>
              <a:off x="411050" y="3318400"/>
              <a:ext cx="23550" cy="4775"/>
            </a:xfrm>
            <a:custGeom>
              <a:rect b="b" l="l" r="r" t="t"/>
              <a:pathLst>
                <a:path extrusionOk="0" h="191" w="942">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1" name="Google Shape;1411;p34"/>
          <p:cNvGrpSpPr/>
          <p:nvPr/>
        </p:nvGrpSpPr>
        <p:grpSpPr>
          <a:xfrm flipH="1" rot="5400000">
            <a:off x="-12101" y="12103"/>
            <a:ext cx="2020446" cy="1996256"/>
            <a:chOff x="3884100" y="2447750"/>
            <a:chExt cx="843575" cy="833475"/>
          </a:xfrm>
        </p:grpSpPr>
        <p:sp>
          <p:nvSpPr>
            <p:cNvPr id="1412" name="Google Shape;1412;p34"/>
            <p:cNvSpPr/>
            <p:nvPr/>
          </p:nvSpPr>
          <p:spPr>
            <a:xfrm>
              <a:off x="3884100" y="2447750"/>
              <a:ext cx="843300" cy="833175"/>
            </a:xfrm>
            <a:custGeom>
              <a:rect b="b" l="l" r="r" t="t"/>
              <a:pathLst>
                <a:path extrusionOk="0" h="33327" w="33732">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4"/>
            <p:cNvSpPr/>
            <p:nvPr/>
          </p:nvSpPr>
          <p:spPr>
            <a:xfrm>
              <a:off x="3936800" y="2490900"/>
              <a:ext cx="790600" cy="789125"/>
            </a:xfrm>
            <a:custGeom>
              <a:rect b="b" l="l" r="r" t="t"/>
              <a:pathLst>
                <a:path extrusionOk="0" h="31565" w="31624">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4"/>
            <p:cNvSpPr/>
            <p:nvPr/>
          </p:nvSpPr>
          <p:spPr>
            <a:xfrm>
              <a:off x="3979650" y="2534675"/>
              <a:ext cx="747450" cy="745650"/>
            </a:xfrm>
            <a:custGeom>
              <a:rect b="b" l="l" r="r" t="t"/>
              <a:pathLst>
                <a:path extrusionOk="0" h="29826" w="29898">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4"/>
            <p:cNvSpPr/>
            <p:nvPr/>
          </p:nvSpPr>
          <p:spPr>
            <a:xfrm>
              <a:off x="4016550" y="2577825"/>
              <a:ext cx="710850" cy="702200"/>
            </a:xfrm>
            <a:custGeom>
              <a:rect b="b" l="l" r="r" t="t"/>
              <a:pathLst>
                <a:path extrusionOk="0" h="28088" w="28434">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4"/>
            <p:cNvSpPr/>
            <p:nvPr/>
          </p:nvSpPr>
          <p:spPr>
            <a:xfrm>
              <a:off x="4048700" y="2621575"/>
              <a:ext cx="678700" cy="658450"/>
            </a:xfrm>
            <a:custGeom>
              <a:rect b="b" l="l" r="r" t="t"/>
              <a:pathLst>
                <a:path extrusionOk="0" h="26338" w="27148">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4"/>
            <p:cNvSpPr/>
            <p:nvPr/>
          </p:nvSpPr>
          <p:spPr>
            <a:xfrm>
              <a:off x="4078175" y="2665625"/>
              <a:ext cx="648925" cy="614700"/>
            </a:xfrm>
            <a:custGeom>
              <a:rect b="b" l="l" r="r" t="t"/>
              <a:pathLst>
                <a:path extrusionOk="0" h="24588" w="25957">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4"/>
            <p:cNvSpPr/>
            <p:nvPr/>
          </p:nvSpPr>
          <p:spPr>
            <a:xfrm>
              <a:off x="4106750" y="2708800"/>
              <a:ext cx="620650" cy="571225"/>
            </a:xfrm>
            <a:custGeom>
              <a:rect b="b" l="l" r="r" t="t"/>
              <a:pathLst>
                <a:path extrusionOk="0" h="22849" w="24826">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4"/>
            <p:cNvSpPr/>
            <p:nvPr/>
          </p:nvSpPr>
          <p:spPr>
            <a:xfrm>
              <a:off x="4133550" y="2753150"/>
              <a:ext cx="593850" cy="527175"/>
            </a:xfrm>
            <a:custGeom>
              <a:rect b="b" l="l" r="r" t="t"/>
              <a:pathLst>
                <a:path extrusionOk="0" h="21087" w="23754">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4"/>
            <p:cNvSpPr/>
            <p:nvPr/>
          </p:nvSpPr>
          <p:spPr>
            <a:xfrm>
              <a:off x="4160625" y="2796300"/>
              <a:ext cx="567050" cy="484025"/>
            </a:xfrm>
            <a:custGeom>
              <a:rect b="b" l="l" r="r" t="t"/>
              <a:pathLst>
                <a:path extrusionOk="0" h="19361" w="22682">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4"/>
            <p:cNvSpPr/>
            <p:nvPr/>
          </p:nvSpPr>
          <p:spPr>
            <a:xfrm>
              <a:off x="4188000" y="2840050"/>
              <a:ext cx="539675" cy="439975"/>
            </a:xfrm>
            <a:custGeom>
              <a:rect b="b" l="l" r="r" t="t"/>
              <a:pathLst>
                <a:path extrusionOk="0" h="17599" w="21587">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4"/>
            <p:cNvSpPr/>
            <p:nvPr/>
          </p:nvSpPr>
          <p:spPr>
            <a:xfrm>
              <a:off x="4216575" y="2884125"/>
              <a:ext cx="510825" cy="396200"/>
            </a:xfrm>
            <a:custGeom>
              <a:rect b="b" l="l" r="r" t="t"/>
              <a:pathLst>
                <a:path extrusionOk="0" h="15848" w="20433">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4"/>
            <p:cNvSpPr/>
            <p:nvPr/>
          </p:nvSpPr>
          <p:spPr>
            <a:xfrm>
              <a:off x="4247250" y="2927275"/>
              <a:ext cx="479850" cy="352750"/>
            </a:xfrm>
            <a:custGeom>
              <a:rect b="b" l="l" r="r" t="t"/>
              <a:pathLst>
                <a:path extrusionOk="0" h="14110" w="19194">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4"/>
            <p:cNvSpPr/>
            <p:nvPr/>
          </p:nvSpPr>
          <p:spPr>
            <a:xfrm>
              <a:off x="4281775" y="2971625"/>
              <a:ext cx="445625" cy="309300"/>
            </a:xfrm>
            <a:custGeom>
              <a:rect b="b" l="l" r="r" t="t"/>
              <a:pathLst>
                <a:path extrusionOk="0" h="12372" w="17825">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4"/>
            <p:cNvSpPr/>
            <p:nvPr/>
          </p:nvSpPr>
          <p:spPr>
            <a:xfrm>
              <a:off x="4320475" y="3015375"/>
              <a:ext cx="406925" cy="264950"/>
            </a:xfrm>
            <a:custGeom>
              <a:rect b="b" l="l" r="r" t="t"/>
              <a:pathLst>
                <a:path extrusionOk="0" h="10598" w="16277">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4"/>
            <p:cNvSpPr/>
            <p:nvPr/>
          </p:nvSpPr>
          <p:spPr>
            <a:xfrm>
              <a:off x="4364525" y="3058850"/>
              <a:ext cx="362875" cy="221475"/>
            </a:xfrm>
            <a:custGeom>
              <a:rect b="b" l="l" r="r" t="t"/>
              <a:pathLst>
                <a:path extrusionOk="0" h="8859" w="14515">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4"/>
            <p:cNvSpPr/>
            <p:nvPr/>
          </p:nvSpPr>
          <p:spPr>
            <a:xfrm>
              <a:off x="4414525" y="3102900"/>
              <a:ext cx="313150" cy="177425"/>
            </a:xfrm>
            <a:custGeom>
              <a:rect b="b" l="l" r="r" t="t"/>
              <a:pathLst>
                <a:path extrusionOk="0" h="7097" w="12526">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4"/>
            <p:cNvSpPr/>
            <p:nvPr/>
          </p:nvSpPr>
          <p:spPr>
            <a:xfrm>
              <a:off x="4472275" y="3146950"/>
              <a:ext cx="255125" cy="133375"/>
            </a:xfrm>
            <a:custGeom>
              <a:rect b="b" l="l" r="r" t="t"/>
              <a:pathLst>
                <a:path extrusionOk="0" h="5335" w="10205">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4"/>
            <p:cNvSpPr/>
            <p:nvPr/>
          </p:nvSpPr>
          <p:spPr>
            <a:xfrm>
              <a:off x="4539250" y="3190700"/>
              <a:ext cx="188150" cy="90525"/>
            </a:xfrm>
            <a:custGeom>
              <a:rect b="b" l="l" r="r" t="t"/>
              <a:pathLst>
                <a:path extrusionOk="0" h="3621" w="7526">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4"/>
            <p:cNvSpPr/>
            <p:nvPr/>
          </p:nvSpPr>
          <p:spPr>
            <a:xfrm>
              <a:off x="4619625" y="3234750"/>
              <a:ext cx="108050" cy="46175"/>
            </a:xfrm>
            <a:custGeom>
              <a:rect b="b" l="l" r="r" t="t"/>
              <a:pathLst>
                <a:path extrusionOk="0" h="1847" w="4322">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4"/>
            <p:cNvSpPr/>
            <p:nvPr/>
          </p:nvSpPr>
          <p:spPr>
            <a:xfrm>
              <a:off x="4720825" y="3278200"/>
              <a:ext cx="6575" cy="2725"/>
            </a:xfrm>
            <a:custGeom>
              <a:rect b="b" l="l" r="r" t="t"/>
              <a:pathLst>
                <a:path extrusionOk="0" h="109" w="263">
                  <a:moveTo>
                    <a:pt x="262" y="1"/>
                  </a:moveTo>
                  <a:cubicBezTo>
                    <a:pt x="179" y="25"/>
                    <a:pt x="83" y="60"/>
                    <a:pt x="0" y="108"/>
                  </a:cubicBezTo>
                  <a:lnTo>
                    <a:pt x="262" y="108"/>
                  </a:lnTo>
                  <a:lnTo>
                    <a:pt x="26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2" name="Google Shape;1432;p34"/>
          <p:cNvSpPr/>
          <p:nvPr/>
        </p:nvSpPr>
        <p:spPr>
          <a:xfrm>
            <a:off x="509550" y="1672125"/>
            <a:ext cx="8124900" cy="16350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4"/>
          <p:cNvSpPr txBox="1"/>
          <p:nvPr>
            <p:ph type="title"/>
          </p:nvPr>
        </p:nvSpPr>
        <p:spPr>
          <a:xfrm>
            <a:off x="586050" y="2044352"/>
            <a:ext cx="7971900" cy="11178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4800"/>
              <a:buNone/>
              <a:defRPr sz="7000"/>
            </a:lvl1pPr>
            <a:lvl2pPr lvl="1" rtl="0" algn="l">
              <a:spcBef>
                <a:spcPts val="0"/>
              </a:spcBef>
              <a:spcAft>
                <a:spcPts val="0"/>
              </a:spcAft>
              <a:buSzPts val="4800"/>
              <a:buNone/>
              <a:defRPr sz="4800"/>
            </a:lvl2pPr>
            <a:lvl3pPr lvl="2" rtl="0" algn="l">
              <a:spcBef>
                <a:spcPts val="0"/>
              </a:spcBef>
              <a:spcAft>
                <a:spcPts val="0"/>
              </a:spcAft>
              <a:buSzPts val="4800"/>
              <a:buNone/>
              <a:defRPr sz="4800"/>
            </a:lvl3pPr>
            <a:lvl4pPr lvl="3" rtl="0" algn="l">
              <a:spcBef>
                <a:spcPts val="0"/>
              </a:spcBef>
              <a:spcAft>
                <a:spcPts val="0"/>
              </a:spcAft>
              <a:buSzPts val="4800"/>
              <a:buNone/>
              <a:defRPr sz="4800"/>
            </a:lvl4pPr>
            <a:lvl5pPr lvl="4" rtl="0" algn="l">
              <a:spcBef>
                <a:spcPts val="0"/>
              </a:spcBef>
              <a:spcAft>
                <a:spcPts val="0"/>
              </a:spcAft>
              <a:buSzPts val="4800"/>
              <a:buNone/>
              <a:defRPr sz="4800"/>
            </a:lvl5pPr>
            <a:lvl6pPr lvl="5" rtl="0" algn="l">
              <a:spcBef>
                <a:spcPts val="0"/>
              </a:spcBef>
              <a:spcAft>
                <a:spcPts val="0"/>
              </a:spcAft>
              <a:buSzPts val="4800"/>
              <a:buNone/>
              <a:defRPr sz="4800"/>
            </a:lvl6pPr>
            <a:lvl7pPr lvl="6" rtl="0" algn="l">
              <a:spcBef>
                <a:spcPts val="0"/>
              </a:spcBef>
              <a:spcAft>
                <a:spcPts val="0"/>
              </a:spcAft>
              <a:buSzPts val="4800"/>
              <a:buNone/>
              <a:defRPr sz="4800"/>
            </a:lvl7pPr>
            <a:lvl8pPr lvl="7" rtl="0" algn="l">
              <a:spcBef>
                <a:spcPts val="0"/>
              </a:spcBef>
              <a:spcAft>
                <a:spcPts val="0"/>
              </a:spcAft>
              <a:buSzPts val="4800"/>
              <a:buNone/>
              <a:defRPr sz="4800"/>
            </a:lvl8pPr>
            <a:lvl9pPr lvl="8" rtl="0" algn="l">
              <a:spcBef>
                <a:spcPts val="0"/>
              </a:spcBef>
              <a:spcAft>
                <a:spcPts val="0"/>
              </a:spcAft>
              <a:buSzPts val="4800"/>
              <a:buNone/>
              <a:defRPr sz="48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
    <p:spTree>
      <p:nvGrpSpPr>
        <p:cNvPr id="1434" name="Shape 1434"/>
        <p:cNvGrpSpPr/>
        <p:nvPr/>
      </p:nvGrpSpPr>
      <p:grpSpPr>
        <a:xfrm>
          <a:off x="0" y="0"/>
          <a:ext cx="0" cy="0"/>
          <a:chOff x="0" y="0"/>
          <a:chExt cx="0" cy="0"/>
        </a:xfrm>
      </p:grpSpPr>
      <p:sp>
        <p:nvSpPr>
          <p:cNvPr id="1435" name="Google Shape;1435;p35"/>
          <p:cNvSpPr/>
          <p:nvPr/>
        </p:nvSpPr>
        <p:spPr>
          <a:xfrm>
            <a:off x="2089475" y="3487225"/>
            <a:ext cx="4965000" cy="10713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36" name="Google Shape;1436;p35"/>
          <p:cNvSpPr/>
          <p:nvPr/>
        </p:nvSpPr>
        <p:spPr>
          <a:xfrm>
            <a:off x="1943400" y="1154325"/>
            <a:ext cx="5257200" cy="21963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7" name="Google Shape;1437;p35"/>
          <p:cNvGrpSpPr/>
          <p:nvPr/>
        </p:nvGrpSpPr>
        <p:grpSpPr>
          <a:xfrm flipH="1" rot="10800000">
            <a:off x="5" y="2277807"/>
            <a:ext cx="2542400" cy="2865695"/>
            <a:chOff x="551550" y="1218425"/>
            <a:chExt cx="1388000" cy="1564500"/>
          </a:xfrm>
        </p:grpSpPr>
        <p:sp>
          <p:nvSpPr>
            <p:cNvPr id="1438" name="Google Shape;1438;p35"/>
            <p:cNvSpPr/>
            <p:nvPr/>
          </p:nvSpPr>
          <p:spPr>
            <a:xfrm>
              <a:off x="551850" y="1218725"/>
              <a:ext cx="1387700" cy="1564200"/>
            </a:xfrm>
            <a:custGeom>
              <a:rect b="b" l="l" r="r" t="t"/>
              <a:pathLst>
                <a:path extrusionOk="0" h="62568" w="55508">
                  <a:moveTo>
                    <a:pt x="55114" y="1"/>
                  </a:moveTo>
                  <a:cubicBezTo>
                    <a:pt x="49792" y="2072"/>
                    <a:pt x="45065" y="5240"/>
                    <a:pt x="41327" y="9383"/>
                  </a:cubicBezTo>
                  <a:cubicBezTo>
                    <a:pt x="36552" y="14657"/>
                    <a:pt x="33421" y="21372"/>
                    <a:pt x="30373" y="27838"/>
                  </a:cubicBezTo>
                  <a:cubicBezTo>
                    <a:pt x="28706" y="31421"/>
                    <a:pt x="26944" y="35136"/>
                    <a:pt x="24944" y="38613"/>
                  </a:cubicBezTo>
                  <a:cubicBezTo>
                    <a:pt x="19038" y="48733"/>
                    <a:pt x="10323" y="56817"/>
                    <a:pt x="0" y="62425"/>
                  </a:cubicBezTo>
                  <a:lnTo>
                    <a:pt x="0" y="62568"/>
                  </a:lnTo>
                  <a:cubicBezTo>
                    <a:pt x="10371" y="56960"/>
                    <a:pt x="19110" y="48852"/>
                    <a:pt x="25027" y="38684"/>
                  </a:cubicBezTo>
                  <a:cubicBezTo>
                    <a:pt x="27039" y="35219"/>
                    <a:pt x="28790" y="31505"/>
                    <a:pt x="30468" y="27909"/>
                  </a:cubicBezTo>
                  <a:cubicBezTo>
                    <a:pt x="33481" y="21468"/>
                    <a:pt x="36624" y="14765"/>
                    <a:pt x="41386" y="9514"/>
                  </a:cubicBezTo>
                  <a:cubicBezTo>
                    <a:pt x="45196" y="5299"/>
                    <a:pt x="50066" y="2084"/>
                    <a:pt x="55507" y="13"/>
                  </a:cubicBezTo>
                  <a:lnTo>
                    <a:pt x="55114" y="13"/>
                  </a:lnTo>
                  <a:lnTo>
                    <a:pt x="5511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5"/>
            <p:cNvSpPr/>
            <p:nvPr/>
          </p:nvSpPr>
          <p:spPr>
            <a:xfrm>
              <a:off x="552150" y="1218725"/>
              <a:ext cx="1273400" cy="1510050"/>
            </a:xfrm>
            <a:custGeom>
              <a:rect b="b" l="l" r="r" t="t"/>
              <a:pathLst>
                <a:path extrusionOk="0" h="60402" w="50936">
                  <a:moveTo>
                    <a:pt x="50530" y="1"/>
                  </a:moveTo>
                  <a:cubicBezTo>
                    <a:pt x="46482" y="1989"/>
                    <a:pt x="42851" y="4692"/>
                    <a:pt x="39862" y="8002"/>
                  </a:cubicBezTo>
                  <a:cubicBezTo>
                    <a:pt x="35076" y="13288"/>
                    <a:pt x="31956" y="20003"/>
                    <a:pt x="28908" y="26456"/>
                  </a:cubicBezTo>
                  <a:cubicBezTo>
                    <a:pt x="27242" y="30052"/>
                    <a:pt x="25479" y="33767"/>
                    <a:pt x="23467" y="37232"/>
                  </a:cubicBezTo>
                  <a:cubicBezTo>
                    <a:pt x="17859" y="46887"/>
                    <a:pt x="9692" y="54662"/>
                    <a:pt x="0" y="60234"/>
                  </a:cubicBezTo>
                  <a:lnTo>
                    <a:pt x="0" y="60401"/>
                  </a:lnTo>
                  <a:cubicBezTo>
                    <a:pt x="9751" y="54817"/>
                    <a:pt x="17955" y="46983"/>
                    <a:pt x="23610" y="37315"/>
                  </a:cubicBezTo>
                  <a:cubicBezTo>
                    <a:pt x="25610" y="33838"/>
                    <a:pt x="27373" y="30135"/>
                    <a:pt x="29039" y="26540"/>
                  </a:cubicBezTo>
                  <a:cubicBezTo>
                    <a:pt x="32064" y="20087"/>
                    <a:pt x="35195" y="13395"/>
                    <a:pt x="39957" y="8145"/>
                  </a:cubicBezTo>
                  <a:cubicBezTo>
                    <a:pt x="43029" y="4751"/>
                    <a:pt x="46768" y="2025"/>
                    <a:pt x="5093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5"/>
            <p:cNvSpPr/>
            <p:nvPr/>
          </p:nvSpPr>
          <p:spPr>
            <a:xfrm>
              <a:off x="552150" y="1218425"/>
              <a:ext cx="1169500" cy="1452600"/>
            </a:xfrm>
            <a:custGeom>
              <a:rect b="b" l="l" r="r" t="t"/>
              <a:pathLst>
                <a:path extrusionOk="0" h="58104" w="46780">
                  <a:moveTo>
                    <a:pt x="46554" y="1"/>
                  </a:moveTo>
                  <a:cubicBezTo>
                    <a:pt x="43517" y="1799"/>
                    <a:pt x="40767" y="4013"/>
                    <a:pt x="38410" y="6609"/>
                  </a:cubicBezTo>
                  <a:cubicBezTo>
                    <a:pt x="33635" y="11895"/>
                    <a:pt x="30516" y="18598"/>
                    <a:pt x="27456" y="25063"/>
                  </a:cubicBezTo>
                  <a:cubicBezTo>
                    <a:pt x="25789" y="28647"/>
                    <a:pt x="24039" y="32374"/>
                    <a:pt x="22027" y="35839"/>
                  </a:cubicBezTo>
                  <a:cubicBezTo>
                    <a:pt x="16681" y="44995"/>
                    <a:pt x="9049" y="52495"/>
                    <a:pt x="0" y="57972"/>
                  </a:cubicBezTo>
                  <a:lnTo>
                    <a:pt x="0" y="58103"/>
                  </a:lnTo>
                  <a:cubicBezTo>
                    <a:pt x="9096" y="52626"/>
                    <a:pt x="16776" y="45090"/>
                    <a:pt x="22134" y="35898"/>
                  </a:cubicBezTo>
                  <a:cubicBezTo>
                    <a:pt x="24146" y="32433"/>
                    <a:pt x="25896" y="28719"/>
                    <a:pt x="27563" y="25123"/>
                  </a:cubicBezTo>
                  <a:cubicBezTo>
                    <a:pt x="30599" y="18682"/>
                    <a:pt x="33731" y="11979"/>
                    <a:pt x="38505" y="6716"/>
                  </a:cubicBezTo>
                  <a:cubicBezTo>
                    <a:pt x="40886" y="4061"/>
                    <a:pt x="43684" y="1811"/>
                    <a:pt x="4678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5"/>
            <p:cNvSpPr/>
            <p:nvPr/>
          </p:nvSpPr>
          <p:spPr>
            <a:xfrm>
              <a:off x="551850" y="1218725"/>
              <a:ext cx="1081100" cy="1397225"/>
            </a:xfrm>
            <a:custGeom>
              <a:rect b="b" l="l" r="r" t="t"/>
              <a:pathLst>
                <a:path extrusionOk="0" h="55889" w="43244">
                  <a:moveTo>
                    <a:pt x="42982" y="1"/>
                  </a:moveTo>
                  <a:cubicBezTo>
                    <a:pt x="40779" y="1525"/>
                    <a:pt x="38767" y="3275"/>
                    <a:pt x="36981" y="5251"/>
                  </a:cubicBezTo>
                  <a:cubicBezTo>
                    <a:pt x="32207" y="10538"/>
                    <a:pt x="29075" y="17253"/>
                    <a:pt x="26027" y="23706"/>
                  </a:cubicBezTo>
                  <a:cubicBezTo>
                    <a:pt x="24360" y="27302"/>
                    <a:pt x="22610" y="31016"/>
                    <a:pt x="20598" y="34481"/>
                  </a:cubicBezTo>
                  <a:cubicBezTo>
                    <a:pt x="15538" y="43149"/>
                    <a:pt x="8418" y="50340"/>
                    <a:pt x="0" y="55722"/>
                  </a:cubicBezTo>
                  <a:lnTo>
                    <a:pt x="0" y="55889"/>
                  </a:lnTo>
                  <a:cubicBezTo>
                    <a:pt x="8501" y="50471"/>
                    <a:pt x="15657" y="43256"/>
                    <a:pt x="20741" y="34529"/>
                  </a:cubicBezTo>
                  <a:cubicBezTo>
                    <a:pt x="22753" y="31064"/>
                    <a:pt x="24515" y="27361"/>
                    <a:pt x="26182" y="23754"/>
                  </a:cubicBezTo>
                  <a:cubicBezTo>
                    <a:pt x="29194" y="17312"/>
                    <a:pt x="32338" y="10609"/>
                    <a:pt x="37100" y="5359"/>
                  </a:cubicBezTo>
                  <a:cubicBezTo>
                    <a:pt x="38922" y="3335"/>
                    <a:pt x="41005" y="1549"/>
                    <a:pt x="43244"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5"/>
            <p:cNvSpPr/>
            <p:nvPr/>
          </p:nvSpPr>
          <p:spPr>
            <a:xfrm>
              <a:off x="551550" y="1219025"/>
              <a:ext cx="997775" cy="1338875"/>
            </a:xfrm>
            <a:custGeom>
              <a:rect b="b" l="l" r="r" t="t"/>
              <a:pathLst>
                <a:path extrusionOk="0" h="53555" w="39911">
                  <a:moveTo>
                    <a:pt x="39672" y="1"/>
                  </a:moveTo>
                  <a:cubicBezTo>
                    <a:pt x="38184" y="1179"/>
                    <a:pt x="36814" y="2477"/>
                    <a:pt x="35540" y="3870"/>
                  </a:cubicBezTo>
                  <a:cubicBezTo>
                    <a:pt x="30754" y="9157"/>
                    <a:pt x="27635" y="15872"/>
                    <a:pt x="24587" y="22325"/>
                  </a:cubicBezTo>
                  <a:cubicBezTo>
                    <a:pt x="22920" y="25921"/>
                    <a:pt x="21158" y="29635"/>
                    <a:pt x="19146" y="33100"/>
                  </a:cubicBezTo>
                  <a:cubicBezTo>
                    <a:pt x="14383" y="41280"/>
                    <a:pt x="7799" y="48102"/>
                    <a:pt x="0" y="53388"/>
                  </a:cubicBezTo>
                  <a:lnTo>
                    <a:pt x="0" y="53555"/>
                  </a:lnTo>
                  <a:cubicBezTo>
                    <a:pt x="7882" y="48221"/>
                    <a:pt x="14502" y="41351"/>
                    <a:pt x="19300" y="33136"/>
                  </a:cubicBezTo>
                  <a:cubicBezTo>
                    <a:pt x="21312" y="29659"/>
                    <a:pt x="23063" y="25956"/>
                    <a:pt x="24730" y="22361"/>
                  </a:cubicBezTo>
                  <a:cubicBezTo>
                    <a:pt x="27754" y="15919"/>
                    <a:pt x="30897" y="9216"/>
                    <a:pt x="35660" y="3965"/>
                  </a:cubicBezTo>
                  <a:cubicBezTo>
                    <a:pt x="36945" y="2513"/>
                    <a:pt x="38374" y="1191"/>
                    <a:pt x="3991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5"/>
            <p:cNvSpPr/>
            <p:nvPr/>
          </p:nvSpPr>
          <p:spPr>
            <a:xfrm>
              <a:off x="551850" y="1218725"/>
              <a:ext cx="920075" cy="1279350"/>
            </a:xfrm>
            <a:custGeom>
              <a:rect b="b" l="l" r="r" t="t"/>
              <a:pathLst>
                <a:path extrusionOk="0" h="51174" w="36803">
                  <a:moveTo>
                    <a:pt x="36600" y="1"/>
                  </a:moveTo>
                  <a:cubicBezTo>
                    <a:pt x="35719" y="787"/>
                    <a:pt x="34886" y="1620"/>
                    <a:pt x="34100" y="2501"/>
                  </a:cubicBezTo>
                  <a:cubicBezTo>
                    <a:pt x="29313" y="7787"/>
                    <a:pt x="26194" y="14491"/>
                    <a:pt x="23146" y="20956"/>
                  </a:cubicBezTo>
                  <a:cubicBezTo>
                    <a:pt x="21479" y="24540"/>
                    <a:pt x="19717" y="28266"/>
                    <a:pt x="17705" y="31731"/>
                  </a:cubicBezTo>
                  <a:cubicBezTo>
                    <a:pt x="13240" y="39398"/>
                    <a:pt x="7168" y="45899"/>
                    <a:pt x="0" y="51031"/>
                  </a:cubicBezTo>
                  <a:lnTo>
                    <a:pt x="0" y="51174"/>
                  </a:lnTo>
                  <a:cubicBezTo>
                    <a:pt x="7227" y="46018"/>
                    <a:pt x="13347" y="39482"/>
                    <a:pt x="17824" y="31778"/>
                  </a:cubicBezTo>
                  <a:cubicBezTo>
                    <a:pt x="19836" y="28314"/>
                    <a:pt x="21598" y="24599"/>
                    <a:pt x="23265" y="21003"/>
                  </a:cubicBezTo>
                  <a:cubicBezTo>
                    <a:pt x="26277" y="14562"/>
                    <a:pt x="29421" y="7859"/>
                    <a:pt x="34183" y="2608"/>
                  </a:cubicBezTo>
                  <a:cubicBezTo>
                    <a:pt x="35016" y="1703"/>
                    <a:pt x="35874" y="822"/>
                    <a:pt x="3680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5"/>
            <p:cNvSpPr/>
            <p:nvPr/>
          </p:nvSpPr>
          <p:spPr>
            <a:xfrm>
              <a:off x="551850" y="1218725"/>
              <a:ext cx="847150" cy="1217750"/>
            </a:xfrm>
            <a:custGeom>
              <a:rect b="b" l="l" r="r" t="t"/>
              <a:pathLst>
                <a:path extrusionOk="0" h="48710" w="33886">
                  <a:moveTo>
                    <a:pt x="33707" y="1"/>
                  </a:moveTo>
                  <a:cubicBezTo>
                    <a:pt x="33350" y="358"/>
                    <a:pt x="32992" y="727"/>
                    <a:pt x="32647" y="1120"/>
                  </a:cubicBezTo>
                  <a:cubicBezTo>
                    <a:pt x="27873" y="6406"/>
                    <a:pt x="24753" y="13110"/>
                    <a:pt x="21693" y="19575"/>
                  </a:cubicBezTo>
                  <a:cubicBezTo>
                    <a:pt x="20027" y="23158"/>
                    <a:pt x="18276" y="26885"/>
                    <a:pt x="16264" y="30350"/>
                  </a:cubicBezTo>
                  <a:cubicBezTo>
                    <a:pt x="12097" y="37482"/>
                    <a:pt x="6549" y="43613"/>
                    <a:pt x="0" y="48566"/>
                  </a:cubicBezTo>
                  <a:lnTo>
                    <a:pt x="0" y="48709"/>
                  </a:lnTo>
                  <a:cubicBezTo>
                    <a:pt x="6596" y="43732"/>
                    <a:pt x="12204" y="37565"/>
                    <a:pt x="16383" y="30374"/>
                  </a:cubicBezTo>
                  <a:cubicBezTo>
                    <a:pt x="18395" y="26909"/>
                    <a:pt x="20146" y="23206"/>
                    <a:pt x="21812" y="19598"/>
                  </a:cubicBezTo>
                  <a:cubicBezTo>
                    <a:pt x="24837" y="13157"/>
                    <a:pt x="27980" y="6466"/>
                    <a:pt x="32742" y="1203"/>
                  </a:cubicBezTo>
                  <a:cubicBezTo>
                    <a:pt x="33111" y="787"/>
                    <a:pt x="33504" y="394"/>
                    <a:pt x="3388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5"/>
            <p:cNvSpPr/>
            <p:nvPr/>
          </p:nvSpPr>
          <p:spPr>
            <a:xfrm>
              <a:off x="552150" y="1218725"/>
              <a:ext cx="779275" cy="1156125"/>
            </a:xfrm>
            <a:custGeom>
              <a:rect b="b" l="l" r="r" t="t"/>
              <a:pathLst>
                <a:path extrusionOk="0" h="46245" w="31171">
                  <a:moveTo>
                    <a:pt x="30956" y="1"/>
                  </a:moveTo>
                  <a:cubicBezTo>
                    <a:pt x="26313" y="5240"/>
                    <a:pt x="23253" y="11824"/>
                    <a:pt x="20253" y="18170"/>
                  </a:cubicBezTo>
                  <a:cubicBezTo>
                    <a:pt x="18586" y="21765"/>
                    <a:pt x="16836" y="25480"/>
                    <a:pt x="14823" y="28945"/>
                  </a:cubicBezTo>
                  <a:cubicBezTo>
                    <a:pt x="10966" y="35553"/>
                    <a:pt x="5929" y="41292"/>
                    <a:pt x="0" y="46054"/>
                  </a:cubicBezTo>
                  <a:lnTo>
                    <a:pt x="0" y="46245"/>
                  </a:lnTo>
                  <a:cubicBezTo>
                    <a:pt x="5965" y="41446"/>
                    <a:pt x="11061" y="35672"/>
                    <a:pt x="14942" y="29028"/>
                  </a:cubicBezTo>
                  <a:cubicBezTo>
                    <a:pt x="16955" y="25552"/>
                    <a:pt x="18705" y="21849"/>
                    <a:pt x="20372" y="18253"/>
                  </a:cubicBezTo>
                  <a:cubicBezTo>
                    <a:pt x="23384" y="11883"/>
                    <a:pt x="26480" y="5240"/>
                    <a:pt x="3117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5"/>
            <p:cNvSpPr/>
            <p:nvPr/>
          </p:nvSpPr>
          <p:spPr>
            <a:xfrm>
              <a:off x="552150" y="1218725"/>
              <a:ext cx="714100" cy="1091825"/>
            </a:xfrm>
            <a:custGeom>
              <a:rect b="b" l="l" r="r" t="t"/>
              <a:pathLst>
                <a:path extrusionOk="0" h="43673" w="28564">
                  <a:moveTo>
                    <a:pt x="28373" y="1"/>
                  </a:moveTo>
                  <a:cubicBezTo>
                    <a:pt x="24348" y="5001"/>
                    <a:pt x="21550" y="11002"/>
                    <a:pt x="18812" y="16824"/>
                  </a:cubicBezTo>
                  <a:cubicBezTo>
                    <a:pt x="17145" y="20408"/>
                    <a:pt x="15395" y="24123"/>
                    <a:pt x="13383" y="27588"/>
                  </a:cubicBezTo>
                  <a:cubicBezTo>
                    <a:pt x="9858" y="33648"/>
                    <a:pt x="5298" y="38994"/>
                    <a:pt x="0" y="43506"/>
                  </a:cubicBezTo>
                  <a:lnTo>
                    <a:pt x="0" y="43673"/>
                  </a:lnTo>
                  <a:cubicBezTo>
                    <a:pt x="5358" y="39125"/>
                    <a:pt x="9942" y="33755"/>
                    <a:pt x="13514" y="27635"/>
                  </a:cubicBezTo>
                  <a:cubicBezTo>
                    <a:pt x="15526" y="24170"/>
                    <a:pt x="17276" y="20468"/>
                    <a:pt x="18943" y="16860"/>
                  </a:cubicBezTo>
                  <a:cubicBezTo>
                    <a:pt x="21681" y="11026"/>
                    <a:pt x="24515" y="5001"/>
                    <a:pt x="28563"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5"/>
            <p:cNvSpPr/>
            <p:nvPr/>
          </p:nvSpPr>
          <p:spPr>
            <a:xfrm>
              <a:off x="552150" y="1218725"/>
              <a:ext cx="650700" cy="1025150"/>
            </a:xfrm>
            <a:custGeom>
              <a:rect b="b" l="l" r="r" t="t"/>
              <a:pathLst>
                <a:path extrusionOk="0" h="41006" w="26028">
                  <a:moveTo>
                    <a:pt x="25849" y="1"/>
                  </a:moveTo>
                  <a:cubicBezTo>
                    <a:pt x="22396" y="4704"/>
                    <a:pt x="19860" y="10133"/>
                    <a:pt x="17371" y="15419"/>
                  </a:cubicBezTo>
                  <a:cubicBezTo>
                    <a:pt x="15704" y="19003"/>
                    <a:pt x="13942" y="22730"/>
                    <a:pt x="11942" y="26194"/>
                  </a:cubicBezTo>
                  <a:cubicBezTo>
                    <a:pt x="8727" y="31707"/>
                    <a:pt x="4679" y="36601"/>
                    <a:pt x="0" y="40827"/>
                  </a:cubicBezTo>
                  <a:lnTo>
                    <a:pt x="0" y="41006"/>
                  </a:lnTo>
                  <a:cubicBezTo>
                    <a:pt x="4739" y="36743"/>
                    <a:pt x="8823" y="31802"/>
                    <a:pt x="12073" y="26242"/>
                  </a:cubicBezTo>
                  <a:cubicBezTo>
                    <a:pt x="14085" y="22777"/>
                    <a:pt x="15835" y="19063"/>
                    <a:pt x="17502" y="15467"/>
                  </a:cubicBezTo>
                  <a:cubicBezTo>
                    <a:pt x="19991" y="10169"/>
                    <a:pt x="22551" y="4704"/>
                    <a:pt x="26027"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5"/>
            <p:cNvSpPr/>
            <p:nvPr/>
          </p:nvSpPr>
          <p:spPr>
            <a:xfrm>
              <a:off x="552150" y="1218425"/>
              <a:ext cx="590275" cy="957600"/>
            </a:xfrm>
            <a:custGeom>
              <a:rect b="b" l="l" r="r" t="t"/>
              <a:pathLst>
                <a:path extrusionOk="0" h="38304" w="23611">
                  <a:moveTo>
                    <a:pt x="23455" y="1"/>
                  </a:moveTo>
                  <a:cubicBezTo>
                    <a:pt x="20479" y="4370"/>
                    <a:pt x="18193" y="9288"/>
                    <a:pt x="15943" y="14062"/>
                  </a:cubicBezTo>
                  <a:cubicBezTo>
                    <a:pt x="14276" y="17646"/>
                    <a:pt x="12514" y="21373"/>
                    <a:pt x="10513" y="24837"/>
                  </a:cubicBezTo>
                  <a:cubicBezTo>
                    <a:pt x="7620" y="29778"/>
                    <a:pt x="4084" y="34231"/>
                    <a:pt x="0" y="38148"/>
                  </a:cubicBezTo>
                  <a:lnTo>
                    <a:pt x="0" y="38303"/>
                  </a:lnTo>
                  <a:cubicBezTo>
                    <a:pt x="4120" y="34362"/>
                    <a:pt x="7692" y="29874"/>
                    <a:pt x="10609" y="24885"/>
                  </a:cubicBezTo>
                  <a:cubicBezTo>
                    <a:pt x="12621" y="21420"/>
                    <a:pt x="14383" y="17705"/>
                    <a:pt x="16050" y="14110"/>
                  </a:cubicBezTo>
                  <a:cubicBezTo>
                    <a:pt x="18288" y="9312"/>
                    <a:pt x="20598" y="4394"/>
                    <a:pt x="2361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5"/>
            <p:cNvSpPr/>
            <p:nvPr/>
          </p:nvSpPr>
          <p:spPr>
            <a:xfrm>
              <a:off x="552150" y="1218725"/>
              <a:ext cx="531625" cy="888225"/>
            </a:xfrm>
            <a:custGeom>
              <a:rect b="b" l="l" r="r" t="t"/>
              <a:pathLst>
                <a:path extrusionOk="0" h="35529" w="21265">
                  <a:moveTo>
                    <a:pt x="21086" y="1"/>
                  </a:moveTo>
                  <a:cubicBezTo>
                    <a:pt x="18550" y="4001"/>
                    <a:pt x="16490" y="8395"/>
                    <a:pt x="14478" y="12669"/>
                  </a:cubicBezTo>
                  <a:cubicBezTo>
                    <a:pt x="12811" y="16253"/>
                    <a:pt x="11061" y="19979"/>
                    <a:pt x="9049" y="23444"/>
                  </a:cubicBezTo>
                  <a:cubicBezTo>
                    <a:pt x="6525" y="27790"/>
                    <a:pt x="3465" y="31743"/>
                    <a:pt x="0" y="35303"/>
                  </a:cubicBezTo>
                  <a:lnTo>
                    <a:pt x="0" y="35529"/>
                  </a:lnTo>
                  <a:cubicBezTo>
                    <a:pt x="3512" y="31921"/>
                    <a:pt x="6608" y="27921"/>
                    <a:pt x="9168" y="23516"/>
                  </a:cubicBezTo>
                  <a:cubicBezTo>
                    <a:pt x="11180" y="20051"/>
                    <a:pt x="12930" y="16348"/>
                    <a:pt x="14597" y="12740"/>
                  </a:cubicBezTo>
                  <a:cubicBezTo>
                    <a:pt x="16621" y="8442"/>
                    <a:pt x="18693" y="4025"/>
                    <a:pt x="212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5"/>
            <p:cNvSpPr/>
            <p:nvPr/>
          </p:nvSpPr>
          <p:spPr>
            <a:xfrm>
              <a:off x="552450" y="1218425"/>
              <a:ext cx="473875" cy="814725"/>
            </a:xfrm>
            <a:custGeom>
              <a:rect b="b" l="l" r="r" t="t"/>
              <a:pathLst>
                <a:path extrusionOk="0" h="32589" w="18955">
                  <a:moveTo>
                    <a:pt x="18788" y="1"/>
                  </a:moveTo>
                  <a:cubicBezTo>
                    <a:pt x="16633" y="3632"/>
                    <a:pt x="14811" y="7502"/>
                    <a:pt x="13025" y="11300"/>
                  </a:cubicBezTo>
                  <a:cubicBezTo>
                    <a:pt x="11359" y="14884"/>
                    <a:pt x="9608" y="18598"/>
                    <a:pt x="7596" y="22075"/>
                  </a:cubicBezTo>
                  <a:cubicBezTo>
                    <a:pt x="5417" y="25790"/>
                    <a:pt x="2881" y="29243"/>
                    <a:pt x="0" y="32386"/>
                  </a:cubicBezTo>
                  <a:lnTo>
                    <a:pt x="0" y="32588"/>
                  </a:lnTo>
                  <a:cubicBezTo>
                    <a:pt x="2905" y="29409"/>
                    <a:pt x="5513" y="25909"/>
                    <a:pt x="7715" y="22135"/>
                  </a:cubicBezTo>
                  <a:cubicBezTo>
                    <a:pt x="9727" y="18658"/>
                    <a:pt x="11478" y="14955"/>
                    <a:pt x="13145" y="11359"/>
                  </a:cubicBezTo>
                  <a:cubicBezTo>
                    <a:pt x="14930" y="7549"/>
                    <a:pt x="16764" y="3644"/>
                    <a:pt x="1895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5"/>
            <p:cNvSpPr/>
            <p:nvPr/>
          </p:nvSpPr>
          <p:spPr>
            <a:xfrm>
              <a:off x="552450" y="1218425"/>
              <a:ext cx="418225" cy="739700"/>
            </a:xfrm>
            <a:custGeom>
              <a:rect b="b" l="l" r="r" t="t"/>
              <a:pathLst>
                <a:path extrusionOk="0" h="29588" w="16729">
                  <a:moveTo>
                    <a:pt x="16574" y="1"/>
                  </a:moveTo>
                  <a:cubicBezTo>
                    <a:pt x="14752" y="3216"/>
                    <a:pt x="13156" y="6585"/>
                    <a:pt x="11609" y="9907"/>
                  </a:cubicBezTo>
                  <a:cubicBezTo>
                    <a:pt x="9942" y="13503"/>
                    <a:pt x="8192" y="17217"/>
                    <a:pt x="6179" y="20682"/>
                  </a:cubicBezTo>
                  <a:cubicBezTo>
                    <a:pt x="4382" y="23778"/>
                    <a:pt x="2310" y="26683"/>
                    <a:pt x="0" y="29374"/>
                  </a:cubicBezTo>
                  <a:lnTo>
                    <a:pt x="0" y="29588"/>
                  </a:lnTo>
                  <a:cubicBezTo>
                    <a:pt x="2322" y="26873"/>
                    <a:pt x="4441" y="23920"/>
                    <a:pt x="6287" y="20777"/>
                  </a:cubicBezTo>
                  <a:cubicBezTo>
                    <a:pt x="8287" y="17313"/>
                    <a:pt x="10049" y="13598"/>
                    <a:pt x="11716" y="10002"/>
                  </a:cubicBezTo>
                  <a:cubicBezTo>
                    <a:pt x="13299" y="6668"/>
                    <a:pt x="14883" y="3239"/>
                    <a:pt x="16728"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5"/>
            <p:cNvSpPr/>
            <p:nvPr/>
          </p:nvSpPr>
          <p:spPr>
            <a:xfrm>
              <a:off x="552150" y="1218425"/>
              <a:ext cx="363150" cy="662025"/>
            </a:xfrm>
            <a:custGeom>
              <a:rect b="b" l="l" r="r" t="t"/>
              <a:pathLst>
                <a:path extrusionOk="0" h="26481" w="14526">
                  <a:moveTo>
                    <a:pt x="14359" y="1"/>
                  </a:moveTo>
                  <a:cubicBezTo>
                    <a:pt x="12859" y="2799"/>
                    <a:pt x="11490" y="5692"/>
                    <a:pt x="10156" y="8538"/>
                  </a:cubicBezTo>
                  <a:cubicBezTo>
                    <a:pt x="8489" y="12133"/>
                    <a:pt x="6727" y="15848"/>
                    <a:pt x="4715" y="19313"/>
                  </a:cubicBezTo>
                  <a:cubicBezTo>
                    <a:pt x="3310" y="21742"/>
                    <a:pt x="1727" y="24063"/>
                    <a:pt x="0" y="26254"/>
                  </a:cubicBezTo>
                  <a:lnTo>
                    <a:pt x="0" y="26480"/>
                  </a:lnTo>
                  <a:cubicBezTo>
                    <a:pt x="1774" y="24254"/>
                    <a:pt x="3381" y="21896"/>
                    <a:pt x="4834" y="19408"/>
                  </a:cubicBezTo>
                  <a:cubicBezTo>
                    <a:pt x="6846" y="15943"/>
                    <a:pt x="8608" y="12229"/>
                    <a:pt x="10275" y="8633"/>
                  </a:cubicBezTo>
                  <a:cubicBezTo>
                    <a:pt x="11621" y="5763"/>
                    <a:pt x="12990" y="2823"/>
                    <a:pt x="1452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5"/>
            <p:cNvSpPr/>
            <p:nvPr/>
          </p:nvSpPr>
          <p:spPr>
            <a:xfrm>
              <a:off x="551850" y="1218725"/>
              <a:ext cx="308400" cy="580175"/>
            </a:xfrm>
            <a:custGeom>
              <a:rect b="b" l="l" r="r" t="t"/>
              <a:pathLst>
                <a:path extrusionOk="0" h="23207" w="12336">
                  <a:moveTo>
                    <a:pt x="12204" y="1"/>
                  </a:moveTo>
                  <a:cubicBezTo>
                    <a:pt x="10978" y="2370"/>
                    <a:pt x="9847" y="4775"/>
                    <a:pt x="8716" y="7168"/>
                  </a:cubicBezTo>
                  <a:cubicBezTo>
                    <a:pt x="7049" y="10764"/>
                    <a:pt x="5298" y="14479"/>
                    <a:pt x="3286" y="17955"/>
                  </a:cubicBezTo>
                  <a:cubicBezTo>
                    <a:pt x="2274" y="19694"/>
                    <a:pt x="1167" y="21372"/>
                    <a:pt x="0" y="22992"/>
                  </a:cubicBezTo>
                  <a:lnTo>
                    <a:pt x="0" y="23206"/>
                  </a:lnTo>
                  <a:cubicBezTo>
                    <a:pt x="1215" y="21527"/>
                    <a:pt x="2346" y="19801"/>
                    <a:pt x="3393" y="18015"/>
                  </a:cubicBezTo>
                  <a:cubicBezTo>
                    <a:pt x="5406" y="14538"/>
                    <a:pt x="7156" y="10835"/>
                    <a:pt x="8823" y="7240"/>
                  </a:cubicBezTo>
                  <a:cubicBezTo>
                    <a:pt x="9954" y="4823"/>
                    <a:pt x="11097" y="2394"/>
                    <a:pt x="1233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5"/>
            <p:cNvSpPr/>
            <p:nvPr/>
          </p:nvSpPr>
          <p:spPr>
            <a:xfrm>
              <a:off x="552150" y="1218725"/>
              <a:ext cx="255400" cy="494150"/>
            </a:xfrm>
            <a:custGeom>
              <a:rect b="b" l="l" r="r" t="t"/>
              <a:pathLst>
                <a:path extrusionOk="0" h="19766" w="10216">
                  <a:moveTo>
                    <a:pt x="10049" y="1"/>
                  </a:moveTo>
                  <a:cubicBezTo>
                    <a:pt x="9085" y="1918"/>
                    <a:pt x="8168" y="3870"/>
                    <a:pt x="7263" y="5811"/>
                  </a:cubicBezTo>
                  <a:cubicBezTo>
                    <a:pt x="5596" y="9395"/>
                    <a:pt x="3846" y="13110"/>
                    <a:pt x="1834" y="16586"/>
                  </a:cubicBezTo>
                  <a:cubicBezTo>
                    <a:pt x="1250" y="17574"/>
                    <a:pt x="643" y="18563"/>
                    <a:pt x="0" y="19515"/>
                  </a:cubicBezTo>
                  <a:lnTo>
                    <a:pt x="0" y="19765"/>
                  </a:lnTo>
                  <a:cubicBezTo>
                    <a:pt x="691" y="18741"/>
                    <a:pt x="1346" y="17693"/>
                    <a:pt x="1965" y="16622"/>
                  </a:cubicBezTo>
                  <a:cubicBezTo>
                    <a:pt x="3977" y="13157"/>
                    <a:pt x="5727" y="9454"/>
                    <a:pt x="7394" y="5847"/>
                  </a:cubicBezTo>
                  <a:cubicBezTo>
                    <a:pt x="8299" y="3918"/>
                    <a:pt x="9227" y="1953"/>
                    <a:pt x="1021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5" name="Google Shape;1455;p35"/>
          <p:cNvGrpSpPr/>
          <p:nvPr/>
        </p:nvGrpSpPr>
        <p:grpSpPr>
          <a:xfrm flipH="1">
            <a:off x="6601605" y="-43"/>
            <a:ext cx="2542400" cy="2865695"/>
            <a:chOff x="551550" y="1218425"/>
            <a:chExt cx="1388000" cy="1564500"/>
          </a:xfrm>
        </p:grpSpPr>
        <p:sp>
          <p:nvSpPr>
            <p:cNvPr id="1456" name="Google Shape;1456;p35"/>
            <p:cNvSpPr/>
            <p:nvPr/>
          </p:nvSpPr>
          <p:spPr>
            <a:xfrm>
              <a:off x="551850" y="1218725"/>
              <a:ext cx="1387700" cy="1564200"/>
            </a:xfrm>
            <a:custGeom>
              <a:rect b="b" l="l" r="r" t="t"/>
              <a:pathLst>
                <a:path extrusionOk="0" h="62568" w="55508">
                  <a:moveTo>
                    <a:pt x="55114" y="1"/>
                  </a:moveTo>
                  <a:cubicBezTo>
                    <a:pt x="49792" y="2072"/>
                    <a:pt x="45065" y="5240"/>
                    <a:pt x="41327" y="9383"/>
                  </a:cubicBezTo>
                  <a:cubicBezTo>
                    <a:pt x="36552" y="14657"/>
                    <a:pt x="33421" y="21372"/>
                    <a:pt x="30373" y="27838"/>
                  </a:cubicBezTo>
                  <a:cubicBezTo>
                    <a:pt x="28706" y="31421"/>
                    <a:pt x="26944" y="35136"/>
                    <a:pt x="24944" y="38613"/>
                  </a:cubicBezTo>
                  <a:cubicBezTo>
                    <a:pt x="19038" y="48733"/>
                    <a:pt x="10323" y="56817"/>
                    <a:pt x="0" y="62425"/>
                  </a:cubicBezTo>
                  <a:lnTo>
                    <a:pt x="0" y="62568"/>
                  </a:lnTo>
                  <a:cubicBezTo>
                    <a:pt x="10371" y="56960"/>
                    <a:pt x="19110" y="48852"/>
                    <a:pt x="25027" y="38684"/>
                  </a:cubicBezTo>
                  <a:cubicBezTo>
                    <a:pt x="27039" y="35219"/>
                    <a:pt x="28790" y="31505"/>
                    <a:pt x="30468" y="27909"/>
                  </a:cubicBezTo>
                  <a:cubicBezTo>
                    <a:pt x="33481" y="21468"/>
                    <a:pt x="36624" y="14765"/>
                    <a:pt x="41386" y="9514"/>
                  </a:cubicBezTo>
                  <a:cubicBezTo>
                    <a:pt x="45196" y="5299"/>
                    <a:pt x="50066" y="2084"/>
                    <a:pt x="55507" y="13"/>
                  </a:cubicBezTo>
                  <a:lnTo>
                    <a:pt x="55114" y="13"/>
                  </a:lnTo>
                  <a:lnTo>
                    <a:pt x="5511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5"/>
            <p:cNvSpPr/>
            <p:nvPr/>
          </p:nvSpPr>
          <p:spPr>
            <a:xfrm>
              <a:off x="552150" y="1218725"/>
              <a:ext cx="1273400" cy="1510050"/>
            </a:xfrm>
            <a:custGeom>
              <a:rect b="b" l="l" r="r" t="t"/>
              <a:pathLst>
                <a:path extrusionOk="0" h="60402" w="50936">
                  <a:moveTo>
                    <a:pt x="50530" y="1"/>
                  </a:moveTo>
                  <a:cubicBezTo>
                    <a:pt x="46482" y="1989"/>
                    <a:pt x="42851" y="4692"/>
                    <a:pt x="39862" y="8002"/>
                  </a:cubicBezTo>
                  <a:cubicBezTo>
                    <a:pt x="35076" y="13288"/>
                    <a:pt x="31956" y="20003"/>
                    <a:pt x="28908" y="26456"/>
                  </a:cubicBezTo>
                  <a:cubicBezTo>
                    <a:pt x="27242" y="30052"/>
                    <a:pt x="25479" y="33767"/>
                    <a:pt x="23467" y="37232"/>
                  </a:cubicBezTo>
                  <a:cubicBezTo>
                    <a:pt x="17859" y="46887"/>
                    <a:pt x="9692" y="54662"/>
                    <a:pt x="0" y="60234"/>
                  </a:cubicBezTo>
                  <a:lnTo>
                    <a:pt x="0" y="60401"/>
                  </a:lnTo>
                  <a:cubicBezTo>
                    <a:pt x="9751" y="54817"/>
                    <a:pt x="17955" y="46983"/>
                    <a:pt x="23610" y="37315"/>
                  </a:cubicBezTo>
                  <a:cubicBezTo>
                    <a:pt x="25610" y="33838"/>
                    <a:pt x="27373" y="30135"/>
                    <a:pt x="29039" y="26540"/>
                  </a:cubicBezTo>
                  <a:cubicBezTo>
                    <a:pt x="32064" y="20087"/>
                    <a:pt x="35195" y="13395"/>
                    <a:pt x="39957" y="8145"/>
                  </a:cubicBezTo>
                  <a:cubicBezTo>
                    <a:pt x="43029" y="4751"/>
                    <a:pt x="46768" y="2025"/>
                    <a:pt x="5093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5"/>
            <p:cNvSpPr/>
            <p:nvPr/>
          </p:nvSpPr>
          <p:spPr>
            <a:xfrm>
              <a:off x="552150" y="1218425"/>
              <a:ext cx="1169500" cy="1452600"/>
            </a:xfrm>
            <a:custGeom>
              <a:rect b="b" l="l" r="r" t="t"/>
              <a:pathLst>
                <a:path extrusionOk="0" h="58104" w="46780">
                  <a:moveTo>
                    <a:pt x="46554" y="1"/>
                  </a:moveTo>
                  <a:cubicBezTo>
                    <a:pt x="43517" y="1799"/>
                    <a:pt x="40767" y="4013"/>
                    <a:pt x="38410" y="6609"/>
                  </a:cubicBezTo>
                  <a:cubicBezTo>
                    <a:pt x="33635" y="11895"/>
                    <a:pt x="30516" y="18598"/>
                    <a:pt x="27456" y="25063"/>
                  </a:cubicBezTo>
                  <a:cubicBezTo>
                    <a:pt x="25789" y="28647"/>
                    <a:pt x="24039" y="32374"/>
                    <a:pt x="22027" y="35839"/>
                  </a:cubicBezTo>
                  <a:cubicBezTo>
                    <a:pt x="16681" y="44995"/>
                    <a:pt x="9049" y="52495"/>
                    <a:pt x="0" y="57972"/>
                  </a:cubicBezTo>
                  <a:lnTo>
                    <a:pt x="0" y="58103"/>
                  </a:lnTo>
                  <a:cubicBezTo>
                    <a:pt x="9096" y="52626"/>
                    <a:pt x="16776" y="45090"/>
                    <a:pt x="22134" y="35898"/>
                  </a:cubicBezTo>
                  <a:cubicBezTo>
                    <a:pt x="24146" y="32433"/>
                    <a:pt x="25896" y="28719"/>
                    <a:pt x="27563" y="25123"/>
                  </a:cubicBezTo>
                  <a:cubicBezTo>
                    <a:pt x="30599" y="18682"/>
                    <a:pt x="33731" y="11979"/>
                    <a:pt x="38505" y="6716"/>
                  </a:cubicBezTo>
                  <a:cubicBezTo>
                    <a:pt x="40886" y="4061"/>
                    <a:pt x="43684" y="1811"/>
                    <a:pt x="4678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5"/>
            <p:cNvSpPr/>
            <p:nvPr/>
          </p:nvSpPr>
          <p:spPr>
            <a:xfrm>
              <a:off x="551850" y="1218725"/>
              <a:ext cx="1081100" cy="1397225"/>
            </a:xfrm>
            <a:custGeom>
              <a:rect b="b" l="l" r="r" t="t"/>
              <a:pathLst>
                <a:path extrusionOk="0" h="55889" w="43244">
                  <a:moveTo>
                    <a:pt x="42982" y="1"/>
                  </a:moveTo>
                  <a:cubicBezTo>
                    <a:pt x="40779" y="1525"/>
                    <a:pt x="38767" y="3275"/>
                    <a:pt x="36981" y="5251"/>
                  </a:cubicBezTo>
                  <a:cubicBezTo>
                    <a:pt x="32207" y="10538"/>
                    <a:pt x="29075" y="17253"/>
                    <a:pt x="26027" y="23706"/>
                  </a:cubicBezTo>
                  <a:cubicBezTo>
                    <a:pt x="24360" y="27302"/>
                    <a:pt x="22610" y="31016"/>
                    <a:pt x="20598" y="34481"/>
                  </a:cubicBezTo>
                  <a:cubicBezTo>
                    <a:pt x="15538" y="43149"/>
                    <a:pt x="8418" y="50340"/>
                    <a:pt x="0" y="55722"/>
                  </a:cubicBezTo>
                  <a:lnTo>
                    <a:pt x="0" y="55889"/>
                  </a:lnTo>
                  <a:cubicBezTo>
                    <a:pt x="8501" y="50471"/>
                    <a:pt x="15657" y="43256"/>
                    <a:pt x="20741" y="34529"/>
                  </a:cubicBezTo>
                  <a:cubicBezTo>
                    <a:pt x="22753" y="31064"/>
                    <a:pt x="24515" y="27361"/>
                    <a:pt x="26182" y="23754"/>
                  </a:cubicBezTo>
                  <a:cubicBezTo>
                    <a:pt x="29194" y="17312"/>
                    <a:pt x="32338" y="10609"/>
                    <a:pt x="37100" y="5359"/>
                  </a:cubicBezTo>
                  <a:cubicBezTo>
                    <a:pt x="38922" y="3335"/>
                    <a:pt x="41005" y="1549"/>
                    <a:pt x="43244"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5"/>
            <p:cNvSpPr/>
            <p:nvPr/>
          </p:nvSpPr>
          <p:spPr>
            <a:xfrm>
              <a:off x="551550" y="1219025"/>
              <a:ext cx="997775" cy="1338875"/>
            </a:xfrm>
            <a:custGeom>
              <a:rect b="b" l="l" r="r" t="t"/>
              <a:pathLst>
                <a:path extrusionOk="0" h="53555" w="39911">
                  <a:moveTo>
                    <a:pt x="39672" y="1"/>
                  </a:moveTo>
                  <a:cubicBezTo>
                    <a:pt x="38184" y="1179"/>
                    <a:pt x="36814" y="2477"/>
                    <a:pt x="35540" y="3870"/>
                  </a:cubicBezTo>
                  <a:cubicBezTo>
                    <a:pt x="30754" y="9157"/>
                    <a:pt x="27635" y="15872"/>
                    <a:pt x="24587" y="22325"/>
                  </a:cubicBezTo>
                  <a:cubicBezTo>
                    <a:pt x="22920" y="25921"/>
                    <a:pt x="21158" y="29635"/>
                    <a:pt x="19146" y="33100"/>
                  </a:cubicBezTo>
                  <a:cubicBezTo>
                    <a:pt x="14383" y="41280"/>
                    <a:pt x="7799" y="48102"/>
                    <a:pt x="0" y="53388"/>
                  </a:cubicBezTo>
                  <a:lnTo>
                    <a:pt x="0" y="53555"/>
                  </a:lnTo>
                  <a:cubicBezTo>
                    <a:pt x="7882" y="48221"/>
                    <a:pt x="14502" y="41351"/>
                    <a:pt x="19300" y="33136"/>
                  </a:cubicBezTo>
                  <a:cubicBezTo>
                    <a:pt x="21312" y="29659"/>
                    <a:pt x="23063" y="25956"/>
                    <a:pt x="24730" y="22361"/>
                  </a:cubicBezTo>
                  <a:cubicBezTo>
                    <a:pt x="27754" y="15919"/>
                    <a:pt x="30897" y="9216"/>
                    <a:pt x="35660" y="3965"/>
                  </a:cubicBezTo>
                  <a:cubicBezTo>
                    <a:pt x="36945" y="2513"/>
                    <a:pt x="38374" y="1191"/>
                    <a:pt x="3991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5"/>
            <p:cNvSpPr/>
            <p:nvPr/>
          </p:nvSpPr>
          <p:spPr>
            <a:xfrm>
              <a:off x="551850" y="1218725"/>
              <a:ext cx="920075" cy="1279350"/>
            </a:xfrm>
            <a:custGeom>
              <a:rect b="b" l="l" r="r" t="t"/>
              <a:pathLst>
                <a:path extrusionOk="0" h="51174" w="36803">
                  <a:moveTo>
                    <a:pt x="36600" y="1"/>
                  </a:moveTo>
                  <a:cubicBezTo>
                    <a:pt x="35719" y="787"/>
                    <a:pt x="34886" y="1620"/>
                    <a:pt x="34100" y="2501"/>
                  </a:cubicBezTo>
                  <a:cubicBezTo>
                    <a:pt x="29313" y="7787"/>
                    <a:pt x="26194" y="14491"/>
                    <a:pt x="23146" y="20956"/>
                  </a:cubicBezTo>
                  <a:cubicBezTo>
                    <a:pt x="21479" y="24540"/>
                    <a:pt x="19717" y="28266"/>
                    <a:pt x="17705" y="31731"/>
                  </a:cubicBezTo>
                  <a:cubicBezTo>
                    <a:pt x="13240" y="39398"/>
                    <a:pt x="7168" y="45899"/>
                    <a:pt x="0" y="51031"/>
                  </a:cubicBezTo>
                  <a:lnTo>
                    <a:pt x="0" y="51174"/>
                  </a:lnTo>
                  <a:cubicBezTo>
                    <a:pt x="7227" y="46018"/>
                    <a:pt x="13347" y="39482"/>
                    <a:pt x="17824" y="31778"/>
                  </a:cubicBezTo>
                  <a:cubicBezTo>
                    <a:pt x="19836" y="28314"/>
                    <a:pt x="21598" y="24599"/>
                    <a:pt x="23265" y="21003"/>
                  </a:cubicBezTo>
                  <a:cubicBezTo>
                    <a:pt x="26277" y="14562"/>
                    <a:pt x="29421" y="7859"/>
                    <a:pt x="34183" y="2608"/>
                  </a:cubicBezTo>
                  <a:cubicBezTo>
                    <a:pt x="35016" y="1703"/>
                    <a:pt x="35874" y="822"/>
                    <a:pt x="3680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5"/>
            <p:cNvSpPr/>
            <p:nvPr/>
          </p:nvSpPr>
          <p:spPr>
            <a:xfrm>
              <a:off x="551850" y="1218725"/>
              <a:ext cx="847150" cy="1217750"/>
            </a:xfrm>
            <a:custGeom>
              <a:rect b="b" l="l" r="r" t="t"/>
              <a:pathLst>
                <a:path extrusionOk="0" h="48710" w="33886">
                  <a:moveTo>
                    <a:pt x="33707" y="1"/>
                  </a:moveTo>
                  <a:cubicBezTo>
                    <a:pt x="33350" y="358"/>
                    <a:pt x="32992" y="727"/>
                    <a:pt x="32647" y="1120"/>
                  </a:cubicBezTo>
                  <a:cubicBezTo>
                    <a:pt x="27873" y="6406"/>
                    <a:pt x="24753" y="13110"/>
                    <a:pt x="21693" y="19575"/>
                  </a:cubicBezTo>
                  <a:cubicBezTo>
                    <a:pt x="20027" y="23158"/>
                    <a:pt x="18276" y="26885"/>
                    <a:pt x="16264" y="30350"/>
                  </a:cubicBezTo>
                  <a:cubicBezTo>
                    <a:pt x="12097" y="37482"/>
                    <a:pt x="6549" y="43613"/>
                    <a:pt x="0" y="48566"/>
                  </a:cubicBezTo>
                  <a:lnTo>
                    <a:pt x="0" y="48709"/>
                  </a:lnTo>
                  <a:cubicBezTo>
                    <a:pt x="6596" y="43732"/>
                    <a:pt x="12204" y="37565"/>
                    <a:pt x="16383" y="30374"/>
                  </a:cubicBezTo>
                  <a:cubicBezTo>
                    <a:pt x="18395" y="26909"/>
                    <a:pt x="20146" y="23206"/>
                    <a:pt x="21812" y="19598"/>
                  </a:cubicBezTo>
                  <a:cubicBezTo>
                    <a:pt x="24837" y="13157"/>
                    <a:pt x="27980" y="6466"/>
                    <a:pt x="32742" y="1203"/>
                  </a:cubicBezTo>
                  <a:cubicBezTo>
                    <a:pt x="33111" y="787"/>
                    <a:pt x="33504" y="394"/>
                    <a:pt x="3388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5"/>
            <p:cNvSpPr/>
            <p:nvPr/>
          </p:nvSpPr>
          <p:spPr>
            <a:xfrm>
              <a:off x="552150" y="1218725"/>
              <a:ext cx="779275" cy="1156125"/>
            </a:xfrm>
            <a:custGeom>
              <a:rect b="b" l="l" r="r" t="t"/>
              <a:pathLst>
                <a:path extrusionOk="0" h="46245" w="31171">
                  <a:moveTo>
                    <a:pt x="30956" y="1"/>
                  </a:moveTo>
                  <a:cubicBezTo>
                    <a:pt x="26313" y="5240"/>
                    <a:pt x="23253" y="11824"/>
                    <a:pt x="20253" y="18170"/>
                  </a:cubicBezTo>
                  <a:cubicBezTo>
                    <a:pt x="18586" y="21765"/>
                    <a:pt x="16836" y="25480"/>
                    <a:pt x="14823" y="28945"/>
                  </a:cubicBezTo>
                  <a:cubicBezTo>
                    <a:pt x="10966" y="35553"/>
                    <a:pt x="5929" y="41292"/>
                    <a:pt x="0" y="46054"/>
                  </a:cubicBezTo>
                  <a:lnTo>
                    <a:pt x="0" y="46245"/>
                  </a:lnTo>
                  <a:cubicBezTo>
                    <a:pt x="5965" y="41446"/>
                    <a:pt x="11061" y="35672"/>
                    <a:pt x="14942" y="29028"/>
                  </a:cubicBezTo>
                  <a:cubicBezTo>
                    <a:pt x="16955" y="25552"/>
                    <a:pt x="18705" y="21849"/>
                    <a:pt x="20372" y="18253"/>
                  </a:cubicBezTo>
                  <a:cubicBezTo>
                    <a:pt x="23384" y="11883"/>
                    <a:pt x="26480" y="5240"/>
                    <a:pt x="3117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5"/>
            <p:cNvSpPr/>
            <p:nvPr/>
          </p:nvSpPr>
          <p:spPr>
            <a:xfrm>
              <a:off x="552150" y="1218725"/>
              <a:ext cx="714100" cy="1091825"/>
            </a:xfrm>
            <a:custGeom>
              <a:rect b="b" l="l" r="r" t="t"/>
              <a:pathLst>
                <a:path extrusionOk="0" h="43673" w="28564">
                  <a:moveTo>
                    <a:pt x="28373" y="1"/>
                  </a:moveTo>
                  <a:cubicBezTo>
                    <a:pt x="24348" y="5001"/>
                    <a:pt x="21550" y="11002"/>
                    <a:pt x="18812" y="16824"/>
                  </a:cubicBezTo>
                  <a:cubicBezTo>
                    <a:pt x="17145" y="20408"/>
                    <a:pt x="15395" y="24123"/>
                    <a:pt x="13383" y="27588"/>
                  </a:cubicBezTo>
                  <a:cubicBezTo>
                    <a:pt x="9858" y="33648"/>
                    <a:pt x="5298" y="38994"/>
                    <a:pt x="0" y="43506"/>
                  </a:cubicBezTo>
                  <a:lnTo>
                    <a:pt x="0" y="43673"/>
                  </a:lnTo>
                  <a:cubicBezTo>
                    <a:pt x="5358" y="39125"/>
                    <a:pt x="9942" y="33755"/>
                    <a:pt x="13514" y="27635"/>
                  </a:cubicBezTo>
                  <a:cubicBezTo>
                    <a:pt x="15526" y="24170"/>
                    <a:pt x="17276" y="20468"/>
                    <a:pt x="18943" y="16860"/>
                  </a:cubicBezTo>
                  <a:cubicBezTo>
                    <a:pt x="21681" y="11026"/>
                    <a:pt x="24515" y="5001"/>
                    <a:pt x="28563"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5"/>
            <p:cNvSpPr/>
            <p:nvPr/>
          </p:nvSpPr>
          <p:spPr>
            <a:xfrm>
              <a:off x="552150" y="1218725"/>
              <a:ext cx="650700" cy="1025150"/>
            </a:xfrm>
            <a:custGeom>
              <a:rect b="b" l="l" r="r" t="t"/>
              <a:pathLst>
                <a:path extrusionOk="0" h="41006" w="26028">
                  <a:moveTo>
                    <a:pt x="25849" y="1"/>
                  </a:moveTo>
                  <a:cubicBezTo>
                    <a:pt x="22396" y="4704"/>
                    <a:pt x="19860" y="10133"/>
                    <a:pt x="17371" y="15419"/>
                  </a:cubicBezTo>
                  <a:cubicBezTo>
                    <a:pt x="15704" y="19003"/>
                    <a:pt x="13942" y="22730"/>
                    <a:pt x="11942" y="26194"/>
                  </a:cubicBezTo>
                  <a:cubicBezTo>
                    <a:pt x="8727" y="31707"/>
                    <a:pt x="4679" y="36601"/>
                    <a:pt x="0" y="40827"/>
                  </a:cubicBezTo>
                  <a:lnTo>
                    <a:pt x="0" y="41006"/>
                  </a:lnTo>
                  <a:cubicBezTo>
                    <a:pt x="4739" y="36743"/>
                    <a:pt x="8823" y="31802"/>
                    <a:pt x="12073" y="26242"/>
                  </a:cubicBezTo>
                  <a:cubicBezTo>
                    <a:pt x="14085" y="22777"/>
                    <a:pt x="15835" y="19063"/>
                    <a:pt x="17502" y="15467"/>
                  </a:cubicBezTo>
                  <a:cubicBezTo>
                    <a:pt x="19991" y="10169"/>
                    <a:pt x="22551" y="4704"/>
                    <a:pt x="26027"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5"/>
            <p:cNvSpPr/>
            <p:nvPr/>
          </p:nvSpPr>
          <p:spPr>
            <a:xfrm>
              <a:off x="552150" y="1218425"/>
              <a:ext cx="590275" cy="957600"/>
            </a:xfrm>
            <a:custGeom>
              <a:rect b="b" l="l" r="r" t="t"/>
              <a:pathLst>
                <a:path extrusionOk="0" h="38304" w="23611">
                  <a:moveTo>
                    <a:pt x="23455" y="1"/>
                  </a:moveTo>
                  <a:cubicBezTo>
                    <a:pt x="20479" y="4370"/>
                    <a:pt x="18193" y="9288"/>
                    <a:pt x="15943" y="14062"/>
                  </a:cubicBezTo>
                  <a:cubicBezTo>
                    <a:pt x="14276" y="17646"/>
                    <a:pt x="12514" y="21373"/>
                    <a:pt x="10513" y="24837"/>
                  </a:cubicBezTo>
                  <a:cubicBezTo>
                    <a:pt x="7620" y="29778"/>
                    <a:pt x="4084" y="34231"/>
                    <a:pt x="0" y="38148"/>
                  </a:cubicBezTo>
                  <a:lnTo>
                    <a:pt x="0" y="38303"/>
                  </a:lnTo>
                  <a:cubicBezTo>
                    <a:pt x="4120" y="34362"/>
                    <a:pt x="7692" y="29874"/>
                    <a:pt x="10609" y="24885"/>
                  </a:cubicBezTo>
                  <a:cubicBezTo>
                    <a:pt x="12621" y="21420"/>
                    <a:pt x="14383" y="17705"/>
                    <a:pt x="16050" y="14110"/>
                  </a:cubicBezTo>
                  <a:cubicBezTo>
                    <a:pt x="18288" y="9312"/>
                    <a:pt x="20598" y="4394"/>
                    <a:pt x="2361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5"/>
            <p:cNvSpPr/>
            <p:nvPr/>
          </p:nvSpPr>
          <p:spPr>
            <a:xfrm>
              <a:off x="552150" y="1218725"/>
              <a:ext cx="531625" cy="888225"/>
            </a:xfrm>
            <a:custGeom>
              <a:rect b="b" l="l" r="r" t="t"/>
              <a:pathLst>
                <a:path extrusionOk="0" h="35529" w="21265">
                  <a:moveTo>
                    <a:pt x="21086" y="1"/>
                  </a:moveTo>
                  <a:cubicBezTo>
                    <a:pt x="18550" y="4001"/>
                    <a:pt x="16490" y="8395"/>
                    <a:pt x="14478" y="12669"/>
                  </a:cubicBezTo>
                  <a:cubicBezTo>
                    <a:pt x="12811" y="16253"/>
                    <a:pt x="11061" y="19979"/>
                    <a:pt x="9049" y="23444"/>
                  </a:cubicBezTo>
                  <a:cubicBezTo>
                    <a:pt x="6525" y="27790"/>
                    <a:pt x="3465" y="31743"/>
                    <a:pt x="0" y="35303"/>
                  </a:cubicBezTo>
                  <a:lnTo>
                    <a:pt x="0" y="35529"/>
                  </a:lnTo>
                  <a:cubicBezTo>
                    <a:pt x="3512" y="31921"/>
                    <a:pt x="6608" y="27921"/>
                    <a:pt x="9168" y="23516"/>
                  </a:cubicBezTo>
                  <a:cubicBezTo>
                    <a:pt x="11180" y="20051"/>
                    <a:pt x="12930" y="16348"/>
                    <a:pt x="14597" y="12740"/>
                  </a:cubicBezTo>
                  <a:cubicBezTo>
                    <a:pt x="16621" y="8442"/>
                    <a:pt x="18693" y="4025"/>
                    <a:pt x="212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5"/>
            <p:cNvSpPr/>
            <p:nvPr/>
          </p:nvSpPr>
          <p:spPr>
            <a:xfrm>
              <a:off x="552450" y="1218425"/>
              <a:ext cx="473875" cy="814725"/>
            </a:xfrm>
            <a:custGeom>
              <a:rect b="b" l="l" r="r" t="t"/>
              <a:pathLst>
                <a:path extrusionOk="0" h="32589" w="18955">
                  <a:moveTo>
                    <a:pt x="18788" y="1"/>
                  </a:moveTo>
                  <a:cubicBezTo>
                    <a:pt x="16633" y="3632"/>
                    <a:pt x="14811" y="7502"/>
                    <a:pt x="13025" y="11300"/>
                  </a:cubicBezTo>
                  <a:cubicBezTo>
                    <a:pt x="11359" y="14884"/>
                    <a:pt x="9608" y="18598"/>
                    <a:pt x="7596" y="22075"/>
                  </a:cubicBezTo>
                  <a:cubicBezTo>
                    <a:pt x="5417" y="25790"/>
                    <a:pt x="2881" y="29243"/>
                    <a:pt x="0" y="32386"/>
                  </a:cubicBezTo>
                  <a:lnTo>
                    <a:pt x="0" y="32588"/>
                  </a:lnTo>
                  <a:cubicBezTo>
                    <a:pt x="2905" y="29409"/>
                    <a:pt x="5513" y="25909"/>
                    <a:pt x="7715" y="22135"/>
                  </a:cubicBezTo>
                  <a:cubicBezTo>
                    <a:pt x="9727" y="18658"/>
                    <a:pt x="11478" y="14955"/>
                    <a:pt x="13145" y="11359"/>
                  </a:cubicBezTo>
                  <a:cubicBezTo>
                    <a:pt x="14930" y="7549"/>
                    <a:pt x="16764" y="3644"/>
                    <a:pt x="1895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5"/>
            <p:cNvSpPr/>
            <p:nvPr/>
          </p:nvSpPr>
          <p:spPr>
            <a:xfrm>
              <a:off x="552450" y="1218425"/>
              <a:ext cx="418225" cy="739700"/>
            </a:xfrm>
            <a:custGeom>
              <a:rect b="b" l="l" r="r" t="t"/>
              <a:pathLst>
                <a:path extrusionOk="0" h="29588" w="16729">
                  <a:moveTo>
                    <a:pt x="16574" y="1"/>
                  </a:moveTo>
                  <a:cubicBezTo>
                    <a:pt x="14752" y="3216"/>
                    <a:pt x="13156" y="6585"/>
                    <a:pt x="11609" y="9907"/>
                  </a:cubicBezTo>
                  <a:cubicBezTo>
                    <a:pt x="9942" y="13503"/>
                    <a:pt x="8192" y="17217"/>
                    <a:pt x="6179" y="20682"/>
                  </a:cubicBezTo>
                  <a:cubicBezTo>
                    <a:pt x="4382" y="23778"/>
                    <a:pt x="2310" y="26683"/>
                    <a:pt x="0" y="29374"/>
                  </a:cubicBezTo>
                  <a:lnTo>
                    <a:pt x="0" y="29588"/>
                  </a:lnTo>
                  <a:cubicBezTo>
                    <a:pt x="2322" y="26873"/>
                    <a:pt x="4441" y="23920"/>
                    <a:pt x="6287" y="20777"/>
                  </a:cubicBezTo>
                  <a:cubicBezTo>
                    <a:pt x="8287" y="17313"/>
                    <a:pt x="10049" y="13598"/>
                    <a:pt x="11716" y="10002"/>
                  </a:cubicBezTo>
                  <a:cubicBezTo>
                    <a:pt x="13299" y="6668"/>
                    <a:pt x="14883" y="3239"/>
                    <a:pt x="16728"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5"/>
            <p:cNvSpPr/>
            <p:nvPr/>
          </p:nvSpPr>
          <p:spPr>
            <a:xfrm>
              <a:off x="552150" y="1218425"/>
              <a:ext cx="363150" cy="662025"/>
            </a:xfrm>
            <a:custGeom>
              <a:rect b="b" l="l" r="r" t="t"/>
              <a:pathLst>
                <a:path extrusionOk="0" h="26481" w="14526">
                  <a:moveTo>
                    <a:pt x="14359" y="1"/>
                  </a:moveTo>
                  <a:cubicBezTo>
                    <a:pt x="12859" y="2799"/>
                    <a:pt x="11490" y="5692"/>
                    <a:pt x="10156" y="8538"/>
                  </a:cubicBezTo>
                  <a:cubicBezTo>
                    <a:pt x="8489" y="12133"/>
                    <a:pt x="6727" y="15848"/>
                    <a:pt x="4715" y="19313"/>
                  </a:cubicBezTo>
                  <a:cubicBezTo>
                    <a:pt x="3310" y="21742"/>
                    <a:pt x="1727" y="24063"/>
                    <a:pt x="0" y="26254"/>
                  </a:cubicBezTo>
                  <a:lnTo>
                    <a:pt x="0" y="26480"/>
                  </a:lnTo>
                  <a:cubicBezTo>
                    <a:pt x="1774" y="24254"/>
                    <a:pt x="3381" y="21896"/>
                    <a:pt x="4834" y="19408"/>
                  </a:cubicBezTo>
                  <a:cubicBezTo>
                    <a:pt x="6846" y="15943"/>
                    <a:pt x="8608" y="12229"/>
                    <a:pt x="10275" y="8633"/>
                  </a:cubicBezTo>
                  <a:cubicBezTo>
                    <a:pt x="11621" y="5763"/>
                    <a:pt x="12990" y="2823"/>
                    <a:pt x="1452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5"/>
            <p:cNvSpPr/>
            <p:nvPr/>
          </p:nvSpPr>
          <p:spPr>
            <a:xfrm>
              <a:off x="551850" y="1218725"/>
              <a:ext cx="308400" cy="580175"/>
            </a:xfrm>
            <a:custGeom>
              <a:rect b="b" l="l" r="r" t="t"/>
              <a:pathLst>
                <a:path extrusionOk="0" h="23207" w="12336">
                  <a:moveTo>
                    <a:pt x="12204" y="1"/>
                  </a:moveTo>
                  <a:cubicBezTo>
                    <a:pt x="10978" y="2370"/>
                    <a:pt x="9847" y="4775"/>
                    <a:pt x="8716" y="7168"/>
                  </a:cubicBezTo>
                  <a:cubicBezTo>
                    <a:pt x="7049" y="10764"/>
                    <a:pt x="5298" y="14479"/>
                    <a:pt x="3286" y="17955"/>
                  </a:cubicBezTo>
                  <a:cubicBezTo>
                    <a:pt x="2274" y="19694"/>
                    <a:pt x="1167" y="21372"/>
                    <a:pt x="0" y="22992"/>
                  </a:cubicBezTo>
                  <a:lnTo>
                    <a:pt x="0" y="23206"/>
                  </a:lnTo>
                  <a:cubicBezTo>
                    <a:pt x="1215" y="21527"/>
                    <a:pt x="2346" y="19801"/>
                    <a:pt x="3393" y="18015"/>
                  </a:cubicBezTo>
                  <a:cubicBezTo>
                    <a:pt x="5406" y="14538"/>
                    <a:pt x="7156" y="10835"/>
                    <a:pt x="8823" y="7240"/>
                  </a:cubicBezTo>
                  <a:cubicBezTo>
                    <a:pt x="9954" y="4823"/>
                    <a:pt x="11097" y="2394"/>
                    <a:pt x="1233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5"/>
            <p:cNvSpPr/>
            <p:nvPr/>
          </p:nvSpPr>
          <p:spPr>
            <a:xfrm>
              <a:off x="552150" y="1218725"/>
              <a:ext cx="255400" cy="494150"/>
            </a:xfrm>
            <a:custGeom>
              <a:rect b="b" l="l" r="r" t="t"/>
              <a:pathLst>
                <a:path extrusionOk="0" h="19766" w="10216">
                  <a:moveTo>
                    <a:pt x="10049" y="1"/>
                  </a:moveTo>
                  <a:cubicBezTo>
                    <a:pt x="9085" y="1918"/>
                    <a:pt x="8168" y="3870"/>
                    <a:pt x="7263" y="5811"/>
                  </a:cubicBezTo>
                  <a:cubicBezTo>
                    <a:pt x="5596" y="9395"/>
                    <a:pt x="3846" y="13110"/>
                    <a:pt x="1834" y="16586"/>
                  </a:cubicBezTo>
                  <a:cubicBezTo>
                    <a:pt x="1250" y="17574"/>
                    <a:pt x="643" y="18563"/>
                    <a:pt x="0" y="19515"/>
                  </a:cubicBezTo>
                  <a:lnTo>
                    <a:pt x="0" y="19765"/>
                  </a:lnTo>
                  <a:cubicBezTo>
                    <a:pt x="691" y="18741"/>
                    <a:pt x="1346" y="17693"/>
                    <a:pt x="1965" y="16622"/>
                  </a:cubicBezTo>
                  <a:cubicBezTo>
                    <a:pt x="3977" y="13157"/>
                    <a:pt x="5727" y="9454"/>
                    <a:pt x="7394" y="5847"/>
                  </a:cubicBezTo>
                  <a:cubicBezTo>
                    <a:pt x="8299" y="3918"/>
                    <a:pt x="9227" y="1953"/>
                    <a:pt x="1021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3" name="Google Shape;1473;p35"/>
          <p:cNvSpPr txBox="1"/>
          <p:nvPr>
            <p:ph idx="1" type="subTitle"/>
          </p:nvPr>
        </p:nvSpPr>
        <p:spPr>
          <a:xfrm>
            <a:off x="2196500" y="3487225"/>
            <a:ext cx="4751400" cy="103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999999"/>
              </a:buClr>
              <a:buSzPts val="800"/>
              <a:buFont typeface="Open Sans"/>
              <a:buChar char="●"/>
              <a:defRPr sz="1400"/>
            </a:lvl1pPr>
            <a:lvl2pPr lvl="1" rtl="0" algn="ctr">
              <a:lnSpc>
                <a:spcPct val="100000"/>
              </a:lnSpc>
              <a:spcBef>
                <a:spcPts val="0"/>
              </a:spcBef>
              <a:spcAft>
                <a:spcPts val="0"/>
              </a:spcAft>
              <a:buClr>
                <a:srgbClr val="999999"/>
              </a:buClr>
              <a:buSzPts val="800"/>
              <a:buFont typeface="Open Sans"/>
              <a:buChar char="○"/>
              <a:defRPr/>
            </a:lvl2pPr>
            <a:lvl3pPr lvl="2" rtl="0" algn="ctr">
              <a:lnSpc>
                <a:spcPct val="100000"/>
              </a:lnSpc>
              <a:spcBef>
                <a:spcPts val="1600"/>
              </a:spcBef>
              <a:spcAft>
                <a:spcPts val="0"/>
              </a:spcAft>
              <a:buClr>
                <a:srgbClr val="999999"/>
              </a:buClr>
              <a:buSzPts val="800"/>
              <a:buFont typeface="Open Sans"/>
              <a:buChar char="■"/>
              <a:defRPr/>
            </a:lvl3pPr>
            <a:lvl4pPr lvl="3" rtl="0" algn="ctr">
              <a:lnSpc>
                <a:spcPct val="100000"/>
              </a:lnSpc>
              <a:spcBef>
                <a:spcPts val="1600"/>
              </a:spcBef>
              <a:spcAft>
                <a:spcPts val="0"/>
              </a:spcAft>
              <a:buClr>
                <a:srgbClr val="999999"/>
              </a:buClr>
              <a:buSzPts val="800"/>
              <a:buFont typeface="Open Sans"/>
              <a:buChar char="●"/>
              <a:defRPr/>
            </a:lvl4pPr>
            <a:lvl5pPr lvl="4" rtl="0" algn="ctr">
              <a:lnSpc>
                <a:spcPct val="100000"/>
              </a:lnSpc>
              <a:spcBef>
                <a:spcPts val="1600"/>
              </a:spcBef>
              <a:spcAft>
                <a:spcPts val="0"/>
              </a:spcAft>
              <a:buClr>
                <a:srgbClr val="999999"/>
              </a:buClr>
              <a:buSzPts val="1200"/>
              <a:buFont typeface="Open Sans"/>
              <a:buChar char="○"/>
              <a:defRPr/>
            </a:lvl5pPr>
            <a:lvl6pPr lvl="5" rtl="0" algn="ctr">
              <a:lnSpc>
                <a:spcPct val="100000"/>
              </a:lnSpc>
              <a:spcBef>
                <a:spcPts val="1600"/>
              </a:spcBef>
              <a:spcAft>
                <a:spcPts val="0"/>
              </a:spcAft>
              <a:buClr>
                <a:srgbClr val="999999"/>
              </a:buClr>
              <a:buSzPts val="1200"/>
              <a:buFont typeface="Open Sans"/>
              <a:buChar char="■"/>
              <a:defRPr/>
            </a:lvl6pPr>
            <a:lvl7pPr lvl="6" rtl="0" algn="ctr">
              <a:lnSpc>
                <a:spcPct val="100000"/>
              </a:lnSpc>
              <a:spcBef>
                <a:spcPts val="1600"/>
              </a:spcBef>
              <a:spcAft>
                <a:spcPts val="0"/>
              </a:spcAft>
              <a:buClr>
                <a:srgbClr val="999999"/>
              </a:buClr>
              <a:buSzPts val="700"/>
              <a:buFont typeface="Open Sans"/>
              <a:buChar char="●"/>
              <a:defRPr/>
            </a:lvl7pPr>
            <a:lvl8pPr lvl="7" rtl="0" algn="ctr">
              <a:lnSpc>
                <a:spcPct val="100000"/>
              </a:lnSpc>
              <a:spcBef>
                <a:spcPts val="1600"/>
              </a:spcBef>
              <a:spcAft>
                <a:spcPts val="0"/>
              </a:spcAft>
              <a:buClr>
                <a:srgbClr val="999999"/>
              </a:buClr>
              <a:buSzPts val="700"/>
              <a:buFont typeface="Open Sans"/>
              <a:buChar char="○"/>
              <a:defRPr/>
            </a:lvl8pPr>
            <a:lvl9pPr lvl="8" rtl="0" algn="ctr">
              <a:lnSpc>
                <a:spcPct val="100000"/>
              </a:lnSpc>
              <a:spcBef>
                <a:spcPts val="1600"/>
              </a:spcBef>
              <a:spcAft>
                <a:spcPts val="1600"/>
              </a:spcAft>
              <a:buClr>
                <a:srgbClr val="999999"/>
              </a:buClr>
              <a:buSzPts val="600"/>
              <a:buFont typeface="Open Sans"/>
              <a:buChar char="■"/>
              <a:defRPr/>
            </a:lvl9pPr>
          </a:lstStyle>
          <a:p/>
        </p:txBody>
      </p:sp>
      <p:sp>
        <p:nvSpPr>
          <p:cNvPr id="1474" name="Google Shape;1474;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
  <p:cSld name="CUSTOM_19">
    <p:spTree>
      <p:nvGrpSpPr>
        <p:cNvPr id="1475" name="Shape 1475"/>
        <p:cNvGrpSpPr/>
        <p:nvPr/>
      </p:nvGrpSpPr>
      <p:grpSpPr>
        <a:xfrm>
          <a:off x="0" y="0"/>
          <a:ext cx="0" cy="0"/>
          <a:chOff x="0" y="0"/>
          <a:chExt cx="0" cy="0"/>
        </a:xfrm>
      </p:grpSpPr>
      <p:sp>
        <p:nvSpPr>
          <p:cNvPr id="1476" name="Google Shape;1476;p36"/>
          <p:cNvSpPr/>
          <p:nvPr/>
        </p:nvSpPr>
        <p:spPr>
          <a:xfrm>
            <a:off x="889359" y="1257525"/>
            <a:ext cx="3580200" cy="15762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78" name="Google Shape;1478;p36"/>
          <p:cNvSpPr txBox="1"/>
          <p:nvPr>
            <p:ph idx="2" type="title"/>
          </p:nvPr>
        </p:nvSpPr>
        <p:spPr>
          <a:xfrm>
            <a:off x="1078648" y="1411888"/>
            <a:ext cx="3201600" cy="4728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500"/>
              <a:buNone/>
              <a:defRPr sz="2300"/>
            </a:lvl1pPr>
            <a:lvl2pPr lvl="1" rtl="0" algn="l">
              <a:spcBef>
                <a:spcPts val="0"/>
              </a:spcBef>
              <a:spcAft>
                <a:spcPts val="0"/>
              </a:spcAft>
              <a:buSzPts val="3500"/>
              <a:buNone/>
              <a:defRPr/>
            </a:lvl2pPr>
            <a:lvl3pPr lvl="2" rtl="0" algn="l">
              <a:spcBef>
                <a:spcPts val="0"/>
              </a:spcBef>
              <a:spcAft>
                <a:spcPts val="0"/>
              </a:spcAft>
              <a:buSzPts val="3500"/>
              <a:buNone/>
              <a:defRPr/>
            </a:lvl3pPr>
            <a:lvl4pPr lvl="3" rtl="0" algn="l">
              <a:spcBef>
                <a:spcPts val="0"/>
              </a:spcBef>
              <a:spcAft>
                <a:spcPts val="0"/>
              </a:spcAft>
              <a:buSzPts val="3500"/>
              <a:buNone/>
              <a:defRPr/>
            </a:lvl4pPr>
            <a:lvl5pPr lvl="4" rtl="0" algn="l">
              <a:spcBef>
                <a:spcPts val="0"/>
              </a:spcBef>
              <a:spcAft>
                <a:spcPts val="0"/>
              </a:spcAft>
              <a:buSzPts val="3500"/>
              <a:buNone/>
              <a:defRPr/>
            </a:lvl5pPr>
            <a:lvl6pPr lvl="5" rtl="0" algn="l">
              <a:spcBef>
                <a:spcPts val="0"/>
              </a:spcBef>
              <a:spcAft>
                <a:spcPts val="0"/>
              </a:spcAft>
              <a:buSzPts val="3500"/>
              <a:buNone/>
              <a:defRPr/>
            </a:lvl6pPr>
            <a:lvl7pPr lvl="6" rtl="0" algn="l">
              <a:spcBef>
                <a:spcPts val="0"/>
              </a:spcBef>
              <a:spcAft>
                <a:spcPts val="0"/>
              </a:spcAft>
              <a:buSzPts val="3500"/>
              <a:buNone/>
              <a:defRPr/>
            </a:lvl7pPr>
            <a:lvl8pPr lvl="7" rtl="0" algn="l">
              <a:spcBef>
                <a:spcPts val="0"/>
              </a:spcBef>
              <a:spcAft>
                <a:spcPts val="0"/>
              </a:spcAft>
              <a:buSzPts val="3500"/>
              <a:buNone/>
              <a:defRPr/>
            </a:lvl8pPr>
            <a:lvl9pPr lvl="8" rtl="0" algn="l">
              <a:spcBef>
                <a:spcPts val="0"/>
              </a:spcBef>
              <a:spcAft>
                <a:spcPts val="0"/>
              </a:spcAft>
              <a:buSzPts val="3500"/>
              <a:buNone/>
              <a:defRPr/>
            </a:lvl9pPr>
          </a:lstStyle>
          <a:p/>
        </p:txBody>
      </p:sp>
      <p:sp>
        <p:nvSpPr>
          <p:cNvPr id="1479" name="Google Shape;1479;p36"/>
          <p:cNvSpPr txBox="1"/>
          <p:nvPr>
            <p:ph idx="1" type="subTitle"/>
          </p:nvPr>
        </p:nvSpPr>
        <p:spPr>
          <a:xfrm>
            <a:off x="1078648" y="1824403"/>
            <a:ext cx="3201600" cy="854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1480" name="Google Shape;1480;p36"/>
          <p:cNvSpPr/>
          <p:nvPr/>
        </p:nvSpPr>
        <p:spPr>
          <a:xfrm>
            <a:off x="849435" y="3006016"/>
            <a:ext cx="3580200" cy="15762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6"/>
          <p:cNvSpPr txBox="1"/>
          <p:nvPr>
            <p:ph idx="3" type="title"/>
          </p:nvPr>
        </p:nvSpPr>
        <p:spPr>
          <a:xfrm>
            <a:off x="1038724" y="3160379"/>
            <a:ext cx="3201600" cy="4728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500"/>
              <a:buNone/>
              <a:defRPr sz="2300"/>
            </a:lvl1pPr>
            <a:lvl2pPr lvl="1" rtl="0" algn="l">
              <a:spcBef>
                <a:spcPts val="0"/>
              </a:spcBef>
              <a:spcAft>
                <a:spcPts val="0"/>
              </a:spcAft>
              <a:buSzPts val="3500"/>
              <a:buNone/>
              <a:defRPr/>
            </a:lvl2pPr>
            <a:lvl3pPr lvl="2" rtl="0" algn="l">
              <a:spcBef>
                <a:spcPts val="0"/>
              </a:spcBef>
              <a:spcAft>
                <a:spcPts val="0"/>
              </a:spcAft>
              <a:buSzPts val="3500"/>
              <a:buNone/>
              <a:defRPr/>
            </a:lvl3pPr>
            <a:lvl4pPr lvl="3" rtl="0" algn="l">
              <a:spcBef>
                <a:spcPts val="0"/>
              </a:spcBef>
              <a:spcAft>
                <a:spcPts val="0"/>
              </a:spcAft>
              <a:buSzPts val="3500"/>
              <a:buNone/>
              <a:defRPr/>
            </a:lvl4pPr>
            <a:lvl5pPr lvl="4" rtl="0" algn="l">
              <a:spcBef>
                <a:spcPts val="0"/>
              </a:spcBef>
              <a:spcAft>
                <a:spcPts val="0"/>
              </a:spcAft>
              <a:buSzPts val="3500"/>
              <a:buNone/>
              <a:defRPr/>
            </a:lvl5pPr>
            <a:lvl6pPr lvl="5" rtl="0" algn="l">
              <a:spcBef>
                <a:spcPts val="0"/>
              </a:spcBef>
              <a:spcAft>
                <a:spcPts val="0"/>
              </a:spcAft>
              <a:buSzPts val="3500"/>
              <a:buNone/>
              <a:defRPr/>
            </a:lvl6pPr>
            <a:lvl7pPr lvl="6" rtl="0" algn="l">
              <a:spcBef>
                <a:spcPts val="0"/>
              </a:spcBef>
              <a:spcAft>
                <a:spcPts val="0"/>
              </a:spcAft>
              <a:buSzPts val="3500"/>
              <a:buNone/>
              <a:defRPr/>
            </a:lvl7pPr>
            <a:lvl8pPr lvl="7" rtl="0" algn="l">
              <a:spcBef>
                <a:spcPts val="0"/>
              </a:spcBef>
              <a:spcAft>
                <a:spcPts val="0"/>
              </a:spcAft>
              <a:buSzPts val="3500"/>
              <a:buNone/>
              <a:defRPr/>
            </a:lvl8pPr>
            <a:lvl9pPr lvl="8" rtl="0" algn="l">
              <a:spcBef>
                <a:spcPts val="0"/>
              </a:spcBef>
              <a:spcAft>
                <a:spcPts val="0"/>
              </a:spcAft>
              <a:buSzPts val="3500"/>
              <a:buNone/>
              <a:defRPr/>
            </a:lvl9pPr>
          </a:lstStyle>
          <a:p/>
        </p:txBody>
      </p:sp>
      <p:sp>
        <p:nvSpPr>
          <p:cNvPr id="1482" name="Google Shape;1482;p36"/>
          <p:cNvSpPr txBox="1"/>
          <p:nvPr>
            <p:ph idx="4" type="subTitle"/>
          </p:nvPr>
        </p:nvSpPr>
        <p:spPr>
          <a:xfrm>
            <a:off x="1038724" y="3572894"/>
            <a:ext cx="3201600" cy="854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grpSp>
        <p:nvGrpSpPr>
          <p:cNvPr id="1483" name="Google Shape;1483;p36"/>
          <p:cNvGrpSpPr/>
          <p:nvPr/>
        </p:nvGrpSpPr>
        <p:grpSpPr>
          <a:xfrm>
            <a:off x="-13" y="3455220"/>
            <a:ext cx="9142584" cy="1688125"/>
            <a:chOff x="410450" y="2958175"/>
            <a:chExt cx="1976775" cy="365000"/>
          </a:xfrm>
        </p:grpSpPr>
        <p:sp>
          <p:nvSpPr>
            <p:cNvPr id="1484" name="Google Shape;1484;p36"/>
            <p:cNvSpPr/>
            <p:nvPr/>
          </p:nvSpPr>
          <p:spPr>
            <a:xfrm>
              <a:off x="410750" y="3128425"/>
              <a:ext cx="850125" cy="190000"/>
            </a:xfrm>
            <a:custGeom>
              <a:rect b="b" l="l" r="r" t="t"/>
              <a:pathLst>
                <a:path extrusionOk="0" h="7600" w="34005">
                  <a:moveTo>
                    <a:pt x="6664" y="1"/>
                  </a:moveTo>
                  <a:cubicBezTo>
                    <a:pt x="4749" y="1"/>
                    <a:pt x="2976" y="280"/>
                    <a:pt x="1358" y="837"/>
                  </a:cubicBezTo>
                  <a:cubicBezTo>
                    <a:pt x="894" y="1003"/>
                    <a:pt x="429" y="1194"/>
                    <a:pt x="1" y="1420"/>
                  </a:cubicBezTo>
                  <a:lnTo>
                    <a:pt x="1" y="1479"/>
                  </a:lnTo>
                  <a:cubicBezTo>
                    <a:pt x="453" y="1253"/>
                    <a:pt x="906" y="1063"/>
                    <a:pt x="1382" y="896"/>
                  </a:cubicBezTo>
                  <a:cubicBezTo>
                    <a:pt x="2989" y="331"/>
                    <a:pt x="4751" y="50"/>
                    <a:pt x="6653" y="50"/>
                  </a:cubicBezTo>
                  <a:cubicBezTo>
                    <a:pt x="9120" y="50"/>
                    <a:pt x="11824" y="522"/>
                    <a:pt x="14741" y="1456"/>
                  </a:cubicBezTo>
                  <a:cubicBezTo>
                    <a:pt x="16919" y="2146"/>
                    <a:pt x="19063" y="3039"/>
                    <a:pt x="21146" y="3896"/>
                  </a:cubicBezTo>
                  <a:cubicBezTo>
                    <a:pt x="23206" y="4742"/>
                    <a:pt x="25313" y="5599"/>
                    <a:pt x="27456" y="6302"/>
                  </a:cubicBezTo>
                  <a:cubicBezTo>
                    <a:pt x="29528" y="6968"/>
                    <a:pt x="31493" y="7409"/>
                    <a:pt x="33338" y="7599"/>
                  </a:cubicBezTo>
                  <a:lnTo>
                    <a:pt x="34005" y="7599"/>
                  </a:lnTo>
                  <a:cubicBezTo>
                    <a:pt x="31981" y="7433"/>
                    <a:pt x="29814" y="6992"/>
                    <a:pt x="27492" y="6230"/>
                  </a:cubicBezTo>
                  <a:cubicBezTo>
                    <a:pt x="25349" y="5540"/>
                    <a:pt x="23230" y="4670"/>
                    <a:pt x="21182" y="3837"/>
                  </a:cubicBezTo>
                  <a:cubicBezTo>
                    <a:pt x="19098" y="2968"/>
                    <a:pt x="16931" y="2075"/>
                    <a:pt x="14752" y="1396"/>
                  </a:cubicBezTo>
                  <a:cubicBezTo>
                    <a:pt x="11836" y="464"/>
                    <a:pt x="9132" y="1"/>
                    <a:pt x="6664"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6"/>
            <p:cNvSpPr/>
            <p:nvPr/>
          </p:nvSpPr>
          <p:spPr>
            <a:xfrm>
              <a:off x="410450" y="3154025"/>
              <a:ext cx="704275" cy="164100"/>
            </a:xfrm>
            <a:custGeom>
              <a:rect b="b" l="l" r="r" t="t"/>
              <a:pathLst>
                <a:path extrusionOk="0" h="6564" w="28171">
                  <a:moveTo>
                    <a:pt x="6283" y="0"/>
                  </a:moveTo>
                  <a:cubicBezTo>
                    <a:pt x="4368" y="0"/>
                    <a:pt x="2595" y="280"/>
                    <a:pt x="977" y="836"/>
                  </a:cubicBezTo>
                  <a:cubicBezTo>
                    <a:pt x="656" y="956"/>
                    <a:pt x="322" y="1098"/>
                    <a:pt x="1" y="1229"/>
                  </a:cubicBezTo>
                  <a:lnTo>
                    <a:pt x="1" y="1289"/>
                  </a:lnTo>
                  <a:cubicBezTo>
                    <a:pt x="322" y="1134"/>
                    <a:pt x="656" y="1003"/>
                    <a:pt x="989" y="884"/>
                  </a:cubicBezTo>
                  <a:cubicBezTo>
                    <a:pt x="2607" y="334"/>
                    <a:pt x="4377" y="58"/>
                    <a:pt x="6286" y="58"/>
                  </a:cubicBezTo>
                  <a:cubicBezTo>
                    <a:pt x="8758" y="58"/>
                    <a:pt x="11462" y="522"/>
                    <a:pt x="14372" y="1456"/>
                  </a:cubicBezTo>
                  <a:cubicBezTo>
                    <a:pt x="16562" y="2158"/>
                    <a:pt x="18705" y="3051"/>
                    <a:pt x="20789" y="3896"/>
                  </a:cubicBezTo>
                  <a:cubicBezTo>
                    <a:pt x="22849" y="4742"/>
                    <a:pt x="24956" y="5611"/>
                    <a:pt x="27099" y="6301"/>
                  </a:cubicBezTo>
                  <a:cubicBezTo>
                    <a:pt x="27385" y="6397"/>
                    <a:pt x="27671" y="6480"/>
                    <a:pt x="27945" y="6563"/>
                  </a:cubicBezTo>
                  <a:lnTo>
                    <a:pt x="28171" y="6563"/>
                  </a:lnTo>
                  <a:cubicBezTo>
                    <a:pt x="27826" y="6468"/>
                    <a:pt x="27468" y="6349"/>
                    <a:pt x="27111" y="6230"/>
                  </a:cubicBezTo>
                  <a:cubicBezTo>
                    <a:pt x="24968" y="5551"/>
                    <a:pt x="22861" y="4670"/>
                    <a:pt x="20801" y="3837"/>
                  </a:cubicBezTo>
                  <a:cubicBezTo>
                    <a:pt x="18717" y="2968"/>
                    <a:pt x="16562" y="2075"/>
                    <a:pt x="14372" y="1396"/>
                  </a:cubicBezTo>
                  <a:cubicBezTo>
                    <a:pt x="11455" y="464"/>
                    <a:pt x="8751" y="0"/>
                    <a:pt x="6283"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6"/>
            <p:cNvSpPr/>
            <p:nvPr/>
          </p:nvSpPr>
          <p:spPr>
            <a:xfrm>
              <a:off x="1442425" y="2958175"/>
              <a:ext cx="944200" cy="360250"/>
            </a:xfrm>
            <a:custGeom>
              <a:rect b="b" l="l" r="r" t="t"/>
              <a:pathLst>
                <a:path extrusionOk="0" h="14410" w="37768">
                  <a:moveTo>
                    <a:pt x="29211" y="0"/>
                  </a:moveTo>
                  <a:cubicBezTo>
                    <a:pt x="27667" y="0"/>
                    <a:pt x="26115" y="124"/>
                    <a:pt x="24575" y="372"/>
                  </a:cubicBezTo>
                  <a:cubicBezTo>
                    <a:pt x="20229" y="1062"/>
                    <a:pt x="16074" y="2741"/>
                    <a:pt x="12598" y="5206"/>
                  </a:cubicBezTo>
                  <a:cubicBezTo>
                    <a:pt x="11085" y="6277"/>
                    <a:pt x="9669" y="7516"/>
                    <a:pt x="8264" y="8706"/>
                  </a:cubicBezTo>
                  <a:cubicBezTo>
                    <a:pt x="5728" y="10897"/>
                    <a:pt x="3108" y="13147"/>
                    <a:pt x="1" y="14409"/>
                  </a:cubicBezTo>
                  <a:lnTo>
                    <a:pt x="167" y="14409"/>
                  </a:lnTo>
                  <a:cubicBezTo>
                    <a:pt x="3215" y="13147"/>
                    <a:pt x="5799" y="10909"/>
                    <a:pt x="8299" y="8754"/>
                  </a:cubicBezTo>
                  <a:cubicBezTo>
                    <a:pt x="9680" y="7563"/>
                    <a:pt x="11121" y="6313"/>
                    <a:pt x="12621" y="5253"/>
                  </a:cubicBezTo>
                  <a:cubicBezTo>
                    <a:pt x="16098" y="2801"/>
                    <a:pt x="20229" y="1122"/>
                    <a:pt x="24575" y="431"/>
                  </a:cubicBezTo>
                  <a:cubicBezTo>
                    <a:pt x="26103" y="189"/>
                    <a:pt x="27645" y="68"/>
                    <a:pt x="29178" y="68"/>
                  </a:cubicBezTo>
                  <a:cubicBezTo>
                    <a:pt x="32004" y="68"/>
                    <a:pt x="34802" y="478"/>
                    <a:pt x="37434" y="1289"/>
                  </a:cubicBezTo>
                  <a:cubicBezTo>
                    <a:pt x="37553" y="1336"/>
                    <a:pt x="37660" y="1372"/>
                    <a:pt x="37767" y="1396"/>
                  </a:cubicBezTo>
                  <a:lnTo>
                    <a:pt x="37767" y="1336"/>
                  </a:lnTo>
                  <a:cubicBezTo>
                    <a:pt x="37672" y="1312"/>
                    <a:pt x="37565" y="1265"/>
                    <a:pt x="37470" y="1229"/>
                  </a:cubicBezTo>
                  <a:cubicBezTo>
                    <a:pt x="34829" y="413"/>
                    <a:pt x="32034" y="0"/>
                    <a:pt x="2921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6"/>
            <p:cNvSpPr/>
            <p:nvPr/>
          </p:nvSpPr>
          <p:spPr>
            <a:xfrm>
              <a:off x="1485600" y="2984350"/>
              <a:ext cx="900725" cy="334075"/>
            </a:xfrm>
            <a:custGeom>
              <a:rect b="b" l="l" r="r" t="t"/>
              <a:pathLst>
                <a:path extrusionOk="0" h="13363" w="36029">
                  <a:moveTo>
                    <a:pt x="27099" y="1"/>
                  </a:moveTo>
                  <a:cubicBezTo>
                    <a:pt x="25554" y="1"/>
                    <a:pt x="24000" y="124"/>
                    <a:pt x="22455" y="373"/>
                  </a:cubicBezTo>
                  <a:cubicBezTo>
                    <a:pt x="18110" y="1051"/>
                    <a:pt x="13966" y="2730"/>
                    <a:pt x="10478" y="5207"/>
                  </a:cubicBezTo>
                  <a:cubicBezTo>
                    <a:pt x="8977" y="6278"/>
                    <a:pt x="7549" y="7516"/>
                    <a:pt x="6144" y="8707"/>
                  </a:cubicBezTo>
                  <a:cubicBezTo>
                    <a:pt x="4215" y="10374"/>
                    <a:pt x="2215" y="12100"/>
                    <a:pt x="0" y="13362"/>
                  </a:cubicBezTo>
                  <a:lnTo>
                    <a:pt x="119" y="13362"/>
                  </a:lnTo>
                  <a:cubicBezTo>
                    <a:pt x="2310" y="12100"/>
                    <a:pt x="4263" y="10398"/>
                    <a:pt x="6179" y="8743"/>
                  </a:cubicBezTo>
                  <a:cubicBezTo>
                    <a:pt x="7561" y="7552"/>
                    <a:pt x="9001" y="6302"/>
                    <a:pt x="10513" y="5242"/>
                  </a:cubicBezTo>
                  <a:cubicBezTo>
                    <a:pt x="13978" y="2790"/>
                    <a:pt x="18110" y="1111"/>
                    <a:pt x="22455" y="432"/>
                  </a:cubicBezTo>
                  <a:cubicBezTo>
                    <a:pt x="23988" y="189"/>
                    <a:pt x="25530" y="69"/>
                    <a:pt x="27063" y="69"/>
                  </a:cubicBezTo>
                  <a:cubicBezTo>
                    <a:pt x="29889" y="69"/>
                    <a:pt x="32682" y="479"/>
                    <a:pt x="35314" y="1289"/>
                  </a:cubicBezTo>
                  <a:cubicBezTo>
                    <a:pt x="35552" y="1361"/>
                    <a:pt x="35790" y="1432"/>
                    <a:pt x="36028" y="1528"/>
                  </a:cubicBezTo>
                  <a:lnTo>
                    <a:pt x="36028" y="1468"/>
                  </a:lnTo>
                  <a:cubicBezTo>
                    <a:pt x="35826" y="1397"/>
                    <a:pt x="35588" y="1301"/>
                    <a:pt x="35350" y="1230"/>
                  </a:cubicBezTo>
                  <a:cubicBezTo>
                    <a:pt x="32717" y="414"/>
                    <a:pt x="29925" y="1"/>
                    <a:pt x="27099"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6"/>
            <p:cNvSpPr/>
            <p:nvPr/>
          </p:nvSpPr>
          <p:spPr>
            <a:xfrm>
              <a:off x="410450" y="3180200"/>
              <a:ext cx="616475" cy="137925"/>
            </a:xfrm>
            <a:custGeom>
              <a:rect b="b" l="l" r="r" t="t"/>
              <a:pathLst>
                <a:path extrusionOk="0" h="5517" w="24659">
                  <a:moveTo>
                    <a:pt x="5912" y="0"/>
                  </a:moveTo>
                  <a:cubicBezTo>
                    <a:pt x="3993" y="0"/>
                    <a:pt x="2217" y="280"/>
                    <a:pt x="596" y="837"/>
                  </a:cubicBezTo>
                  <a:cubicBezTo>
                    <a:pt x="406" y="897"/>
                    <a:pt x="203" y="980"/>
                    <a:pt x="1" y="1063"/>
                  </a:cubicBezTo>
                  <a:lnTo>
                    <a:pt x="1" y="1123"/>
                  </a:lnTo>
                  <a:cubicBezTo>
                    <a:pt x="191" y="1028"/>
                    <a:pt x="406" y="956"/>
                    <a:pt x="608" y="885"/>
                  </a:cubicBezTo>
                  <a:cubicBezTo>
                    <a:pt x="2239" y="332"/>
                    <a:pt x="4016" y="54"/>
                    <a:pt x="5932" y="54"/>
                  </a:cubicBezTo>
                  <a:cubicBezTo>
                    <a:pt x="8394" y="54"/>
                    <a:pt x="11085" y="514"/>
                    <a:pt x="13991" y="1444"/>
                  </a:cubicBezTo>
                  <a:cubicBezTo>
                    <a:pt x="16181" y="2147"/>
                    <a:pt x="18324" y="3040"/>
                    <a:pt x="20408" y="3885"/>
                  </a:cubicBezTo>
                  <a:cubicBezTo>
                    <a:pt x="21742" y="4445"/>
                    <a:pt x="23099" y="5004"/>
                    <a:pt x="24480" y="5516"/>
                  </a:cubicBezTo>
                  <a:lnTo>
                    <a:pt x="24659" y="5516"/>
                  </a:lnTo>
                  <a:cubicBezTo>
                    <a:pt x="23230" y="4969"/>
                    <a:pt x="21801" y="4397"/>
                    <a:pt x="20420" y="3826"/>
                  </a:cubicBezTo>
                  <a:cubicBezTo>
                    <a:pt x="18336" y="2968"/>
                    <a:pt x="16181" y="2075"/>
                    <a:pt x="13991" y="1385"/>
                  </a:cubicBezTo>
                  <a:cubicBezTo>
                    <a:pt x="11078" y="461"/>
                    <a:pt x="8377" y="0"/>
                    <a:pt x="5912"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6"/>
            <p:cNvSpPr/>
            <p:nvPr/>
          </p:nvSpPr>
          <p:spPr>
            <a:xfrm>
              <a:off x="1517150" y="3010250"/>
              <a:ext cx="869775" cy="308475"/>
            </a:xfrm>
            <a:custGeom>
              <a:rect b="b" l="l" r="r" t="t"/>
              <a:pathLst>
                <a:path extrusionOk="0" h="12339" w="34791">
                  <a:moveTo>
                    <a:pt x="25465" y="1"/>
                  </a:moveTo>
                  <a:cubicBezTo>
                    <a:pt x="23922" y="1"/>
                    <a:pt x="22368" y="124"/>
                    <a:pt x="20824" y="372"/>
                  </a:cubicBezTo>
                  <a:cubicBezTo>
                    <a:pt x="16478" y="1063"/>
                    <a:pt x="12323" y="2742"/>
                    <a:pt x="8847" y="5206"/>
                  </a:cubicBezTo>
                  <a:cubicBezTo>
                    <a:pt x="7346" y="6278"/>
                    <a:pt x="5918" y="7516"/>
                    <a:pt x="4513" y="8707"/>
                  </a:cubicBezTo>
                  <a:cubicBezTo>
                    <a:pt x="3060" y="9957"/>
                    <a:pt x="1584" y="11243"/>
                    <a:pt x="0" y="12338"/>
                  </a:cubicBezTo>
                  <a:lnTo>
                    <a:pt x="107" y="12338"/>
                  </a:lnTo>
                  <a:cubicBezTo>
                    <a:pt x="1655" y="11255"/>
                    <a:pt x="3120" y="10005"/>
                    <a:pt x="4548" y="8766"/>
                  </a:cubicBezTo>
                  <a:cubicBezTo>
                    <a:pt x="5929" y="7576"/>
                    <a:pt x="7370" y="6326"/>
                    <a:pt x="8870" y="5266"/>
                  </a:cubicBezTo>
                  <a:cubicBezTo>
                    <a:pt x="12347" y="2813"/>
                    <a:pt x="16478" y="1134"/>
                    <a:pt x="20824" y="444"/>
                  </a:cubicBezTo>
                  <a:cubicBezTo>
                    <a:pt x="22341" y="207"/>
                    <a:pt x="23871" y="89"/>
                    <a:pt x="25393" y="89"/>
                  </a:cubicBezTo>
                  <a:cubicBezTo>
                    <a:pt x="28231" y="89"/>
                    <a:pt x="31040" y="499"/>
                    <a:pt x="33683" y="1313"/>
                  </a:cubicBezTo>
                  <a:cubicBezTo>
                    <a:pt x="34052" y="1432"/>
                    <a:pt x="34409" y="1563"/>
                    <a:pt x="34790" y="1694"/>
                  </a:cubicBezTo>
                  <a:lnTo>
                    <a:pt x="34790" y="1635"/>
                  </a:lnTo>
                  <a:cubicBezTo>
                    <a:pt x="34433" y="1480"/>
                    <a:pt x="34076" y="1337"/>
                    <a:pt x="33719" y="1230"/>
                  </a:cubicBezTo>
                  <a:cubicBezTo>
                    <a:pt x="31078" y="414"/>
                    <a:pt x="28288" y="1"/>
                    <a:pt x="254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6"/>
            <p:cNvSpPr/>
            <p:nvPr/>
          </p:nvSpPr>
          <p:spPr>
            <a:xfrm>
              <a:off x="410450" y="3206125"/>
              <a:ext cx="540275" cy="112300"/>
            </a:xfrm>
            <a:custGeom>
              <a:rect b="b" l="l" r="r" t="t"/>
              <a:pathLst>
                <a:path extrusionOk="0" h="4492" w="21611">
                  <a:moveTo>
                    <a:pt x="5509" y="0"/>
                  </a:moveTo>
                  <a:cubicBezTo>
                    <a:pt x="3594" y="0"/>
                    <a:pt x="1821" y="279"/>
                    <a:pt x="203" y="836"/>
                  </a:cubicBezTo>
                  <a:cubicBezTo>
                    <a:pt x="144" y="872"/>
                    <a:pt x="60" y="884"/>
                    <a:pt x="1" y="919"/>
                  </a:cubicBezTo>
                  <a:lnTo>
                    <a:pt x="1" y="979"/>
                  </a:lnTo>
                  <a:lnTo>
                    <a:pt x="215" y="884"/>
                  </a:lnTo>
                  <a:cubicBezTo>
                    <a:pt x="1844" y="334"/>
                    <a:pt x="3615" y="57"/>
                    <a:pt x="5522" y="57"/>
                  </a:cubicBezTo>
                  <a:cubicBezTo>
                    <a:pt x="7991" y="57"/>
                    <a:pt x="10688" y="521"/>
                    <a:pt x="13598" y="1455"/>
                  </a:cubicBezTo>
                  <a:cubicBezTo>
                    <a:pt x="15788" y="2158"/>
                    <a:pt x="17932" y="3051"/>
                    <a:pt x="20015" y="3896"/>
                  </a:cubicBezTo>
                  <a:cubicBezTo>
                    <a:pt x="20491" y="4086"/>
                    <a:pt x="20968" y="4277"/>
                    <a:pt x="21444" y="4491"/>
                  </a:cubicBezTo>
                  <a:lnTo>
                    <a:pt x="21611" y="4491"/>
                  </a:lnTo>
                  <a:cubicBezTo>
                    <a:pt x="21087" y="4277"/>
                    <a:pt x="20551" y="4063"/>
                    <a:pt x="20027" y="3836"/>
                  </a:cubicBezTo>
                  <a:cubicBezTo>
                    <a:pt x="17943" y="2967"/>
                    <a:pt x="15788" y="2074"/>
                    <a:pt x="13598" y="1396"/>
                  </a:cubicBezTo>
                  <a:cubicBezTo>
                    <a:pt x="10682" y="464"/>
                    <a:pt x="7977" y="0"/>
                    <a:pt x="550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6"/>
            <p:cNvSpPr/>
            <p:nvPr/>
          </p:nvSpPr>
          <p:spPr>
            <a:xfrm>
              <a:off x="1543050" y="3036450"/>
              <a:ext cx="844175" cy="282275"/>
            </a:xfrm>
            <a:custGeom>
              <a:rect b="b" l="l" r="r" t="t"/>
              <a:pathLst>
                <a:path extrusionOk="0" h="11291" w="33767">
                  <a:moveTo>
                    <a:pt x="24042" y="1"/>
                  </a:moveTo>
                  <a:cubicBezTo>
                    <a:pt x="22499" y="1"/>
                    <a:pt x="20947" y="124"/>
                    <a:pt x="19407" y="372"/>
                  </a:cubicBezTo>
                  <a:cubicBezTo>
                    <a:pt x="15061" y="1051"/>
                    <a:pt x="10906" y="2730"/>
                    <a:pt x="7430" y="5206"/>
                  </a:cubicBezTo>
                  <a:cubicBezTo>
                    <a:pt x="5917" y="6278"/>
                    <a:pt x="4489" y="7516"/>
                    <a:pt x="3096" y="8707"/>
                  </a:cubicBezTo>
                  <a:cubicBezTo>
                    <a:pt x="2084" y="9564"/>
                    <a:pt x="1060" y="10457"/>
                    <a:pt x="0" y="11290"/>
                  </a:cubicBezTo>
                  <a:lnTo>
                    <a:pt x="107" y="11290"/>
                  </a:lnTo>
                  <a:cubicBezTo>
                    <a:pt x="1143" y="10469"/>
                    <a:pt x="2155" y="9611"/>
                    <a:pt x="3131" y="8766"/>
                  </a:cubicBezTo>
                  <a:cubicBezTo>
                    <a:pt x="4524" y="7575"/>
                    <a:pt x="5965" y="6325"/>
                    <a:pt x="7465" y="5266"/>
                  </a:cubicBezTo>
                  <a:cubicBezTo>
                    <a:pt x="10942" y="2813"/>
                    <a:pt x="15073" y="1122"/>
                    <a:pt x="19419" y="444"/>
                  </a:cubicBezTo>
                  <a:cubicBezTo>
                    <a:pt x="20947" y="201"/>
                    <a:pt x="22489" y="80"/>
                    <a:pt x="24021" y="80"/>
                  </a:cubicBezTo>
                  <a:cubicBezTo>
                    <a:pt x="26848" y="80"/>
                    <a:pt x="29645" y="490"/>
                    <a:pt x="32278" y="1301"/>
                  </a:cubicBezTo>
                  <a:cubicBezTo>
                    <a:pt x="32790" y="1456"/>
                    <a:pt x="33278" y="1634"/>
                    <a:pt x="33766" y="1837"/>
                  </a:cubicBezTo>
                  <a:lnTo>
                    <a:pt x="33766" y="1777"/>
                  </a:lnTo>
                  <a:cubicBezTo>
                    <a:pt x="33278" y="1563"/>
                    <a:pt x="32790" y="1372"/>
                    <a:pt x="32290" y="1229"/>
                  </a:cubicBezTo>
                  <a:cubicBezTo>
                    <a:pt x="29657" y="413"/>
                    <a:pt x="26865" y="1"/>
                    <a:pt x="2404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6"/>
            <p:cNvSpPr/>
            <p:nvPr/>
          </p:nvSpPr>
          <p:spPr>
            <a:xfrm>
              <a:off x="410750" y="3232250"/>
              <a:ext cx="467650" cy="86175"/>
            </a:xfrm>
            <a:custGeom>
              <a:rect b="b" l="l" r="r" t="t"/>
              <a:pathLst>
                <a:path extrusionOk="0" h="3447" w="18706">
                  <a:moveTo>
                    <a:pt x="5165" y="1"/>
                  </a:moveTo>
                  <a:cubicBezTo>
                    <a:pt x="3307" y="1"/>
                    <a:pt x="1582" y="264"/>
                    <a:pt x="1" y="791"/>
                  </a:cubicBezTo>
                  <a:lnTo>
                    <a:pt x="1" y="851"/>
                  </a:lnTo>
                  <a:cubicBezTo>
                    <a:pt x="1582" y="323"/>
                    <a:pt x="3307" y="60"/>
                    <a:pt x="5164" y="60"/>
                  </a:cubicBezTo>
                  <a:cubicBezTo>
                    <a:pt x="7625" y="60"/>
                    <a:pt x="10318" y="523"/>
                    <a:pt x="13217" y="1446"/>
                  </a:cubicBezTo>
                  <a:cubicBezTo>
                    <a:pt x="15014" y="2029"/>
                    <a:pt x="16800" y="2732"/>
                    <a:pt x="18551" y="3446"/>
                  </a:cubicBezTo>
                  <a:lnTo>
                    <a:pt x="18705" y="3446"/>
                  </a:lnTo>
                  <a:cubicBezTo>
                    <a:pt x="16919" y="2720"/>
                    <a:pt x="15086" y="1982"/>
                    <a:pt x="13228" y="1387"/>
                  </a:cubicBezTo>
                  <a:cubicBezTo>
                    <a:pt x="10323" y="463"/>
                    <a:pt x="7627" y="1"/>
                    <a:pt x="51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6"/>
            <p:cNvSpPr/>
            <p:nvPr/>
          </p:nvSpPr>
          <p:spPr>
            <a:xfrm>
              <a:off x="1565650" y="3062350"/>
              <a:ext cx="821275" cy="256075"/>
            </a:xfrm>
            <a:custGeom>
              <a:rect b="b" l="l" r="r" t="t"/>
              <a:pathLst>
                <a:path extrusionOk="0" h="10243" w="32851">
                  <a:moveTo>
                    <a:pt x="22751" y="0"/>
                  </a:moveTo>
                  <a:cubicBezTo>
                    <a:pt x="21208" y="0"/>
                    <a:pt x="19655" y="124"/>
                    <a:pt x="18110" y="372"/>
                  </a:cubicBezTo>
                  <a:cubicBezTo>
                    <a:pt x="13765" y="1063"/>
                    <a:pt x="9621" y="2741"/>
                    <a:pt x="6133" y="5206"/>
                  </a:cubicBezTo>
                  <a:cubicBezTo>
                    <a:pt x="4632" y="6278"/>
                    <a:pt x="3204" y="7516"/>
                    <a:pt x="1799" y="8706"/>
                  </a:cubicBezTo>
                  <a:cubicBezTo>
                    <a:pt x="1203" y="9230"/>
                    <a:pt x="608" y="9730"/>
                    <a:pt x="1" y="10242"/>
                  </a:cubicBezTo>
                  <a:lnTo>
                    <a:pt x="96" y="10242"/>
                  </a:lnTo>
                  <a:cubicBezTo>
                    <a:pt x="691" y="9754"/>
                    <a:pt x="1263" y="9242"/>
                    <a:pt x="1846" y="8754"/>
                  </a:cubicBezTo>
                  <a:cubicBezTo>
                    <a:pt x="3227" y="7563"/>
                    <a:pt x="4680" y="6313"/>
                    <a:pt x="6180" y="5254"/>
                  </a:cubicBezTo>
                  <a:cubicBezTo>
                    <a:pt x="9645" y="2801"/>
                    <a:pt x="13788" y="1122"/>
                    <a:pt x="18134" y="432"/>
                  </a:cubicBezTo>
                  <a:cubicBezTo>
                    <a:pt x="19662" y="189"/>
                    <a:pt x="21202" y="68"/>
                    <a:pt x="22734" y="68"/>
                  </a:cubicBezTo>
                  <a:cubicBezTo>
                    <a:pt x="25557" y="68"/>
                    <a:pt x="28353" y="478"/>
                    <a:pt x="30993" y="1289"/>
                  </a:cubicBezTo>
                  <a:cubicBezTo>
                    <a:pt x="31624" y="1491"/>
                    <a:pt x="32255" y="1729"/>
                    <a:pt x="32850" y="1991"/>
                  </a:cubicBezTo>
                  <a:lnTo>
                    <a:pt x="32850" y="1932"/>
                  </a:lnTo>
                  <a:cubicBezTo>
                    <a:pt x="32255" y="1658"/>
                    <a:pt x="31648" y="1432"/>
                    <a:pt x="31005" y="1229"/>
                  </a:cubicBezTo>
                  <a:cubicBezTo>
                    <a:pt x="28364" y="413"/>
                    <a:pt x="25574" y="0"/>
                    <a:pt x="2275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6"/>
            <p:cNvSpPr/>
            <p:nvPr/>
          </p:nvSpPr>
          <p:spPr>
            <a:xfrm>
              <a:off x="411050" y="3257825"/>
              <a:ext cx="392625" cy="60300"/>
            </a:xfrm>
            <a:custGeom>
              <a:rect b="b" l="l" r="r" t="t"/>
              <a:pathLst>
                <a:path extrusionOk="0" h="2412" w="15705">
                  <a:moveTo>
                    <a:pt x="4749" y="0"/>
                  </a:moveTo>
                  <a:cubicBezTo>
                    <a:pt x="3053" y="0"/>
                    <a:pt x="1469" y="220"/>
                    <a:pt x="1" y="661"/>
                  </a:cubicBezTo>
                  <a:lnTo>
                    <a:pt x="1" y="721"/>
                  </a:lnTo>
                  <a:cubicBezTo>
                    <a:pt x="1461" y="284"/>
                    <a:pt x="3043" y="65"/>
                    <a:pt x="4737" y="65"/>
                  </a:cubicBezTo>
                  <a:cubicBezTo>
                    <a:pt x="7201" y="65"/>
                    <a:pt x="9903" y="528"/>
                    <a:pt x="12824" y="1459"/>
                  </a:cubicBezTo>
                  <a:cubicBezTo>
                    <a:pt x="13728" y="1733"/>
                    <a:pt x="14621" y="2066"/>
                    <a:pt x="15526" y="2411"/>
                  </a:cubicBezTo>
                  <a:lnTo>
                    <a:pt x="15705" y="2411"/>
                  </a:lnTo>
                  <a:cubicBezTo>
                    <a:pt x="14752" y="2054"/>
                    <a:pt x="13800" y="1697"/>
                    <a:pt x="12847" y="1399"/>
                  </a:cubicBezTo>
                  <a:cubicBezTo>
                    <a:pt x="9924" y="467"/>
                    <a:pt x="7219" y="0"/>
                    <a:pt x="474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6"/>
            <p:cNvSpPr/>
            <p:nvPr/>
          </p:nvSpPr>
          <p:spPr>
            <a:xfrm>
              <a:off x="411050" y="3284275"/>
              <a:ext cx="309300" cy="34150"/>
            </a:xfrm>
            <a:custGeom>
              <a:rect b="b" l="l" r="r" t="t"/>
              <a:pathLst>
                <a:path extrusionOk="0" h="1366" w="12372">
                  <a:moveTo>
                    <a:pt x="4378" y="0"/>
                  </a:moveTo>
                  <a:cubicBezTo>
                    <a:pt x="2824" y="0"/>
                    <a:pt x="1362" y="185"/>
                    <a:pt x="1" y="556"/>
                  </a:cubicBezTo>
                  <a:lnTo>
                    <a:pt x="1" y="615"/>
                  </a:lnTo>
                  <a:cubicBezTo>
                    <a:pt x="1362" y="248"/>
                    <a:pt x="2823" y="63"/>
                    <a:pt x="4380" y="63"/>
                  </a:cubicBezTo>
                  <a:cubicBezTo>
                    <a:pt x="6758" y="63"/>
                    <a:pt x="9357" y="495"/>
                    <a:pt x="12157" y="1365"/>
                  </a:cubicBezTo>
                  <a:lnTo>
                    <a:pt x="12371" y="1365"/>
                  </a:lnTo>
                  <a:cubicBezTo>
                    <a:pt x="9491" y="456"/>
                    <a:pt x="6819" y="0"/>
                    <a:pt x="4378"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6"/>
            <p:cNvSpPr/>
            <p:nvPr/>
          </p:nvSpPr>
          <p:spPr>
            <a:xfrm>
              <a:off x="1586500" y="3088175"/>
              <a:ext cx="800125" cy="230250"/>
            </a:xfrm>
            <a:custGeom>
              <a:rect b="b" l="l" r="r" t="t"/>
              <a:pathLst>
                <a:path extrusionOk="0" h="9210" w="32005">
                  <a:moveTo>
                    <a:pt x="21497" y="0"/>
                  </a:moveTo>
                  <a:cubicBezTo>
                    <a:pt x="19965" y="0"/>
                    <a:pt x="18424" y="121"/>
                    <a:pt x="16895" y="363"/>
                  </a:cubicBezTo>
                  <a:cubicBezTo>
                    <a:pt x="12550" y="1065"/>
                    <a:pt x="8394" y="2732"/>
                    <a:pt x="4918" y="5209"/>
                  </a:cubicBezTo>
                  <a:cubicBezTo>
                    <a:pt x="3406" y="6280"/>
                    <a:pt x="1977" y="7507"/>
                    <a:pt x="584" y="8697"/>
                  </a:cubicBezTo>
                  <a:cubicBezTo>
                    <a:pt x="381" y="8876"/>
                    <a:pt x="191" y="9031"/>
                    <a:pt x="0" y="9209"/>
                  </a:cubicBezTo>
                  <a:lnTo>
                    <a:pt x="96" y="9209"/>
                  </a:lnTo>
                  <a:cubicBezTo>
                    <a:pt x="274" y="9055"/>
                    <a:pt x="453" y="8900"/>
                    <a:pt x="608" y="8745"/>
                  </a:cubicBezTo>
                  <a:cubicBezTo>
                    <a:pt x="2001" y="7554"/>
                    <a:pt x="3441" y="6304"/>
                    <a:pt x="4941" y="5245"/>
                  </a:cubicBezTo>
                  <a:cubicBezTo>
                    <a:pt x="8406" y="2792"/>
                    <a:pt x="12550" y="1113"/>
                    <a:pt x="16895" y="422"/>
                  </a:cubicBezTo>
                  <a:cubicBezTo>
                    <a:pt x="18412" y="186"/>
                    <a:pt x="19942" y="68"/>
                    <a:pt x="21464" y="68"/>
                  </a:cubicBezTo>
                  <a:cubicBezTo>
                    <a:pt x="24302" y="68"/>
                    <a:pt x="27111" y="478"/>
                    <a:pt x="29754" y="1292"/>
                  </a:cubicBezTo>
                  <a:cubicBezTo>
                    <a:pt x="30528" y="1530"/>
                    <a:pt x="31290" y="1827"/>
                    <a:pt x="32004" y="2149"/>
                  </a:cubicBezTo>
                  <a:lnTo>
                    <a:pt x="32004" y="2089"/>
                  </a:lnTo>
                  <a:cubicBezTo>
                    <a:pt x="31314" y="1768"/>
                    <a:pt x="30564" y="1470"/>
                    <a:pt x="29778" y="1232"/>
                  </a:cubicBezTo>
                  <a:cubicBezTo>
                    <a:pt x="27135" y="413"/>
                    <a:pt x="24331" y="0"/>
                    <a:pt x="21497"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6"/>
            <p:cNvSpPr/>
            <p:nvPr/>
          </p:nvSpPr>
          <p:spPr>
            <a:xfrm>
              <a:off x="425625" y="3310350"/>
              <a:ext cx="178625" cy="8075"/>
            </a:xfrm>
            <a:custGeom>
              <a:rect b="b" l="l" r="r" t="t"/>
              <a:pathLst>
                <a:path extrusionOk="0" h="323" w="7145">
                  <a:moveTo>
                    <a:pt x="3412" y="1"/>
                  </a:moveTo>
                  <a:cubicBezTo>
                    <a:pt x="2218" y="1"/>
                    <a:pt x="1078" y="108"/>
                    <a:pt x="1" y="322"/>
                  </a:cubicBezTo>
                  <a:lnTo>
                    <a:pt x="346" y="322"/>
                  </a:lnTo>
                  <a:cubicBezTo>
                    <a:pt x="1328" y="144"/>
                    <a:pt x="2355" y="54"/>
                    <a:pt x="3425" y="54"/>
                  </a:cubicBezTo>
                  <a:cubicBezTo>
                    <a:pt x="4496" y="54"/>
                    <a:pt x="5609" y="144"/>
                    <a:pt x="6764" y="322"/>
                  </a:cubicBezTo>
                  <a:lnTo>
                    <a:pt x="7145" y="322"/>
                  </a:lnTo>
                  <a:cubicBezTo>
                    <a:pt x="5853" y="108"/>
                    <a:pt x="4606" y="1"/>
                    <a:pt x="341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6"/>
            <p:cNvSpPr/>
            <p:nvPr/>
          </p:nvSpPr>
          <p:spPr>
            <a:xfrm>
              <a:off x="1607325" y="3114150"/>
              <a:ext cx="779600" cy="204575"/>
            </a:xfrm>
            <a:custGeom>
              <a:rect b="b" l="l" r="r" t="t"/>
              <a:pathLst>
                <a:path extrusionOk="0" h="8183" w="31184">
                  <a:moveTo>
                    <a:pt x="20328" y="0"/>
                  </a:moveTo>
                  <a:cubicBezTo>
                    <a:pt x="18785" y="0"/>
                    <a:pt x="17233" y="123"/>
                    <a:pt x="15693" y="372"/>
                  </a:cubicBezTo>
                  <a:cubicBezTo>
                    <a:pt x="11347" y="1050"/>
                    <a:pt x="7192" y="2741"/>
                    <a:pt x="3704" y="5206"/>
                  </a:cubicBezTo>
                  <a:cubicBezTo>
                    <a:pt x="2430" y="6111"/>
                    <a:pt x="1191" y="7146"/>
                    <a:pt x="1" y="8182"/>
                  </a:cubicBezTo>
                  <a:lnTo>
                    <a:pt x="96" y="8182"/>
                  </a:lnTo>
                  <a:cubicBezTo>
                    <a:pt x="1263" y="7170"/>
                    <a:pt x="2489" y="6158"/>
                    <a:pt x="3739" y="5265"/>
                  </a:cubicBezTo>
                  <a:cubicBezTo>
                    <a:pt x="7204" y="2812"/>
                    <a:pt x="11347" y="1134"/>
                    <a:pt x="15693" y="443"/>
                  </a:cubicBezTo>
                  <a:cubicBezTo>
                    <a:pt x="17210" y="206"/>
                    <a:pt x="18739" y="88"/>
                    <a:pt x="20259" y="88"/>
                  </a:cubicBezTo>
                  <a:cubicBezTo>
                    <a:pt x="23094" y="88"/>
                    <a:pt x="25901" y="499"/>
                    <a:pt x="28552" y="1312"/>
                  </a:cubicBezTo>
                  <a:cubicBezTo>
                    <a:pt x="29469" y="1586"/>
                    <a:pt x="30350" y="1943"/>
                    <a:pt x="31183" y="2360"/>
                  </a:cubicBezTo>
                  <a:lnTo>
                    <a:pt x="31183" y="2301"/>
                  </a:lnTo>
                  <a:cubicBezTo>
                    <a:pt x="30362" y="1872"/>
                    <a:pt x="29481" y="1515"/>
                    <a:pt x="28576" y="1229"/>
                  </a:cubicBezTo>
                  <a:cubicBezTo>
                    <a:pt x="25943" y="413"/>
                    <a:pt x="23151" y="0"/>
                    <a:pt x="20328"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6"/>
            <p:cNvSpPr/>
            <p:nvPr/>
          </p:nvSpPr>
          <p:spPr>
            <a:xfrm>
              <a:off x="1628475" y="3140250"/>
              <a:ext cx="758450" cy="178475"/>
            </a:xfrm>
            <a:custGeom>
              <a:rect b="b" l="l" r="r" t="t"/>
              <a:pathLst>
                <a:path extrusionOk="0" h="7139" w="30338">
                  <a:moveTo>
                    <a:pt x="19056" y="1"/>
                  </a:moveTo>
                  <a:cubicBezTo>
                    <a:pt x="17524" y="1"/>
                    <a:pt x="15983" y="121"/>
                    <a:pt x="14454" y="364"/>
                  </a:cubicBezTo>
                  <a:cubicBezTo>
                    <a:pt x="10109" y="1054"/>
                    <a:pt x="5953" y="2733"/>
                    <a:pt x="2477" y="5209"/>
                  </a:cubicBezTo>
                  <a:cubicBezTo>
                    <a:pt x="1631" y="5805"/>
                    <a:pt x="810" y="6471"/>
                    <a:pt x="0" y="7138"/>
                  </a:cubicBezTo>
                  <a:lnTo>
                    <a:pt x="95" y="7138"/>
                  </a:lnTo>
                  <a:cubicBezTo>
                    <a:pt x="881" y="6483"/>
                    <a:pt x="1679" y="5840"/>
                    <a:pt x="2524" y="5245"/>
                  </a:cubicBezTo>
                  <a:cubicBezTo>
                    <a:pt x="5989" y="2792"/>
                    <a:pt x="10120" y="1114"/>
                    <a:pt x="14466" y="423"/>
                  </a:cubicBezTo>
                  <a:cubicBezTo>
                    <a:pt x="15983" y="186"/>
                    <a:pt x="17513" y="68"/>
                    <a:pt x="19035" y="68"/>
                  </a:cubicBezTo>
                  <a:cubicBezTo>
                    <a:pt x="21873" y="68"/>
                    <a:pt x="24682" y="478"/>
                    <a:pt x="27325" y="1292"/>
                  </a:cubicBezTo>
                  <a:cubicBezTo>
                    <a:pt x="28385" y="1614"/>
                    <a:pt x="29397" y="2030"/>
                    <a:pt x="30337" y="2542"/>
                  </a:cubicBezTo>
                  <a:lnTo>
                    <a:pt x="30337" y="2471"/>
                  </a:lnTo>
                  <a:cubicBezTo>
                    <a:pt x="29397" y="1971"/>
                    <a:pt x="28397" y="1554"/>
                    <a:pt x="27349" y="1233"/>
                  </a:cubicBezTo>
                  <a:cubicBezTo>
                    <a:pt x="24698" y="413"/>
                    <a:pt x="21891" y="1"/>
                    <a:pt x="1905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6"/>
            <p:cNvSpPr/>
            <p:nvPr/>
          </p:nvSpPr>
          <p:spPr>
            <a:xfrm>
              <a:off x="1651075" y="3166225"/>
              <a:ext cx="736150" cy="152500"/>
            </a:xfrm>
            <a:custGeom>
              <a:rect b="b" l="l" r="r" t="t"/>
              <a:pathLst>
                <a:path extrusionOk="0" h="6100" w="29446">
                  <a:moveTo>
                    <a:pt x="17816" y="1"/>
                  </a:moveTo>
                  <a:cubicBezTo>
                    <a:pt x="16273" y="1"/>
                    <a:pt x="14721" y="124"/>
                    <a:pt x="13181" y="372"/>
                  </a:cubicBezTo>
                  <a:cubicBezTo>
                    <a:pt x="8835" y="1051"/>
                    <a:pt x="4680" y="2742"/>
                    <a:pt x="1192" y="5206"/>
                  </a:cubicBezTo>
                  <a:cubicBezTo>
                    <a:pt x="799" y="5492"/>
                    <a:pt x="394" y="5790"/>
                    <a:pt x="1" y="6099"/>
                  </a:cubicBezTo>
                  <a:lnTo>
                    <a:pt x="108" y="6099"/>
                  </a:lnTo>
                  <a:cubicBezTo>
                    <a:pt x="477" y="5813"/>
                    <a:pt x="858" y="5516"/>
                    <a:pt x="1239" y="5254"/>
                  </a:cubicBezTo>
                  <a:cubicBezTo>
                    <a:pt x="4716" y="2801"/>
                    <a:pt x="8847" y="1110"/>
                    <a:pt x="13193" y="432"/>
                  </a:cubicBezTo>
                  <a:cubicBezTo>
                    <a:pt x="14721" y="189"/>
                    <a:pt x="16263" y="68"/>
                    <a:pt x="17795" y="68"/>
                  </a:cubicBezTo>
                  <a:cubicBezTo>
                    <a:pt x="20622" y="68"/>
                    <a:pt x="23419" y="479"/>
                    <a:pt x="26052" y="1289"/>
                  </a:cubicBezTo>
                  <a:cubicBezTo>
                    <a:pt x="27242" y="1670"/>
                    <a:pt x="28385" y="2158"/>
                    <a:pt x="29445" y="2742"/>
                  </a:cubicBezTo>
                  <a:lnTo>
                    <a:pt x="29445" y="2682"/>
                  </a:lnTo>
                  <a:cubicBezTo>
                    <a:pt x="28385" y="2099"/>
                    <a:pt x="27254" y="1611"/>
                    <a:pt x="26064" y="1230"/>
                  </a:cubicBezTo>
                  <a:cubicBezTo>
                    <a:pt x="23431" y="414"/>
                    <a:pt x="20639" y="1"/>
                    <a:pt x="1781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6"/>
            <p:cNvSpPr/>
            <p:nvPr/>
          </p:nvSpPr>
          <p:spPr>
            <a:xfrm>
              <a:off x="1676400" y="3192350"/>
              <a:ext cx="709925" cy="126375"/>
            </a:xfrm>
            <a:custGeom>
              <a:rect b="b" l="l" r="r" t="t"/>
              <a:pathLst>
                <a:path extrusionOk="0" h="5055" w="28397">
                  <a:moveTo>
                    <a:pt x="16377" y="0"/>
                  </a:moveTo>
                  <a:cubicBezTo>
                    <a:pt x="14845" y="0"/>
                    <a:pt x="13304" y="121"/>
                    <a:pt x="11775" y="363"/>
                  </a:cubicBezTo>
                  <a:cubicBezTo>
                    <a:pt x="7501" y="1054"/>
                    <a:pt x="3441" y="2661"/>
                    <a:pt x="0" y="5054"/>
                  </a:cubicBezTo>
                  <a:lnTo>
                    <a:pt x="107" y="5054"/>
                  </a:lnTo>
                  <a:cubicBezTo>
                    <a:pt x="3512" y="2709"/>
                    <a:pt x="7549" y="1113"/>
                    <a:pt x="11775" y="446"/>
                  </a:cubicBezTo>
                  <a:cubicBezTo>
                    <a:pt x="13303" y="204"/>
                    <a:pt x="14845" y="83"/>
                    <a:pt x="16378" y="83"/>
                  </a:cubicBezTo>
                  <a:cubicBezTo>
                    <a:pt x="19204" y="83"/>
                    <a:pt x="22002" y="493"/>
                    <a:pt x="24634" y="1304"/>
                  </a:cubicBezTo>
                  <a:cubicBezTo>
                    <a:pt x="25991" y="1720"/>
                    <a:pt x="27265" y="2292"/>
                    <a:pt x="28396" y="2971"/>
                  </a:cubicBezTo>
                  <a:lnTo>
                    <a:pt x="28396" y="2899"/>
                  </a:lnTo>
                  <a:cubicBezTo>
                    <a:pt x="27289" y="2209"/>
                    <a:pt x="26003" y="1637"/>
                    <a:pt x="24670" y="1232"/>
                  </a:cubicBezTo>
                  <a:cubicBezTo>
                    <a:pt x="22019" y="413"/>
                    <a:pt x="19212" y="0"/>
                    <a:pt x="16377"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6"/>
            <p:cNvSpPr/>
            <p:nvPr/>
          </p:nvSpPr>
          <p:spPr>
            <a:xfrm>
              <a:off x="1707650" y="3218325"/>
              <a:ext cx="679275" cy="100400"/>
            </a:xfrm>
            <a:custGeom>
              <a:rect b="b" l="l" r="r" t="t"/>
              <a:pathLst>
                <a:path extrusionOk="0" h="4016" w="27171">
                  <a:moveTo>
                    <a:pt x="14791" y="0"/>
                  </a:moveTo>
                  <a:cubicBezTo>
                    <a:pt x="13248" y="0"/>
                    <a:pt x="11696" y="124"/>
                    <a:pt x="10156" y="372"/>
                  </a:cubicBezTo>
                  <a:cubicBezTo>
                    <a:pt x="6537" y="955"/>
                    <a:pt x="3072" y="2205"/>
                    <a:pt x="0" y="4015"/>
                  </a:cubicBezTo>
                  <a:lnTo>
                    <a:pt x="119" y="4015"/>
                  </a:lnTo>
                  <a:cubicBezTo>
                    <a:pt x="3155" y="2229"/>
                    <a:pt x="6596" y="1015"/>
                    <a:pt x="10156" y="443"/>
                  </a:cubicBezTo>
                  <a:cubicBezTo>
                    <a:pt x="11673" y="206"/>
                    <a:pt x="13203" y="89"/>
                    <a:pt x="14725" y="89"/>
                  </a:cubicBezTo>
                  <a:cubicBezTo>
                    <a:pt x="17563" y="89"/>
                    <a:pt x="20372" y="499"/>
                    <a:pt x="23015" y="1312"/>
                  </a:cubicBezTo>
                  <a:cubicBezTo>
                    <a:pt x="24515" y="1765"/>
                    <a:pt x="25932" y="2420"/>
                    <a:pt x="27170" y="3217"/>
                  </a:cubicBezTo>
                  <a:lnTo>
                    <a:pt x="27170" y="3134"/>
                  </a:lnTo>
                  <a:cubicBezTo>
                    <a:pt x="25932" y="2336"/>
                    <a:pt x="24527" y="1693"/>
                    <a:pt x="23039" y="1229"/>
                  </a:cubicBezTo>
                  <a:cubicBezTo>
                    <a:pt x="20406" y="413"/>
                    <a:pt x="17614" y="0"/>
                    <a:pt x="1479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6"/>
            <p:cNvSpPr/>
            <p:nvPr/>
          </p:nvSpPr>
          <p:spPr>
            <a:xfrm>
              <a:off x="1746050" y="3244225"/>
              <a:ext cx="624800" cy="74500"/>
            </a:xfrm>
            <a:custGeom>
              <a:rect b="b" l="l" r="r" t="t"/>
              <a:pathLst>
                <a:path extrusionOk="0" h="2980" w="24992">
                  <a:moveTo>
                    <a:pt x="12864" y="1"/>
                  </a:moveTo>
                  <a:cubicBezTo>
                    <a:pt x="11325" y="1"/>
                    <a:pt x="9776" y="124"/>
                    <a:pt x="8239" y="372"/>
                  </a:cubicBezTo>
                  <a:cubicBezTo>
                    <a:pt x="5358" y="836"/>
                    <a:pt x="2560" y="1729"/>
                    <a:pt x="0" y="2979"/>
                  </a:cubicBezTo>
                  <a:lnTo>
                    <a:pt x="155" y="2979"/>
                  </a:lnTo>
                  <a:cubicBezTo>
                    <a:pt x="2679" y="1765"/>
                    <a:pt x="5417" y="884"/>
                    <a:pt x="8251" y="431"/>
                  </a:cubicBezTo>
                  <a:cubicBezTo>
                    <a:pt x="9768" y="194"/>
                    <a:pt x="11296" y="76"/>
                    <a:pt x="12817" y="76"/>
                  </a:cubicBezTo>
                  <a:cubicBezTo>
                    <a:pt x="15652" y="76"/>
                    <a:pt x="18459" y="487"/>
                    <a:pt x="21110" y="1300"/>
                  </a:cubicBezTo>
                  <a:cubicBezTo>
                    <a:pt x="22467" y="1717"/>
                    <a:pt x="23741" y="2301"/>
                    <a:pt x="24884" y="2967"/>
                  </a:cubicBezTo>
                  <a:lnTo>
                    <a:pt x="24991" y="2967"/>
                  </a:lnTo>
                  <a:cubicBezTo>
                    <a:pt x="23836" y="2253"/>
                    <a:pt x="22503" y="1670"/>
                    <a:pt x="21122" y="1241"/>
                  </a:cubicBezTo>
                  <a:cubicBezTo>
                    <a:pt x="18486" y="416"/>
                    <a:pt x="15690" y="1"/>
                    <a:pt x="12864"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6"/>
            <p:cNvSpPr/>
            <p:nvPr/>
          </p:nvSpPr>
          <p:spPr>
            <a:xfrm>
              <a:off x="1796050" y="3270400"/>
              <a:ext cx="514975" cy="48325"/>
            </a:xfrm>
            <a:custGeom>
              <a:rect b="b" l="l" r="r" t="t"/>
              <a:pathLst>
                <a:path extrusionOk="0" h="1933" w="20599">
                  <a:moveTo>
                    <a:pt x="10482" y="1"/>
                  </a:moveTo>
                  <a:cubicBezTo>
                    <a:pt x="8938" y="1"/>
                    <a:pt x="7386" y="124"/>
                    <a:pt x="5846" y="372"/>
                  </a:cubicBezTo>
                  <a:cubicBezTo>
                    <a:pt x="3834" y="682"/>
                    <a:pt x="1870" y="1218"/>
                    <a:pt x="0" y="1932"/>
                  </a:cubicBezTo>
                  <a:lnTo>
                    <a:pt x="179" y="1932"/>
                  </a:lnTo>
                  <a:cubicBezTo>
                    <a:pt x="2012" y="1254"/>
                    <a:pt x="3917" y="742"/>
                    <a:pt x="5858" y="432"/>
                  </a:cubicBezTo>
                  <a:cubicBezTo>
                    <a:pt x="7386" y="189"/>
                    <a:pt x="8928" y="69"/>
                    <a:pt x="10461" y="69"/>
                  </a:cubicBezTo>
                  <a:cubicBezTo>
                    <a:pt x="13287" y="69"/>
                    <a:pt x="16085" y="479"/>
                    <a:pt x="18717" y="1289"/>
                  </a:cubicBezTo>
                  <a:cubicBezTo>
                    <a:pt x="19300" y="1468"/>
                    <a:pt x="19884" y="1682"/>
                    <a:pt x="20443" y="1920"/>
                  </a:cubicBezTo>
                  <a:lnTo>
                    <a:pt x="20598" y="1920"/>
                  </a:lnTo>
                  <a:cubicBezTo>
                    <a:pt x="20003" y="1658"/>
                    <a:pt x="19372" y="1432"/>
                    <a:pt x="18741" y="1230"/>
                  </a:cubicBezTo>
                  <a:cubicBezTo>
                    <a:pt x="16100" y="414"/>
                    <a:pt x="13305" y="1"/>
                    <a:pt x="1048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6"/>
            <p:cNvSpPr/>
            <p:nvPr/>
          </p:nvSpPr>
          <p:spPr>
            <a:xfrm>
              <a:off x="1868675" y="3296150"/>
              <a:ext cx="355425" cy="22275"/>
            </a:xfrm>
            <a:custGeom>
              <a:rect b="b" l="l" r="r" t="t"/>
              <a:pathLst>
                <a:path extrusionOk="0" h="891" w="14217">
                  <a:moveTo>
                    <a:pt x="7146" y="0"/>
                  </a:moveTo>
                  <a:cubicBezTo>
                    <a:pt x="5618" y="0"/>
                    <a:pt x="4082" y="121"/>
                    <a:pt x="2560" y="366"/>
                  </a:cubicBezTo>
                  <a:cubicBezTo>
                    <a:pt x="1691" y="497"/>
                    <a:pt x="846" y="676"/>
                    <a:pt x="0" y="890"/>
                  </a:cubicBezTo>
                  <a:lnTo>
                    <a:pt x="250" y="890"/>
                  </a:lnTo>
                  <a:cubicBezTo>
                    <a:pt x="1012" y="712"/>
                    <a:pt x="1786" y="545"/>
                    <a:pt x="2560" y="426"/>
                  </a:cubicBezTo>
                  <a:cubicBezTo>
                    <a:pt x="4073" y="186"/>
                    <a:pt x="5602" y="66"/>
                    <a:pt x="7122" y="66"/>
                  </a:cubicBezTo>
                  <a:cubicBezTo>
                    <a:pt x="9443" y="66"/>
                    <a:pt x="11747" y="344"/>
                    <a:pt x="13955" y="890"/>
                  </a:cubicBezTo>
                  <a:lnTo>
                    <a:pt x="14217" y="890"/>
                  </a:lnTo>
                  <a:cubicBezTo>
                    <a:pt x="11937" y="300"/>
                    <a:pt x="9551" y="0"/>
                    <a:pt x="7146"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6"/>
            <p:cNvSpPr/>
            <p:nvPr/>
          </p:nvSpPr>
          <p:spPr>
            <a:xfrm>
              <a:off x="1261450" y="3318400"/>
              <a:ext cx="80700" cy="1350"/>
            </a:xfrm>
            <a:custGeom>
              <a:rect b="b" l="l" r="r" t="t"/>
              <a:pathLst>
                <a:path extrusionOk="0" h="54" w="3228">
                  <a:moveTo>
                    <a:pt x="1" y="0"/>
                  </a:moveTo>
                  <a:cubicBezTo>
                    <a:pt x="554" y="36"/>
                    <a:pt x="1099" y="54"/>
                    <a:pt x="1636" y="54"/>
                  </a:cubicBezTo>
                  <a:cubicBezTo>
                    <a:pt x="2174" y="54"/>
                    <a:pt x="2703" y="36"/>
                    <a:pt x="3227"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6"/>
            <p:cNvSpPr/>
            <p:nvPr/>
          </p:nvSpPr>
          <p:spPr>
            <a:xfrm>
              <a:off x="1244500" y="3318400"/>
              <a:ext cx="112825" cy="3375"/>
            </a:xfrm>
            <a:custGeom>
              <a:rect b="b" l="l" r="r" t="t"/>
              <a:pathLst>
                <a:path extrusionOk="0" h="135" w="4513">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6"/>
            <p:cNvSpPr/>
            <p:nvPr/>
          </p:nvSpPr>
          <p:spPr>
            <a:xfrm>
              <a:off x="1244500" y="3318400"/>
              <a:ext cx="112825" cy="3375"/>
            </a:xfrm>
            <a:custGeom>
              <a:rect b="b" l="l" r="r" t="t"/>
              <a:pathLst>
                <a:path extrusionOk="0" h="135" w="4513">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6"/>
            <p:cNvSpPr/>
            <p:nvPr/>
          </p:nvSpPr>
          <p:spPr>
            <a:xfrm>
              <a:off x="411050" y="3318400"/>
              <a:ext cx="23550" cy="4775"/>
            </a:xfrm>
            <a:custGeom>
              <a:rect b="b" l="l" r="r" t="t"/>
              <a:pathLst>
                <a:path extrusionOk="0" h="191" w="942">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6"/>
            <p:cNvSpPr/>
            <p:nvPr/>
          </p:nvSpPr>
          <p:spPr>
            <a:xfrm>
              <a:off x="411050" y="3318400"/>
              <a:ext cx="23550" cy="4775"/>
            </a:xfrm>
            <a:custGeom>
              <a:rect b="b" l="l" r="r" t="t"/>
              <a:pathLst>
                <a:path extrusionOk="0" h="191" w="942">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1" name="Google Shape;1511;p36"/>
          <p:cNvGrpSpPr/>
          <p:nvPr/>
        </p:nvGrpSpPr>
        <p:grpSpPr>
          <a:xfrm flipH="1" rot="5400000">
            <a:off x="-12101" y="12103"/>
            <a:ext cx="2020446" cy="1996256"/>
            <a:chOff x="3884100" y="2447750"/>
            <a:chExt cx="843575" cy="833475"/>
          </a:xfrm>
        </p:grpSpPr>
        <p:sp>
          <p:nvSpPr>
            <p:cNvPr id="1512" name="Google Shape;1512;p36"/>
            <p:cNvSpPr/>
            <p:nvPr/>
          </p:nvSpPr>
          <p:spPr>
            <a:xfrm>
              <a:off x="3884100" y="2447750"/>
              <a:ext cx="843300" cy="833175"/>
            </a:xfrm>
            <a:custGeom>
              <a:rect b="b" l="l" r="r" t="t"/>
              <a:pathLst>
                <a:path extrusionOk="0" h="33327" w="33732">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6"/>
            <p:cNvSpPr/>
            <p:nvPr/>
          </p:nvSpPr>
          <p:spPr>
            <a:xfrm>
              <a:off x="3936800" y="2490900"/>
              <a:ext cx="790600" cy="789125"/>
            </a:xfrm>
            <a:custGeom>
              <a:rect b="b" l="l" r="r" t="t"/>
              <a:pathLst>
                <a:path extrusionOk="0" h="31565" w="31624">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6"/>
            <p:cNvSpPr/>
            <p:nvPr/>
          </p:nvSpPr>
          <p:spPr>
            <a:xfrm>
              <a:off x="3979650" y="2534675"/>
              <a:ext cx="747450" cy="745650"/>
            </a:xfrm>
            <a:custGeom>
              <a:rect b="b" l="l" r="r" t="t"/>
              <a:pathLst>
                <a:path extrusionOk="0" h="29826" w="29898">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6"/>
            <p:cNvSpPr/>
            <p:nvPr/>
          </p:nvSpPr>
          <p:spPr>
            <a:xfrm>
              <a:off x="4016550" y="2577825"/>
              <a:ext cx="710850" cy="702200"/>
            </a:xfrm>
            <a:custGeom>
              <a:rect b="b" l="l" r="r" t="t"/>
              <a:pathLst>
                <a:path extrusionOk="0" h="28088" w="28434">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6"/>
            <p:cNvSpPr/>
            <p:nvPr/>
          </p:nvSpPr>
          <p:spPr>
            <a:xfrm>
              <a:off x="4048700" y="2621575"/>
              <a:ext cx="678700" cy="658450"/>
            </a:xfrm>
            <a:custGeom>
              <a:rect b="b" l="l" r="r" t="t"/>
              <a:pathLst>
                <a:path extrusionOk="0" h="26338" w="27148">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6"/>
            <p:cNvSpPr/>
            <p:nvPr/>
          </p:nvSpPr>
          <p:spPr>
            <a:xfrm>
              <a:off x="4078175" y="2665625"/>
              <a:ext cx="648925" cy="614700"/>
            </a:xfrm>
            <a:custGeom>
              <a:rect b="b" l="l" r="r" t="t"/>
              <a:pathLst>
                <a:path extrusionOk="0" h="24588" w="25957">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6"/>
            <p:cNvSpPr/>
            <p:nvPr/>
          </p:nvSpPr>
          <p:spPr>
            <a:xfrm>
              <a:off x="4106750" y="2708800"/>
              <a:ext cx="620650" cy="571225"/>
            </a:xfrm>
            <a:custGeom>
              <a:rect b="b" l="l" r="r" t="t"/>
              <a:pathLst>
                <a:path extrusionOk="0" h="22849" w="24826">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6"/>
            <p:cNvSpPr/>
            <p:nvPr/>
          </p:nvSpPr>
          <p:spPr>
            <a:xfrm>
              <a:off x="4133550" y="2753150"/>
              <a:ext cx="593850" cy="527175"/>
            </a:xfrm>
            <a:custGeom>
              <a:rect b="b" l="l" r="r" t="t"/>
              <a:pathLst>
                <a:path extrusionOk="0" h="21087" w="23754">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6"/>
            <p:cNvSpPr/>
            <p:nvPr/>
          </p:nvSpPr>
          <p:spPr>
            <a:xfrm>
              <a:off x="4160625" y="2796300"/>
              <a:ext cx="567050" cy="484025"/>
            </a:xfrm>
            <a:custGeom>
              <a:rect b="b" l="l" r="r" t="t"/>
              <a:pathLst>
                <a:path extrusionOk="0" h="19361" w="22682">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6"/>
            <p:cNvSpPr/>
            <p:nvPr/>
          </p:nvSpPr>
          <p:spPr>
            <a:xfrm>
              <a:off x="4188000" y="2840050"/>
              <a:ext cx="539675" cy="439975"/>
            </a:xfrm>
            <a:custGeom>
              <a:rect b="b" l="l" r="r" t="t"/>
              <a:pathLst>
                <a:path extrusionOk="0" h="17599" w="21587">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6"/>
            <p:cNvSpPr/>
            <p:nvPr/>
          </p:nvSpPr>
          <p:spPr>
            <a:xfrm>
              <a:off x="4216575" y="2884125"/>
              <a:ext cx="510825" cy="396200"/>
            </a:xfrm>
            <a:custGeom>
              <a:rect b="b" l="l" r="r" t="t"/>
              <a:pathLst>
                <a:path extrusionOk="0" h="15848" w="20433">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6"/>
            <p:cNvSpPr/>
            <p:nvPr/>
          </p:nvSpPr>
          <p:spPr>
            <a:xfrm>
              <a:off x="4247250" y="2927275"/>
              <a:ext cx="479850" cy="352750"/>
            </a:xfrm>
            <a:custGeom>
              <a:rect b="b" l="l" r="r" t="t"/>
              <a:pathLst>
                <a:path extrusionOk="0" h="14110" w="19194">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6"/>
            <p:cNvSpPr/>
            <p:nvPr/>
          </p:nvSpPr>
          <p:spPr>
            <a:xfrm>
              <a:off x="4281775" y="2971625"/>
              <a:ext cx="445625" cy="309300"/>
            </a:xfrm>
            <a:custGeom>
              <a:rect b="b" l="l" r="r" t="t"/>
              <a:pathLst>
                <a:path extrusionOk="0" h="12372" w="17825">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6"/>
            <p:cNvSpPr/>
            <p:nvPr/>
          </p:nvSpPr>
          <p:spPr>
            <a:xfrm>
              <a:off x="4320475" y="3015375"/>
              <a:ext cx="406925" cy="264950"/>
            </a:xfrm>
            <a:custGeom>
              <a:rect b="b" l="l" r="r" t="t"/>
              <a:pathLst>
                <a:path extrusionOk="0" h="10598" w="16277">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6"/>
            <p:cNvSpPr/>
            <p:nvPr/>
          </p:nvSpPr>
          <p:spPr>
            <a:xfrm>
              <a:off x="4364525" y="3058850"/>
              <a:ext cx="362875" cy="221475"/>
            </a:xfrm>
            <a:custGeom>
              <a:rect b="b" l="l" r="r" t="t"/>
              <a:pathLst>
                <a:path extrusionOk="0" h="8859" w="14515">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6"/>
            <p:cNvSpPr/>
            <p:nvPr/>
          </p:nvSpPr>
          <p:spPr>
            <a:xfrm>
              <a:off x="4414525" y="3102900"/>
              <a:ext cx="313150" cy="177425"/>
            </a:xfrm>
            <a:custGeom>
              <a:rect b="b" l="l" r="r" t="t"/>
              <a:pathLst>
                <a:path extrusionOk="0" h="7097" w="12526">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6"/>
            <p:cNvSpPr/>
            <p:nvPr/>
          </p:nvSpPr>
          <p:spPr>
            <a:xfrm>
              <a:off x="4472275" y="3146950"/>
              <a:ext cx="255125" cy="133375"/>
            </a:xfrm>
            <a:custGeom>
              <a:rect b="b" l="l" r="r" t="t"/>
              <a:pathLst>
                <a:path extrusionOk="0" h="5335" w="10205">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6"/>
            <p:cNvSpPr/>
            <p:nvPr/>
          </p:nvSpPr>
          <p:spPr>
            <a:xfrm>
              <a:off x="4539250" y="3190700"/>
              <a:ext cx="188150" cy="90525"/>
            </a:xfrm>
            <a:custGeom>
              <a:rect b="b" l="l" r="r" t="t"/>
              <a:pathLst>
                <a:path extrusionOk="0" h="3621" w="7526">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6"/>
            <p:cNvSpPr/>
            <p:nvPr/>
          </p:nvSpPr>
          <p:spPr>
            <a:xfrm>
              <a:off x="4619625" y="3234750"/>
              <a:ext cx="108050" cy="46175"/>
            </a:xfrm>
            <a:custGeom>
              <a:rect b="b" l="l" r="r" t="t"/>
              <a:pathLst>
                <a:path extrusionOk="0" h="1847" w="4322">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6"/>
            <p:cNvSpPr/>
            <p:nvPr/>
          </p:nvSpPr>
          <p:spPr>
            <a:xfrm>
              <a:off x="4720825" y="3278200"/>
              <a:ext cx="6575" cy="2725"/>
            </a:xfrm>
            <a:custGeom>
              <a:rect b="b" l="l" r="r" t="t"/>
              <a:pathLst>
                <a:path extrusionOk="0" h="109" w="263">
                  <a:moveTo>
                    <a:pt x="262" y="1"/>
                  </a:moveTo>
                  <a:cubicBezTo>
                    <a:pt x="179" y="25"/>
                    <a:pt x="83" y="60"/>
                    <a:pt x="0" y="108"/>
                  </a:cubicBezTo>
                  <a:lnTo>
                    <a:pt x="262" y="108"/>
                  </a:lnTo>
                  <a:lnTo>
                    <a:pt x="26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_1">
    <p:spTree>
      <p:nvGrpSpPr>
        <p:cNvPr id="1532" name="Shape 1532"/>
        <p:cNvGrpSpPr/>
        <p:nvPr/>
      </p:nvGrpSpPr>
      <p:grpSpPr>
        <a:xfrm>
          <a:off x="0" y="0"/>
          <a:ext cx="0" cy="0"/>
          <a:chOff x="0" y="0"/>
          <a:chExt cx="0" cy="0"/>
        </a:xfrm>
      </p:grpSpPr>
      <p:grpSp>
        <p:nvGrpSpPr>
          <p:cNvPr id="1533" name="Google Shape;1533;p37"/>
          <p:cNvGrpSpPr/>
          <p:nvPr/>
        </p:nvGrpSpPr>
        <p:grpSpPr>
          <a:xfrm rot="10800000">
            <a:off x="6601605" y="2277807"/>
            <a:ext cx="2542400" cy="2865695"/>
            <a:chOff x="551550" y="1218425"/>
            <a:chExt cx="1388000" cy="1564500"/>
          </a:xfrm>
        </p:grpSpPr>
        <p:sp>
          <p:nvSpPr>
            <p:cNvPr id="1534" name="Google Shape;1534;p37"/>
            <p:cNvSpPr/>
            <p:nvPr/>
          </p:nvSpPr>
          <p:spPr>
            <a:xfrm>
              <a:off x="551850" y="1218725"/>
              <a:ext cx="1387700" cy="1564200"/>
            </a:xfrm>
            <a:custGeom>
              <a:rect b="b" l="l" r="r" t="t"/>
              <a:pathLst>
                <a:path extrusionOk="0" h="62568" w="55508">
                  <a:moveTo>
                    <a:pt x="55114" y="1"/>
                  </a:moveTo>
                  <a:cubicBezTo>
                    <a:pt x="49792" y="2072"/>
                    <a:pt x="45065" y="5240"/>
                    <a:pt x="41327" y="9383"/>
                  </a:cubicBezTo>
                  <a:cubicBezTo>
                    <a:pt x="36552" y="14657"/>
                    <a:pt x="33421" y="21372"/>
                    <a:pt x="30373" y="27838"/>
                  </a:cubicBezTo>
                  <a:cubicBezTo>
                    <a:pt x="28706" y="31421"/>
                    <a:pt x="26944" y="35136"/>
                    <a:pt x="24944" y="38613"/>
                  </a:cubicBezTo>
                  <a:cubicBezTo>
                    <a:pt x="19038" y="48733"/>
                    <a:pt x="10323" y="56817"/>
                    <a:pt x="0" y="62425"/>
                  </a:cubicBezTo>
                  <a:lnTo>
                    <a:pt x="0" y="62568"/>
                  </a:lnTo>
                  <a:cubicBezTo>
                    <a:pt x="10371" y="56960"/>
                    <a:pt x="19110" y="48852"/>
                    <a:pt x="25027" y="38684"/>
                  </a:cubicBezTo>
                  <a:cubicBezTo>
                    <a:pt x="27039" y="35219"/>
                    <a:pt x="28790" y="31505"/>
                    <a:pt x="30468" y="27909"/>
                  </a:cubicBezTo>
                  <a:cubicBezTo>
                    <a:pt x="33481" y="21468"/>
                    <a:pt x="36624" y="14765"/>
                    <a:pt x="41386" y="9514"/>
                  </a:cubicBezTo>
                  <a:cubicBezTo>
                    <a:pt x="45196" y="5299"/>
                    <a:pt x="50066" y="2084"/>
                    <a:pt x="55507" y="13"/>
                  </a:cubicBezTo>
                  <a:lnTo>
                    <a:pt x="55114" y="13"/>
                  </a:lnTo>
                  <a:lnTo>
                    <a:pt x="5511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7"/>
            <p:cNvSpPr/>
            <p:nvPr/>
          </p:nvSpPr>
          <p:spPr>
            <a:xfrm>
              <a:off x="552150" y="1218725"/>
              <a:ext cx="1273400" cy="1510050"/>
            </a:xfrm>
            <a:custGeom>
              <a:rect b="b" l="l" r="r" t="t"/>
              <a:pathLst>
                <a:path extrusionOk="0" h="60402" w="50936">
                  <a:moveTo>
                    <a:pt x="50530" y="1"/>
                  </a:moveTo>
                  <a:cubicBezTo>
                    <a:pt x="46482" y="1989"/>
                    <a:pt x="42851" y="4692"/>
                    <a:pt x="39862" y="8002"/>
                  </a:cubicBezTo>
                  <a:cubicBezTo>
                    <a:pt x="35076" y="13288"/>
                    <a:pt x="31956" y="20003"/>
                    <a:pt x="28908" y="26456"/>
                  </a:cubicBezTo>
                  <a:cubicBezTo>
                    <a:pt x="27242" y="30052"/>
                    <a:pt x="25479" y="33767"/>
                    <a:pt x="23467" y="37232"/>
                  </a:cubicBezTo>
                  <a:cubicBezTo>
                    <a:pt x="17859" y="46887"/>
                    <a:pt x="9692" y="54662"/>
                    <a:pt x="0" y="60234"/>
                  </a:cubicBezTo>
                  <a:lnTo>
                    <a:pt x="0" y="60401"/>
                  </a:lnTo>
                  <a:cubicBezTo>
                    <a:pt x="9751" y="54817"/>
                    <a:pt x="17955" y="46983"/>
                    <a:pt x="23610" y="37315"/>
                  </a:cubicBezTo>
                  <a:cubicBezTo>
                    <a:pt x="25610" y="33838"/>
                    <a:pt x="27373" y="30135"/>
                    <a:pt x="29039" y="26540"/>
                  </a:cubicBezTo>
                  <a:cubicBezTo>
                    <a:pt x="32064" y="20087"/>
                    <a:pt x="35195" y="13395"/>
                    <a:pt x="39957" y="8145"/>
                  </a:cubicBezTo>
                  <a:cubicBezTo>
                    <a:pt x="43029" y="4751"/>
                    <a:pt x="46768" y="2025"/>
                    <a:pt x="5093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7"/>
            <p:cNvSpPr/>
            <p:nvPr/>
          </p:nvSpPr>
          <p:spPr>
            <a:xfrm>
              <a:off x="552150" y="1218425"/>
              <a:ext cx="1169500" cy="1452600"/>
            </a:xfrm>
            <a:custGeom>
              <a:rect b="b" l="l" r="r" t="t"/>
              <a:pathLst>
                <a:path extrusionOk="0" h="58104" w="46780">
                  <a:moveTo>
                    <a:pt x="46554" y="1"/>
                  </a:moveTo>
                  <a:cubicBezTo>
                    <a:pt x="43517" y="1799"/>
                    <a:pt x="40767" y="4013"/>
                    <a:pt x="38410" y="6609"/>
                  </a:cubicBezTo>
                  <a:cubicBezTo>
                    <a:pt x="33635" y="11895"/>
                    <a:pt x="30516" y="18598"/>
                    <a:pt x="27456" y="25063"/>
                  </a:cubicBezTo>
                  <a:cubicBezTo>
                    <a:pt x="25789" y="28647"/>
                    <a:pt x="24039" y="32374"/>
                    <a:pt x="22027" y="35839"/>
                  </a:cubicBezTo>
                  <a:cubicBezTo>
                    <a:pt x="16681" y="44995"/>
                    <a:pt x="9049" y="52495"/>
                    <a:pt x="0" y="57972"/>
                  </a:cubicBezTo>
                  <a:lnTo>
                    <a:pt x="0" y="58103"/>
                  </a:lnTo>
                  <a:cubicBezTo>
                    <a:pt x="9096" y="52626"/>
                    <a:pt x="16776" y="45090"/>
                    <a:pt x="22134" y="35898"/>
                  </a:cubicBezTo>
                  <a:cubicBezTo>
                    <a:pt x="24146" y="32433"/>
                    <a:pt x="25896" y="28719"/>
                    <a:pt x="27563" y="25123"/>
                  </a:cubicBezTo>
                  <a:cubicBezTo>
                    <a:pt x="30599" y="18682"/>
                    <a:pt x="33731" y="11979"/>
                    <a:pt x="38505" y="6716"/>
                  </a:cubicBezTo>
                  <a:cubicBezTo>
                    <a:pt x="40886" y="4061"/>
                    <a:pt x="43684" y="1811"/>
                    <a:pt x="4678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7"/>
            <p:cNvSpPr/>
            <p:nvPr/>
          </p:nvSpPr>
          <p:spPr>
            <a:xfrm>
              <a:off x="551850" y="1218725"/>
              <a:ext cx="1081100" cy="1397225"/>
            </a:xfrm>
            <a:custGeom>
              <a:rect b="b" l="l" r="r" t="t"/>
              <a:pathLst>
                <a:path extrusionOk="0" h="55889" w="43244">
                  <a:moveTo>
                    <a:pt x="42982" y="1"/>
                  </a:moveTo>
                  <a:cubicBezTo>
                    <a:pt x="40779" y="1525"/>
                    <a:pt x="38767" y="3275"/>
                    <a:pt x="36981" y="5251"/>
                  </a:cubicBezTo>
                  <a:cubicBezTo>
                    <a:pt x="32207" y="10538"/>
                    <a:pt x="29075" y="17253"/>
                    <a:pt x="26027" y="23706"/>
                  </a:cubicBezTo>
                  <a:cubicBezTo>
                    <a:pt x="24360" y="27302"/>
                    <a:pt x="22610" y="31016"/>
                    <a:pt x="20598" y="34481"/>
                  </a:cubicBezTo>
                  <a:cubicBezTo>
                    <a:pt x="15538" y="43149"/>
                    <a:pt x="8418" y="50340"/>
                    <a:pt x="0" y="55722"/>
                  </a:cubicBezTo>
                  <a:lnTo>
                    <a:pt x="0" y="55889"/>
                  </a:lnTo>
                  <a:cubicBezTo>
                    <a:pt x="8501" y="50471"/>
                    <a:pt x="15657" y="43256"/>
                    <a:pt x="20741" y="34529"/>
                  </a:cubicBezTo>
                  <a:cubicBezTo>
                    <a:pt x="22753" y="31064"/>
                    <a:pt x="24515" y="27361"/>
                    <a:pt x="26182" y="23754"/>
                  </a:cubicBezTo>
                  <a:cubicBezTo>
                    <a:pt x="29194" y="17312"/>
                    <a:pt x="32338" y="10609"/>
                    <a:pt x="37100" y="5359"/>
                  </a:cubicBezTo>
                  <a:cubicBezTo>
                    <a:pt x="38922" y="3335"/>
                    <a:pt x="41005" y="1549"/>
                    <a:pt x="43244"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7"/>
            <p:cNvSpPr/>
            <p:nvPr/>
          </p:nvSpPr>
          <p:spPr>
            <a:xfrm>
              <a:off x="551550" y="1219025"/>
              <a:ext cx="997775" cy="1338875"/>
            </a:xfrm>
            <a:custGeom>
              <a:rect b="b" l="l" r="r" t="t"/>
              <a:pathLst>
                <a:path extrusionOk="0" h="53555" w="39911">
                  <a:moveTo>
                    <a:pt x="39672" y="1"/>
                  </a:moveTo>
                  <a:cubicBezTo>
                    <a:pt x="38184" y="1179"/>
                    <a:pt x="36814" y="2477"/>
                    <a:pt x="35540" y="3870"/>
                  </a:cubicBezTo>
                  <a:cubicBezTo>
                    <a:pt x="30754" y="9157"/>
                    <a:pt x="27635" y="15872"/>
                    <a:pt x="24587" y="22325"/>
                  </a:cubicBezTo>
                  <a:cubicBezTo>
                    <a:pt x="22920" y="25921"/>
                    <a:pt x="21158" y="29635"/>
                    <a:pt x="19146" y="33100"/>
                  </a:cubicBezTo>
                  <a:cubicBezTo>
                    <a:pt x="14383" y="41280"/>
                    <a:pt x="7799" y="48102"/>
                    <a:pt x="0" y="53388"/>
                  </a:cubicBezTo>
                  <a:lnTo>
                    <a:pt x="0" y="53555"/>
                  </a:lnTo>
                  <a:cubicBezTo>
                    <a:pt x="7882" y="48221"/>
                    <a:pt x="14502" y="41351"/>
                    <a:pt x="19300" y="33136"/>
                  </a:cubicBezTo>
                  <a:cubicBezTo>
                    <a:pt x="21312" y="29659"/>
                    <a:pt x="23063" y="25956"/>
                    <a:pt x="24730" y="22361"/>
                  </a:cubicBezTo>
                  <a:cubicBezTo>
                    <a:pt x="27754" y="15919"/>
                    <a:pt x="30897" y="9216"/>
                    <a:pt x="35660" y="3965"/>
                  </a:cubicBezTo>
                  <a:cubicBezTo>
                    <a:pt x="36945" y="2513"/>
                    <a:pt x="38374" y="1191"/>
                    <a:pt x="3991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37"/>
            <p:cNvSpPr/>
            <p:nvPr/>
          </p:nvSpPr>
          <p:spPr>
            <a:xfrm>
              <a:off x="551850" y="1218725"/>
              <a:ext cx="920075" cy="1279350"/>
            </a:xfrm>
            <a:custGeom>
              <a:rect b="b" l="l" r="r" t="t"/>
              <a:pathLst>
                <a:path extrusionOk="0" h="51174" w="36803">
                  <a:moveTo>
                    <a:pt x="36600" y="1"/>
                  </a:moveTo>
                  <a:cubicBezTo>
                    <a:pt x="35719" y="787"/>
                    <a:pt x="34886" y="1620"/>
                    <a:pt x="34100" y="2501"/>
                  </a:cubicBezTo>
                  <a:cubicBezTo>
                    <a:pt x="29313" y="7787"/>
                    <a:pt x="26194" y="14491"/>
                    <a:pt x="23146" y="20956"/>
                  </a:cubicBezTo>
                  <a:cubicBezTo>
                    <a:pt x="21479" y="24540"/>
                    <a:pt x="19717" y="28266"/>
                    <a:pt x="17705" y="31731"/>
                  </a:cubicBezTo>
                  <a:cubicBezTo>
                    <a:pt x="13240" y="39398"/>
                    <a:pt x="7168" y="45899"/>
                    <a:pt x="0" y="51031"/>
                  </a:cubicBezTo>
                  <a:lnTo>
                    <a:pt x="0" y="51174"/>
                  </a:lnTo>
                  <a:cubicBezTo>
                    <a:pt x="7227" y="46018"/>
                    <a:pt x="13347" y="39482"/>
                    <a:pt x="17824" y="31778"/>
                  </a:cubicBezTo>
                  <a:cubicBezTo>
                    <a:pt x="19836" y="28314"/>
                    <a:pt x="21598" y="24599"/>
                    <a:pt x="23265" y="21003"/>
                  </a:cubicBezTo>
                  <a:cubicBezTo>
                    <a:pt x="26277" y="14562"/>
                    <a:pt x="29421" y="7859"/>
                    <a:pt x="34183" y="2608"/>
                  </a:cubicBezTo>
                  <a:cubicBezTo>
                    <a:pt x="35016" y="1703"/>
                    <a:pt x="35874" y="822"/>
                    <a:pt x="3680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7"/>
            <p:cNvSpPr/>
            <p:nvPr/>
          </p:nvSpPr>
          <p:spPr>
            <a:xfrm>
              <a:off x="551850" y="1218725"/>
              <a:ext cx="847150" cy="1217750"/>
            </a:xfrm>
            <a:custGeom>
              <a:rect b="b" l="l" r="r" t="t"/>
              <a:pathLst>
                <a:path extrusionOk="0" h="48710" w="33886">
                  <a:moveTo>
                    <a:pt x="33707" y="1"/>
                  </a:moveTo>
                  <a:cubicBezTo>
                    <a:pt x="33350" y="358"/>
                    <a:pt x="32992" y="727"/>
                    <a:pt x="32647" y="1120"/>
                  </a:cubicBezTo>
                  <a:cubicBezTo>
                    <a:pt x="27873" y="6406"/>
                    <a:pt x="24753" y="13110"/>
                    <a:pt x="21693" y="19575"/>
                  </a:cubicBezTo>
                  <a:cubicBezTo>
                    <a:pt x="20027" y="23158"/>
                    <a:pt x="18276" y="26885"/>
                    <a:pt x="16264" y="30350"/>
                  </a:cubicBezTo>
                  <a:cubicBezTo>
                    <a:pt x="12097" y="37482"/>
                    <a:pt x="6549" y="43613"/>
                    <a:pt x="0" y="48566"/>
                  </a:cubicBezTo>
                  <a:lnTo>
                    <a:pt x="0" y="48709"/>
                  </a:lnTo>
                  <a:cubicBezTo>
                    <a:pt x="6596" y="43732"/>
                    <a:pt x="12204" y="37565"/>
                    <a:pt x="16383" y="30374"/>
                  </a:cubicBezTo>
                  <a:cubicBezTo>
                    <a:pt x="18395" y="26909"/>
                    <a:pt x="20146" y="23206"/>
                    <a:pt x="21812" y="19598"/>
                  </a:cubicBezTo>
                  <a:cubicBezTo>
                    <a:pt x="24837" y="13157"/>
                    <a:pt x="27980" y="6466"/>
                    <a:pt x="32742" y="1203"/>
                  </a:cubicBezTo>
                  <a:cubicBezTo>
                    <a:pt x="33111" y="787"/>
                    <a:pt x="33504" y="394"/>
                    <a:pt x="3388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7"/>
            <p:cNvSpPr/>
            <p:nvPr/>
          </p:nvSpPr>
          <p:spPr>
            <a:xfrm>
              <a:off x="552150" y="1218725"/>
              <a:ext cx="779275" cy="1156125"/>
            </a:xfrm>
            <a:custGeom>
              <a:rect b="b" l="l" r="r" t="t"/>
              <a:pathLst>
                <a:path extrusionOk="0" h="46245" w="31171">
                  <a:moveTo>
                    <a:pt x="30956" y="1"/>
                  </a:moveTo>
                  <a:cubicBezTo>
                    <a:pt x="26313" y="5240"/>
                    <a:pt x="23253" y="11824"/>
                    <a:pt x="20253" y="18170"/>
                  </a:cubicBezTo>
                  <a:cubicBezTo>
                    <a:pt x="18586" y="21765"/>
                    <a:pt x="16836" y="25480"/>
                    <a:pt x="14823" y="28945"/>
                  </a:cubicBezTo>
                  <a:cubicBezTo>
                    <a:pt x="10966" y="35553"/>
                    <a:pt x="5929" y="41292"/>
                    <a:pt x="0" y="46054"/>
                  </a:cubicBezTo>
                  <a:lnTo>
                    <a:pt x="0" y="46245"/>
                  </a:lnTo>
                  <a:cubicBezTo>
                    <a:pt x="5965" y="41446"/>
                    <a:pt x="11061" y="35672"/>
                    <a:pt x="14942" y="29028"/>
                  </a:cubicBezTo>
                  <a:cubicBezTo>
                    <a:pt x="16955" y="25552"/>
                    <a:pt x="18705" y="21849"/>
                    <a:pt x="20372" y="18253"/>
                  </a:cubicBezTo>
                  <a:cubicBezTo>
                    <a:pt x="23384" y="11883"/>
                    <a:pt x="26480" y="5240"/>
                    <a:pt x="3117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7"/>
            <p:cNvSpPr/>
            <p:nvPr/>
          </p:nvSpPr>
          <p:spPr>
            <a:xfrm>
              <a:off x="552150" y="1218725"/>
              <a:ext cx="714100" cy="1091825"/>
            </a:xfrm>
            <a:custGeom>
              <a:rect b="b" l="l" r="r" t="t"/>
              <a:pathLst>
                <a:path extrusionOk="0" h="43673" w="28564">
                  <a:moveTo>
                    <a:pt x="28373" y="1"/>
                  </a:moveTo>
                  <a:cubicBezTo>
                    <a:pt x="24348" y="5001"/>
                    <a:pt x="21550" y="11002"/>
                    <a:pt x="18812" y="16824"/>
                  </a:cubicBezTo>
                  <a:cubicBezTo>
                    <a:pt x="17145" y="20408"/>
                    <a:pt x="15395" y="24123"/>
                    <a:pt x="13383" y="27588"/>
                  </a:cubicBezTo>
                  <a:cubicBezTo>
                    <a:pt x="9858" y="33648"/>
                    <a:pt x="5298" y="38994"/>
                    <a:pt x="0" y="43506"/>
                  </a:cubicBezTo>
                  <a:lnTo>
                    <a:pt x="0" y="43673"/>
                  </a:lnTo>
                  <a:cubicBezTo>
                    <a:pt x="5358" y="39125"/>
                    <a:pt x="9942" y="33755"/>
                    <a:pt x="13514" y="27635"/>
                  </a:cubicBezTo>
                  <a:cubicBezTo>
                    <a:pt x="15526" y="24170"/>
                    <a:pt x="17276" y="20468"/>
                    <a:pt x="18943" y="16860"/>
                  </a:cubicBezTo>
                  <a:cubicBezTo>
                    <a:pt x="21681" y="11026"/>
                    <a:pt x="24515" y="5001"/>
                    <a:pt x="28563"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7"/>
            <p:cNvSpPr/>
            <p:nvPr/>
          </p:nvSpPr>
          <p:spPr>
            <a:xfrm>
              <a:off x="552150" y="1218725"/>
              <a:ext cx="650700" cy="1025150"/>
            </a:xfrm>
            <a:custGeom>
              <a:rect b="b" l="l" r="r" t="t"/>
              <a:pathLst>
                <a:path extrusionOk="0" h="41006" w="26028">
                  <a:moveTo>
                    <a:pt x="25849" y="1"/>
                  </a:moveTo>
                  <a:cubicBezTo>
                    <a:pt x="22396" y="4704"/>
                    <a:pt x="19860" y="10133"/>
                    <a:pt x="17371" y="15419"/>
                  </a:cubicBezTo>
                  <a:cubicBezTo>
                    <a:pt x="15704" y="19003"/>
                    <a:pt x="13942" y="22730"/>
                    <a:pt x="11942" y="26194"/>
                  </a:cubicBezTo>
                  <a:cubicBezTo>
                    <a:pt x="8727" y="31707"/>
                    <a:pt x="4679" y="36601"/>
                    <a:pt x="0" y="40827"/>
                  </a:cubicBezTo>
                  <a:lnTo>
                    <a:pt x="0" y="41006"/>
                  </a:lnTo>
                  <a:cubicBezTo>
                    <a:pt x="4739" y="36743"/>
                    <a:pt x="8823" y="31802"/>
                    <a:pt x="12073" y="26242"/>
                  </a:cubicBezTo>
                  <a:cubicBezTo>
                    <a:pt x="14085" y="22777"/>
                    <a:pt x="15835" y="19063"/>
                    <a:pt x="17502" y="15467"/>
                  </a:cubicBezTo>
                  <a:cubicBezTo>
                    <a:pt x="19991" y="10169"/>
                    <a:pt x="22551" y="4704"/>
                    <a:pt x="26027"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7"/>
            <p:cNvSpPr/>
            <p:nvPr/>
          </p:nvSpPr>
          <p:spPr>
            <a:xfrm>
              <a:off x="552150" y="1218425"/>
              <a:ext cx="590275" cy="957600"/>
            </a:xfrm>
            <a:custGeom>
              <a:rect b="b" l="l" r="r" t="t"/>
              <a:pathLst>
                <a:path extrusionOk="0" h="38304" w="23611">
                  <a:moveTo>
                    <a:pt x="23455" y="1"/>
                  </a:moveTo>
                  <a:cubicBezTo>
                    <a:pt x="20479" y="4370"/>
                    <a:pt x="18193" y="9288"/>
                    <a:pt x="15943" y="14062"/>
                  </a:cubicBezTo>
                  <a:cubicBezTo>
                    <a:pt x="14276" y="17646"/>
                    <a:pt x="12514" y="21373"/>
                    <a:pt x="10513" y="24837"/>
                  </a:cubicBezTo>
                  <a:cubicBezTo>
                    <a:pt x="7620" y="29778"/>
                    <a:pt x="4084" y="34231"/>
                    <a:pt x="0" y="38148"/>
                  </a:cubicBezTo>
                  <a:lnTo>
                    <a:pt x="0" y="38303"/>
                  </a:lnTo>
                  <a:cubicBezTo>
                    <a:pt x="4120" y="34362"/>
                    <a:pt x="7692" y="29874"/>
                    <a:pt x="10609" y="24885"/>
                  </a:cubicBezTo>
                  <a:cubicBezTo>
                    <a:pt x="12621" y="21420"/>
                    <a:pt x="14383" y="17705"/>
                    <a:pt x="16050" y="14110"/>
                  </a:cubicBezTo>
                  <a:cubicBezTo>
                    <a:pt x="18288" y="9312"/>
                    <a:pt x="20598" y="4394"/>
                    <a:pt x="2361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7"/>
            <p:cNvSpPr/>
            <p:nvPr/>
          </p:nvSpPr>
          <p:spPr>
            <a:xfrm>
              <a:off x="552150" y="1218725"/>
              <a:ext cx="531625" cy="888225"/>
            </a:xfrm>
            <a:custGeom>
              <a:rect b="b" l="l" r="r" t="t"/>
              <a:pathLst>
                <a:path extrusionOk="0" h="35529" w="21265">
                  <a:moveTo>
                    <a:pt x="21086" y="1"/>
                  </a:moveTo>
                  <a:cubicBezTo>
                    <a:pt x="18550" y="4001"/>
                    <a:pt x="16490" y="8395"/>
                    <a:pt x="14478" y="12669"/>
                  </a:cubicBezTo>
                  <a:cubicBezTo>
                    <a:pt x="12811" y="16253"/>
                    <a:pt x="11061" y="19979"/>
                    <a:pt x="9049" y="23444"/>
                  </a:cubicBezTo>
                  <a:cubicBezTo>
                    <a:pt x="6525" y="27790"/>
                    <a:pt x="3465" y="31743"/>
                    <a:pt x="0" y="35303"/>
                  </a:cubicBezTo>
                  <a:lnTo>
                    <a:pt x="0" y="35529"/>
                  </a:lnTo>
                  <a:cubicBezTo>
                    <a:pt x="3512" y="31921"/>
                    <a:pt x="6608" y="27921"/>
                    <a:pt x="9168" y="23516"/>
                  </a:cubicBezTo>
                  <a:cubicBezTo>
                    <a:pt x="11180" y="20051"/>
                    <a:pt x="12930" y="16348"/>
                    <a:pt x="14597" y="12740"/>
                  </a:cubicBezTo>
                  <a:cubicBezTo>
                    <a:pt x="16621" y="8442"/>
                    <a:pt x="18693" y="4025"/>
                    <a:pt x="212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7"/>
            <p:cNvSpPr/>
            <p:nvPr/>
          </p:nvSpPr>
          <p:spPr>
            <a:xfrm>
              <a:off x="552450" y="1218425"/>
              <a:ext cx="473875" cy="814725"/>
            </a:xfrm>
            <a:custGeom>
              <a:rect b="b" l="l" r="r" t="t"/>
              <a:pathLst>
                <a:path extrusionOk="0" h="32589" w="18955">
                  <a:moveTo>
                    <a:pt x="18788" y="1"/>
                  </a:moveTo>
                  <a:cubicBezTo>
                    <a:pt x="16633" y="3632"/>
                    <a:pt x="14811" y="7502"/>
                    <a:pt x="13025" y="11300"/>
                  </a:cubicBezTo>
                  <a:cubicBezTo>
                    <a:pt x="11359" y="14884"/>
                    <a:pt x="9608" y="18598"/>
                    <a:pt x="7596" y="22075"/>
                  </a:cubicBezTo>
                  <a:cubicBezTo>
                    <a:pt x="5417" y="25790"/>
                    <a:pt x="2881" y="29243"/>
                    <a:pt x="0" y="32386"/>
                  </a:cubicBezTo>
                  <a:lnTo>
                    <a:pt x="0" y="32588"/>
                  </a:lnTo>
                  <a:cubicBezTo>
                    <a:pt x="2905" y="29409"/>
                    <a:pt x="5513" y="25909"/>
                    <a:pt x="7715" y="22135"/>
                  </a:cubicBezTo>
                  <a:cubicBezTo>
                    <a:pt x="9727" y="18658"/>
                    <a:pt x="11478" y="14955"/>
                    <a:pt x="13145" y="11359"/>
                  </a:cubicBezTo>
                  <a:cubicBezTo>
                    <a:pt x="14930" y="7549"/>
                    <a:pt x="16764" y="3644"/>
                    <a:pt x="1895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7"/>
            <p:cNvSpPr/>
            <p:nvPr/>
          </p:nvSpPr>
          <p:spPr>
            <a:xfrm>
              <a:off x="552450" y="1218425"/>
              <a:ext cx="418225" cy="739700"/>
            </a:xfrm>
            <a:custGeom>
              <a:rect b="b" l="l" r="r" t="t"/>
              <a:pathLst>
                <a:path extrusionOk="0" h="29588" w="16729">
                  <a:moveTo>
                    <a:pt x="16574" y="1"/>
                  </a:moveTo>
                  <a:cubicBezTo>
                    <a:pt x="14752" y="3216"/>
                    <a:pt x="13156" y="6585"/>
                    <a:pt x="11609" y="9907"/>
                  </a:cubicBezTo>
                  <a:cubicBezTo>
                    <a:pt x="9942" y="13503"/>
                    <a:pt x="8192" y="17217"/>
                    <a:pt x="6179" y="20682"/>
                  </a:cubicBezTo>
                  <a:cubicBezTo>
                    <a:pt x="4382" y="23778"/>
                    <a:pt x="2310" y="26683"/>
                    <a:pt x="0" y="29374"/>
                  </a:cubicBezTo>
                  <a:lnTo>
                    <a:pt x="0" y="29588"/>
                  </a:lnTo>
                  <a:cubicBezTo>
                    <a:pt x="2322" y="26873"/>
                    <a:pt x="4441" y="23920"/>
                    <a:pt x="6287" y="20777"/>
                  </a:cubicBezTo>
                  <a:cubicBezTo>
                    <a:pt x="8287" y="17313"/>
                    <a:pt x="10049" y="13598"/>
                    <a:pt x="11716" y="10002"/>
                  </a:cubicBezTo>
                  <a:cubicBezTo>
                    <a:pt x="13299" y="6668"/>
                    <a:pt x="14883" y="3239"/>
                    <a:pt x="16728"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7"/>
            <p:cNvSpPr/>
            <p:nvPr/>
          </p:nvSpPr>
          <p:spPr>
            <a:xfrm>
              <a:off x="552150" y="1218425"/>
              <a:ext cx="363150" cy="662025"/>
            </a:xfrm>
            <a:custGeom>
              <a:rect b="b" l="l" r="r" t="t"/>
              <a:pathLst>
                <a:path extrusionOk="0" h="26481" w="14526">
                  <a:moveTo>
                    <a:pt x="14359" y="1"/>
                  </a:moveTo>
                  <a:cubicBezTo>
                    <a:pt x="12859" y="2799"/>
                    <a:pt x="11490" y="5692"/>
                    <a:pt x="10156" y="8538"/>
                  </a:cubicBezTo>
                  <a:cubicBezTo>
                    <a:pt x="8489" y="12133"/>
                    <a:pt x="6727" y="15848"/>
                    <a:pt x="4715" y="19313"/>
                  </a:cubicBezTo>
                  <a:cubicBezTo>
                    <a:pt x="3310" y="21742"/>
                    <a:pt x="1727" y="24063"/>
                    <a:pt x="0" y="26254"/>
                  </a:cubicBezTo>
                  <a:lnTo>
                    <a:pt x="0" y="26480"/>
                  </a:lnTo>
                  <a:cubicBezTo>
                    <a:pt x="1774" y="24254"/>
                    <a:pt x="3381" y="21896"/>
                    <a:pt x="4834" y="19408"/>
                  </a:cubicBezTo>
                  <a:cubicBezTo>
                    <a:pt x="6846" y="15943"/>
                    <a:pt x="8608" y="12229"/>
                    <a:pt x="10275" y="8633"/>
                  </a:cubicBezTo>
                  <a:cubicBezTo>
                    <a:pt x="11621" y="5763"/>
                    <a:pt x="12990" y="2823"/>
                    <a:pt x="1452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7"/>
            <p:cNvSpPr/>
            <p:nvPr/>
          </p:nvSpPr>
          <p:spPr>
            <a:xfrm>
              <a:off x="551850" y="1218725"/>
              <a:ext cx="308400" cy="580175"/>
            </a:xfrm>
            <a:custGeom>
              <a:rect b="b" l="l" r="r" t="t"/>
              <a:pathLst>
                <a:path extrusionOk="0" h="23207" w="12336">
                  <a:moveTo>
                    <a:pt x="12204" y="1"/>
                  </a:moveTo>
                  <a:cubicBezTo>
                    <a:pt x="10978" y="2370"/>
                    <a:pt x="9847" y="4775"/>
                    <a:pt x="8716" y="7168"/>
                  </a:cubicBezTo>
                  <a:cubicBezTo>
                    <a:pt x="7049" y="10764"/>
                    <a:pt x="5298" y="14479"/>
                    <a:pt x="3286" y="17955"/>
                  </a:cubicBezTo>
                  <a:cubicBezTo>
                    <a:pt x="2274" y="19694"/>
                    <a:pt x="1167" y="21372"/>
                    <a:pt x="0" y="22992"/>
                  </a:cubicBezTo>
                  <a:lnTo>
                    <a:pt x="0" y="23206"/>
                  </a:lnTo>
                  <a:cubicBezTo>
                    <a:pt x="1215" y="21527"/>
                    <a:pt x="2346" y="19801"/>
                    <a:pt x="3393" y="18015"/>
                  </a:cubicBezTo>
                  <a:cubicBezTo>
                    <a:pt x="5406" y="14538"/>
                    <a:pt x="7156" y="10835"/>
                    <a:pt x="8823" y="7240"/>
                  </a:cubicBezTo>
                  <a:cubicBezTo>
                    <a:pt x="9954" y="4823"/>
                    <a:pt x="11097" y="2394"/>
                    <a:pt x="1233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7"/>
            <p:cNvSpPr/>
            <p:nvPr/>
          </p:nvSpPr>
          <p:spPr>
            <a:xfrm>
              <a:off x="552150" y="1218725"/>
              <a:ext cx="255400" cy="494150"/>
            </a:xfrm>
            <a:custGeom>
              <a:rect b="b" l="l" r="r" t="t"/>
              <a:pathLst>
                <a:path extrusionOk="0" h="19766" w="10216">
                  <a:moveTo>
                    <a:pt x="10049" y="1"/>
                  </a:moveTo>
                  <a:cubicBezTo>
                    <a:pt x="9085" y="1918"/>
                    <a:pt x="8168" y="3870"/>
                    <a:pt x="7263" y="5811"/>
                  </a:cubicBezTo>
                  <a:cubicBezTo>
                    <a:pt x="5596" y="9395"/>
                    <a:pt x="3846" y="13110"/>
                    <a:pt x="1834" y="16586"/>
                  </a:cubicBezTo>
                  <a:cubicBezTo>
                    <a:pt x="1250" y="17574"/>
                    <a:pt x="643" y="18563"/>
                    <a:pt x="0" y="19515"/>
                  </a:cubicBezTo>
                  <a:lnTo>
                    <a:pt x="0" y="19765"/>
                  </a:lnTo>
                  <a:cubicBezTo>
                    <a:pt x="691" y="18741"/>
                    <a:pt x="1346" y="17693"/>
                    <a:pt x="1965" y="16622"/>
                  </a:cubicBezTo>
                  <a:cubicBezTo>
                    <a:pt x="3977" y="13157"/>
                    <a:pt x="5727" y="9454"/>
                    <a:pt x="7394" y="5847"/>
                  </a:cubicBezTo>
                  <a:cubicBezTo>
                    <a:pt x="8299" y="3918"/>
                    <a:pt x="9227" y="1953"/>
                    <a:pt x="1021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1" name="Google Shape;1551;p37"/>
          <p:cNvSpPr/>
          <p:nvPr/>
        </p:nvSpPr>
        <p:spPr>
          <a:xfrm>
            <a:off x="760350" y="1553550"/>
            <a:ext cx="4359900" cy="20364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7"/>
          <p:cNvSpPr/>
          <p:nvPr/>
        </p:nvSpPr>
        <p:spPr>
          <a:xfrm>
            <a:off x="5601450" y="1180650"/>
            <a:ext cx="2782200" cy="27822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3" name="Google Shape;1553;p37"/>
          <p:cNvGrpSpPr/>
          <p:nvPr/>
        </p:nvGrpSpPr>
        <p:grpSpPr>
          <a:xfrm>
            <a:off x="5" y="-43"/>
            <a:ext cx="2542400" cy="2865695"/>
            <a:chOff x="551550" y="1218425"/>
            <a:chExt cx="1388000" cy="1564500"/>
          </a:xfrm>
        </p:grpSpPr>
        <p:sp>
          <p:nvSpPr>
            <p:cNvPr id="1554" name="Google Shape;1554;p37"/>
            <p:cNvSpPr/>
            <p:nvPr/>
          </p:nvSpPr>
          <p:spPr>
            <a:xfrm>
              <a:off x="551850" y="1218725"/>
              <a:ext cx="1387700" cy="1564200"/>
            </a:xfrm>
            <a:custGeom>
              <a:rect b="b" l="l" r="r" t="t"/>
              <a:pathLst>
                <a:path extrusionOk="0" h="62568" w="55508">
                  <a:moveTo>
                    <a:pt x="55114" y="1"/>
                  </a:moveTo>
                  <a:cubicBezTo>
                    <a:pt x="49792" y="2072"/>
                    <a:pt x="45065" y="5240"/>
                    <a:pt x="41327" y="9383"/>
                  </a:cubicBezTo>
                  <a:cubicBezTo>
                    <a:pt x="36552" y="14657"/>
                    <a:pt x="33421" y="21372"/>
                    <a:pt x="30373" y="27838"/>
                  </a:cubicBezTo>
                  <a:cubicBezTo>
                    <a:pt x="28706" y="31421"/>
                    <a:pt x="26944" y="35136"/>
                    <a:pt x="24944" y="38613"/>
                  </a:cubicBezTo>
                  <a:cubicBezTo>
                    <a:pt x="19038" y="48733"/>
                    <a:pt x="10323" y="56817"/>
                    <a:pt x="0" y="62425"/>
                  </a:cubicBezTo>
                  <a:lnTo>
                    <a:pt x="0" y="62568"/>
                  </a:lnTo>
                  <a:cubicBezTo>
                    <a:pt x="10371" y="56960"/>
                    <a:pt x="19110" y="48852"/>
                    <a:pt x="25027" y="38684"/>
                  </a:cubicBezTo>
                  <a:cubicBezTo>
                    <a:pt x="27039" y="35219"/>
                    <a:pt x="28790" y="31505"/>
                    <a:pt x="30468" y="27909"/>
                  </a:cubicBezTo>
                  <a:cubicBezTo>
                    <a:pt x="33481" y="21468"/>
                    <a:pt x="36624" y="14765"/>
                    <a:pt x="41386" y="9514"/>
                  </a:cubicBezTo>
                  <a:cubicBezTo>
                    <a:pt x="45196" y="5299"/>
                    <a:pt x="50066" y="2084"/>
                    <a:pt x="55507" y="13"/>
                  </a:cubicBezTo>
                  <a:lnTo>
                    <a:pt x="55114" y="13"/>
                  </a:lnTo>
                  <a:lnTo>
                    <a:pt x="5511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7"/>
            <p:cNvSpPr/>
            <p:nvPr/>
          </p:nvSpPr>
          <p:spPr>
            <a:xfrm>
              <a:off x="552150" y="1218725"/>
              <a:ext cx="1273400" cy="1510050"/>
            </a:xfrm>
            <a:custGeom>
              <a:rect b="b" l="l" r="r" t="t"/>
              <a:pathLst>
                <a:path extrusionOk="0" h="60402" w="50936">
                  <a:moveTo>
                    <a:pt x="50530" y="1"/>
                  </a:moveTo>
                  <a:cubicBezTo>
                    <a:pt x="46482" y="1989"/>
                    <a:pt x="42851" y="4692"/>
                    <a:pt x="39862" y="8002"/>
                  </a:cubicBezTo>
                  <a:cubicBezTo>
                    <a:pt x="35076" y="13288"/>
                    <a:pt x="31956" y="20003"/>
                    <a:pt x="28908" y="26456"/>
                  </a:cubicBezTo>
                  <a:cubicBezTo>
                    <a:pt x="27242" y="30052"/>
                    <a:pt x="25479" y="33767"/>
                    <a:pt x="23467" y="37232"/>
                  </a:cubicBezTo>
                  <a:cubicBezTo>
                    <a:pt x="17859" y="46887"/>
                    <a:pt x="9692" y="54662"/>
                    <a:pt x="0" y="60234"/>
                  </a:cubicBezTo>
                  <a:lnTo>
                    <a:pt x="0" y="60401"/>
                  </a:lnTo>
                  <a:cubicBezTo>
                    <a:pt x="9751" y="54817"/>
                    <a:pt x="17955" y="46983"/>
                    <a:pt x="23610" y="37315"/>
                  </a:cubicBezTo>
                  <a:cubicBezTo>
                    <a:pt x="25610" y="33838"/>
                    <a:pt x="27373" y="30135"/>
                    <a:pt x="29039" y="26540"/>
                  </a:cubicBezTo>
                  <a:cubicBezTo>
                    <a:pt x="32064" y="20087"/>
                    <a:pt x="35195" y="13395"/>
                    <a:pt x="39957" y="8145"/>
                  </a:cubicBezTo>
                  <a:cubicBezTo>
                    <a:pt x="43029" y="4751"/>
                    <a:pt x="46768" y="2025"/>
                    <a:pt x="5093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7"/>
            <p:cNvSpPr/>
            <p:nvPr/>
          </p:nvSpPr>
          <p:spPr>
            <a:xfrm>
              <a:off x="552150" y="1218425"/>
              <a:ext cx="1169500" cy="1452600"/>
            </a:xfrm>
            <a:custGeom>
              <a:rect b="b" l="l" r="r" t="t"/>
              <a:pathLst>
                <a:path extrusionOk="0" h="58104" w="46780">
                  <a:moveTo>
                    <a:pt x="46554" y="1"/>
                  </a:moveTo>
                  <a:cubicBezTo>
                    <a:pt x="43517" y="1799"/>
                    <a:pt x="40767" y="4013"/>
                    <a:pt x="38410" y="6609"/>
                  </a:cubicBezTo>
                  <a:cubicBezTo>
                    <a:pt x="33635" y="11895"/>
                    <a:pt x="30516" y="18598"/>
                    <a:pt x="27456" y="25063"/>
                  </a:cubicBezTo>
                  <a:cubicBezTo>
                    <a:pt x="25789" y="28647"/>
                    <a:pt x="24039" y="32374"/>
                    <a:pt x="22027" y="35839"/>
                  </a:cubicBezTo>
                  <a:cubicBezTo>
                    <a:pt x="16681" y="44995"/>
                    <a:pt x="9049" y="52495"/>
                    <a:pt x="0" y="57972"/>
                  </a:cubicBezTo>
                  <a:lnTo>
                    <a:pt x="0" y="58103"/>
                  </a:lnTo>
                  <a:cubicBezTo>
                    <a:pt x="9096" y="52626"/>
                    <a:pt x="16776" y="45090"/>
                    <a:pt x="22134" y="35898"/>
                  </a:cubicBezTo>
                  <a:cubicBezTo>
                    <a:pt x="24146" y="32433"/>
                    <a:pt x="25896" y="28719"/>
                    <a:pt x="27563" y="25123"/>
                  </a:cubicBezTo>
                  <a:cubicBezTo>
                    <a:pt x="30599" y="18682"/>
                    <a:pt x="33731" y="11979"/>
                    <a:pt x="38505" y="6716"/>
                  </a:cubicBezTo>
                  <a:cubicBezTo>
                    <a:pt x="40886" y="4061"/>
                    <a:pt x="43684" y="1811"/>
                    <a:pt x="4678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7"/>
            <p:cNvSpPr/>
            <p:nvPr/>
          </p:nvSpPr>
          <p:spPr>
            <a:xfrm>
              <a:off x="551850" y="1218725"/>
              <a:ext cx="1081100" cy="1397225"/>
            </a:xfrm>
            <a:custGeom>
              <a:rect b="b" l="l" r="r" t="t"/>
              <a:pathLst>
                <a:path extrusionOk="0" h="55889" w="43244">
                  <a:moveTo>
                    <a:pt x="42982" y="1"/>
                  </a:moveTo>
                  <a:cubicBezTo>
                    <a:pt x="40779" y="1525"/>
                    <a:pt x="38767" y="3275"/>
                    <a:pt x="36981" y="5251"/>
                  </a:cubicBezTo>
                  <a:cubicBezTo>
                    <a:pt x="32207" y="10538"/>
                    <a:pt x="29075" y="17253"/>
                    <a:pt x="26027" y="23706"/>
                  </a:cubicBezTo>
                  <a:cubicBezTo>
                    <a:pt x="24360" y="27302"/>
                    <a:pt x="22610" y="31016"/>
                    <a:pt x="20598" y="34481"/>
                  </a:cubicBezTo>
                  <a:cubicBezTo>
                    <a:pt x="15538" y="43149"/>
                    <a:pt x="8418" y="50340"/>
                    <a:pt x="0" y="55722"/>
                  </a:cubicBezTo>
                  <a:lnTo>
                    <a:pt x="0" y="55889"/>
                  </a:lnTo>
                  <a:cubicBezTo>
                    <a:pt x="8501" y="50471"/>
                    <a:pt x="15657" y="43256"/>
                    <a:pt x="20741" y="34529"/>
                  </a:cubicBezTo>
                  <a:cubicBezTo>
                    <a:pt x="22753" y="31064"/>
                    <a:pt x="24515" y="27361"/>
                    <a:pt x="26182" y="23754"/>
                  </a:cubicBezTo>
                  <a:cubicBezTo>
                    <a:pt x="29194" y="17312"/>
                    <a:pt x="32338" y="10609"/>
                    <a:pt x="37100" y="5359"/>
                  </a:cubicBezTo>
                  <a:cubicBezTo>
                    <a:pt x="38922" y="3335"/>
                    <a:pt x="41005" y="1549"/>
                    <a:pt x="43244"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7"/>
            <p:cNvSpPr/>
            <p:nvPr/>
          </p:nvSpPr>
          <p:spPr>
            <a:xfrm>
              <a:off x="551550" y="1219025"/>
              <a:ext cx="997775" cy="1338875"/>
            </a:xfrm>
            <a:custGeom>
              <a:rect b="b" l="l" r="r" t="t"/>
              <a:pathLst>
                <a:path extrusionOk="0" h="53555" w="39911">
                  <a:moveTo>
                    <a:pt x="39672" y="1"/>
                  </a:moveTo>
                  <a:cubicBezTo>
                    <a:pt x="38184" y="1179"/>
                    <a:pt x="36814" y="2477"/>
                    <a:pt x="35540" y="3870"/>
                  </a:cubicBezTo>
                  <a:cubicBezTo>
                    <a:pt x="30754" y="9157"/>
                    <a:pt x="27635" y="15872"/>
                    <a:pt x="24587" y="22325"/>
                  </a:cubicBezTo>
                  <a:cubicBezTo>
                    <a:pt x="22920" y="25921"/>
                    <a:pt x="21158" y="29635"/>
                    <a:pt x="19146" y="33100"/>
                  </a:cubicBezTo>
                  <a:cubicBezTo>
                    <a:pt x="14383" y="41280"/>
                    <a:pt x="7799" y="48102"/>
                    <a:pt x="0" y="53388"/>
                  </a:cubicBezTo>
                  <a:lnTo>
                    <a:pt x="0" y="53555"/>
                  </a:lnTo>
                  <a:cubicBezTo>
                    <a:pt x="7882" y="48221"/>
                    <a:pt x="14502" y="41351"/>
                    <a:pt x="19300" y="33136"/>
                  </a:cubicBezTo>
                  <a:cubicBezTo>
                    <a:pt x="21312" y="29659"/>
                    <a:pt x="23063" y="25956"/>
                    <a:pt x="24730" y="22361"/>
                  </a:cubicBezTo>
                  <a:cubicBezTo>
                    <a:pt x="27754" y="15919"/>
                    <a:pt x="30897" y="9216"/>
                    <a:pt x="35660" y="3965"/>
                  </a:cubicBezTo>
                  <a:cubicBezTo>
                    <a:pt x="36945" y="2513"/>
                    <a:pt x="38374" y="1191"/>
                    <a:pt x="3991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7"/>
            <p:cNvSpPr/>
            <p:nvPr/>
          </p:nvSpPr>
          <p:spPr>
            <a:xfrm>
              <a:off x="551850" y="1218725"/>
              <a:ext cx="920075" cy="1279350"/>
            </a:xfrm>
            <a:custGeom>
              <a:rect b="b" l="l" r="r" t="t"/>
              <a:pathLst>
                <a:path extrusionOk="0" h="51174" w="36803">
                  <a:moveTo>
                    <a:pt x="36600" y="1"/>
                  </a:moveTo>
                  <a:cubicBezTo>
                    <a:pt x="35719" y="787"/>
                    <a:pt x="34886" y="1620"/>
                    <a:pt x="34100" y="2501"/>
                  </a:cubicBezTo>
                  <a:cubicBezTo>
                    <a:pt x="29313" y="7787"/>
                    <a:pt x="26194" y="14491"/>
                    <a:pt x="23146" y="20956"/>
                  </a:cubicBezTo>
                  <a:cubicBezTo>
                    <a:pt x="21479" y="24540"/>
                    <a:pt x="19717" y="28266"/>
                    <a:pt x="17705" y="31731"/>
                  </a:cubicBezTo>
                  <a:cubicBezTo>
                    <a:pt x="13240" y="39398"/>
                    <a:pt x="7168" y="45899"/>
                    <a:pt x="0" y="51031"/>
                  </a:cubicBezTo>
                  <a:lnTo>
                    <a:pt x="0" y="51174"/>
                  </a:lnTo>
                  <a:cubicBezTo>
                    <a:pt x="7227" y="46018"/>
                    <a:pt x="13347" y="39482"/>
                    <a:pt x="17824" y="31778"/>
                  </a:cubicBezTo>
                  <a:cubicBezTo>
                    <a:pt x="19836" y="28314"/>
                    <a:pt x="21598" y="24599"/>
                    <a:pt x="23265" y="21003"/>
                  </a:cubicBezTo>
                  <a:cubicBezTo>
                    <a:pt x="26277" y="14562"/>
                    <a:pt x="29421" y="7859"/>
                    <a:pt x="34183" y="2608"/>
                  </a:cubicBezTo>
                  <a:cubicBezTo>
                    <a:pt x="35016" y="1703"/>
                    <a:pt x="35874" y="822"/>
                    <a:pt x="3680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7"/>
            <p:cNvSpPr/>
            <p:nvPr/>
          </p:nvSpPr>
          <p:spPr>
            <a:xfrm>
              <a:off x="551850" y="1218725"/>
              <a:ext cx="847150" cy="1217750"/>
            </a:xfrm>
            <a:custGeom>
              <a:rect b="b" l="l" r="r" t="t"/>
              <a:pathLst>
                <a:path extrusionOk="0" h="48710" w="33886">
                  <a:moveTo>
                    <a:pt x="33707" y="1"/>
                  </a:moveTo>
                  <a:cubicBezTo>
                    <a:pt x="33350" y="358"/>
                    <a:pt x="32992" y="727"/>
                    <a:pt x="32647" y="1120"/>
                  </a:cubicBezTo>
                  <a:cubicBezTo>
                    <a:pt x="27873" y="6406"/>
                    <a:pt x="24753" y="13110"/>
                    <a:pt x="21693" y="19575"/>
                  </a:cubicBezTo>
                  <a:cubicBezTo>
                    <a:pt x="20027" y="23158"/>
                    <a:pt x="18276" y="26885"/>
                    <a:pt x="16264" y="30350"/>
                  </a:cubicBezTo>
                  <a:cubicBezTo>
                    <a:pt x="12097" y="37482"/>
                    <a:pt x="6549" y="43613"/>
                    <a:pt x="0" y="48566"/>
                  </a:cubicBezTo>
                  <a:lnTo>
                    <a:pt x="0" y="48709"/>
                  </a:lnTo>
                  <a:cubicBezTo>
                    <a:pt x="6596" y="43732"/>
                    <a:pt x="12204" y="37565"/>
                    <a:pt x="16383" y="30374"/>
                  </a:cubicBezTo>
                  <a:cubicBezTo>
                    <a:pt x="18395" y="26909"/>
                    <a:pt x="20146" y="23206"/>
                    <a:pt x="21812" y="19598"/>
                  </a:cubicBezTo>
                  <a:cubicBezTo>
                    <a:pt x="24837" y="13157"/>
                    <a:pt x="27980" y="6466"/>
                    <a:pt x="32742" y="1203"/>
                  </a:cubicBezTo>
                  <a:cubicBezTo>
                    <a:pt x="33111" y="787"/>
                    <a:pt x="33504" y="394"/>
                    <a:pt x="3388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7"/>
            <p:cNvSpPr/>
            <p:nvPr/>
          </p:nvSpPr>
          <p:spPr>
            <a:xfrm>
              <a:off x="552150" y="1218725"/>
              <a:ext cx="779275" cy="1156125"/>
            </a:xfrm>
            <a:custGeom>
              <a:rect b="b" l="l" r="r" t="t"/>
              <a:pathLst>
                <a:path extrusionOk="0" h="46245" w="31171">
                  <a:moveTo>
                    <a:pt x="30956" y="1"/>
                  </a:moveTo>
                  <a:cubicBezTo>
                    <a:pt x="26313" y="5240"/>
                    <a:pt x="23253" y="11824"/>
                    <a:pt x="20253" y="18170"/>
                  </a:cubicBezTo>
                  <a:cubicBezTo>
                    <a:pt x="18586" y="21765"/>
                    <a:pt x="16836" y="25480"/>
                    <a:pt x="14823" y="28945"/>
                  </a:cubicBezTo>
                  <a:cubicBezTo>
                    <a:pt x="10966" y="35553"/>
                    <a:pt x="5929" y="41292"/>
                    <a:pt x="0" y="46054"/>
                  </a:cubicBezTo>
                  <a:lnTo>
                    <a:pt x="0" y="46245"/>
                  </a:lnTo>
                  <a:cubicBezTo>
                    <a:pt x="5965" y="41446"/>
                    <a:pt x="11061" y="35672"/>
                    <a:pt x="14942" y="29028"/>
                  </a:cubicBezTo>
                  <a:cubicBezTo>
                    <a:pt x="16955" y="25552"/>
                    <a:pt x="18705" y="21849"/>
                    <a:pt x="20372" y="18253"/>
                  </a:cubicBezTo>
                  <a:cubicBezTo>
                    <a:pt x="23384" y="11883"/>
                    <a:pt x="26480" y="5240"/>
                    <a:pt x="3117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7"/>
            <p:cNvSpPr/>
            <p:nvPr/>
          </p:nvSpPr>
          <p:spPr>
            <a:xfrm>
              <a:off x="552150" y="1218725"/>
              <a:ext cx="714100" cy="1091825"/>
            </a:xfrm>
            <a:custGeom>
              <a:rect b="b" l="l" r="r" t="t"/>
              <a:pathLst>
                <a:path extrusionOk="0" h="43673" w="28564">
                  <a:moveTo>
                    <a:pt x="28373" y="1"/>
                  </a:moveTo>
                  <a:cubicBezTo>
                    <a:pt x="24348" y="5001"/>
                    <a:pt x="21550" y="11002"/>
                    <a:pt x="18812" y="16824"/>
                  </a:cubicBezTo>
                  <a:cubicBezTo>
                    <a:pt x="17145" y="20408"/>
                    <a:pt x="15395" y="24123"/>
                    <a:pt x="13383" y="27588"/>
                  </a:cubicBezTo>
                  <a:cubicBezTo>
                    <a:pt x="9858" y="33648"/>
                    <a:pt x="5298" y="38994"/>
                    <a:pt x="0" y="43506"/>
                  </a:cubicBezTo>
                  <a:lnTo>
                    <a:pt x="0" y="43673"/>
                  </a:lnTo>
                  <a:cubicBezTo>
                    <a:pt x="5358" y="39125"/>
                    <a:pt x="9942" y="33755"/>
                    <a:pt x="13514" y="27635"/>
                  </a:cubicBezTo>
                  <a:cubicBezTo>
                    <a:pt x="15526" y="24170"/>
                    <a:pt x="17276" y="20468"/>
                    <a:pt x="18943" y="16860"/>
                  </a:cubicBezTo>
                  <a:cubicBezTo>
                    <a:pt x="21681" y="11026"/>
                    <a:pt x="24515" y="5001"/>
                    <a:pt x="28563"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7"/>
            <p:cNvSpPr/>
            <p:nvPr/>
          </p:nvSpPr>
          <p:spPr>
            <a:xfrm>
              <a:off x="552150" y="1218725"/>
              <a:ext cx="650700" cy="1025150"/>
            </a:xfrm>
            <a:custGeom>
              <a:rect b="b" l="l" r="r" t="t"/>
              <a:pathLst>
                <a:path extrusionOk="0" h="41006" w="26028">
                  <a:moveTo>
                    <a:pt x="25849" y="1"/>
                  </a:moveTo>
                  <a:cubicBezTo>
                    <a:pt x="22396" y="4704"/>
                    <a:pt x="19860" y="10133"/>
                    <a:pt x="17371" y="15419"/>
                  </a:cubicBezTo>
                  <a:cubicBezTo>
                    <a:pt x="15704" y="19003"/>
                    <a:pt x="13942" y="22730"/>
                    <a:pt x="11942" y="26194"/>
                  </a:cubicBezTo>
                  <a:cubicBezTo>
                    <a:pt x="8727" y="31707"/>
                    <a:pt x="4679" y="36601"/>
                    <a:pt x="0" y="40827"/>
                  </a:cubicBezTo>
                  <a:lnTo>
                    <a:pt x="0" y="41006"/>
                  </a:lnTo>
                  <a:cubicBezTo>
                    <a:pt x="4739" y="36743"/>
                    <a:pt x="8823" y="31802"/>
                    <a:pt x="12073" y="26242"/>
                  </a:cubicBezTo>
                  <a:cubicBezTo>
                    <a:pt x="14085" y="22777"/>
                    <a:pt x="15835" y="19063"/>
                    <a:pt x="17502" y="15467"/>
                  </a:cubicBezTo>
                  <a:cubicBezTo>
                    <a:pt x="19991" y="10169"/>
                    <a:pt x="22551" y="4704"/>
                    <a:pt x="26027"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7"/>
            <p:cNvSpPr/>
            <p:nvPr/>
          </p:nvSpPr>
          <p:spPr>
            <a:xfrm>
              <a:off x="552150" y="1218425"/>
              <a:ext cx="590275" cy="957600"/>
            </a:xfrm>
            <a:custGeom>
              <a:rect b="b" l="l" r="r" t="t"/>
              <a:pathLst>
                <a:path extrusionOk="0" h="38304" w="23611">
                  <a:moveTo>
                    <a:pt x="23455" y="1"/>
                  </a:moveTo>
                  <a:cubicBezTo>
                    <a:pt x="20479" y="4370"/>
                    <a:pt x="18193" y="9288"/>
                    <a:pt x="15943" y="14062"/>
                  </a:cubicBezTo>
                  <a:cubicBezTo>
                    <a:pt x="14276" y="17646"/>
                    <a:pt x="12514" y="21373"/>
                    <a:pt x="10513" y="24837"/>
                  </a:cubicBezTo>
                  <a:cubicBezTo>
                    <a:pt x="7620" y="29778"/>
                    <a:pt x="4084" y="34231"/>
                    <a:pt x="0" y="38148"/>
                  </a:cubicBezTo>
                  <a:lnTo>
                    <a:pt x="0" y="38303"/>
                  </a:lnTo>
                  <a:cubicBezTo>
                    <a:pt x="4120" y="34362"/>
                    <a:pt x="7692" y="29874"/>
                    <a:pt x="10609" y="24885"/>
                  </a:cubicBezTo>
                  <a:cubicBezTo>
                    <a:pt x="12621" y="21420"/>
                    <a:pt x="14383" y="17705"/>
                    <a:pt x="16050" y="14110"/>
                  </a:cubicBezTo>
                  <a:cubicBezTo>
                    <a:pt x="18288" y="9312"/>
                    <a:pt x="20598" y="4394"/>
                    <a:pt x="2361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7"/>
            <p:cNvSpPr/>
            <p:nvPr/>
          </p:nvSpPr>
          <p:spPr>
            <a:xfrm>
              <a:off x="552150" y="1218725"/>
              <a:ext cx="531625" cy="888225"/>
            </a:xfrm>
            <a:custGeom>
              <a:rect b="b" l="l" r="r" t="t"/>
              <a:pathLst>
                <a:path extrusionOk="0" h="35529" w="21265">
                  <a:moveTo>
                    <a:pt x="21086" y="1"/>
                  </a:moveTo>
                  <a:cubicBezTo>
                    <a:pt x="18550" y="4001"/>
                    <a:pt x="16490" y="8395"/>
                    <a:pt x="14478" y="12669"/>
                  </a:cubicBezTo>
                  <a:cubicBezTo>
                    <a:pt x="12811" y="16253"/>
                    <a:pt x="11061" y="19979"/>
                    <a:pt x="9049" y="23444"/>
                  </a:cubicBezTo>
                  <a:cubicBezTo>
                    <a:pt x="6525" y="27790"/>
                    <a:pt x="3465" y="31743"/>
                    <a:pt x="0" y="35303"/>
                  </a:cubicBezTo>
                  <a:lnTo>
                    <a:pt x="0" y="35529"/>
                  </a:lnTo>
                  <a:cubicBezTo>
                    <a:pt x="3512" y="31921"/>
                    <a:pt x="6608" y="27921"/>
                    <a:pt x="9168" y="23516"/>
                  </a:cubicBezTo>
                  <a:cubicBezTo>
                    <a:pt x="11180" y="20051"/>
                    <a:pt x="12930" y="16348"/>
                    <a:pt x="14597" y="12740"/>
                  </a:cubicBezTo>
                  <a:cubicBezTo>
                    <a:pt x="16621" y="8442"/>
                    <a:pt x="18693" y="4025"/>
                    <a:pt x="212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7"/>
            <p:cNvSpPr/>
            <p:nvPr/>
          </p:nvSpPr>
          <p:spPr>
            <a:xfrm>
              <a:off x="552450" y="1218425"/>
              <a:ext cx="473875" cy="814725"/>
            </a:xfrm>
            <a:custGeom>
              <a:rect b="b" l="l" r="r" t="t"/>
              <a:pathLst>
                <a:path extrusionOk="0" h="32589" w="18955">
                  <a:moveTo>
                    <a:pt x="18788" y="1"/>
                  </a:moveTo>
                  <a:cubicBezTo>
                    <a:pt x="16633" y="3632"/>
                    <a:pt x="14811" y="7502"/>
                    <a:pt x="13025" y="11300"/>
                  </a:cubicBezTo>
                  <a:cubicBezTo>
                    <a:pt x="11359" y="14884"/>
                    <a:pt x="9608" y="18598"/>
                    <a:pt x="7596" y="22075"/>
                  </a:cubicBezTo>
                  <a:cubicBezTo>
                    <a:pt x="5417" y="25790"/>
                    <a:pt x="2881" y="29243"/>
                    <a:pt x="0" y="32386"/>
                  </a:cubicBezTo>
                  <a:lnTo>
                    <a:pt x="0" y="32588"/>
                  </a:lnTo>
                  <a:cubicBezTo>
                    <a:pt x="2905" y="29409"/>
                    <a:pt x="5513" y="25909"/>
                    <a:pt x="7715" y="22135"/>
                  </a:cubicBezTo>
                  <a:cubicBezTo>
                    <a:pt x="9727" y="18658"/>
                    <a:pt x="11478" y="14955"/>
                    <a:pt x="13145" y="11359"/>
                  </a:cubicBezTo>
                  <a:cubicBezTo>
                    <a:pt x="14930" y="7549"/>
                    <a:pt x="16764" y="3644"/>
                    <a:pt x="1895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7"/>
            <p:cNvSpPr/>
            <p:nvPr/>
          </p:nvSpPr>
          <p:spPr>
            <a:xfrm>
              <a:off x="552450" y="1218425"/>
              <a:ext cx="418225" cy="739700"/>
            </a:xfrm>
            <a:custGeom>
              <a:rect b="b" l="l" r="r" t="t"/>
              <a:pathLst>
                <a:path extrusionOk="0" h="29588" w="16729">
                  <a:moveTo>
                    <a:pt x="16574" y="1"/>
                  </a:moveTo>
                  <a:cubicBezTo>
                    <a:pt x="14752" y="3216"/>
                    <a:pt x="13156" y="6585"/>
                    <a:pt x="11609" y="9907"/>
                  </a:cubicBezTo>
                  <a:cubicBezTo>
                    <a:pt x="9942" y="13503"/>
                    <a:pt x="8192" y="17217"/>
                    <a:pt x="6179" y="20682"/>
                  </a:cubicBezTo>
                  <a:cubicBezTo>
                    <a:pt x="4382" y="23778"/>
                    <a:pt x="2310" y="26683"/>
                    <a:pt x="0" y="29374"/>
                  </a:cubicBezTo>
                  <a:lnTo>
                    <a:pt x="0" y="29588"/>
                  </a:lnTo>
                  <a:cubicBezTo>
                    <a:pt x="2322" y="26873"/>
                    <a:pt x="4441" y="23920"/>
                    <a:pt x="6287" y="20777"/>
                  </a:cubicBezTo>
                  <a:cubicBezTo>
                    <a:pt x="8287" y="17313"/>
                    <a:pt x="10049" y="13598"/>
                    <a:pt x="11716" y="10002"/>
                  </a:cubicBezTo>
                  <a:cubicBezTo>
                    <a:pt x="13299" y="6668"/>
                    <a:pt x="14883" y="3239"/>
                    <a:pt x="16728"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7"/>
            <p:cNvSpPr/>
            <p:nvPr/>
          </p:nvSpPr>
          <p:spPr>
            <a:xfrm>
              <a:off x="552150" y="1218425"/>
              <a:ext cx="363150" cy="662025"/>
            </a:xfrm>
            <a:custGeom>
              <a:rect b="b" l="l" r="r" t="t"/>
              <a:pathLst>
                <a:path extrusionOk="0" h="26481" w="14526">
                  <a:moveTo>
                    <a:pt x="14359" y="1"/>
                  </a:moveTo>
                  <a:cubicBezTo>
                    <a:pt x="12859" y="2799"/>
                    <a:pt x="11490" y="5692"/>
                    <a:pt x="10156" y="8538"/>
                  </a:cubicBezTo>
                  <a:cubicBezTo>
                    <a:pt x="8489" y="12133"/>
                    <a:pt x="6727" y="15848"/>
                    <a:pt x="4715" y="19313"/>
                  </a:cubicBezTo>
                  <a:cubicBezTo>
                    <a:pt x="3310" y="21742"/>
                    <a:pt x="1727" y="24063"/>
                    <a:pt x="0" y="26254"/>
                  </a:cubicBezTo>
                  <a:lnTo>
                    <a:pt x="0" y="26480"/>
                  </a:lnTo>
                  <a:cubicBezTo>
                    <a:pt x="1774" y="24254"/>
                    <a:pt x="3381" y="21896"/>
                    <a:pt x="4834" y="19408"/>
                  </a:cubicBezTo>
                  <a:cubicBezTo>
                    <a:pt x="6846" y="15943"/>
                    <a:pt x="8608" y="12229"/>
                    <a:pt x="10275" y="8633"/>
                  </a:cubicBezTo>
                  <a:cubicBezTo>
                    <a:pt x="11621" y="5763"/>
                    <a:pt x="12990" y="2823"/>
                    <a:pt x="1452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7"/>
            <p:cNvSpPr/>
            <p:nvPr/>
          </p:nvSpPr>
          <p:spPr>
            <a:xfrm>
              <a:off x="551850" y="1218725"/>
              <a:ext cx="308400" cy="580175"/>
            </a:xfrm>
            <a:custGeom>
              <a:rect b="b" l="l" r="r" t="t"/>
              <a:pathLst>
                <a:path extrusionOk="0" h="23207" w="12336">
                  <a:moveTo>
                    <a:pt x="12204" y="1"/>
                  </a:moveTo>
                  <a:cubicBezTo>
                    <a:pt x="10978" y="2370"/>
                    <a:pt x="9847" y="4775"/>
                    <a:pt x="8716" y="7168"/>
                  </a:cubicBezTo>
                  <a:cubicBezTo>
                    <a:pt x="7049" y="10764"/>
                    <a:pt x="5298" y="14479"/>
                    <a:pt x="3286" y="17955"/>
                  </a:cubicBezTo>
                  <a:cubicBezTo>
                    <a:pt x="2274" y="19694"/>
                    <a:pt x="1167" y="21372"/>
                    <a:pt x="0" y="22992"/>
                  </a:cubicBezTo>
                  <a:lnTo>
                    <a:pt x="0" y="23206"/>
                  </a:lnTo>
                  <a:cubicBezTo>
                    <a:pt x="1215" y="21527"/>
                    <a:pt x="2346" y="19801"/>
                    <a:pt x="3393" y="18015"/>
                  </a:cubicBezTo>
                  <a:cubicBezTo>
                    <a:pt x="5406" y="14538"/>
                    <a:pt x="7156" y="10835"/>
                    <a:pt x="8823" y="7240"/>
                  </a:cubicBezTo>
                  <a:cubicBezTo>
                    <a:pt x="9954" y="4823"/>
                    <a:pt x="11097" y="2394"/>
                    <a:pt x="1233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7"/>
            <p:cNvSpPr/>
            <p:nvPr/>
          </p:nvSpPr>
          <p:spPr>
            <a:xfrm>
              <a:off x="552150" y="1218725"/>
              <a:ext cx="255400" cy="494150"/>
            </a:xfrm>
            <a:custGeom>
              <a:rect b="b" l="l" r="r" t="t"/>
              <a:pathLst>
                <a:path extrusionOk="0" h="19766" w="10216">
                  <a:moveTo>
                    <a:pt x="10049" y="1"/>
                  </a:moveTo>
                  <a:cubicBezTo>
                    <a:pt x="9085" y="1918"/>
                    <a:pt x="8168" y="3870"/>
                    <a:pt x="7263" y="5811"/>
                  </a:cubicBezTo>
                  <a:cubicBezTo>
                    <a:pt x="5596" y="9395"/>
                    <a:pt x="3846" y="13110"/>
                    <a:pt x="1834" y="16586"/>
                  </a:cubicBezTo>
                  <a:cubicBezTo>
                    <a:pt x="1250" y="17574"/>
                    <a:pt x="643" y="18563"/>
                    <a:pt x="0" y="19515"/>
                  </a:cubicBezTo>
                  <a:lnTo>
                    <a:pt x="0" y="19765"/>
                  </a:lnTo>
                  <a:cubicBezTo>
                    <a:pt x="691" y="18741"/>
                    <a:pt x="1346" y="17693"/>
                    <a:pt x="1965" y="16622"/>
                  </a:cubicBezTo>
                  <a:cubicBezTo>
                    <a:pt x="3977" y="13157"/>
                    <a:pt x="5727" y="9454"/>
                    <a:pt x="7394" y="5847"/>
                  </a:cubicBezTo>
                  <a:cubicBezTo>
                    <a:pt x="8299" y="3918"/>
                    <a:pt x="9227" y="1953"/>
                    <a:pt x="1021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1" name="Google Shape;1571;p37"/>
          <p:cNvSpPr txBox="1"/>
          <p:nvPr>
            <p:ph type="title"/>
          </p:nvPr>
        </p:nvSpPr>
        <p:spPr>
          <a:xfrm>
            <a:off x="819500" y="1730325"/>
            <a:ext cx="4234200" cy="8505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572" name="Google Shape;1572;p37"/>
          <p:cNvSpPr txBox="1"/>
          <p:nvPr>
            <p:ph idx="1" type="subTitle"/>
          </p:nvPr>
        </p:nvSpPr>
        <p:spPr>
          <a:xfrm>
            <a:off x="819500" y="2580878"/>
            <a:ext cx="4234200" cy="93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5">
    <p:spTree>
      <p:nvGrpSpPr>
        <p:cNvPr id="1573" name="Shape 1573"/>
        <p:cNvGrpSpPr/>
        <p:nvPr/>
      </p:nvGrpSpPr>
      <p:grpSpPr>
        <a:xfrm>
          <a:off x="0" y="0"/>
          <a:ext cx="0" cy="0"/>
          <a:chOff x="0" y="0"/>
          <a:chExt cx="0" cy="0"/>
        </a:xfrm>
      </p:grpSpPr>
      <p:sp>
        <p:nvSpPr>
          <p:cNvPr id="1574" name="Google Shape;1574;p38"/>
          <p:cNvSpPr/>
          <p:nvPr/>
        </p:nvSpPr>
        <p:spPr>
          <a:xfrm>
            <a:off x="4036950" y="1553550"/>
            <a:ext cx="4359900" cy="20364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8"/>
          <p:cNvSpPr/>
          <p:nvPr/>
        </p:nvSpPr>
        <p:spPr>
          <a:xfrm>
            <a:off x="814050" y="1180650"/>
            <a:ext cx="2782200" cy="27822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8"/>
          <p:cNvSpPr txBox="1"/>
          <p:nvPr>
            <p:ph type="title"/>
          </p:nvPr>
        </p:nvSpPr>
        <p:spPr>
          <a:xfrm>
            <a:off x="4096100" y="1730325"/>
            <a:ext cx="4234200" cy="850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577" name="Google Shape;1577;p38"/>
          <p:cNvSpPr txBox="1"/>
          <p:nvPr>
            <p:ph idx="1" type="subTitle"/>
          </p:nvPr>
        </p:nvSpPr>
        <p:spPr>
          <a:xfrm>
            <a:off x="4096100" y="2580878"/>
            <a:ext cx="4234200" cy="93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578" name="Google Shape;1578;p38"/>
          <p:cNvGrpSpPr/>
          <p:nvPr/>
        </p:nvGrpSpPr>
        <p:grpSpPr>
          <a:xfrm flipH="1" rot="10800000">
            <a:off x="-13" y="7"/>
            <a:ext cx="9142584" cy="1688125"/>
            <a:chOff x="410450" y="2958175"/>
            <a:chExt cx="1976775" cy="365000"/>
          </a:xfrm>
        </p:grpSpPr>
        <p:sp>
          <p:nvSpPr>
            <p:cNvPr id="1579" name="Google Shape;1579;p38"/>
            <p:cNvSpPr/>
            <p:nvPr/>
          </p:nvSpPr>
          <p:spPr>
            <a:xfrm>
              <a:off x="410750" y="3128425"/>
              <a:ext cx="850125" cy="190000"/>
            </a:xfrm>
            <a:custGeom>
              <a:rect b="b" l="l" r="r" t="t"/>
              <a:pathLst>
                <a:path extrusionOk="0" h="7600" w="34005">
                  <a:moveTo>
                    <a:pt x="6664" y="1"/>
                  </a:moveTo>
                  <a:cubicBezTo>
                    <a:pt x="4749" y="1"/>
                    <a:pt x="2976" y="280"/>
                    <a:pt x="1358" y="837"/>
                  </a:cubicBezTo>
                  <a:cubicBezTo>
                    <a:pt x="894" y="1003"/>
                    <a:pt x="429" y="1194"/>
                    <a:pt x="1" y="1420"/>
                  </a:cubicBezTo>
                  <a:lnTo>
                    <a:pt x="1" y="1479"/>
                  </a:lnTo>
                  <a:cubicBezTo>
                    <a:pt x="453" y="1253"/>
                    <a:pt x="906" y="1063"/>
                    <a:pt x="1382" y="896"/>
                  </a:cubicBezTo>
                  <a:cubicBezTo>
                    <a:pt x="2989" y="331"/>
                    <a:pt x="4751" y="50"/>
                    <a:pt x="6653" y="50"/>
                  </a:cubicBezTo>
                  <a:cubicBezTo>
                    <a:pt x="9120" y="50"/>
                    <a:pt x="11824" y="522"/>
                    <a:pt x="14741" y="1456"/>
                  </a:cubicBezTo>
                  <a:cubicBezTo>
                    <a:pt x="16919" y="2146"/>
                    <a:pt x="19063" y="3039"/>
                    <a:pt x="21146" y="3896"/>
                  </a:cubicBezTo>
                  <a:cubicBezTo>
                    <a:pt x="23206" y="4742"/>
                    <a:pt x="25313" y="5599"/>
                    <a:pt x="27456" y="6302"/>
                  </a:cubicBezTo>
                  <a:cubicBezTo>
                    <a:pt x="29528" y="6968"/>
                    <a:pt x="31493" y="7409"/>
                    <a:pt x="33338" y="7599"/>
                  </a:cubicBezTo>
                  <a:lnTo>
                    <a:pt x="34005" y="7599"/>
                  </a:lnTo>
                  <a:cubicBezTo>
                    <a:pt x="31981" y="7433"/>
                    <a:pt x="29814" y="6992"/>
                    <a:pt x="27492" y="6230"/>
                  </a:cubicBezTo>
                  <a:cubicBezTo>
                    <a:pt x="25349" y="5540"/>
                    <a:pt x="23230" y="4670"/>
                    <a:pt x="21182" y="3837"/>
                  </a:cubicBezTo>
                  <a:cubicBezTo>
                    <a:pt x="19098" y="2968"/>
                    <a:pt x="16931" y="2075"/>
                    <a:pt x="14752" y="1396"/>
                  </a:cubicBezTo>
                  <a:cubicBezTo>
                    <a:pt x="11836" y="464"/>
                    <a:pt x="9132" y="1"/>
                    <a:pt x="6664"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8"/>
            <p:cNvSpPr/>
            <p:nvPr/>
          </p:nvSpPr>
          <p:spPr>
            <a:xfrm>
              <a:off x="410450" y="3154025"/>
              <a:ext cx="704275" cy="164100"/>
            </a:xfrm>
            <a:custGeom>
              <a:rect b="b" l="l" r="r" t="t"/>
              <a:pathLst>
                <a:path extrusionOk="0" h="6564" w="28171">
                  <a:moveTo>
                    <a:pt x="6283" y="0"/>
                  </a:moveTo>
                  <a:cubicBezTo>
                    <a:pt x="4368" y="0"/>
                    <a:pt x="2595" y="280"/>
                    <a:pt x="977" y="836"/>
                  </a:cubicBezTo>
                  <a:cubicBezTo>
                    <a:pt x="656" y="956"/>
                    <a:pt x="322" y="1098"/>
                    <a:pt x="1" y="1229"/>
                  </a:cubicBezTo>
                  <a:lnTo>
                    <a:pt x="1" y="1289"/>
                  </a:lnTo>
                  <a:cubicBezTo>
                    <a:pt x="322" y="1134"/>
                    <a:pt x="656" y="1003"/>
                    <a:pt x="989" y="884"/>
                  </a:cubicBezTo>
                  <a:cubicBezTo>
                    <a:pt x="2607" y="334"/>
                    <a:pt x="4377" y="58"/>
                    <a:pt x="6286" y="58"/>
                  </a:cubicBezTo>
                  <a:cubicBezTo>
                    <a:pt x="8758" y="58"/>
                    <a:pt x="11462" y="522"/>
                    <a:pt x="14372" y="1456"/>
                  </a:cubicBezTo>
                  <a:cubicBezTo>
                    <a:pt x="16562" y="2158"/>
                    <a:pt x="18705" y="3051"/>
                    <a:pt x="20789" y="3896"/>
                  </a:cubicBezTo>
                  <a:cubicBezTo>
                    <a:pt x="22849" y="4742"/>
                    <a:pt x="24956" y="5611"/>
                    <a:pt x="27099" y="6301"/>
                  </a:cubicBezTo>
                  <a:cubicBezTo>
                    <a:pt x="27385" y="6397"/>
                    <a:pt x="27671" y="6480"/>
                    <a:pt x="27945" y="6563"/>
                  </a:cubicBezTo>
                  <a:lnTo>
                    <a:pt x="28171" y="6563"/>
                  </a:lnTo>
                  <a:cubicBezTo>
                    <a:pt x="27826" y="6468"/>
                    <a:pt x="27468" y="6349"/>
                    <a:pt x="27111" y="6230"/>
                  </a:cubicBezTo>
                  <a:cubicBezTo>
                    <a:pt x="24968" y="5551"/>
                    <a:pt x="22861" y="4670"/>
                    <a:pt x="20801" y="3837"/>
                  </a:cubicBezTo>
                  <a:cubicBezTo>
                    <a:pt x="18717" y="2968"/>
                    <a:pt x="16562" y="2075"/>
                    <a:pt x="14372" y="1396"/>
                  </a:cubicBezTo>
                  <a:cubicBezTo>
                    <a:pt x="11455" y="464"/>
                    <a:pt x="8751" y="0"/>
                    <a:pt x="6283"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8"/>
            <p:cNvSpPr/>
            <p:nvPr/>
          </p:nvSpPr>
          <p:spPr>
            <a:xfrm>
              <a:off x="1442425" y="2958175"/>
              <a:ext cx="944200" cy="360250"/>
            </a:xfrm>
            <a:custGeom>
              <a:rect b="b" l="l" r="r" t="t"/>
              <a:pathLst>
                <a:path extrusionOk="0" h="14410" w="37768">
                  <a:moveTo>
                    <a:pt x="29211" y="0"/>
                  </a:moveTo>
                  <a:cubicBezTo>
                    <a:pt x="27667" y="0"/>
                    <a:pt x="26115" y="124"/>
                    <a:pt x="24575" y="372"/>
                  </a:cubicBezTo>
                  <a:cubicBezTo>
                    <a:pt x="20229" y="1062"/>
                    <a:pt x="16074" y="2741"/>
                    <a:pt x="12598" y="5206"/>
                  </a:cubicBezTo>
                  <a:cubicBezTo>
                    <a:pt x="11085" y="6277"/>
                    <a:pt x="9669" y="7516"/>
                    <a:pt x="8264" y="8706"/>
                  </a:cubicBezTo>
                  <a:cubicBezTo>
                    <a:pt x="5728" y="10897"/>
                    <a:pt x="3108" y="13147"/>
                    <a:pt x="1" y="14409"/>
                  </a:cubicBezTo>
                  <a:lnTo>
                    <a:pt x="167" y="14409"/>
                  </a:lnTo>
                  <a:cubicBezTo>
                    <a:pt x="3215" y="13147"/>
                    <a:pt x="5799" y="10909"/>
                    <a:pt x="8299" y="8754"/>
                  </a:cubicBezTo>
                  <a:cubicBezTo>
                    <a:pt x="9680" y="7563"/>
                    <a:pt x="11121" y="6313"/>
                    <a:pt x="12621" y="5253"/>
                  </a:cubicBezTo>
                  <a:cubicBezTo>
                    <a:pt x="16098" y="2801"/>
                    <a:pt x="20229" y="1122"/>
                    <a:pt x="24575" y="431"/>
                  </a:cubicBezTo>
                  <a:cubicBezTo>
                    <a:pt x="26103" y="189"/>
                    <a:pt x="27645" y="68"/>
                    <a:pt x="29178" y="68"/>
                  </a:cubicBezTo>
                  <a:cubicBezTo>
                    <a:pt x="32004" y="68"/>
                    <a:pt x="34802" y="478"/>
                    <a:pt x="37434" y="1289"/>
                  </a:cubicBezTo>
                  <a:cubicBezTo>
                    <a:pt x="37553" y="1336"/>
                    <a:pt x="37660" y="1372"/>
                    <a:pt x="37767" y="1396"/>
                  </a:cubicBezTo>
                  <a:lnTo>
                    <a:pt x="37767" y="1336"/>
                  </a:lnTo>
                  <a:cubicBezTo>
                    <a:pt x="37672" y="1312"/>
                    <a:pt x="37565" y="1265"/>
                    <a:pt x="37470" y="1229"/>
                  </a:cubicBezTo>
                  <a:cubicBezTo>
                    <a:pt x="34829" y="413"/>
                    <a:pt x="32034" y="0"/>
                    <a:pt x="2921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8"/>
            <p:cNvSpPr/>
            <p:nvPr/>
          </p:nvSpPr>
          <p:spPr>
            <a:xfrm>
              <a:off x="1485600" y="2984350"/>
              <a:ext cx="900725" cy="334075"/>
            </a:xfrm>
            <a:custGeom>
              <a:rect b="b" l="l" r="r" t="t"/>
              <a:pathLst>
                <a:path extrusionOk="0" h="13363" w="36029">
                  <a:moveTo>
                    <a:pt x="27099" y="1"/>
                  </a:moveTo>
                  <a:cubicBezTo>
                    <a:pt x="25554" y="1"/>
                    <a:pt x="24000" y="124"/>
                    <a:pt x="22455" y="373"/>
                  </a:cubicBezTo>
                  <a:cubicBezTo>
                    <a:pt x="18110" y="1051"/>
                    <a:pt x="13966" y="2730"/>
                    <a:pt x="10478" y="5207"/>
                  </a:cubicBezTo>
                  <a:cubicBezTo>
                    <a:pt x="8977" y="6278"/>
                    <a:pt x="7549" y="7516"/>
                    <a:pt x="6144" y="8707"/>
                  </a:cubicBezTo>
                  <a:cubicBezTo>
                    <a:pt x="4215" y="10374"/>
                    <a:pt x="2215" y="12100"/>
                    <a:pt x="0" y="13362"/>
                  </a:cubicBezTo>
                  <a:lnTo>
                    <a:pt x="119" y="13362"/>
                  </a:lnTo>
                  <a:cubicBezTo>
                    <a:pt x="2310" y="12100"/>
                    <a:pt x="4263" y="10398"/>
                    <a:pt x="6179" y="8743"/>
                  </a:cubicBezTo>
                  <a:cubicBezTo>
                    <a:pt x="7561" y="7552"/>
                    <a:pt x="9001" y="6302"/>
                    <a:pt x="10513" y="5242"/>
                  </a:cubicBezTo>
                  <a:cubicBezTo>
                    <a:pt x="13978" y="2790"/>
                    <a:pt x="18110" y="1111"/>
                    <a:pt x="22455" y="432"/>
                  </a:cubicBezTo>
                  <a:cubicBezTo>
                    <a:pt x="23988" y="189"/>
                    <a:pt x="25530" y="69"/>
                    <a:pt x="27063" y="69"/>
                  </a:cubicBezTo>
                  <a:cubicBezTo>
                    <a:pt x="29889" y="69"/>
                    <a:pt x="32682" y="479"/>
                    <a:pt x="35314" y="1289"/>
                  </a:cubicBezTo>
                  <a:cubicBezTo>
                    <a:pt x="35552" y="1361"/>
                    <a:pt x="35790" y="1432"/>
                    <a:pt x="36028" y="1528"/>
                  </a:cubicBezTo>
                  <a:lnTo>
                    <a:pt x="36028" y="1468"/>
                  </a:lnTo>
                  <a:cubicBezTo>
                    <a:pt x="35826" y="1397"/>
                    <a:pt x="35588" y="1301"/>
                    <a:pt x="35350" y="1230"/>
                  </a:cubicBezTo>
                  <a:cubicBezTo>
                    <a:pt x="32717" y="414"/>
                    <a:pt x="29925" y="1"/>
                    <a:pt x="27099"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8"/>
            <p:cNvSpPr/>
            <p:nvPr/>
          </p:nvSpPr>
          <p:spPr>
            <a:xfrm>
              <a:off x="410450" y="3180200"/>
              <a:ext cx="616475" cy="137925"/>
            </a:xfrm>
            <a:custGeom>
              <a:rect b="b" l="l" r="r" t="t"/>
              <a:pathLst>
                <a:path extrusionOk="0" h="5517" w="24659">
                  <a:moveTo>
                    <a:pt x="5912" y="0"/>
                  </a:moveTo>
                  <a:cubicBezTo>
                    <a:pt x="3993" y="0"/>
                    <a:pt x="2217" y="280"/>
                    <a:pt x="596" y="837"/>
                  </a:cubicBezTo>
                  <a:cubicBezTo>
                    <a:pt x="406" y="897"/>
                    <a:pt x="203" y="980"/>
                    <a:pt x="1" y="1063"/>
                  </a:cubicBezTo>
                  <a:lnTo>
                    <a:pt x="1" y="1123"/>
                  </a:lnTo>
                  <a:cubicBezTo>
                    <a:pt x="191" y="1028"/>
                    <a:pt x="406" y="956"/>
                    <a:pt x="608" y="885"/>
                  </a:cubicBezTo>
                  <a:cubicBezTo>
                    <a:pt x="2239" y="332"/>
                    <a:pt x="4016" y="54"/>
                    <a:pt x="5932" y="54"/>
                  </a:cubicBezTo>
                  <a:cubicBezTo>
                    <a:pt x="8394" y="54"/>
                    <a:pt x="11085" y="514"/>
                    <a:pt x="13991" y="1444"/>
                  </a:cubicBezTo>
                  <a:cubicBezTo>
                    <a:pt x="16181" y="2147"/>
                    <a:pt x="18324" y="3040"/>
                    <a:pt x="20408" y="3885"/>
                  </a:cubicBezTo>
                  <a:cubicBezTo>
                    <a:pt x="21742" y="4445"/>
                    <a:pt x="23099" y="5004"/>
                    <a:pt x="24480" y="5516"/>
                  </a:cubicBezTo>
                  <a:lnTo>
                    <a:pt x="24659" y="5516"/>
                  </a:lnTo>
                  <a:cubicBezTo>
                    <a:pt x="23230" y="4969"/>
                    <a:pt x="21801" y="4397"/>
                    <a:pt x="20420" y="3826"/>
                  </a:cubicBezTo>
                  <a:cubicBezTo>
                    <a:pt x="18336" y="2968"/>
                    <a:pt x="16181" y="2075"/>
                    <a:pt x="13991" y="1385"/>
                  </a:cubicBezTo>
                  <a:cubicBezTo>
                    <a:pt x="11078" y="461"/>
                    <a:pt x="8377" y="0"/>
                    <a:pt x="5912"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8"/>
            <p:cNvSpPr/>
            <p:nvPr/>
          </p:nvSpPr>
          <p:spPr>
            <a:xfrm>
              <a:off x="1517150" y="3010250"/>
              <a:ext cx="869775" cy="308475"/>
            </a:xfrm>
            <a:custGeom>
              <a:rect b="b" l="l" r="r" t="t"/>
              <a:pathLst>
                <a:path extrusionOk="0" h="12339" w="34791">
                  <a:moveTo>
                    <a:pt x="25465" y="1"/>
                  </a:moveTo>
                  <a:cubicBezTo>
                    <a:pt x="23922" y="1"/>
                    <a:pt x="22368" y="124"/>
                    <a:pt x="20824" y="372"/>
                  </a:cubicBezTo>
                  <a:cubicBezTo>
                    <a:pt x="16478" y="1063"/>
                    <a:pt x="12323" y="2742"/>
                    <a:pt x="8847" y="5206"/>
                  </a:cubicBezTo>
                  <a:cubicBezTo>
                    <a:pt x="7346" y="6278"/>
                    <a:pt x="5918" y="7516"/>
                    <a:pt x="4513" y="8707"/>
                  </a:cubicBezTo>
                  <a:cubicBezTo>
                    <a:pt x="3060" y="9957"/>
                    <a:pt x="1584" y="11243"/>
                    <a:pt x="0" y="12338"/>
                  </a:cubicBezTo>
                  <a:lnTo>
                    <a:pt x="107" y="12338"/>
                  </a:lnTo>
                  <a:cubicBezTo>
                    <a:pt x="1655" y="11255"/>
                    <a:pt x="3120" y="10005"/>
                    <a:pt x="4548" y="8766"/>
                  </a:cubicBezTo>
                  <a:cubicBezTo>
                    <a:pt x="5929" y="7576"/>
                    <a:pt x="7370" y="6326"/>
                    <a:pt x="8870" y="5266"/>
                  </a:cubicBezTo>
                  <a:cubicBezTo>
                    <a:pt x="12347" y="2813"/>
                    <a:pt x="16478" y="1134"/>
                    <a:pt x="20824" y="444"/>
                  </a:cubicBezTo>
                  <a:cubicBezTo>
                    <a:pt x="22341" y="207"/>
                    <a:pt x="23871" y="89"/>
                    <a:pt x="25393" y="89"/>
                  </a:cubicBezTo>
                  <a:cubicBezTo>
                    <a:pt x="28231" y="89"/>
                    <a:pt x="31040" y="499"/>
                    <a:pt x="33683" y="1313"/>
                  </a:cubicBezTo>
                  <a:cubicBezTo>
                    <a:pt x="34052" y="1432"/>
                    <a:pt x="34409" y="1563"/>
                    <a:pt x="34790" y="1694"/>
                  </a:cubicBezTo>
                  <a:lnTo>
                    <a:pt x="34790" y="1635"/>
                  </a:lnTo>
                  <a:cubicBezTo>
                    <a:pt x="34433" y="1480"/>
                    <a:pt x="34076" y="1337"/>
                    <a:pt x="33719" y="1230"/>
                  </a:cubicBezTo>
                  <a:cubicBezTo>
                    <a:pt x="31078" y="414"/>
                    <a:pt x="28288" y="1"/>
                    <a:pt x="254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8"/>
            <p:cNvSpPr/>
            <p:nvPr/>
          </p:nvSpPr>
          <p:spPr>
            <a:xfrm>
              <a:off x="410450" y="3206125"/>
              <a:ext cx="540275" cy="112300"/>
            </a:xfrm>
            <a:custGeom>
              <a:rect b="b" l="l" r="r" t="t"/>
              <a:pathLst>
                <a:path extrusionOk="0" h="4492" w="21611">
                  <a:moveTo>
                    <a:pt x="5509" y="0"/>
                  </a:moveTo>
                  <a:cubicBezTo>
                    <a:pt x="3594" y="0"/>
                    <a:pt x="1821" y="279"/>
                    <a:pt x="203" y="836"/>
                  </a:cubicBezTo>
                  <a:cubicBezTo>
                    <a:pt x="144" y="872"/>
                    <a:pt x="60" y="884"/>
                    <a:pt x="1" y="919"/>
                  </a:cubicBezTo>
                  <a:lnTo>
                    <a:pt x="1" y="979"/>
                  </a:lnTo>
                  <a:lnTo>
                    <a:pt x="215" y="884"/>
                  </a:lnTo>
                  <a:cubicBezTo>
                    <a:pt x="1844" y="334"/>
                    <a:pt x="3615" y="57"/>
                    <a:pt x="5522" y="57"/>
                  </a:cubicBezTo>
                  <a:cubicBezTo>
                    <a:pt x="7991" y="57"/>
                    <a:pt x="10688" y="521"/>
                    <a:pt x="13598" y="1455"/>
                  </a:cubicBezTo>
                  <a:cubicBezTo>
                    <a:pt x="15788" y="2158"/>
                    <a:pt x="17932" y="3051"/>
                    <a:pt x="20015" y="3896"/>
                  </a:cubicBezTo>
                  <a:cubicBezTo>
                    <a:pt x="20491" y="4086"/>
                    <a:pt x="20968" y="4277"/>
                    <a:pt x="21444" y="4491"/>
                  </a:cubicBezTo>
                  <a:lnTo>
                    <a:pt x="21611" y="4491"/>
                  </a:lnTo>
                  <a:cubicBezTo>
                    <a:pt x="21087" y="4277"/>
                    <a:pt x="20551" y="4063"/>
                    <a:pt x="20027" y="3836"/>
                  </a:cubicBezTo>
                  <a:cubicBezTo>
                    <a:pt x="17943" y="2967"/>
                    <a:pt x="15788" y="2074"/>
                    <a:pt x="13598" y="1396"/>
                  </a:cubicBezTo>
                  <a:cubicBezTo>
                    <a:pt x="10682" y="464"/>
                    <a:pt x="7977" y="0"/>
                    <a:pt x="550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8"/>
            <p:cNvSpPr/>
            <p:nvPr/>
          </p:nvSpPr>
          <p:spPr>
            <a:xfrm>
              <a:off x="1543050" y="3036450"/>
              <a:ext cx="844175" cy="282275"/>
            </a:xfrm>
            <a:custGeom>
              <a:rect b="b" l="l" r="r" t="t"/>
              <a:pathLst>
                <a:path extrusionOk="0" h="11291" w="33767">
                  <a:moveTo>
                    <a:pt x="24042" y="1"/>
                  </a:moveTo>
                  <a:cubicBezTo>
                    <a:pt x="22499" y="1"/>
                    <a:pt x="20947" y="124"/>
                    <a:pt x="19407" y="372"/>
                  </a:cubicBezTo>
                  <a:cubicBezTo>
                    <a:pt x="15061" y="1051"/>
                    <a:pt x="10906" y="2730"/>
                    <a:pt x="7430" y="5206"/>
                  </a:cubicBezTo>
                  <a:cubicBezTo>
                    <a:pt x="5917" y="6278"/>
                    <a:pt x="4489" y="7516"/>
                    <a:pt x="3096" y="8707"/>
                  </a:cubicBezTo>
                  <a:cubicBezTo>
                    <a:pt x="2084" y="9564"/>
                    <a:pt x="1060" y="10457"/>
                    <a:pt x="0" y="11290"/>
                  </a:cubicBezTo>
                  <a:lnTo>
                    <a:pt x="107" y="11290"/>
                  </a:lnTo>
                  <a:cubicBezTo>
                    <a:pt x="1143" y="10469"/>
                    <a:pt x="2155" y="9611"/>
                    <a:pt x="3131" y="8766"/>
                  </a:cubicBezTo>
                  <a:cubicBezTo>
                    <a:pt x="4524" y="7575"/>
                    <a:pt x="5965" y="6325"/>
                    <a:pt x="7465" y="5266"/>
                  </a:cubicBezTo>
                  <a:cubicBezTo>
                    <a:pt x="10942" y="2813"/>
                    <a:pt x="15073" y="1122"/>
                    <a:pt x="19419" y="444"/>
                  </a:cubicBezTo>
                  <a:cubicBezTo>
                    <a:pt x="20947" y="201"/>
                    <a:pt x="22489" y="80"/>
                    <a:pt x="24021" y="80"/>
                  </a:cubicBezTo>
                  <a:cubicBezTo>
                    <a:pt x="26848" y="80"/>
                    <a:pt x="29645" y="490"/>
                    <a:pt x="32278" y="1301"/>
                  </a:cubicBezTo>
                  <a:cubicBezTo>
                    <a:pt x="32790" y="1456"/>
                    <a:pt x="33278" y="1634"/>
                    <a:pt x="33766" y="1837"/>
                  </a:cubicBezTo>
                  <a:lnTo>
                    <a:pt x="33766" y="1777"/>
                  </a:lnTo>
                  <a:cubicBezTo>
                    <a:pt x="33278" y="1563"/>
                    <a:pt x="32790" y="1372"/>
                    <a:pt x="32290" y="1229"/>
                  </a:cubicBezTo>
                  <a:cubicBezTo>
                    <a:pt x="29657" y="413"/>
                    <a:pt x="26865" y="1"/>
                    <a:pt x="2404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8"/>
            <p:cNvSpPr/>
            <p:nvPr/>
          </p:nvSpPr>
          <p:spPr>
            <a:xfrm>
              <a:off x="410750" y="3232250"/>
              <a:ext cx="467650" cy="86175"/>
            </a:xfrm>
            <a:custGeom>
              <a:rect b="b" l="l" r="r" t="t"/>
              <a:pathLst>
                <a:path extrusionOk="0" h="3447" w="18706">
                  <a:moveTo>
                    <a:pt x="5165" y="1"/>
                  </a:moveTo>
                  <a:cubicBezTo>
                    <a:pt x="3307" y="1"/>
                    <a:pt x="1582" y="264"/>
                    <a:pt x="1" y="791"/>
                  </a:cubicBezTo>
                  <a:lnTo>
                    <a:pt x="1" y="851"/>
                  </a:lnTo>
                  <a:cubicBezTo>
                    <a:pt x="1582" y="323"/>
                    <a:pt x="3307" y="60"/>
                    <a:pt x="5164" y="60"/>
                  </a:cubicBezTo>
                  <a:cubicBezTo>
                    <a:pt x="7625" y="60"/>
                    <a:pt x="10318" y="523"/>
                    <a:pt x="13217" y="1446"/>
                  </a:cubicBezTo>
                  <a:cubicBezTo>
                    <a:pt x="15014" y="2029"/>
                    <a:pt x="16800" y="2732"/>
                    <a:pt x="18551" y="3446"/>
                  </a:cubicBezTo>
                  <a:lnTo>
                    <a:pt x="18705" y="3446"/>
                  </a:lnTo>
                  <a:cubicBezTo>
                    <a:pt x="16919" y="2720"/>
                    <a:pt x="15086" y="1982"/>
                    <a:pt x="13228" y="1387"/>
                  </a:cubicBezTo>
                  <a:cubicBezTo>
                    <a:pt x="10323" y="463"/>
                    <a:pt x="7627" y="1"/>
                    <a:pt x="51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8"/>
            <p:cNvSpPr/>
            <p:nvPr/>
          </p:nvSpPr>
          <p:spPr>
            <a:xfrm>
              <a:off x="1565650" y="3062350"/>
              <a:ext cx="821275" cy="256075"/>
            </a:xfrm>
            <a:custGeom>
              <a:rect b="b" l="l" r="r" t="t"/>
              <a:pathLst>
                <a:path extrusionOk="0" h="10243" w="32851">
                  <a:moveTo>
                    <a:pt x="22751" y="0"/>
                  </a:moveTo>
                  <a:cubicBezTo>
                    <a:pt x="21208" y="0"/>
                    <a:pt x="19655" y="124"/>
                    <a:pt x="18110" y="372"/>
                  </a:cubicBezTo>
                  <a:cubicBezTo>
                    <a:pt x="13765" y="1063"/>
                    <a:pt x="9621" y="2741"/>
                    <a:pt x="6133" y="5206"/>
                  </a:cubicBezTo>
                  <a:cubicBezTo>
                    <a:pt x="4632" y="6278"/>
                    <a:pt x="3204" y="7516"/>
                    <a:pt x="1799" y="8706"/>
                  </a:cubicBezTo>
                  <a:cubicBezTo>
                    <a:pt x="1203" y="9230"/>
                    <a:pt x="608" y="9730"/>
                    <a:pt x="1" y="10242"/>
                  </a:cubicBezTo>
                  <a:lnTo>
                    <a:pt x="96" y="10242"/>
                  </a:lnTo>
                  <a:cubicBezTo>
                    <a:pt x="691" y="9754"/>
                    <a:pt x="1263" y="9242"/>
                    <a:pt x="1846" y="8754"/>
                  </a:cubicBezTo>
                  <a:cubicBezTo>
                    <a:pt x="3227" y="7563"/>
                    <a:pt x="4680" y="6313"/>
                    <a:pt x="6180" y="5254"/>
                  </a:cubicBezTo>
                  <a:cubicBezTo>
                    <a:pt x="9645" y="2801"/>
                    <a:pt x="13788" y="1122"/>
                    <a:pt x="18134" y="432"/>
                  </a:cubicBezTo>
                  <a:cubicBezTo>
                    <a:pt x="19662" y="189"/>
                    <a:pt x="21202" y="68"/>
                    <a:pt x="22734" y="68"/>
                  </a:cubicBezTo>
                  <a:cubicBezTo>
                    <a:pt x="25557" y="68"/>
                    <a:pt x="28353" y="478"/>
                    <a:pt x="30993" y="1289"/>
                  </a:cubicBezTo>
                  <a:cubicBezTo>
                    <a:pt x="31624" y="1491"/>
                    <a:pt x="32255" y="1729"/>
                    <a:pt x="32850" y="1991"/>
                  </a:cubicBezTo>
                  <a:lnTo>
                    <a:pt x="32850" y="1932"/>
                  </a:lnTo>
                  <a:cubicBezTo>
                    <a:pt x="32255" y="1658"/>
                    <a:pt x="31648" y="1432"/>
                    <a:pt x="31005" y="1229"/>
                  </a:cubicBezTo>
                  <a:cubicBezTo>
                    <a:pt x="28364" y="413"/>
                    <a:pt x="25574" y="0"/>
                    <a:pt x="2275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8"/>
            <p:cNvSpPr/>
            <p:nvPr/>
          </p:nvSpPr>
          <p:spPr>
            <a:xfrm>
              <a:off x="411050" y="3257825"/>
              <a:ext cx="392625" cy="60300"/>
            </a:xfrm>
            <a:custGeom>
              <a:rect b="b" l="l" r="r" t="t"/>
              <a:pathLst>
                <a:path extrusionOk="0" h="2412" w="15705">
                  <a:moveTo>
                    <a:pt x="4749" y="0"/>
                  </a:moveTo>
                  <a:cubicBezTo>
                    <a:pt x="3053" y="0"/>
                    <a:pt x="1469" y="220"/>
                    <a:pt x="1" y="661"/>
                  </a:cubicBezTo>
                  <a:lnTo>
                    <a:pt x="1" y="721"/>
                  </a:lnTo>
                  <a:cubicBezTo>
                    <a:pt x="1461" y="284"/>
                    <a:pt x="3043" y="65"/>
                    <a:pt x="4737" y="65"/>
                  </a:cubicBezTo>
                  <a:cubicBezTo>
                    <a:pt x="7201" y="65"/>
                    <a:pt x="9903" y="528"/>
                    <a:pt x="12824" y="1459"/>
                  </a:cubicBezTo>
                  <a:cubicBezTo>
                    <a:pt x="13728" y="1733"/>
                    <a:pt x="14621" y="2066"/>
                    <a:pt x="15526" y="2411"/>
                  </a:cubicBezTo>
                  <a:lnTo>
                    <a:pt x="15705" y="2411"/>
                  </a:lnTo>
                  <a:cubicBezTo>
                    <a:pt x="14752" y="2054"/>
                    <a:pt x="13800" y="1697"/>
                    <a:pt x="12847" y="1399"/>
                  </a:cubicBezTo>
                  <a:cubicBezTo>
                    <a:pt x="9924" y="467"/>
                    <a:pt x="7219" y="0"/>
                    <a:pt x="474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8"/>
            <p:cNvSpPr/>
            <p:nvPr/>
          </p:nvSpPr>
          <p:spPr>
            <a:xfrm>
              <a:off x="411050" y="3284275"/>
              <a:ext cx="309300" cy="34150"/>
            </a:xfrm>
            <a:custGeom>
              <a:rect b="b" l="l" r="r" t="t"/>
              <a:pathLst>
                <a:path extrusionOk="0" h="1366" w="12372">
                  <a:moveTo>
                    <a:pt x="4378" y="0"/>
                  </a:moveTo>
                  <a:cubicBezTo>
                    <a:pt x="2824" y="0"/>
                    <a:pt x="1362" y="185"/>
                    <a:pt x="1" y="556"/>
                  </a:cubicBezTo>
                  <a:lnTo>
                    <a:pt x="1" y="615"/>
                  </a:lnTo>
                  <a:cubicBezTo>
                    <a:pt x="1362" y="248"/>
                    <a:pt x="2823" y="63"/>
                    <a:pt x="4380" y="63"/>
                  </a:cubicBezTo>
                  <a:cubicBezTo>
                    <a:pt x="6758" y="63"/>
                    <a:pt x="9357" y="495"/>
                    <a:pt x="12157" y="1365"/>
                  </a:cubicBezTo>
                  <a:lnTo>
                    <a:pt x="12371" y="1365"/>
                  </a:lnTo>
                  <a:cubicBezTo>
                    <a:pt x="9491" y="456"/>
                    <a:pt x="6819" y="0"/>
                    <a:pt x="4378"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8"/>
            <p:cNvSpPr/>
            <p:nvPr/>
          </p:nvSpPr>
          <p:spPr>
            <a:xfrm>
              <a:off x="1586500" y="3088175"/>
              <a:ext cx="800125" cy="230250"/>
            </a:xfrm>
            <a:custGeom>
              <a:rect b="b" l="l" r="r" t="t"/>
              <a:pathLst>
                <a:path extrusionOk="0" h="9210" w="32005">
                  <a:moveTo>
                    <a:pt x="21497" y="0"/>
                  </a:moveTo>
                  <a:cubicBezTo>
                    <a:pt x="19965" y="0"/>
                    <a:pt x="18424" y="121"/>
                    <a:pt x="16895" y="363"/>
                  </a:cubicBezTo>
                  <a:cubicBezTo>
                    <a:pt x="12550" y="1065"/>
                    <a:pt x="8394" y="2732"/>
                    <a:pt x="4918" y="5209"/>
                  </a:cubicBezTo>
                  <a:cubicBezTo>
                    <a:pt x="3406" y="6280"/>
                    <a:pt x="1977" y="7507"/>
                    <a:pt x="584" y="8697"/>
                  </a:cubicBezTo>
                  <a:cubicBezTo>
                    <a:pt x="381" y="8876"/>
                    <a:pt x="191" y="9031"/>
                    <a:pt x="0" y="9209"/>
                  </a:cubicBezTo>
                  <a:lnTo>
                    <a:pt x="96" y="9209"/>
                  </a:lnTo>
                  <a:cubicBezTo>
                    <a:pt x="274" y="9055"/>
                    <a:pt x="453" y="8900"/>
                    <a:pt x="608" y="8745"/>
                  </a:cubicBezTo>
                  <a:cubicBezTo>
                    <a:pt x="2001" y="7554"/>
                    <a:pt x="3441" y="6304"/>
                    <a:pt x="4941" y="5245"/>
                  </a:cubicBezTo>
                  <a:cubicBezTo>
                    <a:pt x="8406" y="2792"/>
                    <a:pt x="12550" y="1113"/>
                    <a:pt x="16895" y="422"/>
                  </a:cubicBezTo>
                  <a:cubicBezTo>
                    <a:pt x="18412" y="186"/>
                    <a:pt x="19942" y="68"/>
                    <a:pt x="21464" y="68"/>
                  </a:cubicBezTo>
                  <a:cubicBezTo>
                    <a:pt x="24302" y="68"/>
                    <a:pt x="27111" y="478"/>
                    <a:pt x="29754" y="1292"/>
                  </a:cubicBezTo>
                  <a:cubicBezTo>
                    <a:pt x="30528" y="1530"/>
                    <a:pt x="31290" y="1827"/>
                    <a:pt x="32004" y="2149"/>
                  </a:cubicBezTo>
                  <a:lnTo>
                    <a:pt x="32004" y="2089"/>
                  </a:lnTo>
                  <a:cubicBezTo>
                    <a:pt x="31314" y="1768"/>
                    <a:pt x="30564" y="1470"/>
                    <a:pt x="29778" y="1232"/>
                  </a:cubicBezTo>
                  <a:cubicBezTo>
                    <a:pt x="27135" y="413"/>
                    <a:pt x="24331" y="0"/>
                    <a:pt x="21497"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8"/>
            <p:cNvSpPr/>
            <p:nvPr/>
          </p:nvSpPr>
          <p:spPr>
            <a:xfrm>
              <a:off x="425625" y="3310350"/>
              <a:ext cx="178625" cy="8075"/>
            </a:xfrm>
            <a:custGeom>
              <a:rect b="b" l="l" r="r" t="t"/>
              <a:pathLst>
                <a:path extrusionOk="0" h="323" w="7145">
                  <a:moveTo>
                    <a:pt x="3412" y="1"/>
                  </a:moveTo>
                  <a:cubicBezTo>
                    <a:pt x="2218" y="1"/>
                    <a:pt x="1078" y="108"/>
                    <a:pt x="1" y="322"/>
                  </a:cubicBezTo>
                  <a:lnTo>
                    <a:pt x="346" y="322"/>
                  </a:lnTo>
                  <a:cubicBezTo>
                    <a:pt x="1328" y="144"/>
                    <a:pt x="2355" y="54"/>
                    <a:pt x="3425" y="54"/>
                  </a:cubicBezTo>
                  <a:cubicBezTo>
                    <a:pt x="4496" y="54"/>
                    <a:pt x="5609" y="144"/>
                    <a:pt x="6764" y="322"/>
                  </a:cubicBezTo>
                  <a:lnTo>
                    <a:pt x="7145" y="322"/>
                  </a:lnTo>
                  <a:cubicBezTo>
                    <a:pt x="5853" y="108"/>
                    <a:pt x="4606" y="1"/>
                    <a:pt x="341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8"/>
            <p:cNvSpPr/>
            <p:nvPr/>
          </p:nvSpPr>
          <p:spPr>
            <a:xfrm>
              <a:off x="1607325" y="3114150"/>
              <a:ext cx="779600" cy="204575"/>
            </a:xfrm>
            <a:custGeom>
              <a:rect b="b" l="l" r="r" t="t"/>
              <a:pathLst>
                <a:path extrusionOk="0" h="8183" w="31184">
                  <a:moveTo>
                    <a:pt x="20328" y="0"/>
                  </a:moveTo>
                  <a:cubicBezTo>
                    <a:pt x="18785" y="0"/>
                    <a:pt x="17233" y="123"/>
                    <a:pt x="15693" y="372"/>
                  </a:cubicBezTo>
                  <a:cubicBezTo>
                    <a:pt x="11347" y="1050"/>
                    <a:pt x="7192" y="2741"/>
                    <a:pt x="3704" y="5206"/>
                  </a:cubicBezTo>
                  <a:cubicBezTo>
                    <a:pt x="2430" y="6111"/>
                    <a:pt x="1191" y="7146"/>
                    <a:pt x="1" y="8182"/>
                  </a:cubicBezTo>
                  <a:lnTo>
                    <a:pt x="96" y="8182"/>
                  </a:lnTo>
                  <a:cubicBezTo>
                    <a:pt x="1263" y="7170"/>
                    <a:pt x="2489" y="6158"/>
                    <a:pt x="3739" y="5265"/>
                  </a:cubicBezTo>
                  <a:cubicBezTo>
                    <a:pt x="7204" y="2812"/>
                    <a:pt x="11347" y="1134"/>
                    <a:pt x="15693" y="443"/>
                  </a:cubicBezTo>
                  <a:cubicBezTo>
                    <a:pt x="17210" y="206"/>
                    <a:pt x="18739" y="88"/>
                    <a:pt x="20259" y="88"/>
                  </a:cubicBezTo>
                  <a:cubicBezTo>
                    <a:pt x="23094" y="88"/>
                    <a:pt x="25901" y="499"/>
                    <a:pt x="28552" y="1312"/>
                  </a:cubicBezTo>
                  <a:cubicBezTo>
                    <a:pt x="29469" y="1586"/>
                    <a:pt x="30350" y="1943"/>
                    <a:pt x="31183" y="2360"/>
                  </a:cubicBezTo>
                  <a:lnTo>
                    <a:pt x="31183" y="2301"/>
                  </a:lnTo>
                  <a:cubicBezTo>
                    <a:pt x="30362" y="1872"/>
                    <a:pt x="29481" y="1515"/>
                    <a:pt x="28576" y="1229"/>
                  </a:cubicBezTo>
                  <a:cubicBezTo>
                    <a:pt x="25943" y="413"/>
                    <a:pt x="23151" y="0"/>
                    <a:pt x="20328"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8"/>
            <p:cNvSpPr/>
            <p:nvPr/>
          </p:nvSpPr>
          <p:spPr>
            <a:xfrm>
              <a:off x="1628475" y="3140250"/>
              <a:ext cx="758450" cy="178475"/>
            </a:xfrm>
            <a:custGeom>
              <a:rect b="b" l="l" r="r" t="t"/>
              <a:pathLst>
                <a:path extrusionOk="0" h="7139" w="30338">
                  <a:moveTo>
                    <a:pt x="19056" y="1"/>
                  </a:moveTo>
                  <a:cubicBezTo>
                    <a:pt x="17524" y="1"/>
                    <a:pt x="15983" y="121"/>
                    <a:pt x="14454" y="364"/>
                  </a:cubicBezTo>
                  <a:cubicBezTo>
                    <a:pt x="10109" y="1054"/>
                    <a:pt x="5953" y="2733"/>
                    <a:pt x="2477" y="5209"/>
                  </a:cubicBezTo>
                  <a:cubicBezTo>
                    <a:pt x="1631" y="5805"/>
                    <a:pt x="810" y="6471"/>
                    <a:pt x="0" y="7138"/>
                  </a:cubicBezTo>
                  <a:lnTo>
                    <a:pt x="95" y="7138"/>
                  </a:lnTo>
                  <a:cubicBezTo>
                    <a:pt x="881" y="6483"/>
                    <a:pt x="1679" y="5840"/>
                    <a:pt x="2524" y="5245"/>
                  </a:cubicBezTo>
                  <a:cubicBezTo>
                    <a:pt x="5989" y="2792"/>
                    <a:pt x="10120" y="1114"/>
                    <a:pt x="14466" y="423"/>
                  </a:cubicBezTo>
                  <a:cubicBezTo>
                    <a:pt x="15983" y="186"/>
                    <a:pt x="17513" y="68"/>
                    <a:pt x="19035" y="68"/>
                  </a:cubicBezTo>
                  <a:cubicBezTo>
                    <a:pt x="21873" y="68"/>
                    <a:pt x="24682" y="478"/>
                    <a:pt x="27325" y="1292"/>
                  </a:cubicBezTo>
                  <a:cubicBezTo>
                    <a:pt x="28385" y="1614"/>
                    <a:pt x="29397" y="2030"/>
                    <a:pt x="30337" y="2542"/>
                  </a:cubicBezTo>
                  <a:lnTo>
                    <a:pt x="30337" y="2471"/>
                  </a:lnTo>
                  <a:cubicBezTo>
                    <a:pt x="29397" y="1971"/>
                    <a:pt x="28397" y="1554"/>
                    <a:pt x="27349" y="1233"/>
                  </a:cubicBezTo>
                  <a:cubicBezTo>
                    <a:pt x="24698" y="413"/>
                    <a:pt x="21891" y="1"/>
                    <a:pt x="1905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8"/>
            <p:cNvSpPr/>
            <p:nvPr/>
          </p:nvSpPr>
          <p:spPr>
            <a:xfrm>
              <a:off x="1651075" y="3166225"/>
              <a:ext cx="736150" cy="152500"/>
            </a:xfrm>
            <a:custGeom>
              <a:rect b="b" l="l" r="r" t="t"/>
              <a:pathLst>
                <a:path extrusionOk="0" h="6100" w="29446">
                  <a:moveTo>
                    <a:pt x="17816" y="1"/>
                  </a:moveTo>
                  <a:cubicBezTo>
                    <a:pt x="16273" y="1"/>
                    <a:pt x="14721" y="124"/>
                    <a:pt x="13181" y="372"/>
                  </a:cubicBezTo>
                  <a:cubicBezTo>
                    <a:pt x="8835" y="1051"/>
                    <a:pt x="4680" y="2742"/>
                    <a:pt x="1192" y="5206"/>
                  </a:cubicBezTo>
                  <a:cubicBezTo>
                    <a:pt x="799" y="5492"/>
                    <a:pt x="394" y="5790"/>
                    <a:pt x="1" y="6099"/>
                  </a:cubicBezTo>
                  <a:lnTo>
                    <a:pt x="108" y="6099"/>
                  </a:lnTo>
                  <a:cubicBezTo>
                    <a:pt x="477" y="5813"/>
                    <a:pt x="858" y="5516"/>
                    <a:pt x="1239" y="5254"/>
                  </a:cubicBezTo>
                  <a:cubicBezTo>
                    <a:pt x="4716" y="2801"/>
                    <a:pt x="8847" y="1110"/>
                    <a:pt x="13193" y="432"/>
                  </a:cubicBezTo>
                  <a:cubicBezTo>
                    <a:pt x="14721" y="189"/>
                    <a:pt x="16263" y="68"/>
                    <a:pt x="17795" y="68"/>
                  </a:cubicBezTo>
                  <a:cubicBezTo>
                    <a:pt x="20622" y="68"/>
                    <a:pt x="23419" y="479"/>
                    <a:pt x="26052" y="1289"/>
                  </a:cubicBezTo>
                  <a:cubicBezTo>
                    <a:pt x="27242" y="1670"/>
                    <a:pt x="28385" y="2158"/>
                    <a:pt x="29445" y="2742"/>
                  </a:cubicBezTo>
                  <a:lnTo>
                    <a:pt x="29445" y="2682"/>
                  </a:lnTo>
                  <a:cubicBezTo>
                    <a:pt x="28385" y="2099"/>
                    <a:pt x="27254" y="1611"/>
                    <a:pt x="26064" y="1230"/>
                  </a:cubicBezTo>
                  <a:cubicBezTo>
                    <a:pt x="23431" y="414"/>
                    <a:pt x="20639" y="1"/>
                    <a:pt x="1781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8"/>
            <p:cNvSpPr/>
            <p:nvPr/>
          </p:nvSpPr>
          <p:spPr>
            <a:xfrm>
              <a:off x="1676400" y="3192350"/>
              <a:ext cx="709925" cy="126375"/>
            </a:xfrm>
            <a:custGeom>
              <a:rect b="b" l="l" r="r" t="t"/>
              <a:pathLst>
                <a:path extrusionOk="0" h="5055" w="28397">
                  <a:moveTo>
                    <a:pt x="16377" y="0"/>
                  </a:moveTo>
                  <a:cubicBezTo>
                    <a:pt x="14845" y="0"/>
                    <a:pt x="13304" y="121"/>
                    <a:pt x="11775" y="363"/>
                  </a:cubicBezTo>
                  <a:cubicBezTo>
                    <a:pt x="7501" y="1054"/>
                    <a:pt x="3441" y="2661"/>
                    <a:pt x="0" y="5054"/>
                  </a:cubicBezTo>
                  <a:lnTo>
                    <a:pt x="107" y="5054"/>
                  </a:lnTo>
                  <a:cubicBezTo>
                    <a:pt x="3512" y="2709"/>
                    <a:pt x="7549" y="1113"/>
                    <a:pt x="11775" y="446"/>
                  </a:cubicBezTo>
                  <a:cubicBezTo>
                    <a:pt x="13303" y="204"/>
                    <a:pt x="14845" y="83"/>
                    <a:pt x="16378" y="83"/>
                  </a:cubicBezTo>
                  <a:cubicBezTo>
                    <a:pt x="19204" y="83"/>
                    <a:pt x="22002" y="493"/>
                    <a:pt x="24634" y="1304"/>
                  </a:cubicBezTo>
                  <a:cubicBezTo>
                    <a:pt x="25991" y="1720"/>
                    <a:pt x="27265" y="2292"/>
                    <a:pt x="28396" y="2971"/>
                  </a:cubicBezTo>
                  <a:lnTo>
                    <a:pt x="28396" y="2899"/>
                  </a:lnTo>
                  <a:cubicBezTo>
                    <a:pt x="27289" y="2209"/>
                    <a:pt x="26003" y="1637"/>
                    <a:pt x="24670" y="1232"/>
                  </a:cubicBezTo>
                  <a:cubicBezTo>
                    <a:pt x="22019" y="413"/>
                    <a:pt x="19212" y="0"/>
                    <a:pt x="16377"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8"/>
            <p:cNvSpPr/>
            <p:nvPr/>
          </p:nvSpPr>
          <p:spPr>
            <a:xfrm>
              <a:off x="1707650" y="3218325"/>
              <a:ext cx="679275" cy="100400"/>
            </a:xfrm>
            <a:custGeom>
              <a:rect b="b" l="l" r="r" t="t"/>
              <a:pathLst>
                <a:path extrusionOk="0" h="4016" w="27171">
                  <a:moveTo>
                    <a:pt x="14791" y="0"/>
                  </a:moveTo>
                  <a:cubicBezTo>
                    <a:pt x="13248" y="0"/>
                    <a:pt x="11696" y="124"/>
                    <a:pt x="10156" y="372"/>
                  </a:cubicBezTo>
                  <a:cubicBezTo>
                    <a:pt x="6537" y="955"/>
                    <a:pt x="3072" y="2205"/>
                    <a:pt x="0" y="4015"/>
                  </a:cubicBezTo>
                  <a:lnTo>
                    <a:pt x="119" y="4015"/>
                  </a:lnTo>
                  <a:cubicBezTo>
                    <a:pt x="3155" y="2229"/>
                    <a:pt x="6596" y="1015"/>
                    <a:pt x="10156" y="443"/>
                  </a:cubicBezTo>
                  <a:cubicBezTo>
                    <a:pt x="11673" y="206"/>
                    <a:pt x="13203" y="89"/>
                    <a:pt x="14725" y="89"/>
                  </a:cubicBezTo>
                  <a:cubicBezTo>
                    <a:pt x="17563" y="89"/>
                    <a:pt x="20372" y="499"/>
                    <a:pt x="23015" y="1312"/>
                  </a:cubicBezTo>
                  <a:cubicBezTo>
                    <a:pt x="24515" y="1765"/>
                    <a:pt x="25932" y="2420"/>
                    <a:pt x="27170" y="3217"/>
                  </a:cubicBezTo>
                  <a:lnTo>
                    <a:pt x="27170" y="3134"/>
                  </a:lnTo>
                  <a:cubicBezTo>
                    <a:pt x="25932" y="2336"/>
                    <a:pt x="24527" y="1693"/>
                    <a:pt x="23039" y="1229"/>
                  </a:cubicBezTo>
                  <a:cubicBezTo>
                    <a:pt x="20406" y="413"/>
                    <a:pt x="17614" y="0"/>
                    <a:pt x="1479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8"/>
            <p:cNvSpPr/>
            <p:nvPr/>
          </p:nvSpPr>
          <p:spPr>
            <a:xfrm>
              <a:off x="1746050" y="3244225"/>
              <a:ext cx="624800" cy="74500"/>
            </a:xfrm>
            <a:custGeom>
              <a:rect b="b" l="l" r="r" t="t"/>
              <a:pathLst>
                <a:path extrusionOk="0" h="2980" w="24992">
                  <a:moveTo>
                    <a:pt x="12864" y="1"/>
                  </a:moveTo>
                  <a:cubicBezTo>
                    <a:pt x="11325" y="1"/>
                    <a:pt x="9776" y="124"/>
                    <a:pt x="8239" y="372"/>
                  </a:cubicBezTo>
                  <a:cubicBezTo>
                    <a:pt x="5358" y="836"/>
                    <a:pt x="2560" y="1729"/>
                    <a:pt x="0" y="2979"/>
                  </a:cubicBezTo>
                  <a:lnTo>
                    <a:pt x="155" y="2979"/>
                  </a:lnTo>
                  <a:cubicBezTo>
                    <a:pt x="2679" y="1765"/>
                    <a:pt x="5417" y="884"/>
                    <a:pt x="8251" y="431"/>
                  </a:cubicBezTo>
                  <a:cubicBezTo>
                    <a:pt x="9768" y="194"/>
                    <a:pt x="11296" y="76"/>
                    <a:pt x="12817" y="76"/>
                  </a:cubicBezTo>
                  <a:cubicBezTo>
                    <a:pt x="15652" y="76"/>
                    <a:pt x="18459" y="487"/>
                    <a:pt x="21110" y="1300"/>
                  </a:cubicBezTo>
                  <a:cubicBezTo>
                    <a:pt x="22467" y="1717"/>
                    <a:pt x="23741" y="2301"/>
                    <a:pt x="24884" y="2967"/>
                  </a:cubicBezTo>
                  <a:lnTo>
                    <a:pt x="24991" y="2967"/>
                  </a:lnTo>
                  <a:cubicBezTo>
                    <a:pt x="23836" y="2253"/>
                    <a:pt x="22503" y="1670"/>
                    <a:pt x="21122" y="1241"/>
                  </a:cubicBezTo>
                  <a:cubicBezTo>
                    <a:pt x="18486" y="416"/>
                    <a:pt x="15690" y="1"/>
                    <a:pt x="12864"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8"/>
            <p:cNvSpPr/>
            <p:nvPr/>
          </p:nvSpPr>
          <p:spPr>
            <a:xfrm>
              <a:off x="1796050" y="3270400"/>
              <a:ext cx="514975" cy="48325"/>
            </a:xfrm>
            <a:custGeom>
              <a:rect b="b" l="l" r="r" t="t"/>
              <a:pathLst>
                <a:path extrusionOk="0" h="1933" w="20599">
                  <a:moveTo>
                    <a:pt x="10482" y="1"/>
                  </a:moveTo>
                  <a:cubicBezTo>
                    <a:pt x="8938" y="1"/>
                    <a:pt x="7386" y="124"/>
                    <a:pt x="5846" y="372"/>
                  </a:cubicBezTo>
                  <a:cubicBezTo>
                    <a:pt x="3834" y="682"/>
                    <a:pt x="1870" y="1218"/>
                    <a:pt x="0" y="1932"/>
                  </a:cubicBezTo>
                  <a:lnTo>
                    <a:pt x="179" y="1932"/>
                  </a:lnTo>
                  <a:cubicBezTo>
                    <a:pt x="2012" y="1254"/>
                    <a:pt x="3917" y="742"/>
                    <a:pt x="5858" y="432"/>
                  </a:cubicBezTo>
                  <a:cubicBezTo>
                    <a:pt x="7386" y="189"/>
                    <a:pt x="8928" y="69"/>
                    <a:pt x="10461" y="69"/>
                  </a:cubicBezTo>
                  <a:cubicBezTo>
                    <a:pt x="13287" y="69"/>
                    <a:pt x="16085" y="479"/>
                    <a:pt x="18717" y="1289"/>
                  </a:cubicBezTo>
                  <a:cubicBezTo>
                    <a:pt x="19300" y="1468"/>
                    <a:pt x="19884" y="1682"/>
                    <a:pt x="20443" y="1920"/>
                  </a:cubicBezTo>
                  <a:lnTo>
                    <a:pt x="20598" y="1920"/>
                  </a:lnTo>
                  <a:cubicBezTo>
                    <a:pt x="20003" y="1658"/>
                    <a:pt x="19372" y="1432"/>
                    <a:pt x="18741" y="1230"/>
                  </a:cubicBezTo>
                  <a:cubicBezTo>
                    <a:pt x="16100" y="414"/>
                    <a:pt x="13305" y="1"/>
                    <a:pt x="1048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8"/>
            <p:cNvSpPr/>
            <p:nvPr/>
          </p:nvSpPr>
          <p:spPr>
            <a:xfrm>
              <a:off x="1868675" y="3296150"/>
              <a:ext cx="355425" cy="22275"/>
            </a:xfrm>
            <a:custGeom>
              <a:rect b="b" l="l" r="r" t="t"/>
              <a:pathLst>
                <a:path extrusionOk="0" h="891" w="14217">
                  <a:moveTo>
                    <a:pt x="7146" y="0"/>
                  </a:moveTo>
                  <a:cubicBezTo>
                    <a:pt x="5618" y="0"/>
                    <a:pt x="4082" y="121"/>
                    <a:pt x="2560" y="366"/>
                  </a:cubicBezTo>
                  <a:cubicBezTo>
                    <a:pt x="1691" y="497"/>
                    <a:pt x="846" y="676"/>
                    <a:pt x="0" y="890"/>
                  </a:cubicBezTo>
                  <a:lnTo>
                    <a:pt x="250" y="890"/>
                  </a:lnTo>
                  <a:cubicBezTo>
                    <a:pt x="1012" y="712"/>
                    <a:pt x="1786" y="545"/>
                    <a:pt x="2560" y="426"/>
                  </a:cubicBezTo>
                  <a:cubicBezTo>
                    <a:pt x="4073" y="186"/>
                    <a:pt x="5602" y="66"/>
                    <a:pt x="7122" y="66"/>
                  </a:cubicBezTo>
                  <a:cubicBezTo>
                    <a:pt x="9443" y="66"/>
                    <a:pt x="11747" y="344"/>
                    <a:pt x="13955" y="890"/>
                  </a:cubicBezTo>
                  <a:lnTo>
                    <a:pt x="14217" y="890"/>
                  </a:lnTo>
                  <a:cubicBezTo>
                    <a:pt x="11937" y="300"/>
                    <a:pt x="9551" y="0"/>
                    <a:pt x="7146"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8"/>
            <p:cNvSpPr/>
            <p:nvPr/>
          </p:nvSpPr>
          <p:spPr>
            <a:xfrm>
              <a:off x="1261450" y="3318400"/>
              <a:ext cx="80700" cy="1350"/>
            </a:xfrm>
            <a:custGeom>
              <a:rect b="b" l="l" r="r" t="t"/>
              <a:pathLst>
                <a:path extrusionOk="0" h="54" w="3228">
                  <a:moveTo>
                    <a:pt x="1" y="0"/>
                  </a:moveTo>
                  <a:cubicBezTo>
                    <a:pt x="554" y="36"/>
                    <a:pt x="1099" y="54"/>
                    <a:pt x="1636" y="54"/>
                  </a:cubicBezTo>
                  <a:cubicBezTo>
                    <a:pt x="2174" y="54"/>
                    <a:pt x="2703" y="36"/>
                    <a:pt x="3227"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8"/>
            <p:cNvSpPr/>
            <p:nvPr/>
          </p:nvSpPr>
          <p:spPr>
            <a:xfrm>
              <a:off x="1244500" y="3318400"/>
              <a:ext cx="112825" cy="3375"/>
            </a:xfrm>
            <a:custGeom>
              <a:rect b="b" l="l" r="r" t="t"/>
              <a:pathLst>
                <a:path extrusionOk="0" h="135" w="4513">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8"/>
            <p:cNvSpPr/>
            <p:nvPr/>
          </p:nvSpPr>
          <p:spPr>
            <a:xfrm>
              <a:off x="1244500" y="3318400"/>
              <a:ext cx="112825" cy="3375"/>
            </a:xfrm>
            <a:custGeom>
              <a:rect b="b" l="l" r="r" t="t"/>
              <a:pathLst>
                <a:path extrusionOk="0" h="135" w="4513">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8"/>
            <p:cNvSpPr/>
            <p:nvPr/>
          </p:nvSpPr>
          <p:spPr>
            <a:xfrm>
              <a:off x="411050" y="3318400"/>
              <a:ext cx="23550" cy="4775"/>
            </a:xfrm>
            <a:custGeom>
              <a:rect b="b" l="l" r="r" t="t"/>
              <a:pathLst>
                <a:path extrusionOk="0" h="191" w="942">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8"/>
            <p:cNvSpPr/>
            <p:nvPr/>
          </p:nvSpPr>
          <p:spPr>
            <a:xfrm>
              <a:off x="411050" y="3318400"/>
              <a:ext cx="23550" cy="4775"/>
            </a:xfrm>
            <a:custGeom>
              <a:rect b="b" l="l" r="r" t="t"/>
              <a:pathLst>
                <a:path extrusionOk="0" h="191" w="942">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6" name="Google Shape;1606;p38"/>
          <p:cNvGrpSpPr/>
          <p:nvPr/>
        </p:nvGrpSpPr>
        <p:grpSpPr>
          <a:xfrm rot="5400000">
            <a:off x="-12101" y="3134994"/>
            <a:ext cx="2020446" cy="1996256"/>
            <a:chOff x="3884100" y="2447750"/>
            <a:chExt cx="843575" cy="833475"/>
          </a:xfrm>
        </p:grpSpPr>
        <p:sp>
          <p:nvSpPr>
            <p:cNvPr id="1607" name="Google Shape;1607;p38"/>
            <p:cNvSpPr/>
            <p:nvPr/>
          </p:nvSpPr>
          <p:spPr>
            <a:xfrm>
              <a:off x="3884100" y="2447750"/>
              <a:ext cx="843300" cy="833175"/>
            </a:xfrm>
            <a:custGeom>
              <a:rect b="b" l="l" r="r" t="t"/>
              <a:pathLst>
                <a:path extrusionOk="0" h="33327" w="33732">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8"/>
            <p:cNvSpPr/>
            <p:nvPr/>
          </p:nvSpPr>
          <p:spPr>
            <a:xfrm>
              <a:off x="3936800" y="2490900"/>
              <a:ext cx="790600" cy="789125"/>
            </a:xfrm>
            <a:custGeom>
              <a:rect b="b" l="l" r="r" t="t"/>
              <a:pathLst>
                <a:path extrusionOk="0" h="31565" w="31624">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8"/>
            <p:cNvSpPr/>
            <p:nvPr/>
          </p:nvSpPr>
          <p:spPr>
            <a:xfrm>
              <a:off x="3979650" y="2534675"/>
              <a:ext cx="747450" cy="745650"/>
            </a:xfrm>
            <a:custGeom>
              <a:rect b="b" l="l" r="r" t="t"/>
              <a:pathLst>
                <a:path extrusionOk="0" h="29826" w="29898">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8"/>
            <p:cNvSpPr/>
            <p:nvPr/>
          </p:nvSpPr>
          <p:spPr>
            <a:xfrm>
              <a:off x="4016550" y="2577825"/>
              <a:ext cx="710850" cy="702200"/>
            </a:xfrm>
            <a:custGeom>
              <a:rect b="b" l="l" r="r" t="t"/>
              <a:pathLst>
                <a:path extrusionOk="0" h="28088" w="28434">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8"/>
            <p:cNvSpPr/>
            <p:nvPr/>
          </p:nvSpPr>
          <p:spPr>
            <a:xfrm>
              <a:off x="4048700" y="2621575"/>
              <a:ext cx="678700" cy="658450"/>
            </a:xfrm>
            <a:custGeom>
              <a:rect b="b" l="l" r="r" t="t"/>
              <a:pathLst>
                <a:path extrusionOk="0" h="26338" w="27148">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8"/>
            <p:cNvSpPr/>
            <p:nvPr/>
          </p:nvSpPr>
          <p:spPr>
            <a:xfrm>
              <a:off x="4078175" y="2665625"/>
              <a:ext cx="648925" cy="614700"/>
            </a:xfrm>
            <a:custGeom>
              <a:rect b="b" l="l" r="r" t="t"/>
              <a:pathLst>
                <a:path extrusionOk="0" h="24588" w="25957">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8"/>
            <p:cNvSpPr/>
            <p:nvPr/>
          </p:nvSpPr>
          <p:spPr>
            <a:xfrm>
              <a:off x="4106750" y="2708800"/>
              <a:ext cx="620650" cy="571225"/>
            </a:xfrm>
            <a:custGeom>
              <a:rect b="b" l="l" r="r" t="t"/>
              <a:pathLst>
                <a:path extrusionOk="0" h="22849" w="24826">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8"/>
            <p:cNvSpPr/>
            <p:nvPr/>
          </p:nvSpPr>
          <p:spPr>
            <a:xfrm>
              <a:off x="4133550" y="2753150"/>
              <a:ext cx="593850" cy="527175"/>
            </a:xfrm>
            <a:custGeom>
              <a:rect b="b" l="l" r="r" t="t"/>
              <a:pathLst>
                <a:path extrusionOk="0" h="21087" w="23754">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8"/>
            <p:cNvSpPr/>
            <p:nvPr/>
          </p:nvSpPr>
          <p:spPr>
            <a:xfrm>
              <a:off x="4160625" y="2796300"/>
              <a:ext cx="567050" cy="484025"/>
            </a:xfrm>
            <a:custGeom>
              <a:rect b="b" l="l" r="r" t="t"/>
              <a:pathLst>
                <a:path extrusionOk="0" h="19361" w="22682">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8"/>
            <p:cNvSpPr/>
            <p:nvPr/>
          </p:nvSpPr>
          <p:spPr>
            <a:xfrm>
              <a:off x="4188000" y="2840050"/>
              <a:ext cx="539675" cy="439975"/>
            </a:xfrm>
            <a:custGeom>
              <a:rect b="b" l="l" r="r" t="t"/>
              <a:pathLst>
                <a:path extrusionOk="0" h="17599" w="21587">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8"/>
            <p:cNvSpPr/>
            <p:nvPr/>
          </p:nvSpPr>
          <p:spPr>
            <a:xfrm>
              <a:off x="4216575" y="2884125"/>
              <a:ext cx="510825" cy="396200"/>
            </a:xfrm>
            <a:custGeom>
              <a:rect b="b" l="l" r="r" t="t"/>
              <a:pathLst>
                <a:path extrusionOk="0" h="15848" w="20433">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38"/>
            <p:cNvSpPr/>
            <p:nvPr/>
          </p:nvSpPr>
          <p:spPr>
            <a:xfrm>
              <a:off x="4247250" y="2927275"/>
              <a:ext cx="479850" cy="352750"/>
            </a:xfrm>
            <a:custGeom>
              <a:rect b="b" l="l" r="r" t="t"/>
              <a:pathLst>
                <a:path extrusionOk="0" h="14110" w="19194">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38"/>
            <p:cNvSpPr/>
            <p:nvPr/>
          </p:nvSpPr>
          <p:spPr>
            <a:xfrm>
              <a:off x="4281775" y="2971625"/>
              <a:ext cx="445625" cy="309300"/>
            </a:xfrm>
            <a:custGeom>
              <a:rect b="b" l="l" r="r" t="t"/>
              <a:pathLst>
                <a:path extrusionOk="0" h="12372" w="17825">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38"/>
            <p:cNvSpPr/>
            <p:nvPr/>
          </p:nvSpPr>
          <p:spPr>
            <a:xfrm>
              <a:off x="4320475" y="3015375"/>
              <a:ext cx="406925" cy="264950"/>
            </a:xfrm>
            <a:custGeom>
              <a:rect b="b" l="l" r="r" t="t"/>
              <a:pathLst>
                <a:path extrusionOk="0" h="10598" w="16277">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38"/>
            <p:cNvSpPr/>
            <p:nvPr/>
          </p:nvSpPr>
          <p:spPr>
            <a:xfrm>
              <a:off x="4364525" y="3058850"/>
              <a:ext cx="362875" cy="221475"/>
            </a:xfrm>
            <a:custGeom>
              <a:rect b="b" l="l" r="r" t="t"/>
              <a:pathLst>
                <a:path extrusionOk="0" h="8859" w="14515">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38"/>
            <p:cNvSpPr/>
            <p:nvPr/>
          </p:nvSpPr>
          <p:spPr>
            <a:xfrm>
              <a:off x="4414525" y="3102900"/>
              <a:ext cx="313150" cy="177425"/>
            </a:xfrm>
            <a:custGeom>
              <a:rect b="b" l="l" r="r" t="t"/>
              <a:pathLst>
                <a:path extrusionOk="0" h="7097" w="12526">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38"/>
            <p:cNvSpPr/>
            <p:nvPr/>
          </p:nvSpPr>
          <p:spPr>
            <a:xfrm>
              <a:off x="4472275" y="3146950"/>
              <a:ext cx="255125" cy="133375"/>
            </a:xfrm>
            <a:custGeom>
              <a:rect b="b" l="l" r="r" t="t"/>
              <a:pathLst>
                <a:path extrusionOk="0" h="5335" w="10205">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38"/>
            <p:cNvSpPr/>
            <p:nvPr/>
          </p:nvSpPr>
          <p:spPr>
            <a:xfrm>
              <a:off x="4539250" y="3190700"/>
              <a:ext cx="188150" cy="90525"/>
            </a:xfrm>
            <a:custGeom>
              <a:rect b="b" l="l" r="r" t="t"/>
              <a:pathLst>
                <a:path extrusionOk="0" h="3621" w="7526">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38"/>
            <p:cNvSpPr/>
            <p:nvPr/>
          </p:nvSpPr>
          <p:spPr>
            <a:xfrm>
              <a:off x="4619625" y="3234750"/>
              <a:ext cx="108050" cy="46175"/>
            </a:xfrm>
            <a:custGeom>
              <a:rect b="b" l="l" r="r" t="t"/>
              <a:pathLst>
                <a:path extrusionOk="0" h="1847" w="4322">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38"/>
            <p:cNvSpPr/>
            <p:nvPr/>
          </p:nvSpPr>
          <p:spPr>
            <a:xfrm>
              <a:off x="4720825" y="3278200"/>
              <a:ext cx="6575" cy="2725"/>
            </a:xfrm>
            <a:custGeom>
              <a:rect b="b" l="l" r="r" t="t"/>
              <a:pathLst>
                <a:path extrusionOk="0" h="109" w="263">
                  <a:moveTo>
                    <a:pt x="262" y="1"/>
                  </a:moveTo>
                  <a:cubicBezTo>
                    <a:pt x="179" y="25"/>
                    <a:pt x="83" y="60"/>
                    <a:pt x="0" y="108"/>
                  </a:cubicBezTo>
                  <a:lnTo>
                    <a:pt x="262" y="108"/>
                  </a:lnTo>
                  <a:lnTo>
                    <a:pt x="26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627" name="Shape 1627"/>
        <p:cNvGrpSpPr/>
        <p:nvPr/>
      </p:nvGrpSpPr>
      <p:grpSpPr>
        <a:xfrm>
          <a:off x="0" y="0"/>
          <a:ext cx="0" cy="0"/>
          <a:chOff x="0" y="0"/>
          <a:chExt cx="0" cy="0"/>
        </a:xfrm>
      </p:grpSpPr>
      <p:grpSp>
        <p:nvGrpSpPr>
          <p:cNvPr id="1628" name="Google Shape;1628;p39"/>
          <p:cNvGrpSpPr/>
          <p:nvPr/>
        </p:nvGrpSpPr>
        <p:grpSpPr>
          <a:xfrm flipH="1">
            <a:off x="-13" y="3455220"/>
            <a:ext cx="9142584" cy="1688125"/>
            <a:chOff x="410450" y="2958175"/>
            <a:chExt cx="1976775" cy="365000"/>
          </a:xfrm>
        </p:grpSpPr>
        <p:sp>
          <p:nvSpPr>
            <p:cNvPr id="1629" name="Google Shape;1629;p39"/>
            <p:cNvSpPr/>
            <p:nvPr/>
          </p:nvSpPr>
          <p:spPr>
            <a:xfrm>
              <a:off x="410750" y="3128425"/>
              <a:ext cx="850125" cy="190000"/>
            </a:xfrm>
            <a:custGeom>
              <a:rect b="b" l="l" r="r" t="t"/>
              <a:pathLst>
                <a:path extrusionOk="0" h="7600" w="34005">
                  <a:moveTo>
                    <a:pt x="6664" y="1"/>
                  </a:moveTo>
                  <a:cubicBezTo>
                    <a:pt x="4749" y="1"/>
                    <a:pt x="2976" y="280"/>
                    <a:pt x="1358" y="837"/>
                  </a:cubicBezTo>
                  <a:cubicBezTo>
                    <a:pt x="894" y="1003"/>
                    <a:pt x="429" y="1194"/>
                    <a:pt x="1" y="1420"/>
                  </a:cubicBezTo>
                  <a:lnTo>
                    <a:pt x="1" y="1479"/>
                  </a:lnTo>
                  <a:cubicBezTo>
                    <a:pt x="453" y="1253"/>
                    <a:pt x="906" y="1063"/>
                    <a:pt x="1382" y="896"/>
                  </a:cubicBezTo>
                  <a:cubicBezTo>
                    <a:pt x="2989" y="331"/>
                    <a:pt x="4751" y="50"/>
                    <a:pt x="6653" y="50"/>
                  </a:cubicBezTo>
                  <a:cubicBezTo>
                    <a:pt x="9120" y="50"/>
                    <a:pt x="11824" y="522"/>
                    <a:pt x="14741" y="1456"/>
                  </a:cubicBezTo>
                  <a:cubicBezTo>
                    <a:pt x="16919" y="2146"/>
                    <a:pt x="19063" y="3039"/>
                    <a:pt x="21146" y="3896"/>
                  </a:cubicBezTo>
                  <a:cubicBezTo>
                    <a:pt x="23206" y="4742"/>
                    <a:pt x="25313" y="5599"/>
                    <a:pt x="27456" y="6302"/>
                  </a:cubicBezTo>
                  <a:cubicBezTo>
                    <a:pt x="29528" y="6968"/>
                    <a:pt x="31493" y="7409"/>
                    <a:pt x="33338" y="7599"/>
                  </a:cubicBezTo>
                  <a:lnTo>
                    <a:pt x="34005" y="7599"/>
                  </a:lnTo>
                  <a:cubicBezTo>
                    <a:pt x="31981" y="7433"/>
                    <a:pt x="29814" y="6992"/>
                    <a:pt x="27492" y="6230"/>
                  </a:cubicBezTo>
                  <a:cubicBezTo>
                    <a:pt x="25349" y="5540"/>
                    <a:pt x="23230" y="4670"/>
                    <a:pt x="21182" y="3837"/>
                  </a:cubicBezTo>
                  <a:cubicBezTo>
                    <a:pt x="19098" y="2968"/>
                    <a:pt x="16931" y="2075"/>
                    <a:pt x="14752" y="1396"/>
                  </a:cubicBezTo>
                  <a:cubicBezTo>
                    <a:pt x="11836" y="464"/>
                    <a:pt x="9132" y="1"/>
                    <a:pt x="6664"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9"/>
            <p:cNvSpPr/>
            <p:nvPr/>
          </p:nvSpPr>
          <p:spPr>
            <a:xfrm>
              <a:off x="410450" y="3154025"/>
              <a:ext cx="704275" cy="164100"/>
            </a:xfrm>
            <a:custGeom>
              <a:rect b="b" l="l" r="r" t="t"/>
              <a:pathLst>
                <a:path extrusionOk="0" h="6564" w="28171">
                  <a:moveTo>
                    <a:pt x="6283" y="0"/>
                  </a:moveTo>
                  <a:cubicBezTo>
                    <a:pt x="4368" y="0"/>
                    <a:pt x="2595" y="280"/>
                    <a:pt x="977" y="836"/>
                  </a:cubicBezTo>
                  <a:cubicBezTo>
                    <a:pt x="656" y="956"/>
                    <a:pt x="322" y="1098"/>
                    <a:pt x="1" y="1229"/>
                  </a:cubicBezTo>
                  <a:lnTo>
                    <a:pt x="1" y="1289"/>
                  </a:lnTo>
                  <a:cubicBezTo>
                    <a:pt x="322" y="1134"/>
                    <a:pt x="656" y="1003"/>
                    <a:pt x="989" y="884"/>
                  </a:cubicBezTo>
                  <a:cubicBezTo>
                    <a:pt x="2607" y="334"/>
                    <a:pt x="4377" y="58"/>
                    <a:pt x="6286" y="58"/>
                  </a:cubicBezTo>
                  <a:cubicBezTo>
                    <a:pt x="8758" y="58"/>
                    <a:pt x="11462" y="522"/>
                    <a:pt x="14372" y="1456"/>
                  </a:cubicBezTo>
                  <a:cubicBezTo>
                    <a:pt x="16562" y="2158"/>
                    <a:pt x="18705" y="3051"/>
                    <a:pt x="20789" y="3896"/>
                  </a:cubicBezTo>
                  <a:cubicBezTo>
                    <a:pt x="22849" y="4742"/>
                    <a:pt x="24956" y="5611"/>
                    <a:pt x="27099" y="6301"/>
                  </a:cubicBezTo>
                  <a:cubicBezTo>
                    <a:pt x="27385" y="6397"/>
                    <a:pt x="27671" y="6480"/>
                    <a:pt x="27945" y="6563"/>
                  </a:cubicBezTo>
                  <a:lnTo>
                    <a:pt x="28171" y="6563"/>
                  </a:lnTo>
                  <a:cubicBezTo>
                    <a:pt x="27826" y="6468"/>
                    <a:pt x="27468" y="6349"/>
                    <a:pt x="27111" y="6230"/>
                  </a:cubicBezTo>
                  <a:cubicBezTo>
                    <a:pt x="24968" y="5551"/>
                    <a:pt x="22861" y="4670"/>
                    <a:pt x="20801" y="3837"/>
                  </a:cubicBezTo>
                  <a:cubicBezTo>
                    <a:pt x="18717" y="2968"/>
                    <a:pt x="16562" y="2075"/>
                    <a:pt x="14372" y="1396"/>
                  </a:cubicBezTo>
                  <a:cubicBezTo>
                    <a:pt x="11455" y="464"/>
                    <a:pt x="8751" y="0"/>
                    <a:pt x="6283"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9"/>
            <p:cNvSpPr/>
            <p:nvPr/>
          </p:nvSpPr>
          <p:spPr>
            <a:xfrm>
              <a:off x="1442425" y="2958175"/>
              <a:ext cx="944200" cy="360250"/>
            </a:xfrm>
            <a:custGeom>
              <a:rect b="b" l="l" r="r" t="t"/>
              <a:pathLst>
                <a:path extrusionOk="0" h="14410" w="37768">
                  <a:moveTo>
                    <a:pt x="29211" y="0"/>
                  </a:moveTo>
                  <a:cubicBezTo>
                    <a:pt x="27667" y="0"/>
                    <a:pt x="26115" y="124"/>
                    <a:pt x="24575" y="372"/>
                  </a:cubicBezTo>
                  <a:cubicBezTo>
                    <a:pt x="20229" y="1062"/>
                    <a:pt x="16074" y="2741"/>
                    <a:pt x="12598" y="5206"/>
                  </a:cubicBezTo>
                  <a:cubicBezTo>
                    <a:pt x="11085" y="6277"/>
                    <a:pt x="9669" y="7516"/>
                    <a:pt x="8264" y="8706"/>
                  </a:cubicBezTo>
                  <a:cubicBezTo>
                    <a:pt x="5728" y="10897"/>
                    <a:pt x="3108" y="13147"/>
                    <a:pt x="1" y="14409"/>
                  </a:cubicBezTo>
                  <a:lnTo>
                    <a:pt x="167" y="14409"/>
                  </a:lnTo>
                  <a:cubicBezTo>
                    <a:pt x="3215" y="13147"/>
                    <a:pt x="5799" y="10909"/>
                    <a:pt x="8299" y="8754"/>
                  </a:cubicBezTo>
                  <a:cubicBezTo>
                    <a:pt x="9680" y="7563"/>
                    <a:pt x="11121" y="6313"/>
                    <a:pt x="12621" y="5253"/>
                  </a:cubicBezTo>
                  <a:cubicBezTo>
                    <a:pt x="16098" y="2801"/>
                    <a:pt x="20229" y="1122"/>
                    <a:pt x="24575" y="431"/>
                  </a:cubicBezTo>
                  <a:cubicBezTo>
                    <a:pt x="26103" y="189"/>
                    <a:pt x="27645" y="68"/>
                    <a:pt x="29178" y="68"/>
                  </a:cubicBezTo>
                  <a:cubicBezTo>
                    <a:pt x="32004" y="68"/>
                    <a:pt x="34802" y="478"/>
                    <a:pt x="37434" y="1289"/>
                  </a:cubicBezTo>
                  <a:cubicBezTo>
                    <a:pt x="37553" y="1336"/>
                    <a:pt x="37660" y="1372"/>
                    <a:pt x="37767" y="1396"/>
                  </a:cubicBezTo>
                  <a:lnTo>
                    <a:pt x="37767" y="1336"/>
                  </a:lnTo>
                  <a:cubicBezTo>
                    <a:pt x="37672" y="1312"/>
                    <a:pt x="37565" y="1265"/>
                    <a:pt x="37470" y="1229"/>
                  </a:cubicBezTo>
                  <a:cubicBezTo>
                    <a:pt x="34829" y="413"/>
                    <a:pt x="32034" y="0"/>
                    <a:pt x="2921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9"/>
            <p:cNvSpPr/>
            <p:nvPr/>
          </p:nvSpPr>
          <p:spPr>
            <a:xfrm>
              <a:off x="1485600" y="2984350"/>
              <a:ext cx="900725" cy="334075"/>
            </a:xfrm>
            <a:custGeom>
              <a:rect b="b" l="l" r="r" t="t"/>
              <a:pathLst>
                <a:path extrusionOk="0" h="13363" w="36029">
                  <a:moveTo>
                    <a:pt x="27099" y="1"/>
                  </a:moveTo>
                  <a:cubicBezTo>
                    <a:pt x="25554" y="1"/>
                    <a:pt x="24000" y="124"/>
                    <a:pt x="22455" y="373"/>
                  </a:cubicBezTo>
                  <a:cubicBezTo>
                    <a:pt x="18110" y="1051"/>
                    <a:pt x="13966" y="2730"/>
                    <a:pt x="10478" y="5207"/>
                  </a:cubicBezTo>
                  <a:cubicBezTo>
                    <a:pt x="8977" y="6278"/>
                    <a:pt x="7549" y="7516"/>
                    <a:pt x="6144" y="8707"/>
                  </a:cubicBezTo>
                  <a:cubicBezTo>
                    <a:pt x="4215" y="10374"/>
                    <a:pt x="2215" y="12100"/>
                    <a:pt x="0" y="13362"/>
                  </a:cubicBezTo>
                  <a:lnTo>
                    <a:pt x="119" y="13362"/>
                  </a:lnTo>
                  <a:cubicBezTo>
                    <a:pt x="2310" y="12100"/>
                    <a:pt x="4263" y="10398"/>
                    <a:pt x="6179" y="8743"/>
                  </a:cubicBezTo>
                  <a:cubicBezTo>
                    <a:pt x="7561" y="7552"/>
                    <a:pt x="9001" y="6302"/>
                    <a:pt x="10513" y="5242"/>
                  </a:cubicBezTo>
                  <a:cubicBezTo>
                    <a:pt x="13978" y="2790"/>
                    <a:pt x="18110" y="1111"/>
                    <a:pt x="22455" y="432"/>
                  </a:cubicBezTo>
                  <a:cubicBezTo>
                    <a:pt x="23988" y="189"/>
                    <a:pt x="25530" y="69"/>
                    <a:pt x="27063" y="69"/>
                  </a:cubicBezTo>
                  <a:cubicBezTo>
                    <a:pt x="29889" y="69"/>
                    <a:pt x="32682" y="479"/>
                    <a:pt x="35314" y="1289"/>
                  </a:cubicBezTo>
                  <a:cubicBezTo>
                    <a:pt x="35552" y="1361"/>
                    <a:pt x="35790" y="1432"/>
                    <a:pt x="36028" y="1528"/>
                  </a:cubicBezTo>
                  <a:lnTo>
                    <a:pt x="36028" y="1468"/>
                  </a:lnTo>
                  <a:cubicBezTo>
                    <a:pt x="35826" y="1397"/>
                    <a:pt x="35588" y="1301"/>
                    <a:pt x="35350" y="1230"/>
                  </a:cubicBezTo>
                  <a:cubicBezTo>
                    <a:pt x="32717" y="414"/>
                    <a:pt x="29925" y="1"/>
                    <a:pt x="27099"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9"/>
            <p:cNvSpPr/>
            <p:nvPr/>
          </p:nvSpPr>
          <p:spPr>
            <a:xfrm>
              <a:off x="410450" y="3180200"/>
              <a:ext cx="616475" cy="137925"/>
            </a:xfrm>
            <a:custGeom>
              <a:rect b="b" l="l" r="r" t="t"/>
              <a:pathLst>
                <a:path extrusionOk="0" h="5517" w="24659">
                  <a:moveTo>
                    <a:pt x="5912" y="0"/>
                  </a:moveTo>
                  <a:cubicBezTo>
                    <a:pt x="3993" y="0"/>
                    <a:pt x="2217" y="280"/>
                    <a:pt x="596" y="837"/>
                  </a:cubicBezTo>
                  <a:cubicBezTo>
                    <a:pt x="406" y="897"/>
                    <a:pt x="203" y="980"/>
                    <a:pt x="1" y="1063"/>
                  </a:cubicBezTo>
                  <a:lnTo>
                    <a:pt x="1" y="1123"/>
                  </a:lnTo>
                  <a:cubicBezTo>
                    <a:pt x="191" y="1028"/>
                    <a:pt x="406" y="956"/>
                    <a:pt x="608" y="885"/>
                  </a:cubicBezTo>
                  <a:cubicBezTo>
                    <a:pt x="2239" y="332"/>
                    <a:pt x="4016" y="54"/>
                    <a:pt x="5932" y="54"/>
                  </a:cubicBezTo>
                  <a:cubicBezTo>
                    <a:pt x="8394" y="54"/>
                    <a:pt x="11085" y="514"/>
                    <a:pt x="13991" y="1444"/>
                  </a:cubicBezTo>
                  <a:cubicBezTo>
                    <a:pt x="16181" y="2147"/>
                    <a:pt x="18324" y="3040"/>
                    <a:pt x="20408" y="3885"/>
                  </a:cubicBezTo>
                  <a:cubicBezTo>
                    <a:pt x="21742" y="4445"/>
                    <a:pt x="23099" y="5004"/>
                    <a:pt x="24480" y="5516"/>
                  </a:cubicBezTo>
                  <a:lnTo>
                    <a:pt x="24659" y="5516"/>
                  </a:lnTo>
                  <a:cubicBezTo>
                    <a:pt x="23230" y="4969"/>
                    <a:pt x="21801" y="4397"/>
                    <a:pt x="20420" y="3826"/>
                  </a:cubicBezTo>
                  <a:cubicBezTo>
                    <a:pt x="18336" y="2968"/>
                    <a:pt x="16181" y="2075"/>
                    <a:pt x="13991" y="1385"/>
                  </a:cubicBezTo>
                  <a:cubicBezTo>
                    <a:pt x="11078" y="461"/>
                    <a:pt x="8377" y="0"/>
                    <a:pt x="5912"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9"/>
            <p:cNvSpPr/>
            <p:nvPr/>
          </p:nvSpPr>
          <p:spPr>
            <a:xfrm>
              <a:off x="1517150" y="3010250"/>
              <a:ext cx="869775" cy="308475"/>
            </a:xfrm>
            <a:custGeom>
              <a:rect b="b" l="l" r="r" t="t"/>
              <a:pathLst>
                <a:path extrusionOk="0" h="12339" w="34791">
                  <a:moveTo>
                    <a:pt x="25465" y="1"/>
                  </a:moveTo>
                  <a:cubicBezTo>
                    <a:pt x="23922" y="1"/>
                    <a:pt x="22368" y="124"/>
                    <a:pt x="20824" y="372"/>
                  </a:cubicBezTo>
                  <a:cubicBezTo>
                    <a:pt x="16478" y="1063"/>
                    <a:pt x="12323" y="2742"/>
                    <a:pt x="8847" y="5206"/>
                  </a:cubicBezTo>
                  <a:cubicBezTo>
                    <a:pt x="7346" y="6278"/>
                    <a:pt x="5918" y="7516"/>
                    <a:pt x="4513" y="8707"/>
                  </a:cubicBezTo>
                  <a:cubicBezTo>
                    <a:pt x="3060" y="9957"/>
                    <a:pt x="1584" y="11243"/>
                    <a:pt x="0" y="12338"/>
                  </a:cubicBezTo>
                  <a:lnTo>
                    <a:pt x="107" y="12338"/>
                  </a:lnTo>
                  <a:cubicBezTo>
                    <a:pt x="1655" y="11255"/>
                    <a:pt x="3120" y="10005"/>
                    <a:pt x="4548" y="8766"/>
                  </a:cubicBezTo>
                  <a:cubicBezTo>
                    <a:pt x="5929" y="7576"/>
                    <a:pt x="7370" y="6326"/>
                    <a:pt x="8870" y="5266"/>
                  </a:cubicBezTo>
                  <a:cubicBezTo>
                    <a:pt x="12347" y="2813"/>
                    <a:pt x="16478" y="1134"/>
                    <a:pt x="20824" y="444"/>
                  </a:cubicBezTo>
                  <a:cubicBezTo>
                    <a:pt x="22341" y="207"/>
                    <a:pt x="23871" y="89"/>
                    <a:pt x="25393" y="89"/>
                  </a:cubicBezTo>
                  <a:cubicBezTo>
                    <a:pt x="28231" y="89"/>
                    <a:pt x="31040" y="499"/>
                    <a:pt x="33683" y="1313"/>
                  </a:cubicBezTo>
                  <a:cubicBezTo>
                    <a:pt x="34052" y="1432"/>
                    <a:pt x="34409" y="1563"/>
                    <a:pt x="34790" y="1694"/>
                  </a:cubicBezTo>
                  <a:lnTo>
                    <a:pt x="34790" y="1635"/>
                  </a:lnTo>
                  <a:cubicBezTo>
                    <a:pt x="34433" y="1480"/>
                    <a:pt x="34076" y="1337"/>
                    <a:pt x="33719" y="1230"/>
                  </a:cubicBezTo>
                  <a:cubicBezTo>
                    <a:pt x="31078" y="414"/>
                    <a:pt x="28288" y="1"/>
                    <a:pt x="254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9"/>
            <p:cNvSpPr/>
            <p:nvPr/>
          </p:nvSpPr>
          <p:spPr>
            <a:xfrm>
              <a:off x="410450" y="3206125"/>
              <a:ext cx="540275" cy="112300"/>
            </a:xfrm>
            <a:custGeom>
              <a:rect b="b" l="l" r="r" t="t"/>
              <a:pathLst>
                <a:path extrusionOk="0" h="4492" w="21611">
                  <a:moveTo>
                    <a:pt x="5509" y="0"/>
                  </a:moveTo>
                  <a:cubicBezTo>
                    <a:pt x="3594" y="0"/>
                    <a:pt x="1821" y="279"/>
                    <a:pt x="203" y="836"/>
                  </a:cubicBezTo>
                  <a:cubicBezTo>
                    <a:pt x="144" y="872"/>
                    <a:pt x="60" y="884"/>
                    <a:pt x="1" y="919"/>
                  </a:cubicBezTo>
                  <a:lnTo>
                    <a:pt x="1" y="979"/>
                  </a:lnTo>
                  <a:lnTo>
                    <a:pt x="215" y="884"/>
                  </a:lnTo>
                  <a:cubicBezTo>
                    <a:pt x="1844" y="334"/>
                    <a:pt x="3615" y="57"/>
                    <a:pt x="5522" y="57"/>
                  </a:cubicBezTo>
                  <a:cubicBezTo>
                    <a:pt x="7991" y="57"/>
                    <a:pt x="10688" y="521"/>
                    <a:pt x="13598" y="1455"/>
                  </a:cubicBezTo>
                  <a:cubicBezTo>
                    <a:pt x="15788" y="2158"/>
                    <a:pt x="17932" y="3051"/>
                    <a:pt x="20015" y="3896"/>
                  </a:cubicBezTo>
                  <a:cubicBezTo>
                    <a:pt x="20491" y="4086"/>
                    <a:pt x="20968" y="4277"/>
                    <a:pt x="21444" y="4491"/>
                  </a:cubicBezTo>
                  <a:lnTo>
                    <a:pt x="21611" y="4491"/>
                  </a:lnTo>
                  <a:cubicBezTo>
                    <a:pt x="21087" y="4277"/>
                    <a:pt x="20551" y="4063"/>
                    <a:pt x="20027" y="3836"/>
                  </a:cubicBezTo>
                  <a:cubicBezTo>
                    <a:pt x="17943" y="2967"/>
                    <a:pt x="15788" y="2074"/>
                    <a:pt x="13598" y="1396"/>
                  </a:cubicBezTo>
                  <a:cubicBezTo>
                    <a:pt x="10682" y="464"/>
                    <a:pt x="7977" y="0"/>
                    <a:pt x="550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9"/>
            <p:cNvSpPr/>
            <p:nvPr/>
          </p:nvSpPr>
          <p:spPr>
            <a:xfrm>
              <a:off x="1543050" y="3036450"/>
              <a:ext cx="844175" cy="282275"/>
            </a:xfrm>
            <a:custGeom>
              <a:rect b="b" l="l" r="r" t="t"/>
              <a:pathLst>
                <a:path extrusionOk="0" h="11291" w="33767">
                  <a:moveTo>
                    <a:pt x="24042" y="1"/>
                  </a:moveTo>
                  <a:cubicBezTo>
                    <a:pt x="22499" y="1"/>
                    <a:pt x="20947" y="124"/>
                    <a:pt x="19407" y="372"/>
                  </a:cubicBezTo>
                  <a:cubicBezTo>
                    <a:pt x="15061" y="1051"/>
                    <a:pt x="10906" y="2730"/>
                    <a:pt x="7430" y="5206"/>
                  </a:cubicBezTo>
                  <a:cubicBezTo>
                    <a:pt x="5917" y="6278"/>
                    <a:pt x="4489" y="7516"/>
                    <a:pt x="3096" y="8707"/>
                  </a:cubicBezTo>
                  <a:cubicBezTo>
                    <a:pt x="2084" y="9564"/>
                    <a:pt x="1060" y="10457"/>
                    <a:pt x="0" y="11290"/>
                  </a:cubicBezTo>
                  <a:lnTo>
                    <a:pt x="107" y="11290"/>
                  </a:lnTo>
                  <a:cubicBezTo>
                    <a:pt x="1143" y="10469"/>
                    <a:pt x="2155" y="9611"/>
                    <a:pt x="3131" y="8766"/>
                  </a:cubicBezTo>
                  <a:cubicBezTo>
                    <a:pt x="4524" y="7575"/>
                    <a:pt x="5965" y="6325"/>
                    <a:pt x="7465" y="5266"/>
                  </a:cubicBezTo>
                  <a:cubicBezTo>
                    <a:pt x="10942" y="2813"/>
                    <a:pt x="15073" y="1122"/>
                    <a:pt x="19419" y="444"/>
                  </a:cubicBezTo>
                  <a:cubicBezTo>
                    <a:pt x="20947" y="201"/>
                    <a:pt x="22489" y="80"/>
                    <a:pt x="24021" y="80"/>
                  </a:cubicBezTo>
                  <a:cubicBezTo>
                    <a:pt x="26848" y="80"/>
                    <a:pt x="29645" y="490"/>
                    <a:pt x="32278" y="1301"/>
                  </a:cubicBezTo>
                  <a:cubicBezTo>
                    <a:pt x="32790" y="1456"/>
                    <a:pt x="33278" y="1634"/>
                    <a:pt x="33766" y="1837"/>
                  </a:cubicBezTo>
                  <a:lnTo>
                    <a:pt x="33766" y="1777"/>
                  </a:lnTo>
                  <a:cubicBezTo>
                    <a:pt x="33278" y="1563"/>
                    <a:pt x="32790" y="1372"/>
                    <a:pt x="32290" y="1229"/>
                  </a:cubicBezTo>
                  <a:cubicBezTo>
                    <a:pt x="29657" y="413"/>
                    <a:pt x="26865" y="1"/>
                    <a:pt x="2404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9"/>
            <p:cNvSpPr/>
            <p:nvPr/>
          </p:nvSpPr>
          <p:spPr>
            <a:xfrm>
              <a:off x="410750" y="3232250"/>
              <a:ext cx="467650" cy="86175"/>
            </a:xfrm>
            <a:custGeom>
              <a:rect b="b" l="l" r="r" t="t"/>
              <a:pathLst>
                <a:path extrusionOk="0" h="3447" w="18706">
                  <a:moveTo>
                    <a:pt x="5165" y="1"/>
                  </a:moveTo>
                  <a:cubicBezTo>
                    <a:pt x="3307" y="1"/>
                    <a:pt x="1582" y="264"/>
                    <a:pt x="1" y="791"/>
                  </a:cubicBezTo>
                  <a:lnTo>
                    <a:pt x="1" y="851"/>
                  </a:lnTo>
                  <a:cubicBezTo>
                    <a:pt x="1582" y="323"/>
                    <a:pt x="3307" y="60"/>
                    <a:pt x="5164" y="60"/>
                  </a:cubicBezTo>
                  <a:cubicBezTo>
                    <a:pt x="7625" y="60"/>
                    <a:pt x="10318" y="523"/>
                    <a:pt x="13217" y="1446"/>
                  </a:cubicBezTo>
                  <a:cubicBezTo>
                    <a:pt x="15014" y="2029"/>
                    <a:pt x="16800" y="2732"/>
                    <a:pt x="18551" y="3446"/>
                  </a:cubicBezTo>
                  <a:lnTo>
                    <a:pt x="18705" y="3446"/>
                  </a:lnTo>
                  <a:cubicBezTo>
                    <a:pt x="16919" y="2720"/>
                    <a:pt x="15086" y="1982"/>
                    <a:pt x="13228" y="1387"/>
                  </a:cubicBezTo>
                  <a:cubicBezTo>
                    <a:pt x="10323" y="463"/>
                    <a:pt x="7627" y="1"/>
                    <a:pt x="51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39"/>
            <p:cNvSpPr/>
            <p:nvPr/>
          </p:nvSpPr>
          <p:spPr>
            <a:xfrm>
              <a:off x="1565650" y="3062350"/>
              <a:ext cx="821275" cy="256075"/>
            </a:xfrm>
            <a:custGeom>
              <a:rect b="b" l="l" r="r" t="t"/>
              <a:pathLst>
                <a:path extrusionOk="0" h="10243" w="32851">
                  <a:moveTo>
                    <a:pt x="22751" y="0"/>
                  </a:moveTo>
                  <a:cubicBezTo>
                    <a:pt x="21208" y="0"/>
                    <a:pt x="19655" y="124"/>
                    <a:pt x="18110" y="372"/>
                  </a:cubicBezTo>
                  <a:cubicBezTo>
                    <a:pt x="13765" y="1063"/>
                    <a:pt x="9621" y="2741"/>
                    <a:pt x="6133" y="5206"/>
                  </a:cubicBezTo>
                  <a:cubicBezTo>
                    <a:pt x="4632" y="6278"/>
                    <a:pt x="3204" y="7516"/>
                    <a:pt x="1799" y="8706"/>
                  </a:cubicBezTo>
                  <a:cubicBezTo>
                    <a:pt x="1203" y="9230"/>
                    <a:pt x="608" y="9730"/>
                    <a:pt x="1" y="10242"/>
                  </a:cubicBezTo>
                  <a:lnTo>
                    <a:pt x="96" y="10242"/>
                  </a:lnTo>
                  <a:cubicBezTo>
                    <a:pt x="691" y="9754"/>
                    <a:pt x="1263" y="9242"/>
                    <a:pt x="1846" y="8754"/>
                  </a:cubicBezTo>
                  <a:cubicBezTo>
                    <a:pt x="3227" y="7563"/>
                    <a:pt x="4680" y="6313"/>
                    <a:pt x="6180" y="5254"/>
                  </a:cubicBezTo>
                  <a:cubicBezTo>
                    <a:pt x="9645" y="2801"/>
                    <a:pt x="13788" y="1122"/>
                    <a:pt x="18134" y="432"/>
                  </a:cubicBezTo>
                  <a:cubicBezTo>
                    <a:pt x="19662" y="189"/>
                    <a:pt x="21202" y="68"/>
                    <a:pt x="22734" y="68"/>
                  </a:cubicBezTo>
                  <a:cubicBezTo>
                    <a:pt x="25557" y="68"/>
                    <a:pt x="28353" y="478"/>
                    <a:pt x="30993" y="1289"/>
                  </a:cubicBezTo>
                  <a:cubicBezTo>
                    <a:pt x="31624" y="1491"/>
                    <a:pt x="32255" y="1729"/>
                    <a:pt x="32850" y="1991"/>
                  </a:cubicBezTo>
                  <a:lnTo>
                    <a:pt x="32850" y="1932"/>
                  </a:lnTo>
                  <a:cubicBezTo>
                    <a:pt x="32255" y="1658"/>
                    <a:pt x="31648" y="1432"/>
                    <a:pt x="31005" y="1229"/>
                  </a:cubicBezTo>
                  <a:cubicBezTo>
                    <a:pt x="28364" y="413"/>
                    <a:pt x="25574" y="0"/>
                    <a:pt x="2275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9"/>
            <p:cNvSpPr/>
            <p:nvPr/>
          </p:nvSpPr>
          <p:spPr>
            <a:xfrm>
              <a:off x="411050" y="3257825"/>
              <a:ext cx="392625" cy="60300"/>
            </a:xfrm>
            <a:custGeom>
              <a:rect b="b" l="l" r="r" t="t"/>
              <a:pathLst>
                <a:path extrusionOk="0" h="2412" w="15705">
                  <a:moveTo>
                    <a:pt x="4749" y="0"/>
                  </a:moveTo>
                  <a:cubicBezTo>
                    <a:pt x="3053" y="0"/>
                    <a:pt x="1469" y="220"/>
                    <a:pt x="1" y="661"/>
                  </a:cubicBezTo>
                  <a:lnTo>
                    <a:pt x="1" y="721"/>
                  </a:lnTo>
                  <a:cubicBezTo>
                    <a:pt x="1461" y="284"/>
                    <a:pt x="3043" y="65"/>
                    <a:pt x="4737" y="65"/>
                  </a:cubicBezTo>
                  <a:cubicBezTo>
                    <a:pt x="7201" y="65"/>
                    <a:pt x="9903" y="528"/>
                    <a:pt x="12824" y="1459"/>
                  </a:cubicBezTo>
                  <a:cubicBezTo>
                    <a:pt x="13728" y="1733"/>
                    <a:pt x="14621" y="2066"/>
                    <a:pt x="15526" y="2411"/>
                  </a:cubicBezTo>
                  <a:lnTo>
                    <a:pt x="15705" y="2411"/>
                  </a:lnTo>
                  <a:cubicBezTo>
                    <a:pt x="14752" y="2054"/>
                    <a:pt x="13800" y="1697"/>
                    <a:pt x="12847" y="1399"/>
                  </a:cubicBezTo>
                  <a:cubicBezTo>
                    <a:pt x="9924" y="467"/>
                    <a:pt x="7219" y="0"/>
                    <a:pt x="474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9"/>
            <p:cNvSpPr/>
            <p:nvPr/>
          </p:nvSpPr>
          <p:spPr>
            <a:xfrm>
              <a:off x="411050" y="3284275"/>
              <a:ext cx="309300" cy="34150"/>
            </a:xfrm>
            <a:custGeom>
              <a:rect b="b" l="l" r="r" t="t"/>
              <a:pathLst>
                <a:path extrusionOk="0" h="1366" w="12372">
                  <a:moveTo>
                    <a:pt x="4378" y="0"/>
                  </a:moveTo>
                  <a:cubicBezTo>
                    <a:pt x="2824" y="0"/>
                    <a:pt x="1362" y="185"/>
                    <a:pt x="1" y="556"/>
                  </a:cubicBezTo>
                  <a:lnTo>
                    <a:pt x="1" y="615"/>
                  </a:lnTo>
                  <a:cubicBezTo>
                    <a:pt x="1362" y="248"/>
                    <a:pt x="2823" y="63"/>
                    <a:pt x="4380" y="63"/>
                  </a:cubicBezTo>
                  <a:cubicBezTo>
                    <a:pt x="6758" y="63"/>
                    <a:pt x="9357" y="495"/>
                    <a:pt x="12157" y="1365"/>
                  </a:cubicBezTo>
                  <a:lnTo>
                    <a:pt x="12371" y="1365"/>
                  </a:lnTo>
                  <a:cubicBezTo>
                    <a:pt x="9491" y="456"/>
                    <a:pt x="6819" y="0"/>
                    <a:pt x="4378"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9"/>
            <p:cNvSpPr/>
            <p:nvPr/>
          </p:nvSpPr>
          <p:spPr>
            <a:xfrm>
              <a:off x="1586500" y="3088175"/>
              <a:ext cx="800125" cy="230250"/>
            </a:xfrm>
            <a:custGeom>
              <a:rect b="b" l="l" r="r" t="t"/>
              <a:pathLst>
                <a:path extrusionOk="0" h="9210" w="32005">
                  <a:moveTo>
                    <a:pt x="21497" y="0"/>
                  </a:moveTo>
                  <a:cubicBezTo>
                    <a:pt x="19965" y="0"/>
                    <a:pt x="18424" y="121"/>
                    <a:pt x="16895" y="363"/>
                  </a:cubicBezTo>
                  <a:cubicBezTo>
                    <a:pt x="12550" y="1065"/>
                    <a:pt x="8394" y="2732"/>
                    <a:pt x="4918" y="5209"/>
                  </a:cubicBezTo>
                  <a:cubicBezTo>
                    <a:pt x="3406" y="6280"/>
                    <a:pt x="1977" y="7507"/>
                    <a:pt x="584" y="8697"/>
                  </a:cubicBezTo>
                  <a:cubicBezTo>
                    <a:pt x="381" y="8876"/>
                    <a:pt x="191" y="9031"/>
                    <a:pt x="0" y="9209"/>
                  </a:cubicBezTo>
                  <a:lnTo>
                    <a:pt x="96" y="9209"/>
                  </a:lnTo>
                  <a:cubicBezTo>
                    <a:pt x="274" y="9055"/>
                    <a:pt x="453" y="8900"/>
                    <a:pt x="608" y="8745"/>
                  </a:cubicBezTo>
                  <a:cubicBezTo>
                    <a:pt x="2001" y="7554"/>
                    <a:pt x="3441" y="6304"/>
                    <a:pt x="4941" y="5245"/>
                  </a:cubicBezTo>
                  <a:cubicBezTo>
                    <a:pt x="8406" y="2792"/>
                    <a:pt x="12550" y="1113"/>
                    <a:pt x="16895" y="422"/>
                  </a:cubicBezTo>
                  <a:cubicBezTo>
                    <a:pt x="18412" y="186"/>
                    <a:pt x="19942" y="68"/>
                    <a:pt x="21464" y="68"/>
                  </a:cubicBezTo>
                  <a:cubicBezTo>
                    <a:pt x="24302" y="68"/>
                    <a:pt x="27111" y="478"/>
                    <a:pt x="29754" y="1292"/>
                  </a:cubicBezTo>
                  <a:cubicBezTo>
                    <a:pt x="30528" y="1530"/>
                    <a:pt x="31290" y="1827"/>
                    <a:pt x="32004" y="2149"/>
                  </a:cubicBezTo>
                  <a:lnTo>
                    <a:pt x="32004" y="2089"/>
                  </a:lnTo>
                  <a:cubicBezTo>
                    <a:pt x="31314" y="1768"/>
                    <a:pt x="30564" y="1470"/>
                    <a:pt x="29778" y="1232"/>
                  </a:cubicBezTo>
                  <a:cubicBezTo>
                    <a:pt x="27135" y="413"/>
                    <a:pt x="24331" y="0"/>
                    <a:pt x="21497"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39"/>
            <p:cNvSpPr/>
            <p:nvPr/>
          </p:nvSpPr>
          <p:spPr>
            <a:xfrm>
              <a:off x="425625" y="3310350"/>
              <a:ext cx="178625" cy="8075"/>
            </a:xfrm>
            <a:custGeom>
              <a:rect b="b" l="l" r="r" t="t"/>
              <a:pathLst>
                <a:path extrusionOk="0" h="323" w="7145">
                  <a:moveTo>
                    <a:pt x="3412" y="1"/>
                  </a:moveTo>
                  <a:cubicBezTo>
                    <a:pt x="2218" y="1"/>
                    <a:pt x="1078" y="108"/>
                    <a:pt x="1" y="322"/>
                  </a:cubicBezTo>
                  <a:lnTo>
                    <a:pt x="346" y="322"/>
                  </a:lnTo>
                  <a:cubicBezTo>
                    <a:pt x="1328" y="144"/>
                    <a:pt x="2355" y="54"/>
                    <a:pt x="3425" y="54"/>
                  </a:cubicBezTo>
                  <a:cubicBezTo>
                    <a:pt x="4496" y="54"/>
                    <a:pt x="5609" y="144"/>
                    <a:pt x="6764" y="322"/>
                  </a:cubicBezTo>
                  <a:lnTo>
                    <a:pt x="7145" y="322"/>
                  </a:lnTo>
                  <a:cubicBezTo>
                    <a:pt x="5853" y="108"/>
                    <a:pt x="4606" y="1"/>
                    <a:pt x="341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39"/>
            <p:cNvSpPr/>
            <p:nvPr/>
          </p:nvSpPr>
          <p:spPr>
            <a:xfrm>
              <a:off x="1607325" y="3114150"/>
              <a:ext cx="779600" cy="204575"/>
            </a:xfrm>
            <a:custGeom>
              <a:rect b="b" l="l" r="r" t="t"/>
              <a:pathLst>
                <a:path extrusionOk="0" h="8183" w="31184">
                  <a:moveTo>
                    <a:pt x="20328" y="0"/>
                  </a:moveTo>
                  <a:cubicBezTo>
                    <a:pt x="18785" y="0"/>
                    <a:pt x="17233" y="123"/>
                    <a:pt x="15693" y="372"/>
                  </a:cubicBezTo>
                  <a:cubicBezTo>
                    <a:pt x="11347" y="1050"/>
                    <a:pt x="7192" y="2741"/>
                    <a:pt x="3704" y="5206"/>
                  </a:cubicBezTo>
                  <a:cubicBezTo>
                    <a:pt x="2430" y="6111"/>
                    <a:pt x="1191" y="7146"/>
                    <a:pt x="1" y="8182"/>
                  </a:cubicBezTo>
                  <a:lnTo>
                    <a:pt x="96" y="8182"/>
                  </a:lnTo>
                  <a:cubicBezTo>
                    <a:pt x="1263" y="7170"/>
                    <a:pt x="2489" y="6158"/>
                    <a:pt x="3739" y="5265"/>
                  </a:cubicBezTo>
                  <a:cubicBezTo>
                    <a:pt x="7204" y="2812"/>
                    <a:pt x="11347" y="1134"/>
                    <a:pt x="15693" y="443"/>
                  </a:cubicBezTo>
                  <a:cubicBezTo>
                    <a:pt x="17210" y="206"/>
                    <a:pt x="18739" y="88"/>
                    <a:pt x="20259" y="88"/>
                  </a:cubicBezTo>
                  <a:cubicBezTo>
                    <a:pt x="23094" y="88"/>
                    <a:pt x="25901" y="499"/>
                    <a:pt x="28552" y="1312"/>
                  </a:cubicBezTo>
                  <a:cubicBezTo>
                    <a:pt x="29469" y="1586"/>
                    <a:pt x="30350" y="1943"/>
                    <a:pt x="31183" y="2360"/>
                  </a:cubicBezTo>
                  <a:lnTo>
                    <a:pt x="31183" y="2301"/>
                  </a:lnTo>
                  <a:cubicBezTo>
                    <a:pt x="30362" y="1872"/>
                    <a:pt x="29481" y="1515"/>
                    <a:pt x="28576" y="1229"/>
                  </a:cubicBezTo>
                  <a:cubicBezTo>
                    <a:pt x="25943" y="413"/>
                    <a:pt x="23151" y="0"/>
                    <a:pt x="20328"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39"/>
            <p:cNvSpPr/>
            <p:nvPr/>
          </p:nvSpPr>
          <p:spPr>
            <a:xfrm>
              <a:off x="1628475" y="3140250"/>
              <a:ext cx="758450" cy="178475"/>
            </a:xfrm>
            <a:custGeom>
              <a:rect b="b" l="l" r="r" t="t"/>
              <a:pathLst>
                <a:path extrusionOk="0" h="7139" w="30338">
                  <a:moveTo>
                    <a:pt x="19056" y="1"/>
                  </a:moveTo>
                  <a:cubicBezTo>
                    <a:pt x="17524" y="1"/>
                    <a:pt x="15983" y="121"/>
                    <a:pt x="14454" y="364"/>
                  </a:cubicBezTo>
                  <a:cubicBezTo>
                    <a:pt x="10109" y="1054"/>
                    <a:pt x="5953" y="2733"/>
                    <a:pt x="2477" y="5209"/>
                  </a:cubicBezTo>
                  <a:cubicBezTo>
                    <a:pt x="1631" y="5805"/>
                    <a:pt x="810" y="6471"/>
                    <a:pt x="0" y="7138"/>
                  </a:cubicBezTo>
                  <a:lnTo>
                    <a:pt x="95" y="7138"/>
                  </a:lnTo>
                  <a:cubicBezTo>
                    <a:pt x="881" y="6483"/>
                    <a:pt x="1679" y="5840"/>
                    <a:pt x="2524" y="5245"/>
                  </a:cubicBezTo>
                  <a:cubicBezTo>
                    <a:pt x="5989" y="2792"/>
                    <a:pt x="10120" y="1114"/>
                    <a:pt x="14466" y="423"/>
                  </a:cubicBezTo>
                  <a:cubicBezTo>
                    <a:pt x="15983" y="186"/>
                    <a:pt x="17513" y="68"/>
                    <a:pt x="19035" y="68"/>
                  </a:cubicBezTo>
                  <a:cubicBezTo>
                    <a:pt x="21873" y="68"/>
                    <a:pt x="24682" y="478"/>
                    <a:pt x="27325" y="1292"/>
                  </a:cubicBezTo>
                  <a:cubicBezTo>
                    <a:pt x="28385" y="1614"/>
                    <a:pt x="29397" y="2030"/>
                    <a:pt x="30337" y="2542"/>
                  </a:cubicBezTo>
                  <a:lnTo>
                    <a:pt x="30337" y="2471"/>
                  </a:lnTo>
                  <a:cubicBezTo>
                    <a:pt x="29397" y="1971"/>
                    <a:pt x="28397" y="1554"/>
                    <a:pt x="27349" y="1233"/>
                  </a:cubicBezTo>
                  <a:cubicBezTo>
                    <a:pt x="24698" y="413"/>
                    <a:pt x="21891" y="1"/>
                    <a:pt x="1905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9"/>
            <p:cNvSpPr/>
            <p:nvPr/>
          </p:nvSpPr>
          <p:spPr>
            <a:xfrm>
              <a:off x="1651075" y="3166225"/>
              <a:ext cx="736150" cy="152500"/>
            </a:xfrm>
            <a:custGeom>
              <a:rect b="b" l="l" r="r" t="t"/>
              <a:pathLst>
                <a:path extrusionOk="0" h="6100" w="29446">
                  <a:moveTo>
                    <a:pt x="17816" y="1"/>
                  </a:moveTo>
                  <a:cubicBezTo>
                    <a:pt x="16273" y="1"/>
                    <a:pt x="14721" y="124"/>
                    <a:pt x="13181" y="372"/>
                  </a:cubicBezTo>
                  <a:cubicBezTo>
                    <a:pt x="8835" y="1051"/>
                    <a:pt x="4680" y="2742"/>
                    <a:pt x="1192" y="5206"/>
                  </a:cubicBezTo>
                  <a:cubicBezTo>
                    <a:pt x="799" y="5492"/>
                    <a:pt x="394" y="5790"/>
                    <a:pt x="1" y="6099"/>
                  </a:cubicBezTo>
                  <a:lnTo>
                    <a:pt x="108" y="6099"/>
                  </a:lnTo>
                  <a:cubicBezTo>
                    <a:pt x="477" y="5813"/>
                    <a:pt x="858" y="5516"/>
                    <a:pt x="1239" y="5254"/>
                  </a:cubicBezTo>
                  <a:cubicBezTo>
                    <a:pt x="4716" y="2801"/>
                    <a:pt x="8847" y="1110"/>
                    <a:pt x="13193" y="432"/>
                  </a:cubicBezTo>
                  <a:cubicBezTo>
                    <a:pt x="14721" y="189"/>
                    <a:pt x="16263" y="68"/>
                    <a:pt x="17795" y="68"/>
                  </a:cubicBezTo>
                  <a:cubicBezTo>
                    <a:pt x="20622" y="68"/>
                    <a:pt x="23419" y="479"/>
                    <a:pt x="26052" y="1289"/>
                  </a:cubicBezTo>
                  <a:cubicBezTo>
                    <a:pt x="27242" y="1670"/>
                    <a:pt x="28385" y="2158"/>
                    <a:pt x="29445" y="2742"/>
                  </a:cubicBezTo>
                  <a:lnTo>
                    <a:pt x="29445" y="2682"/>
                  </a:lnTo>
                  <a:cubicBezTo>
                    <a:pt x="28385" y="2099"/>
                    <a:pt x="27254" y="1611"/>
                    <a:pt x="26064" y="1230"/>
                  </a:cubicBezTo>
                  <a:cubicBezTo>
                    <a:pt x="23431" y="414"/>
                    <a:pt x="20639" y="1"/>
                    <a:pt x="1781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9"/>
            <p:cNvSpPr/>
            <p:nvPr/>
          </p:nvSpPr>
          <p:spPr>
            <a:xfrm>
              <a:off x="1676400" y="3192350"/>
              <a:ext cx="709925" cy="126375"/>
            </a:xfrm>
            <a:custGeom>
              <a:rect b="b" l="l" r="r" t="t"/>
              <a:pathLst>
                <a:path extrusionOk="0" h="5055" w="28397">
                  <a:moveTo>
                    <a:pt x="16377" y="0"/>
                  </a:moveTo>
                  <a:cubicBezTo>
                    <a:pt x="14845" y="0"/>
                    <a:pt x="13304" y="121"/>
                    <a:pt x="11775" y="363"/>
                  </a:cubicBezTo>
                  <a:cubicBezTo>
                    <a:pt x="7501" y="1054"/>
                    <a:pt x="3441" y="2661"/>
                    <a:pt x="0" y="5054"/>
                  </a:cubicBezTo>
                  <a:lnTo>
                    <a:pt x="107" y="5054"/>
                  </a:lnTo>
                  <a:cubicBezTo>
                    <a:pt x="3512" y="2709"/>
                    <a:pt x="7549" y="1113"/>
                    <a:pt x="11775" y="446"/>
                  </a:cubicBezTo>
                  <a:cubicBezTo>
                    <a:pt x="13303" y="204"/>
                    <a:pt x="14845" y="83"/>
                    <a:pt x="16378" y="83"/>
                  </a:cubicBezTo>
                  <a:cubicBezTo>
                    <a:pt x="19204" y="83"/>
                    <a:pt x="22002" y="493"/>
                    <a:pt x="24634" y="1304"/>
                  </a:cubicBezTo>
                  <a:cubicBezTo>
                    <a:pt x="25991" y="1720"/>
                    <a:pt x="27265" y="2292"/>
                    <a:pt x="28396" y="2971"/>
                  </a:cubicBezTo>
                  <a:lnTo>
                    <a:pt x="28396" y="2899"/>
                  </a:lnTo>
                  <a:cubicBezTo>
                    <a:pt x="27289" y="2209"/>
                    <a:pt x="26003" y="1637"/>
                    <a:pt x="24670" y="1232"/>
                  </a:cubicBezTo>
                  <a:cubicBezTo>
                    <a:pt x="22019" y="413"/>
                    <a:pt x="19212" y="0"/>
                    <a:pt x="16377"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9"/>
            <p:cNvSpPr/>
            <p:nvPr/>
          </p:nvSpPr>
          <p:spPr>
            <a:xfrm>
              <a:off x="1707650" y="3218325"/>
              <a:ext cx="679275" cy="100400"/>
            </a:xfrm>
            <a:custGeom>
              <a:rect b="b" l="l" r="r" t="t"/>
              <a:pathLst>
                <a:path extrusionOk="0" h="4016" w="27171">
                  <a:moveTo>
                    <a:pt x="14791" y="0"/>
                  </a:moveTo>
                  <a:cubicBezTo>
                    <a:pt x="13248" y="0"/>
                    <a:pt x="11696" y="124"/>
                    <a:pt x="10156" y="372"/>
                  </a:cubicBezTo>
                  <a:cubicBezTo>
                    <a:pt x="6537" y="955"/>
                    <a:pt x="3072" y="2205"/>
                    <a:pt x="0" y="4015"/>
                  </a:cubicBezTo>
                  <a:lnTo>
                    <a:pt x="119" y="4015"/>
                  </a:lnTo>
                  <a:cubicBezTo>
                    <a:pt x="3155" y="2229"/>
                    <a:pt x="6596" y="1015"/>
                    <a:pt x="10156" y="443"/>
                  </a:cubicBezTo>
                  <a:cubicBezTo>
                    <a:pt x="11673" y="206"/>
                    <a:pt x="13203" y="89"/>
                    <a:pt x="14725" y="89"/>
                  </a:cubicBezTo>
                  <a:cubicBezTo>
                    <a:pt x="17563" y="89"/>
                    <a:pt x="20372" y="499"/>
                    <a:pt x="23015" y="1312"/>
                  </a:cubicBezTo>
                  <a:cubicBezTo>
                    <a:pt x="24515" y="1765"/>
                    <a:pt x="25932" y="2420"/>
                    <a:pt x="27170" y="3217"/>
                  </a:cubicBezTo>
                  <a:lnTo>
                    <a:pt x="27170" y="3134"/>
                  </a:lnTo>
                  <a:cubicBezTo>
                    <a:pt x="25932" y="2336"/>
                    <a:pt x="24527" y="1693"/>
                    <a:pt x="23039" y="1229"/>
                  </a:cubicBezTo>
                  <a:cubicBezTo>
                    <a:pt x="20406" y="413"/>
                    <a:pt x="17614" y="0"/>
                    <a:pt x="1479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9"/>
            <p:cNvSpPr/>
            <p:nvPr/>
          </p:nvSpPr>
          <p:spPr>
            <a:xfrm>
              <a:off x="1746050" y="3244225"/>
              <a:ext cx="624800" cy="74500"/>
            </a:xfrm>
            <a:custGeom>
              <a:rect b="b" l="l" r="r" t="t"/>
              <a:pathLst>
                <a:path extrusionOk="0" h="2980" w="24992">
                  <a:moveTo>
                    <a:pt x="12864" y="1"/>
                  </a:moveTo>
                  <a:cubicBezTo>
                    <a:pt x="11325" y="1"/>
                    <a:pt x="9776" y="124"/>
                    <a:pt x="8239" y="372"/>
                  </a:cubicBezTo>
                  <a:cubicBezTo>
                    <a:pt x="5358" y="836"/>
                    <a:pt x="2560" y="1729"/>
                    <a:pt x="0" y="2979"/>
                  </a:cubicBezTo>
                  <a:lnTo>
                    <a:pt x="155" y="2979"/>
                  </a:lnTo>
                  <a:cubicBezTo>
                    <a:pt x="2679" y="1765"/>
                    <a:pt x="5417" y="884"/>
                    <a:pt x="8251" y="431"/>
                  </a:cubicBezTo>
                  <a:cubicBezTo>
                    <a:pt x="9768" y="194"/>
                    <a:pt x="11296" y="76"/>
                    <a:pt x="12817" y="76"/>
                  </a:cubicBezTo>
                  <a:cubicBezTo>
                    <a:pt x="15652" y="76"/>
                    <a:pt x="18459" y="487"/>
                    <a:pt x="21110" y="1300"/>
                  </a:cubicBezTo>
                  <a:cubicBezTo>
                    <a:pt x="22467" y="1717"/>
                    <a:pt x="23741" y="2301"/>
                    <a:pt x="24884" y="2967"/>
                  </a:cubicBezTo>
                  <a:lnTo>
                    <a:pt x="24991" y="2967"/>
                  </a:lnTo>
                  <a:cubicBezTo>
                    <a:pt x="23836" y="2253"/>
                    <a:pt x="22503" y="1670"/>
                    <a:pt x="21122" y="1241"/>
                  </a:cubicBezTo>
                  <a:cubicBezTo>
                    <a:pt x="18486" y="416"/>
                    <a:pt x="15690" y="1"/>
                    <a:pt x="12864"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9"/>
            <p:cNvSpPr/>
            <p:nvPr/>
          </p:nvSpPr>
          <p:spPr>
            <a:xfrm>
              <a:off x="1796050" y="3270400"/>
              <a:ext cx="514975" cy="48325"/>
            </a:xfrm>
            <a:custGeom>
              <a:rect b="b" l="l" r="r" t="t"/>
              <a:pathLst>
                <a:path extrusionOk="0" h="1933" w="20599">
                  <a:moveTo>
                    <a:pt x="10482" y="1"/>
                  </a:moveTo>
                  <a:cubicBezTo>
                    <a:pt x="8938" y="1"/>
                    <a:pt x="7386" y="124"/>
                    <a:pt x="5846" y="372"/>
                  </a:cubicBezTo>
                  <a:cubicBezTo>
                    <a:pt x="3834" y="682"/>
                    <a:pt x="1870" y="1218"/>
                    <a:pt x="0" y="1932"/>
                  </a:cubicBezTo>
                  <a:lnTo>
                    <a:pt x="179" y="1932"/>
                  </a:lnTo>
                  <a:cubicBezTo>
                    <a:pt x="2012" y="1254"/>
                    <a:pt x="3917" y="742"/>
                    <a:pt x="5858" y="432"/>
                  </a:cubicBezTo>
                  <a:cubicBezTo>
                    <a:pt x="7386" y="189"/>
                    <a:pt x="8928" y="69"/>
                    <a:pt x="10461" y="69"/>
                  </a:cubicBezTo>
                  <a:cubicBezTo>
                    <a:pt x="13287" y="69"/>
                    <a:pt x="16085" y="479"/>
                    <a:pt x="18717" y="1289"/>
                  </a:cubicBezTo>
                  <a:cubicBezTo>
                    <a:pt x="19300" y="1468"/>
                    <a:pt x="19884" y="1682"/>
                    <a:pt x="20443" y="1920"/>
                  </a:cubicBezTo>
                  <a:lnTo>
                    <a:pt x="20598" y="1920"/>
                  </a:lnTo>
                  <a:cubicBezTo>
                    <a:pt x="20003" y="1658"/>
                    <a:pt x="19372" y="1432"/>
                    <a:pt x="18741" y="1230"/>
                  </a:cubicBezTo>
                  <a:cubicBezTo>
                    <a:pt x="16100" y="414"/>
                    <a:pt x="13305" y="1"/>
                    <a:pt x="1048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39"/>
            <p:cNvSpPr/>
            <p:nvPr/>
          </p:nvSpPr>
          <p:spPr>
            <a:xfrm>
              <a:off x="1868675" y="3296150"/>
              <a:ext cx="355425" cy="22275"/>
            </a:xfrm>
            <a:custGeom>
              <a:rect b="b" l="l" r="r" t="t"/>
              <a:pathLst>
                <a:path extrusionOk="0" h="891" w="14217">
                  <a:moveTo>
                    <a:pt x="7146" y="0"/>
                  </a:moveTo>
                  <a:cubicBezTo>
                    <a:pt x="5618" y="0"/>
                    <a:pt x="4082" y="121"/>
                    <a:pt x="2560" y="366"/>
                  </a:cubicBezTo>
                  <a:cubicBezTo>
                    <a:pt x="1691" y="497"/>
                    <a:pt x="846" y="676"/>
                    <a:pt x="0" y="890"/>
                  </a:cubicBezTo>
                  <a:lnTo>
                    <a:pt x="250" y="890"/>
                  </a:lnTo>
                  <a:cubicBezTo>
                    <a:pt x="1012" y="712"/>
                    <a:pt x="1786" y="545"/>
                    <a:pt x="2560" y="426"/>
                  </a:cubicBezTo>
                  <a:cubicBezTo>
                    <a:pt x="4073" y="186"/>
                    <a:pt x="5602" y="66"/>
                    <a:pt x="7122" y="66"/>
                  </a:cubicBezTo>
                  <a:cubicBezTo>
                    <a:pt x="9443" y="66"/>
                    <a:pt x="11747" y="344"/>
                    <a:pt x="13955" y="890"/>
                  </a:cubicBezTo>
                  <a:lnTo>
                    <a:pt x="14217" y="890"/>
                  </a:lnTo>
                  <a:cubicBezTo>
                    <a:pt x="11937" y="300"/>
                    <a:pt x="9551" y="0"/>
                    <a:pt x="7146"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39"/>
            <p:cNvSpPr/>
            <p:nvPr/>
          </p:nvSpPr>
          <p:spPr>
            <a:xfrm>
              <a:off x="1261450" y="3318400"/>
              <a:ext cx="80700" cy="1350"/>
            </a:xfrm>
            <a:custGeom>
              <a:rect b="b" l="l" r="r" t="t"/>
              <a:pathLst>
                <a:path extrusionOk="0" h="54" w="3228">
                  <a:moveTo>
                    <a:pt x="1" y="0"/>
                  </a:moveTo>
                  <a:cubicBezTo>
                    <a:pt x="554" y="36"/>
                    <a:pt x="1099" y="54"/>
                    <a:pt x="1636" y="54"/>
                  </a:cubicBezTo>
                  <a:cubicBezTo>
                    <a:pt x="2174" y="54"/>
                    <a:pt x="2703" y="36"/>
                    <a:pt x="3227"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9"/>
            <p:cNvSpPr/>
            <p:nvPr/>
          </p:nvSpPr>
          <p:spPr>
            <a:xfrm>
              <a:off x="1244500" y="3318400"/>
              <a:ext cx="112825" cy="3375"/>
            </a:xfrm>
            <a:custGeom>
              <a:rect b="b" l="l" r="r" t="t"/>
              <a:pathLst>
                <a:path extrusionOk="0" h="135" w="4513">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9"/>
            <p:cNvSpPr/>
            <p:nvPr/>
          </p:nvSpPr>
          <p:spPr>
            <a:xfrm>
              <a:off x="1244500" y="3318400"/>
              <a:ext cx="112825" cy="3375"/>
            </a:xfrm>
            <a:custGeom>
              <a:rect b="b" l="l" r="r" t="t"/>
              <a:pathLst>
                <a:path extrusionOk="0" h="135" w="4513">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9"/>
            <p:cNvSpPr/>
            <p:nvPr/>
          </p:nvSpPr>
          <p:spPr>
            <a:xfrm>
              <a:off x="411050" y="3318400"/>
              <a:ext cx="23550" cy="4775"/>
            </a:xfrm>
            <a:custGeom>
              <a:rect b="b" l="l" r="r" t="t"/>
              <a:pathLst>
                <a:path extrusionOk="0" h="191" w="942">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9"/>
            <p:cNvSpPr/>
            <p:nvPr/>
          </p:nvSpPr>
          <p:spPr>
            <a:xfrm>
              <a:off x="411050" y="3318400"/>
              <a:ext cx="23550" cy="4775"/>
            </a:xfrm>
            <a:custGeom>
              <a:rect b="b" l="l" r="r" t="t"/>
              <a:pathLst>
                <a:path extrusionOk="0" h="191" w="942">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6" name="Google Shape;1656;p39"/>
          <p:cNvSpPr/>
          <p:nvPr/>
        </p:nvSpPr>
        <p:spPr>
          <a:xfrm>
            <a:off x="720000" y="2780275"/>
            <a:ext cx="2470800" cy="14829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9"/>
          <p:cNvSpPr/>
          <p:nvPr/>
        </p:nvSpPr>
        <p:spPr>
          <a:xfrm>
            <a:off x="3336675" y="2780275"/>
            <a:ext cx="2470800" cy="14829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9"/>
          <p:cNvSpPr/>
          <p:nvPr/>
        </p:nvSpPr>
        <p:spPr>
          <a:xfrm>
            <a:off x="5953350" y="2780275"/>
            <a:ext cx="2470800" cy="14829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9"/>
          <p:cNvSpPr/>
          <p:nvPr/>
        </p:nvSpPr>
        <p:spPr>
          <a:xfrm>
            <a:off x="1390351" y="1317912"/>
            <a:ext cx="1129800" cy="10698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9"/>
          <p:cNvSpPr/>
          <p:nvPr/>
        </p:nvSpPr>
        <p:spPr>
          <a:xfrm>
            <a:off x="4007101" y="1317912"/>
            <a:ext cx="1129800" cy="10698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9"/>
          <p:cNvSpPr/>
          <p:nvPr/>
        </p:nvSpPr>
        <p:spPr>
          <a:xfrm>
            <a:off x="6623851" y="1317912"/>
            <a:ext cx="1129800" cy="10698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2" name="Google Shape;1662;p39"/>
          <p:cNvGrpSpPr/>
          <p:nvPr/>
        </p:nvGrpSpPr>
        <p:grpSpPr>
          <a:xfrm rot="-5400000">
            <a:off x="7135649" y="12103"/>
            <a:ext cx="2020446" cy="1996256"/>
            <a:chOff x="3884100" y="2447750"/>
            <a:chExt cx="843575" cy="833475"/>
          </a:xfrm>
        </p:grpSpPr>
        <p:sp>
          <p:nvSpPr>
            <p:cNvPr id="1663" name="Google Shape;1663;p39"/>
            <p:cNvSpPr/>
            <p:nvPr/>
          </p:nvSpPr>
          <p:spPr>
            <a:xfrm>
              <a:off x="3884100" y="2447750"/>
              <a:ext cx="843300" cy="833175"/>
            </a:xfrm>
            <a:custGeom>
              <a:rect b="b" l="l" r="r" t="t"/>
              <a:pathLst>
                <a:path extrusionOk="0" h="33327" w="33732">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9"/>
            <p:cNvSpPr/>
            <p:nvPr/>
          </p:nvSpPr>
          <p:spPr>
            <a:xfrm>
              <a:off x="3936800" y="2490900"/>
              <a:ext cx="790600" cy="789125"/>
            </a:xfrm>
            <a:custGeom>
              <a:rect b="b" l="l" r="r" t="t"/>
              <a:pathLst>
                <a:path extrusionOk="0" h="31565" w="31624">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9"/>
            <p:cNvSpPr/>
            <p:nvPr/>
          </p:nvSpPr>
          <p:spPr>
            <a:xfrm>
              <a:off x="3979650" y="2534675"/>
              <a:ext cx="747450" cy="745650"/>
            </a:xfrm>
            <a:custGeom>
              <a:rect b="b" l="l" r="r" t="t"/>
              <a:pathLst>
                <a:path extrusionOk="0" h="29826" w="29898">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9"/>
            <p:cNvSpPr/>
            <p:nvPr/>
          </p:nvSpPr>
          <p:spPr>
            <a:xfrm>
              <a:off x="4016550" y="2577825"/>
              <a:ext cx="710850" cy="702200"/>
            </a:xfrm>
            <a:custGeom>
              <a:rect b="b" l="l" r="r" t="t"/>
              <a:pathLst>
                <a:path extrusionOk="0" h="28088" w="28434">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9"/>
            <p:cNvSpPr/>
            <p:nvPr/>
          </p:nvSpPr>
          <p:spPr>
            <a:xfrm>
              <a:off x="4048700" y="2621575"/>
              <a:ext cx="678700" cy="658450"/>
            </a:xfrm>
            <a:custGeom>
              <a:rect b="b" l="l" r="r" t="t"/>
              <a:pathLst>
                <a:path extrusionOk="0" h="26338" w="27148">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9"/>
            <p:cNvSpPr/>
            <p:nvPr/>
          </p:nvSpPr>
          <p:spPr>
            <a:xfrm>
              <a:off x="4078175" y="2665625"/>
              <a:ext cx="648925" cy="614700"/>
            </a:xfrm>
            <a:custGeom>
              <a:rect b="b" l="l" r="r" t="t"/>
              <a:pathLst>
                <a:path extrusionOk="0" h="24588" w="25957">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9"/>
            <p:cNvSpPr/>
            <p:nvPr/>
          </p:nvSpPr>
          <p:spPr>
            <a:xfrm>
              <a:off x="4106750" y="2708800"/>
              <a:ext cx="620650" cy="571225"/>
            </a:xfrm>
            <a:custGeom>
              <a:rect b="b" l="l" r="r" t="t"/>
              <a:pathLst>
                <a:path extrusionOk="0" h="22849" w="24826">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9"/>
            <p:cNvSpPr/>
            <p:nvPr/>
          </p:nvSpPr>
          <p:spPr>
            <a:xfrm>
              <a:off x="4133550" y="2753150"/>
              <a:ext cx="593850" cy="527175"/>
            </a:xfrm>
            <a:custGeom>
              <a:rect b="b" l="l" r="r" t="t"/>
              <a:pathLst>
                <a:path extrusionOk="0" h="21087" w="23754">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9"/>
            <p:cNvSpPr/>
            <p:nvPr/>
          </p:nvSpPr>
          <p:spPr>
            <a:xfrm>
              <a:off x="4160625" y="2796300"/>
              <a:ext cx="567050" cy="484025"/>
            </a:xfrm>
            <a:custGeom>
              <a:rect b="b" l="l" r="r" t="t"/>
              <a:pathLst>
                <a:path extrusionOk="0" h="19361" w="22682">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9"/>
            <p:cNvSpPr/>
            <p:nvPr/>
          </p:nvSpPr>
          <p:spPr>
            <a:xfrm>
              <a:off x="4188000" y="2840050"/>
              <a:ext cx="539675" cy="439975"/>
            </a:xfrm>
            <a:custGeom>
              <a:rect b="b" l="l" r="r" t="t"/>
              <a:pathLst>
                <a:path extrusionOk="0" h="17599" w="21587">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9"/>
            <p:cNvSpPr/>
            <p:nvPr/>
          </p:nvSpPr>
          <p:spPr>
            <a:xfrm>
              <a:off x="4216575" y="2884125"/>
              <a:ext cx="510825" cy="396200"/>
            </a:xfrm>
            <a:custGeom>
              <a:rect b="b" l="l" r="r" t="t"/>
              <a:pathLst>
                <a:path extrusionOk="0" h="15848" w="20433">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9"/>
            <p:cNvSpPr/>
            <p:nvPr/>
          </p:nvSpPr>
          <p:spPr>
            <a:xfrm>
              <a:off x="4247250" y="2927275"/>
              <a:ext cx="479850" cy="352750"/>
            </a:xfrm>
            <a:custGeom>
              <a:rect b="b" l="l" r="r" t="t"/>
              <a:pathLst>
                <a:path extrusionOk="0" h="14110" w="19194">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9"/>
            <p:cNvSpPr/>
            <p:nvPr/>
          </p:nvSpPr>
          <p:spPr>
            <a:xfrm>
              <a:off x="4281775" y="2971625"/>
              <a:ext cx="445625" cy="309300"/>
            </a:xfrm>
            <a:custGeom>
              <a:rect b="b" l="l" r="r" t="t"/>
              <a:pathLst>
                <a:path extrusionOk="0" h="12372" w="17825">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9"/>
            <p:cNvSpPr/>
            <p:nvPr/>
          </p:nvSpPr>
          <p:spPr>
            <a:xfrm>
              <a:off x="4320475" y="3015375"/>
              <a:ext cx="406925" cy="264950"/>
            </a:xfrm>
            <a:custGeom>
              <a:rect b="b" l="l" r="r" t="t"/>
              <a:pathLst>
                <a:path extrusionOk="0" h="10598" w="16277">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9"/>
            <p:cNvSpPr/>
            <p:nvPr/>
          </p:nvSpPr>
          <p:spPr>
            <a:xfrm>
              <a:off x="4364525" y="3058850"/>
              <a:ext cx="362875" cy="221475"/>
            </a:xfrm>
            <a:custGeom>
              <a:rect b="b" l="l" r="r" t="t"/>
              <a:pathLst>
                <a:path extrusionOk="0" h="8859" w="14515">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9"/>
            <p:cNvSpPr/>
            <p:nvPr/>
          </p:nvSpPr>
          <p:spPr>
            <a:xfrm>
              <a:off x="4414525" y="3102900"/>
              <a:ext cx="313150" cy="177425"/>
            </a:xfrm>
            <a:custGeom>
              <a:rect b="b" l="l" r="r" t="t"/>
              <a:pathLst>
                <a:path extrusionOk="0" h="7097" w="12526">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9"/>
            <p:cNvSpPr/>
            <p:nvPr/>
          </p:nvSpPr>
          <p:spPr>
            <a:xfrm>
              <a:off x="4472275" y="3146950"/>
              <a:ext cx="255125" cy="133375"/>
            </a:xfrm>
            <a:custGeom>
              <a:rect b="b" l="l" r="r" t="t"/>
              <a:pathLst>
                <a:path extrusionOk="0" h="5335" w="10205">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9"/>
            <p:cNvSpPr/>
            <p:nvPr/>
          </p:nvSpPr>
          <p:spPr>
            <a:xfrm>
              <a:off x="4539250" y="3190700"/>
              <a:ext cx="188150" cy="90525"/>
            </a:xfrm>
            <a:custGeom>
              <a:rect b="b" l="l" r="r" t="t"/>
              <a:pathLst>
                <a:path extrusionOk="0" h="3621" w="7526">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9"/>
            <p:cNvSpPr/>
            <p:nvPr/>
          </p:nvSpPr>
          <p:spPr>
            <a:xfrm>
              <a:off x="4619625" y="3234750"/>
              <a:ext cx="108050" cy="46175"/>
            </a:xfrm>
            <a:custGeom>
              <a:rect b="b" l="l" r="r" t="t"/>
              <a:pathLst>
                <a:path extrusionOk="0" h="1847" w="4322">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9"/>
            <p:cNvSpPr/>
            <p:nvPr/>
          </p:nvSpPr>
          <p:spPr>
            <a:xfrm>
              <a:off x="4720825" y="3278200"/>
              <a:ext cx="6575" cy="2725"/>
            </a:xfrm>
            <a:custGeom>
              <a:rect b="b" l="l" r="r" t="t"/>
              <a:pathLst>
                <a:path extrusionOk="0" h="109" w="263">
                  <a:moveTo>
                    <a:pt x="262" y="1"/>
                  </a:moveTo>
                  <a:cubicBezTo>
                    <a:pt x="179" y="25"/>
                    <a:pt x="83" y="60"/>
                    <a:pt x="0" y="108"/>
                  </a:cubicBezTo>
                  <a:lnTo>
                    <a:pt x="262" y="108"/>
                  </a:lnTo>
                  <a:lnTo>
                    <a:pt x="26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3" name="Google Shape;1683;p39"/>
          <p:cNvGrpSpPr/>
          <p:nvPr/>
        </p:nvGrpSpPr>
        <p:grpSpPr>
          <a:xfrm flipH="1" rot="5400000">
            <a:off x="-12101" y="12103"/>
            <a:ext cx="2020446" cy="1996256"/>
            <a:chOff x="3884100" y="2447750"/>
            <a:chExt cx="843575" cy="833475"/>
          </a:xfrm>
        </p:grpSpPr>
        <p:sp>
          <p:nvSpPr>
            <p:cNvPr id="1684" name="Google Shape;1684;p39"/>
            <p:cNvSpPr/>
            <p:nvPr/>
          </p:nvSpPr>
          <p:spPr>
            <a:xfrm>
              <a:off x="3884100" y="2447750"/>
              <a:ext cx="843300" cy="833175"/>
            </a:xfrm>
            <a:custGeom>
              <a:rect b="b" l="l" r="r" t="t"/>
              <a:pathLst>
                <a:path extrusionOk="0" h="33327" w="33732">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9"/>
            <p:cNvSpPr/>
            <p:nvPr/>
          </p:nvSpPr>
          <p:spPr>
            <a:xfrm>
              <a:off x="3936800" y="2490900"/>
              <a:ext cx="790600" cy="789125"/>
            </a:xfrm>
            <a:custGeom>
              <a:rect b="b" l="l" r="r" t="t"/>
              <a:pathLst>
                <a:path extrusionOk="0" h="31565" w="31624">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9"/>
            <p:cNvSpPr/>
            <p:nvPr/>
          </p:nvSpPr>
          <p:spPr>
            <a:xfrm>
              <a:off x="3979650" y="2534675"/>
              <a:ext cx="747450" cy="745650"/>
            </a:xfrm>
            <a:custGeom>
              <a:rect b="b" l="l" r="r" t="t"/>
              <a:pathLst>
                <a:path extrusionOk="0" h="29826" w="29898">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9"/>
            <p:cNvSpPr/>
            <p:nvPr/>
          </p:nvSpPr>
          <p:spPr>
            <a:xfrm>
              <a:off x="4016550" y="2577825"/>
              <a:ext cx="710850" cy="702200"/>
            </a:xfrm>
            <a:custGeom>
              <a:rect b="b" l="l" r="r" t="t"/>
              <a:pathLst>
                <a:path extrusionOk="0" h="28088" w="28434">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9"/>
            <p:cNvSpPr/>
            <p:nvPr/>
          </p:nvSpPr>
          <p:spPr>
            <a:xfrm>
              <a:off x="4048700" y="2621575"/>
              <a:ext cx="678700" cy="658450"/>
            </a:xfrm>
            <a:custGeom>
              <a:rect b="b" l="l" r="r" t="t"/>
              <a:pathLst>
                <a:path extrusionOk="0" h="26338" w="27148">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9"/>
            <p:cNvSpPr/>
            <p:nvPr/>
          </p:nvSpPr>
          <p:spPr>
            <a:xfrm>
              <a:off x="4078175" y="2665625"/>
              <a:ext cx="648925" cy="614700"/>
            </a:xfrm>
            <a:custGeom>
              <a:rect b="b" l="l" r="r" t="t"/>
              <a:pathLst>
                <a:path extrusionOk="0" h="24588" w="25957">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9"/>
            <p:cNvSpPr/>
            <p:nvPr/>
          </p:nvSpPr>
          <p:spPr>
            <a:xfrm>
              <a:off x="4106750" y="2708800"/>
              <a:ext cx="620650" cy="571225"/>
            </a:xfrm>
            <a:custGeom>
              <a:rect b="b" l="l" r="r" t="t"/>
              <a:pathLst>
                <a:path extrusionOk="0" h="22849" w="24826">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9"/>
            <p:cNvSpPr/>
            <p:nvPr/>
          </p:nvSpPr>
          <p:spPr>
            <a:xfrm>
              <a:off x="4133550" y="2753150"/>
              <a:ext cx="593850" cy="527175"/>
            </a:xfrm>
            <a:custGeom>
              <a:rect b="b" l="l" r="r" t="t"/>
              <a:pathLst>
                <a:path extrusionOk="0" h="21087" w="23754">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9"/>
            <p:cNvSpPr/>
            <p:nvPr/>
          </p:nvSpPr>
          <p:spPr>
            <a:xfrm>
              <a:off x="4160625" y="2796300"/>
              <a:ext cx="567050" cy="484025"/>
            </a:xfrm>
            <a:custGeom>
              <a:rect b="b" l="l" r="r" t="t"/>
              <a:pathLst>
                <a:path extrusionOk="0" h="19361" w="22682">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9"/>
            <p:cNvSpPr/>
            <p:nvPr/>
          </p:nvSpPr>
          <p:spPr>
            <a:xfrm>
              <a:off x="4188000" y="2840050"/>
              <a:ext cx="539675" cy="439975"/>
            </a:xfrm>
            <a:custGeom>
              <a:rect b="b" l="l" r="r" t="t"/>
              <a:pathLst>
                <a:path extrusionOk="0" h="17599" w="21587">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9"/>
            <p:cNvSpPr/>
            <p:nvPr/>
          </p:nvSpPr>
          <p:spPr>
            <a:xfrm>
              <a:off x="4216575" y="2884125"/>
              <a:ext cx="510825" cy="396200"/>
            </a:xfrm>
            <a:custGeom>
              <a:rect b="b" l="l" r="r" t="t"/>
              <a:pathLst>
                <a:path extrusionOk="0" h="15848" w="20433">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9"/>
            <p:cNvSpPr/>
            <p:nvPr/>
          </p:nvSpPr>
          <p:spPr>
            <a:xfrm>
              <a:off x="4247250" y="2927275"/>
              <a:ext cx="479850" cy="352750"/>
            </a:xfrm>
            <a:custGeom>
              <a:rect b="b" l="l" r="r" t="t"/>
              <a:pathLst>
                <a:path extrusionOk="0" h="14110" w="19194">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9"/>
            <p:cNvSpPr/>
            <p:nvPr/>
          </p:nvSpPr>
          <p:spPr>
            <a:xfrm>
              <a:off x="4281775" y="2971625"/>
              <a:ext cx="445625" cy="309300"/>
            </a:xfrm>
            <a:custGeom>
              <a:rect b="b" l="l" r="r" t="t"/>
              <a:pathLst>
                <a:path extrusionOk="0" h="12372" w="17825">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9"/>
            <p:cNvSpPr/>
            <p:nvPr/>
          </p:nvSpPr>
          <p:spPr>
            <a:xfrm>
              <a:off x="4320475" y="3015375"/>
              <a:ext cx="406925" cy="264950"/>
            </a:xfrm>
            <a:custGeom>
              <a:rect b="b" l="l" r="r" t="t"/>
              <a:pathLst>
                <a:path extrusionOk="0" h="10598" w="16277">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9"/>
            <p:cNvSpPr/>
            <p:nvPr/>
          </p:nvSpPr>
          <p:spPr>
            <a:xfrm>
              <a:off x="4364525" y="3058850"/>
              <a:ext cx="362875" cy="221475"/>
            </a:xfrm>
            <a:custGeom>
              <a:rect b="b" l="l" r="r" t="t"/>
              <a:pathLst>
                <a:path extrusionOk="0" h="8859" w="14515">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9"/>
            <p:cNvSpPr/>
            <p:nvPr/>
          </p:nvSpPr>
          <p:spPr>
            <a:xfrm>
              <a:off x="4414525" y="3102900"/>
              <a:ext cx="313150" cy="177425"/>
            </a:xfrm>
            <a:custGeom>
              <a:rect b="b" l="l" r="r" t="t"/>
              <a:pathLst>
                <a:path extrusionOk="0" h="7097" w="12526">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9"/>
            <p:cNvSpPr/>
            <p:nvPr/>
          </p:nvSpPr>
          <p:spPr>
            <a:xfrm>
              <a:off x="4472275" y="3146950"/>
              <a:ext cx="255125" cy="133375"/>
            </a:xfrm>
            <a:custGeom>
              <a:rect b="b" l="l" r="r" t="t"/>
              <a:pathLst>
                <a:path extrusionOk="0" h="5335" w="10205">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9"/>
            <p:cNvSpPr/>
            <p:nvPr/>
          </p:nvSpPr>
          <p:spPr>
            <a:xfrm>
              <a:off x="4539250" y="3190700"/>
              <a:ext cx="188150" cy="90525"/>
            </a:xfrm>
            <a:custGeom>
              <a:rect b="b" l="l" r="r" t="t"/>
              <a:pathLst>
                <a:path extrusionOk="0" h="3621" w="7526">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9"/>
            <p:cNvSpPr/>
            <p:nvPr/>
          </p:nvSpPr>
          <p:spPr>
            <a:xfrm>
              <a:off x="4619625" y="3234750"/>
              <a:ext cx="108050" cy="46175"/>
            </a:xfrm>
            <a:custGeom>
              <a:rect b="b" l="l" r="r" t="t"/>
              <a:pathLst>
                <a:path extrusionOk="0" h="1847" w="4322">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9"/>
            <p:cNvSpPr/>
            <p:nvPr/>
          </p:nvSpPr>
          <p:spPr>
            <a:xfrm>
              <a:off x="4720825" y="3278200"/>
              <a:ext cx="6575" cy="2725"/>
            </a:xfrm>
            <a:custGeom>
              <a:rect b="b" l="l" r="r" t="t"/>
              <a:pathLst>
                <a:path extrusionOk="0" h="109" w="263">
                  <a:moveTo>
                    <a:pt x="262" y="1"/>
                  </a:moveTo>
                  <a:cubicBezTo>
                    <a:pt x="179" y="25"/>
                    <a:pt x="83" y="60"/>
                    <a:pt x="0" y="108"/>
                  </a:cubicBezTo>
                  <a:lnTo>
                    <a:pt x="262" y="108"/>
                  </a:lnTo>
                  <a:lnTo>
                    <a:pt x="26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4" name="Google Shape;1704;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05" name="Google Shape;1705;p39"/>
          <p:cNvSpPr txBox="1"/>
          <p:nvPr>
            <p:ph idx="2" type="title"/>
          </p:nvPr>
        </p:nvSpPr>
        <p:spPr>
          <a:xfrm>
            <a:off x="836025" y="2894100"/>
            <a:ext cx="22386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06" name="Google Shape;1706;p39"/>
          <p:cNvSpPr txBox="1"/>
          <p:nvPr>
            <p:ph idx="1" type="subTitle"/>
          </p:nvPr>
        </p:nvSpPr>
        <p:spPr>
          <a:xfrm>
            <a:off x="836025" y="3304552"/>
            <a:ext cx="22386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07" name="Google Shape;1707;p39"/>
          <p:cNvSpPr txBox="1"/>
          <p:nvPr>
            <p:ph idx="3" type="title"/>
          </p:nvPr>
        </p:nvSpPr>
        <p:spPr>
          <a:xfrm>
            <a:off x="3452625" y="2894100"/>
            <a:ext cx="22386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08" name="Google Shape;1708;p39"/>
          <p:cNvSpPr txBox="1"/>
          <p:nvPr>
            <p:ph idx="4" type="subTitle"/>
          </p:nvPr>
        </p:nvSpPr>
        <p:spPr>
          <a:xfrm>
            <a:off x="3452627" y="3304552"/>
            <a:ext cx="22386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09" name="Google Shape;1709;p39"/>
          <p:cNvSpPr txBox="1"/>
          <p:nvPr>
            <p:ph idx="5" type="title"/>
          </p:nvPr>
        </p:nvSpPr>
        <p:spPr>
          <a:xfrm>
            <a:off x="6069375" y="2894100"/>
            <a:ext cx="22386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10" name="Google Shape;1710;p39"/>
          <p:cNvSpPr txBox="1"/>
          <p:nvPr>
            <p:ph idx="6" type="subTitle"/>
          </p:nvPr>
        </p:nvSpPr>
        <p:spPr>
          <a:xfrm>
            <a:off x="6069378" y="3304552"/>
            <a:ext cx="22386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5">
    <p:spTree>
      <p:nvGrpSpPr>
        <p:cNvPr id="1711" name="Shape 1711"/>
        <p:cNvGrpSpPr/>
        <p:nvPr/>
      </p:nvGrpSpPr>
      <p:grpSpPr>
        <a:xfrm>
          <a:off x="0" y="0"/>
          <a:ext cx="0" cy="0"/>
          <a:chOff x="0" y="0"/>
          <a:chExt cx="0" cy="0"/>
        </a:xfrm>
      </p:grpSpPr>
      <p:sp>
        <p:nvSpPr>
          <p:cNvPr id="1712" name="Google Shape;1712;p40"/>
          <p:cNvSpPr/>
          <p:nvPr/>
        </p:nvSpPr>
        <p:spPr>
          <a:xfrm>
            <a:off x="840961" y="1332475"/>
            <a:ext cx="2389200" cy="14829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40"/>
          <p:cNvSpPr/>
          <p:nvPr/>
        </p:nvSpPr>
        <p:spPr>
          <a:xfrm>
            <a:off x="3371317" y="1332475"/>
            <a:ext cx="2389200" cy="14829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4" name="Google Shape;1714;p40"/>
          <p:cNvGrpSpPr/>
          <p:nvPr/>
        </p:nvGrpSpPr>
        <p:grpSpPr>
          <a:xfrm rot="-5400000">
            <a:off x="7135649" y="12103"/>
            <a:ext cx="2020446" cy="1996256"/>
            <a:chOff x="3884100" y="2447750"/>
            <a:chExt cx="843575" cy="833475"/>
          </a:xfrm>
        </p:grpSpPr>
        <p:sp>
          <p:nvSpPr>
            <p:cNvPr id="1715" name="Google Shape;1715;p40"/>
            <p:cNvSpPr/>
            <p:nvPr/>
          </p:nvSpPr>
          <p:spPr>
            <a:xfrm>
              <a:off x="3884100" y="2447750"/>
              <a:ext cx="843300" cy="833175"/>
            </a:xfrm>
            <a:custGeom>
              <a:rect b="b" l="l" r="r" t="t"/>
              <a:pathLst>
                <a:path extrusionOk="0" h="33327" w="33732">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40"/>
            <p:cNvSpPr/>
            <p:nvPr/>
          </p:nvSpPr>
          <p:spPr>
            <a:xfrm>
              <a:off x="3936800" y="2490900"/>
              <a:ext cx="790600" cy="789125"/>
            </a:xfrm>
            <a:custGeom>
              <a:rect b="b" l="l" r="r" t="t"/>
              <a:pathLst>
                <a:path extrusionOk="0" h="31565" w="31624">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40"/>
            <p:cNvSpPr/>
            <p:nvPr/>
          </p:nvSpPr>
          <p:spPr>
            <a:xfrm>
              <a:off x="3979650" y="2534675"/>
              <a:ext cx="747450" cy="745650"/>
            </a:xfrm>
            <a:custGeom>
              <a:rect b="b" l="l" r="r" t="t"/>
              <a:pathLst>
                <a:path extrusionOk="0" h="29826" w="29898">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40"/>
            <p:cNvSpPr/>
            <p:nvPr/>
          </p:nvSpPr>
          <p:spPr>
            <a:xfrm>
              <a:off x="4016550" y="2577825"/>
              <a:ext cx="710850" cy="702200"/>
            </a:xfrm>
            <a:custGeom>
              <a:rect b="b" l="l" r="r" t="t"/>
              <a:pathLst>
                <a:path extrusionOk="0" h="28088" w="28434">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40"/>
            <p:cNvSpPr/>
            <p:nvPr/>
          </p:nvSpPr>
          <p:spPr>
            <a:xfrm>
              <a:off x="4048700" y="2621575"/>
              <a:ext cx="678700" cy="658450"/>
            </a:xfrm>
            <a:custGeom>
              <a:rect b="b" l="l" r="r" t="t"/>
              <a:pathLst>
                <a:path extrusionOk="0" h="26338" w="27148">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40"/>
            <p:cNvSpPr/>
            <p:nvPr/>
          </p:nvSpPr>
          <p:spPr>
            <a:xfrm>
              <a:off x="4078175" y="2665625"/>
              <a:ext cx="648925" cy="614700"/>
            </a:xfrm>
            <a:custGeom>
              <a:rect b="b" l="l" r="r" t="t"/>
              <a:pathLst>
                <a:path extrusionOk="0" h="24588" w="25957">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40"/>
            <p:cNvSpPr/>
            <p:nvPr/>
          </p:nvSpPr>
          <p:spPr>
            <a:xfrm>
              <a:off x="4106750" y="2708800"/>
              <a:ext cx="620650" cy="571225"/>
            </a:xfrm>
            <a:custGeom>
              <a:rect b="b" l="l" r="r" t="t"/>
              <a:pathLst>
                <a:path extrusionOk="0" h="22849" w="24826">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40"/>
            <p:cNvSpPr/>
            <p:nvPr/>
          </p:nvSpPr>
          <p:spPr>
            <a:xfrm>
              <a:off x="4133550" y="2753150"/>
              <a:ext cx="593850" cy="527175"/>
            </a:xfrm>
            <a:custGeom>
              <a:rect b="b" l="l" r="r" t="t"/>
              <a:pathLst>
                <a:path extrusionOk="0" h="21087" w="23754">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40"/>
            <p:cNvSpPr/>
            <p:nvPr/>
          </p:nvSpPr>
          <p:spPr>
            <a:xfrm>
              <a:off x="4160625" y="2796300"/>
              <a:ext cx="567050" cy="484025"/>
            </a:xfrm>
            <a:custGeom>
              <a:rect b="b" l="l" r="r" t="t"/>
              <a:pathLst>
                <a:path extrusionOk="0" h="19361" w="22682">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40"/>
            <p:cNvSpPr/>
            <p:nvPr/>
          </p:nvSpPr>
          <p:spPr>
            <a:xfrm>
              <a:off x="4188000" y="2840050"/>
              <a:ext cx="539675" cy="439975"/>
            </a:xfrm>
            <a:custGeom>
              <a:rect b="b" l="l" r="r" t="t"/>
              <a:pathLst>
                <a:path extrusionOk="0" h="17599" w="21587">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40"/>
            <p:cNvSpPr/>
            <p:nvPr/>
          </p:nvSpPr>
          <p:spPr>
            <a:xfrm>
              <a:off x="4216575" y="2884125"/>
              <a:ext cx="510825" cy="396200"/>
            </a:xfrm>
            <a:custGeom>
              <a:rect b="b" l="l" r="r" t="t"/>
              <a:pathLst>
                <a:path extrusionOk="0" h="15848" w="20433">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40"/>
            <p:cNvSpPr/>
            <p:nvPr/>
          </p:nvSpPr>
          <p:spPr>
            <a:xfrm>
              <a:off x="4247250" y="2927275"/>
              <a:ext cx="479850" cy="352750"/>
            </a:xfrm>
            <a:custGeom>
              <a:rect b="b" l="l" r="r" t="t"/>
              <a:pathLst>
                <a:path extrusionOk="0" h="14110" w="19194">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40"/>
            <p:cNvSpPr/>
            <p:nvPr/>
          </p:nvSpPr>
          <p:spPr>
            <a:xfrm>
              <a:off x="4281775" y="2971625"/>
              <a:ext cx="445625" cy="309300"/>
            </a:xfrm>
            <a:custGeom>
              <a:rect b="b" l="l" r="r" t="t"/>
              <a:pathLst>
                <a:path extrusionOk="0" h="12372" w="17825">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40"/>
            <p:cNvSpPr/>
            <p:nvPr/>
          </p:nvSpPr>
          <p:spPr>
            <a:xfrm>
              <a:off x="4320475" y="3015375"/>
              <a:ext cx="406925" cy="264950"/>
            </a:xfrm>
            <a:custGeom>
              <a:rect b="b" l="l" r="r" t="t"/>
              <a:pathLst>
                <a:path extrusionOk="0" h="10598" w="16277">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40"/>
            <p:cNvSpPr/>
            <p:nvPr/>
          </p:nvSpPr>
          <p:spPr>
            <a:xfrm>
              <a:off x="4364525" y="3058850"/>
              <a:ext cx="362875" cy="221475"/>
            </a:xfrm>
            <a:custGeom>
              <a:rect b="b" l="l" r="r" t="t"/>
              <a:pathLst>
                <a:path extrusionOk="0" h="8859" w="14515">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40"/>
            <p:cNvSpPr/>
            <p:nvPr/>
          </p:nvSpPr>
          <p:spPr>
            <a:xfrm>
              <a:off x="4414525" y="3102900"/>
              <a:ext cx="313150" cy="177425"/>
            </a:xfrm>
            <a:custGeom>
              <a:rect b="b" l="l" r="r" t="t"/>
              <a:pathLst>
                <a:path extrusionOk="0" h="7097" w="12526">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40"/>
            <p:cNvSpPr/>
            <p:nvPr/>
          </p:nvSpPr>
          <p:spPr>
            <a:xfrm>
              <a:off x="4472275" y="3146950"/>
              <a:ext cx="255125" cy="133375"/>
            </a:xfrm>
            <a:custGeom>
              <a:rect b="b" l="l" r="r" t="t"/>
              <a:pathLst>
                <a:path extrusionOk="0" h="5335" w="10205">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40"/>
            <p:cNvSpPr/>
            <p:nvPr/>
          </p:nvSpPr>
          <p:spPr>
            <a:xfrm>
              <a:off x="4539250" y="3190700"/>
              <a:ext cx="188150" cy="90525"/>
            </a:xfrm>
            <a:custGeom>
              <a:rect b="b" l="l" r="r" t="t"/>
              <a:pathLst>
                <a:path extrusionOk="0" h="3621" w="7526">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40"/>
            <p:cNvSpPr/>
            <p:nvPr/>
          </p:nvSpPr>
          <p:spPr>
            <a:xfrm>
              <a:off x="4619625" y="3234750"/>
              <a:ext cx="108050" cy="46175"/>
            </a:xfrm>
            <a:custGeom>
              <a:rect b="b" l="l" r="r" t="t"/>
              <a:pathLst>
                <a:path extrusionOk="0" h="1847" w="4322">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40"/>
            <p:cNvSpPr/>
            <p:nvPr/>
          </p:nvSpPr>
          <p:spPr>
            <a:xfrm>
              <a:off x="4720825" y="3278200"/>
              <a:ext cx="6575" cy="2725"/>
            </a:xfrm>
            <a:custGeom>
              <a:rect b="b" l="l" r="r" t="t"/>
              <a:pathLst>
                <a:path extrusionOk="0" h="109" w="263">
                  <a:moveTo>
                    <a:pt x="262" y="1"/>
                  </a:moveTo>
                  <a:cubicBezTo>
                    <a:pt x="179" y="25"/>
                    <a:pt x="83" y="60"/>
                    <a:pt x="0" y="108"/>
                  </a:cubicBezTo>
                  <a:lnTo>
                    <a:pt x="262" y="108"/>
                  </a:lnTo>
                  <a:lnTo>
                    <a:pt x="26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5" name="Google Shape;1735;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36" name="Google Shape;1736;p40"/>
          <p:cNvSpPr txBox="1"/>
          <p:nvPr>
            <p:ph idx="2" type="title"/>
          </p:nvPr>
        </p:nvSpPr>
        <p:spPr>
          <a:xfrm>
            <a:off x="933674" y="1473975"/>
            <a:ext cx="21648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37" name="Google Shape;1737;p40"/>
          <p:cNvSpPr txBox="1"/>
          <p:nvPr>
            <p:ph idx="1" type="subTitle"/>
          </p:nvPr>
        </p:nvSpPr>
        <p:spPr>
          <a:xfrm>
            <a:off x="953231" y="1884428"/>
            <a:ext cx="21648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38" name="Google Shape;1738;p40"/>
          <p:cNvSpPr txBox="1"/>
          <p:nvPr>
            <p:ph idx="3" type="title"/>
          </p:nvPr>
        </p:nvSpPr>
        <p:spPr>
          <a:xfrm>
            <a:off x="3464030" y="1473975"/>
            <a:ext cx="21648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39" name="Google Shape;1739;p40"/>
          <p:cNvSpPr txBox="1"/>
          <p:nvPr>
            <p:ph idx="4" type="subTitle"/>
          </p:nvPr>
        </p:nvSpPr>
        <p:spPr>
          <a:xfrm>
            <a:off x="3483587" y="1884428"/>
            <a:ext cx="21648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40" name="Google Shape;1740;p40"/>
          <p:cNvSpPr/>
          <p:nvPr/>
        </p:nvSpPr>
        <p:spPr>
          <a:xfrm>
            <a:off x="840961" y="2975272"/>
            <a:ext cx="2389200" cy="14829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40"/>
          <p:cNvSpPr/>
          <p:nvPr/>
        </p:nvSpPr>
        <p:spPr>
          <a:xfrm>
            <a:off x="3371317" y="2975272"/>
            <a:ext cx="2389200" cy="14829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40"/>
          <p:cNvSpPr txBox="1"/>
          <p:nvPr>
            <p:ph idx="5" type="title"/>
          </p:nvPr>
        </p:nvSpPr>
        <p:spPr>
          <a:xfrm>
            <a:off x="953231" y="3116772"/>
            <a:ext cx="21648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43" name="Google Shape;1743;p40"/>
          <p:cNvSpPr txBox="1"/>
          <p:nvPr>
            <p:ph idx="6" type="subTitle"/>
          </p:nvPr>
        </p:nvSpPr>
        <p:spPr>
          <a:xfrm>
            <a:off x="953231" y="3527225"/>
            <a:ext cx="21648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44" name="Google Shape;1744;p40"/>
          <p:cNvSpPr txBox="1"/>
          <p:nvPr>
            <p:ph idx="7" type="title"/>
          </p:nvPr>
        </p:nvSpPr>
        <p:spPr>
          <a:xfrm>
            <a:off x="3483587" y="3116772"/>
            <a:ext cx="21648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45" name="Google Shape;1745;p40"/>
          <p:cNvSpPr txBox="1"/>
          <p:nvPr>
            <p:ph idx="8" type="subTitle"/>
          </p:nvPr>
        </p:nvSpPr>
        <p:spPr>
          <a:xfrm>
            <a:off x="3483587" y="3527225"/>
            <a:ext cx="21648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3" name="Shape 133"/>
        <p:cNvGrpSpPr/>
        <p:nvPr/>
      </p:nvGrpSpPr>
      <p:grpSpPr>
        <a:xfrm>
          <a:off x="0" y="0"/>
          <a:ext cx="0" cy="0"/>
          <a:chOff x="0" y="0"/>
          <a:chExt cx="0" cy="0"/>
        </a:xfrm>
      </p:grpSpPr>
      <p:sp>
        <p:nvSpPr>
          <p:cNvPr id="134" name="Google Shape;134;p5"/>
          <p:cNvSpPr/>
          <p:nvPr/>
        </p:nvSpPr>
        <p:spPr>
          <a:xfrm>
            <a:off x="4711050" y="2650200"/>
            <a:ext cx="3066900" cy="18633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a:off x="2403001" y="1386300"/>
            <a:ext cx="1129800" cy="10698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a:off x="1434450" y="2650200"/>
            <a:ext cx="3066900" cy="18633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a:off x="5679601" y="1386300"/>
            <a:ext cx="1129800" cy="10698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 name="Google Shape;138;p5"/>
          <p:cNvGrpSpPr/>
          <p:nvPr/>
        </p:nvGrpSpPr>
        <p:grpSpPr>
          <a:xfrm>
            <a:off x="42" y="15"/>
            <a:ext cx="2854763" cy="2416971"/>
            <a:chOff x="5876925" y="1069000"/>
            <a:chExt cx="1135275" cy="961175"/>
          </a:xfrm>
        </p:grpSpPr>
        <p:sp>
          <p:nvSpPr>
            <p:cNvPr id="139" name="Google Shape;139;p5"/>
            <p:cNvSpPr/>
            <p:nvPr/>
          </p:nvSpPr>
          <p:spPr>
            <a:xfrm>
              <a:off x="5876925" y="1069900"/>
              <a:ext cx="1135275" cy="960275"/>
            </a:xfrm>
            <a:custGeom>
              <a:rect b="b" l="l" r="r" t="t"/>
              <a:pathLst>
                <a:path extrusionOk="0" h="38411" w="45411">
                  <a:moveTo>
                    <a:pt x="45244" y="1"/>
                  </a:moveTo>
                  <a:cubicBezTo>
                    <a:pt x="44244" y="5549"/>
                    <a:pt x="41862" y="10907"/>
                    <a:pt x="38291" y="15598"/>
                  </a:cubicBezTo>
                  <a:cubicBezTo>
                    <a:pt x="34338" y="20789"/>
                    <a:pt x="29194" y="24813"/>
                    <a:pt x="23420" y="27218"/>
                  </a:cubicBezTo>
                  <a:cubicBezTo>
                    <a:pt x="21026" y="28230"/>
                    <a:pt x="18479" y="28980"/>
                    <a:pt x="16014" y="29707"/>
                  </a:cubicBezTo>
                  <a:cubicBezTo>
                    <a:pt x="13585" y="30421"/>
                    <a:pt x="11073" y="31183"/>
                    <a:pt x="8703" y="32159"/>
                  </a:cubicBezTo>
                  <a:cubicBezTo>
                    <a:pt x="6322" y="33148"/>
                    <a:pt x="2631" y="35053"/>
                    <a:pt x="0" y="38172"/>
                  </a:cubicBezTo>
                  <a:lnTo>
                    <a:pt x="0" y="38410"/>
                  </a:lnTo>
                  <a:cubicBezTo>
                    <a:pt x="2619" y="35231"/>
                    <a:pt x="6358" y="33290"/>
                    <a:pt x="8763" y="32314"/>
                  </a:cubicBezTo>
                  <a:cubicBezTo>
                    <a:pt x="11132" y="31326"/>
                    <a:pt x="13645" y="30588"/>
                    <a:pt x="16062" y="29873"/>
                  </a:cubicBezTo>
                  <a:cubicBezTo>
                    <a:pt x="18526" y="29147"/>
                    <a:pt x="21074" y="28385"/>
                    <a:pt x="23479" y="27373"/>
                  </a:cubicBezTo>
                  <a:cubicBezTo>
                    <a:pt x="29277" y="24944"/>
                    <a:pt x="34433" y="20908"/>
                    <a:pt x="38410" y="15693"/>
                  </a:cubicBezTo>
                  <a:cubicBezTo>
                    <a:pt x="41993" y="10966"/>
                    <a:pt x="44398" y="5585"/>
                    <a:pt x="4541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a:off x="5877200" y="1069600"/>
              <a:ext cx="1082900" cy="895375"/>
            </a:xfrm>
            <a:custGeom>
              <a:rect b="b" l="l" r="r" t="t"/>
              <a:pathLst>
                <a:path extrusionOk="0" h="35815" w="43316">
                  <a:moveTo>
                    <a:pt x="43149" y="1"/>
                  </a:moveTo>
                  <a:cubicBezTo>
                    <a:pt x="42090" y="5359"/>
                    <a:pt x="39744" y="10502"/>
                    <a:pt x="36303" y="15026"/>
                  </a:cubicBezTo>
                  <a:cubicBezTo>
                    <a:pt x="32338" y="20229"/>
                    <a:pt x="27207" y="24242"/>
                    <a:pt x="21432" y="26659"/>
                  </a:cubicBezTo>
                  <a:cubicBezTo>
                    <a:pt x="19039" y="27671"/>
                    <a:pt x="16491" y="28409"/>
                    <a:pt x="14026" y="29135"/>
                  </a:cubicBezTo>
                  <a:cubicBezTo>
                    <a:pt x="11598" y="29850"/>
                    <a:pt x="9085" y="30612"/>
                    <a:pt x="6716" y="31600"/>
                  </a:cubicBezTo>
                  <a:cubicBezTo>
                    <a:pt x="4882" y="32350"/>
                    <a:pt x="2299" y="33648"/>
                    <a:pt x="1" y="35612"/>
                  </a:cubicBezTo>
                  <a:lnTo>
                    <a:pt x="1" y="35815"/>
                  </a:lnTo>
                  <a:cubicBezTo>
                    <a:pt x="2311" y="33814"/>
                    <a:pt x="4942" y="32505"/>
                    <a:pt x="6776" y="31743"/>
                  </a:cubicBezTo>
                  <a:cubicBezTo>
                    <a:pt x="9145" y="30755"/>
                    <a:pt x="11657" y="30016"/>
                    <a:pt x="14062" y="29302"/>
                  </a:cubicBezTo>
                  <a:cubicBezTo>
                    <a:pt x="16539" y="28576"/>
                    <a:pt x="19087" y="27814"/>
                    <a:pt x="21492" y="26802"/>
                  </a:cubicBezTo>
                  <a:cubicBezTo>
                    <a:pt x="27278" y="24373"/>
                    <a:pt x="32445" y="20349"/>
                    <a:pt x="36422" y="15122"/>
                  </a:cubicBezTo>
                  <a:cubicBezTo>
                    <a:pt x="39887" y="10562"/>
                    <a:pt x="42244" y="5382"/>
                    <a:pt x="4331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p:nvPr/>
          </p:nvSpPr>
          <p:spPr>
            <a:xfrm>
              <a:off x="5877200" y="1069000"/>
              <a:ext cx="1029925" cy="843300"/>
            </a:xfrm>
            <a:custGeom>
              <a:rect b="b" l="l" r="r" t="t"/>
              <a:pathLst>
                <a:path extrusionOk="0" h="33732" w="41197">
                  <a:moveTo>
                    <a:pt x="41030" y="1"/>
                  </a:moveTo>
                  <a:cubicBezTo>
                    <a:pt x="39934" y="5168"/>
                    <a:pt x="37625" y="10109"/>
                    <a:pt x="34327" y="14479"/>
                  </a:cubicBezTo>
                  <a:cubicBezTo>
                    <a:pt x="30362" y="19670"/>
                    <a:pt x="25230" y="23682"/>
                    <a:pt x="19456" y="26099"/>
                  </a:cubicBezTo>
                  <a:cubicBezTo>
                    <a:pt x="17063" y="27111"/>
                    <a:pt x="14515" y="27850"/>
                    <a:pt x="12038" y="28588"/>
                  </a:cubicBezTo>
                  <a:cubicBezTo>
                    <a:pt x="9621" y="29290"/>
                    <a:pt x="7097" y="30052"/>
                    <a:pt x="4740" y="31040"/>
                  </a:cubicBezTo>
                  <a:cubicBezTo>
                    <a:pt x="3430" y="31588"/>
                    <a:pt x="1715" y="32410"/>
                    <a:pt x="1" y="33553"/>
                  </a:cubicBezTo>
                  <a:lnTo>
                    <a:pt x="1" y="33731"/>
                  </a:lnTo>
                  <a:cubicBezTo>
                    <a:pt x="1727" y="32553"/>
                    <a:pt x="3466" y="31719"/>
                    <a:pt x="4799" y="31171"/>
                  </a:cubicBezTo>
                  <a:cubicBezTo>
                    <a:pt x="7157" y="30183"/>
                    <a:pt x="9681" y="29445"/>
                    <a:pt x="12086" y="28731"/>
                  </a:cubicBezTo>
                  <a:cubicBezTo>
                    <a:pt x="14562" y="28004"/>
                    <a:pt x="17098" y="27242"/>
                    <a:pt x="19515" y="26230"/>
                  </a:cubicBezTo>
                  <a:cubicBezTo>
                    <a:pt x="25302" y="23801"/>
                    <a:pt x="30469" y="19765"/>
                    <a:pt x="34446" y="14550"/>
                  </a:cubicBezTo>
                  <a:cubicBezTo>
                    <a:pt x="37779" y="10157"/>
                    <a:pt x="40077" y="5180"/>
                    <a:pt x="41197"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
            <p:cNvSpPr/>
            <p:nvPr/>
          </p:nvSpPr>
          <p:spPr>
            <a:xfrm>
              <a:off x="5876925" y="1069600"/>
              <a:ext cx="977525" cy="798350"/>
            </a:xfrm>
            <a:custGeom>
              <a:rect b="b" l="l" r="r" t="t"/>
              <a:pathLst>
                <a:path extrusionOk="0" h="31934" w="39101">
                  <a:moveTo>
                    <a:pt x="38933" y="1"/>
                  </a:moveTo>
                  <a:cubicBezTo>
                    <a:pt x="37790" y="4942"/>
                    <a:pt x="35540" y="9669"/>
                    <a:pt x="32337" y="13872"/>
                  </a:cubicBezTo>
                  <a:cubicBezTo>
                    <a:pt x="28385" y="19063"/>
                    <a:pt x="23241" y="23087"/>
                    <a:pt x="17466" y="25492"/>
                  </a:cubicBezTo>
                  <a:cubicBezTo>
                    <a:pt x="15073" y="26504"/>
                    <a:pt x="12525" y="27254"/>
                    <a:pt x="10061" y="27980"/>
                  </a:cubicBezTo>
                  <a:cubicBezTo>
                    <a:pt x="7632" y="28695"/>
                    <a:pt x="5120" y="29445"/>
                    <a:pt x="2750" y="30433"/>
                  </a:cubicBezTo>
                  <a:cubicBezTo>
                    <a:pt x="1953" y="30755"/>
                    <a:pt x="1012" y="31207"/>
                    <a:pt x="0" y="31755"/>
                  </a:cubicBezTo>
                  <a:lnTo>
                    <a:pt x="0" y="31933"/>
                  </a:lnTo>
                  <a:cubicBezTo>
                    <a:pt x="1024" y="31374"/>
                    <a:pt x="1988" y="30921"/>
                    <a:pt x="2810" y="30576"/>
                  </a:cubicBezTo>
                  <a:cubicBezTo>
                    <a:pt x="5179" y="29600"/>
                    <a:pt x="7691" y="28850"/>
                    <a:pt x="10108" y="28135"/>
                  </a:cubicBezTo>
                  <a:cubicBezTo>
                    <a:pt x="12573" y="27409"/>
                    <a:pt x="15121" y="26647"/>
                    <a:pt x="17526" y="25635"/>
                  </a:cubicBezTo>
                  <a:cubicBezTo>
                    <a:pt x="23324" y="23218"/>
                    <a:pt x="28480" y="19182"/>
                    <a:pt x="32456" y="13955"/>
                  </a:cubicBezTo>
                  <a:cubicBezTo>
                    <a:pt x="35671" y="9728"/>
                    <a:pt x="37933" y="4966"/>
                    <a:pt x="3910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p:nvPr/>
          </p:nvSpPr>
          <p:spPr>
            <a:xfrm>
              <a:off x="5876925" y="1069300"/>
              <a:ext cx="924225" cy="759050"/>
            </a:xfrm>
            <a:custGeom>
              <a:rect b="b" l="l" r="r" t="t"/>
              <a:pathLst>
                <a:path extrusionOk="0" h="30362" w="36969">
                  <a:moveTo>
                    <a:pt x="36802" y="1"/>
                  </a:moveTo>
                  <a:cubicBezTo>
                    <a:pt x="35612" y="4740"/>
                    <a:pt x="33421" y="9264"/>
                    <a:pt x="30361" y="13300"/>
                  </a:cubicBezTo>
                  <a:cubicBezTo>
                    <a:pt x="26396" y="18491"/>
                    <a:pt x="21265" y="22516"/>
                    <a:pt x="15490" y="24921"/>
                  </a:cubicBezTo>
                  <a:cubicBezTo>
                    <a:pt x="13085" y="25933"/>
                    <a:pt x="10549" y="26683"/>
                    <a:pt x="8084" y="27409"/>
                  </a:cubicBezTo>
                  <a:cubicBezTo>
                    <a:pt x="5655" y="28123"/>
                    <a:pt x="3143" y="28885"/>
                    <a:pt x="774" y="29862"/>
                  </a:cubicBezTo>
                  <a:cubicBezTo>
                    <a:pt x="536" y="29969"/>
                    <a:pt x="262" y="30076"/>
                    <a:pt x="0" y="30195"/>
                  </a:cubicBezTo>
                  <a:lnTo>
                    <a:pt x="0" y="30362"/>
                  </a:lnTo>
                  <a:cubicBezTo>
                    <a:pt x="286" y="30219"/>
                    <a:pt x="560" y="30100"/>
                    <a:pt x="833" y="30005"/>
                  </a:cubicBezTo>
                  <a:cubicBezTo>
                    <a:pt x="3203" y="29016"/>
                    <a:pt x="5715" y="28278"/>
                    <a:pt x="8120" y="27564"/>
                  </a:cubicBezTo>
                  <a:cubicBezTo>
                    <a:pt x="10597" y="26826"/>
                    <a:pt x="13145" y="26075"/>
                    <a:pt x="15550" y="25063"/>
                  </a:cubicBezTo>
                  <a:cubicBezTo>
                    <a:pt x="21336" y="22635"/>
                    <a:pt x="26503" y="18598"/>
                    <a:pt x="30480" y="13372"/>
                  </a:cubicBezTo>
                  <a:cubicBezTo>
                    <a:pt x="33564" y="9312"/>
                    <a:pt x="35766" y="4763"/>
                    <a:pt x="36969"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a:off x="5876925" y="1069000"/>
              <a:ext cx="870950" cy="724525"/>
            </a:xfrm>
            <a:custGeom>
              <a:rect b="b" l="l" r="r" t="t"/>
              <a:pathLst>
                <a:path extrusionOk="0" h="28981" w="34838">
                  <a:moveTo>
                    <a:pt x="34671" y="1"/>
                  </a:moveTo>
                  <a:cubicBezTo>
                    <a:pt x="33457" y="4549"/>
                    <a:pt x="31325" y="8859"/>
                    <a:pt x="28385" y="12729"/>
                  </a:cubicBezTo>
                  <a:cubicBezTo>
                    <a:pt x="24420" y="17932"/>
                    <a:pt x="19288" y="21944"/>
                    <a:pt x="13514" y="24361"/>
                  </a:cubicBezTo>
                  <a:cubicBezTo>
                    <a:pt x="11120" y="25373"/>
                    <a:pt x="8573" y="26111"/>
                    <a:pt x="6096" y="26838"/>
                  </a:cubicBezTo>
                  <a:cubicBezTo>
                    <a:pt x="4072" y="27433"/>
                    <a:pt x="2012" y="28064"/>
                    <a:pt x="0" y="28826"/>
                  </a:cubicBezTo>
                  <a:lnTo>
                    <a:pt x="0" y="28981"/>
                  </a:lnTo>
                  <a:cubicBezTo>
                    <a:pt x="2024" y="28231"/>
                    <a:pt x="4108" y="27600"/>
                    <a:pt x="6144" y="26992"/>
                  </a:cubicBezTo>
                  <a:cubicBezTo>
                    <a:pt x="8620" y="26266"/>
                    <a:pt x="11156" y="25504"/>
                    <a:pt x="13573" y="24492"/>
                  </a:cubicBezTo>
                  <a:cubicBezTo>
                    <a:pt x="19360" y="22063"/>
                    <a:pt x="24527" y="18027"/>
                    <a:pt x="28504" y="12800"/>
                  </a:cubicBezTo>
                  <a:cubicBezTo>
                    <a:pt x="31456" y="8919"/>
                    <a:pt x="33623" y="4561"/>
                    <a:pt x="34838"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
            <p:cNvSpPr/>
            <p:nvPr/>
          </p:nvSpPr>
          <p:spPr>
            <a:xfrm>
              <a:off x="5876925" y="1069000"/>
              <a:ext cx="817375" cy="692675"/>
            </a:xfrm>
            <a:custGeom>
              <a:rect b="b" l="l" r="r" t="t"/>
              <a:pathLst>
                <a:path extrusionOk="0" h="27707" w="32695">
                  <a:moveTo>
                    <a:pt x="32528" y="1"/>
                  </a:moveTo>
                  <a:cubicBezTo>
                    <a:pt x="31278" y="4335"/>
                    <a:pt x="29218" y="8442"/>
                    <a:pt x="26396" y="12157"/>
                  </a:cubicBezTo>
                  <a:cubicBezTo>
                    <a:pt x="22443" y="17348"/>
                    <a:pt x="17312" y="21361"/>
                    <a:pt x="11537" y="23778"/>
                  </a:cubicBezTo>
                  <a:cubicBezTo>
                    <a:pt x="9132" y="24790"/>
                    <a:pt x="6596" y="25528"/>
                    <a:pt x="4120" y="26266"/>
                  </a:cubicBezTo>
                  <a:cubicBezTo>
                    <a:pt x="2762" y="26659"/>
                    <a:pt x="1381" y="27076"/>
                    <a:pt x="0" y="27540"/>
                  </a:cubicBezTo>
                  <a:lnTo>
                    <a:pt x="0" y="27707"/>
                  </a:lnTo>
                  <a:cubicBezTo>
                    <a:pt x="1381" y="27242"/>
                    <a:pt x="2786" y="26826"/>
                    <a:pt x="4167" y="26409"/>
                  </a:cubicBezTo>
                  <a:cubicBezTo>
                    <a:pt x="6632" y="25683"/>
                    <a:pt x="9180" y="24921"/>
                    <a:pt x="11597" y="23909"/>
                  </a:cubicBezTo>
                  <a:cubicBezTo>
                    <a:pt x="17383" y="21480"/>
                    <a:pt x="22550" y="17444"/>
                    <a:pt x="26515" y="12229"/>
                  </a:cubicBezTo>
                  <a:cubicBezTo>
                    <a:pt x="29349" y="8502"/>
                    <a:pt x="31444" y="4347"/>
                    <a:pt x="3269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
            <p:cNvSpPr/>
            <p:nvPr/>
          </p:nvSpPr>
          <p:spPr>
            <a:xfrm>
              <a:off x="5876925" y="1069000"/>
              <a:ext cx="763500" cy="662025"/>
            </a:xfrm>
            <a:custGeom>
              <a:rect b="b" l="l" r="r" t="t"/>
              <a:pathLst>
                <a:path extrusionOk="0" h="26481" w="30540">
                  <a:moveTo>
                    <a:pt x="30373" y="1"/>
                  </a:moveTo>
                  <a:cubicBezTo>
                    <a:pt x="29123" y="4132"/>
                    <a:pt x="27099" y="8050"/>
                    <a:pt x="24420" y="11574"/>
                  </a:cubicBezTo>
                  <a:cubicBezTo>
                    <a:pt x="20467" y="16765"/>
                    <a:pt x="15323" y="20789"/>
                    <a:pt x="9549" y="23194"/>
                  </a:cubicBezTo>
                  <a:cubicBezTo>
                    <a:pt x="7156" y="24206"/>
                    <a:pt x="4608" y="24956"/>
                    <a:pt x="2143" y="25683"/>
                  </a:cubicBezTo>
                  <a:cubicBezTo>
                    <a:pt x="1441" y="25885"/>
                    <a:pt x="726" y="26099"/>
                    <a:pt x="0" y="26326"/>
                  </a:cubicBezTo>
                  <a:lnTo>
                    <a:pt x="0" y="26480"/>
                  </a:lnTo>
                  <a:cubicBezTo>
                    <a:pt x="726" y="26266"/>
                    <a:pt x="1453" y="26040"/>
                    <a:pt x="2167" y="25826"/>
                  </a:cubicBezTo>
                  <a:cubicBezTo>
                    <a:pt x="4643" y="25099"/>
                    <a:pt x="7179" y="24337"/>
                    <a:pt x="9596" y="23325"/>
                  </a:cubicBezTo>
                  <a:cubicBezTo>
                    <a:pt x="15383" y="20896"/>
                    <a:pt x="20550" y="16872"/>
                    <a:pt x="24527" y="11645"/>
                  </a:cubicBezTo>
                  <a:cubicBezTo>
                    <a:pt x="27230" y="8085"/>
                    <a:pt x="29254" y="4144"/>
                    <a:pt x="3054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5"/>
            <p:cNvSpPr/>
            <p:nvPr/>
          </p:nvSpPr>
          <p:spPr>
            <a:xfrm>
              <a:off x="5876925" y="1069000"/>
              <a:ext cx="709025" cy="632850"/>
            </a:xfrm>
            <a:custGeom>
              <a:rect b="b" l="l" r="r" t="t"/>
              <a:pathLst>
                <a:path extrusionOk="0" h="25314" w="28361">
                  <a:moveTo>
                    <a:pt x="28206" y="1"/>
                  </a:moveTo>
                  <a:cubicBezTo>
                    <a:pt x="26932" y="3906"/>
                    <a:pt x="24991" y="7633"/>
                    <a:pt x="22431" y="10990"/>
                  </a:cubicBezTo>
                  <a:cubicBezTo>
                    <a:pt x="18467" y="16182"/>
                    <a:pt x="13335" y="20206"/>
                    <a:pt x="7560" y="22611"/>
                  </a:cubicBezTo>
                  <a:cubicBezTo>
                    <a:pt x="5167" y="23623"/>
                    <a:pt x="2619" y="24373"/>
                    <a:pt x="143" y="25099"/>
                  </a:cubicBezTo>
                  <a:cubicBezTo>
                    <a:pt x="107" y="25111"/>
                    <a:pt x="48" y="25123"/>
                    <a:pt x="0" y="25147"/>
                  </a:cubicBezTo>
                  <a:lnTo>
                    <a:pt x="0" y="25314"/>
                  </a:lnTo>
                  <a:cubicBezTo>
                    <a:pt x="60" y="25290"/>
                    <a:pt x="131" y="25266"/>
                    <a:pt x="191" y="25242"/>
                  </a:cubicBezTo>
                  <a:cubicBezTo>
                    <a:pt x="2667" y="24516"/>
                    <a:pt x="5203" y="23754"/>
                    <a:pt x="7620" y="22742"/>
                  </a:cubicBezTo>
                  <a:cubicBezTo>
                    <a:pt x="13406" y="20325"/>
                    <a:pt x="18574" y="16289"/>
                    <a:pt x="22550" y="11062"/>
                  </a:cubicBezTo>
                  <a:cubicBezTo>
                    <a:pt x="25122" y="7669"/>
                    <a:pt x="27087" y="3918"/>
                    <a:pt x="2836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
            <p:cNvSpPr/>
            <p:nvPr/>
          </p:nvSpPr>
          <p:spPr>
            <a:xfrm>
              <a:off x="5876925" y="1069600"/>
              <a:ext cx="654850" cy="603075"/>
            </a:xfrm>
            <a:custGeom>
              <a:rect b="b" l="l" r="r" t="t"/>
              <a:pathLst>
                <a:path extrusionOk="0" h="24123" w="26194">
                  <a:moveTo>
                    <a:pt x="26027" y="1"/>
                  </a:moveTo>
                  <a:cubicBezTo>
                    <a:pt x="24765" y="3680"/>
                    <a:pt x="22884" y="7192"/>
                    <a:pt x="20443" y="10383"/>
                  </a:cubicBezTo>
                  <a:cubicBezTo>
                    <a:pt x="16490" y="15586"/>
                    <a:pt x="11359" y="19598"/>
                    <a:pt x="5584" y="22015"/>
                  </a:cubicBezTo>
                  <a:cubicBezTo>
                    <a:pt x="3762" y="22765"/>
                    <a:pt x="1869" y="23373"/>
                    <a:pt x="0" y="23956"/>
                  </a:cubicBezTo>
                  <a:lnTo>
                    <a:pt x="0" y="24123"/>
                  </a:lnTo>
                  <a:cubicBezTo>
                    <a:pt x="1893" y="23539"/>
                    <a:pt x="3810" y="22932"/>
                    <a:pt x="5644" y="22158"/>
                  </a:cubicBezTo>
                  <a:cubicBezTo>
                    <a:pt x="11430" y="19729"/>
                    <a:pt x="16597" y="15693"/>
                    <a:pt x="20562" y="10478"/>
                  </a:cubicBezTo>
                  <a:cubicBezTo>
                    <a:pt x="23027" y="7240"/>
                    <a:pt x="24908" y="3704"/>
                    <a:pt x="26194"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a:off x="5876925" y="1069600"/>
              <a:ext cx="600075" cy="573025"/>
            </a:xfrm>
            <a:custGeom>
              <a:rect b="b" l="l" r="r" t="t"/>
              <a:pathLst>
                <a:path extrusionOk="0" h="22921" w="24003">
                  <a:moveTo>
                    <a:pt x="23836" y="1"/>
                  </a:moveTo>
                  <a:cubicBezTo>
                    <a:pt x="22574" y="3465"/>
                    <a:pt x="20776" y="6787"/>
                    <a:pt x="18467" y="9811"/>
                  </a:cubicBezTo>
                  <a:cubicBezTo>
                    <a:pt x="14514" y="15003"/>
                    <a:pt x="9370" y="19015"/>
                    <a:pt x="3596" y="21432"/>
                  </a:cubicBezTo>
                  <a:cubicBezTo>
                    <a:pt x="2417" y="21920"/>
                    <a:pt x="1214" y="22349"/>
                    <a:pt x="0" y="22754"/>
                  </a:cubicBezTo>
                  <a:lnTo>
                    <a:pt x="0" y="22920"/>
                  </a:lnTo>
                  <a:cubicBezTo>
                    <a:pt x="1226" y="22515"/>
                    <a:pt x="2453" y="22087"/>
                    <a:pt x="3655" y="21575"/>
                  </a:cubicBezTo>
                  <a:cubicBezTo>
                    <a:pt x="9442" y="19146"/>
                    <a:pt x="14609" y="15122"/>
                    <a:pt x="18586" y="9895"/>
                  </a:cubicBezTo>
                  <a:cubicBezTo>
                    <a:pt x="20907" y="6847"/>
                    <a:pt x="22741" y="3489"/>
                    <a:pt x="24003"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p:nvPr/>
          </p:nvSpPr>
          <p:spPr>
            <a:xfrm>
              <a:off x="5877200" y="1069000"/>
              <a:ext cx="545050" cy="541475"/>
            </a:xfrm>
            <a:custGeom>
              <a:rect b="b" l="l" r="r" t="t"/>
              <a:pathLst>
                <a:path extrusionOk="0" h="21659" w="21802">
                  <a:moveTo>
                    <a:pt x="21646" y="1"/>
                  </a:moveTo>
                  <a:cubicBezTo>
                    <a:pt x="20373" y="3287"/>
                    <a:pt x="18646" y="6395"/>
                    <a:pt x="16479" y="9252"/>
                  </a:cubicBezTo>
                  <a:cubicBezTo>
                    <a:pt x="12514" y="14443"/>
                    <a:pt x="7383" y="18468"/>
                    <a:pt x="1608" y="20873"/>
                  </a:cubicBezTo>
                  <a:cubicBezTo>
                    <a:pt x="1072" y="21099"/>
                    <a:pt x="537" y="21301"/>
                    <a:pt x="1" y="21504"/>
                  </a:cubicBezTo>
                  <a:lnTo>
                    <a:pt x="1" y="21658"/>
                  </a:lnTo>
                  <a:cubicBezTo>
                    <a:pt x="572" y="21456"/>
                    <a:pt x="1120" y="21242"/>
                    <a:pt x="1668" y="21004"/>
                  </a:cubicBezTo>
                  <a:cubicBezTo>
                    <a:pt x="7454" y="18575"/>
                    <a:pt x="12622" y="14550"/>
                    <a:pt x="16598" y="9324"/>
                  </a:cubicBezTo>
                  <a:cubicBezTo>
                    <a:pt x="18801" y="6430"/>
                    <a:pt x="20539" y="3299"/>
                    <a:pt x="2180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a:off x="5876925" y="1069600"/>
              <a:ext cx="489650" cy="506650"/>
            </a:xfrm>
            <a:custGeom>
              <a:rect b="b" l="l" r="r" t="t"/>
              <a:pathLst>
                <a:path extrusionOk="0" h="20266" w="19586">
                  <a:moveTo>
                    <a:pt x="19419" y="1"/>
                  </a:moveTo>
                  <a:cubicBezTo>
                    <a:pt x="18205" y="3049"/>
                    <a:pt x="16550" y="5966"/>
                    <a:pt x="14490" y="8645"/>
                  </a:cubicBezTo>
                  <a:cubicBezTo>
                    <a:pt x="10620" y="13729"/>
                    <a:pt x="5620" y="17682"/>
                    <a:pt x="0" y="20110"/>
                  </a:cubicBezTo>
                  <a:lnTo>
                    <a:pt x="0" y="20265"/>
                  </a:lnTo>
                  <a:cubicBezTo>
                    <a:pt x="5667" y="17824"/>
                    <a:pt x="10716" y="13860"/>
                    <a:pt x="14609" y="8740"/>
                  </a:cubicBezTo>
                  <a:cubicBezTo>
                    <a:pt x="16681" y="6025"/>
                    <a:pt x="18348" y="3073"/>
                    <a:pt x="1958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a:off x="5876925" y="1069900"/>
              <a:ext cx="434300" cy="469125"/>
            </a:xfrm>
            <a:custGeom>
              <a:rect b="b" l="l" r="r" t="t"/>
              <a:pathLst>
                <a:path extrusionOk="0" h="18765" w="17372">
                  <a:moveTo>
                    <a:pt x="17205" y="1"/>
                  </a:moveTo>
                  <a:cubicBezTo>
                    <a:pt x="16014" y="2834"/>
                    <a:pt x="14430" y="5537"/>
                    <a:pt x="12513" y="8049"/>
                  </a:cubicBezTo>
                  <a:cubicBezTo>
                    <a:pt x="9108" y="12526"/>
                    <a:pt x="4822" y="16134"/>
                    <a:pt x="0" y="18586"/>
                  </a:cubicBezTo>
                  <a:lnTo>
                    <a:pt x="0" y="18765"/>
                  </a:lnTo>
                  <a:cubicBezTo>
                    <a:pt x="4870" y="16300"/>
                    <a:pt x="9192" y="12669"/>
                    <a:pt x="12633" y="8156"/>
                  </a:cubicBezTo>
                  <a:cubicBezTo>
                    <a:pt x="14573" y="5609"/>
                    <a:pt x="16157" y="2870"/>
                    <a:pt x="1737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5"/>
          <p:cNvGrpSpPr/>
          <p:nvPr/>
        </p:nvGrpSpPr>
        <p:grpSpPr>
          <a:xfrm rot="10800000">
            <a:off x="6289241" y="2726525"/>
            <a:ext cx="2854763" cy="2416971"/>
            <a:chOff x="5876925" y="1069000"/>
            <a:chExt cx="1135275" cy="961175"/>
          </a:xfrm>
        </p:grpSpPr>
        <p:sp>
          <p:nvSpPr>
            <p:cNvPr id="154" name="Google Shape;154;p5"/>
            <p:cNvSpPr/>
            <p:nvPr/>
          </p:nvSpPr>
          <p:spPr>
            <a:xfrm>
              <a:off x="5876925" y="1069900"/>
              <a:ext cx="1135275" cy="960275"/>
            </a:xfrm>
            <a:custGeom>
              <a:rect b="b" l="l" r="r" t="t"/>
              <a:pathLst>
                <a:path extrusionOk="0" h="38411" w="45411">
                  <a:moveTo>
                    <a:pt x="45244" y="1"/>
                  </a:moveTo>
                  <a:cubicBezTo>
                    <a:pt x="44244" y="5549"/>
                    <a:pt x="41862" y="10907"/>
                    <a:pt x="38291" y="15598"/>
                  </a:cubicBezTo>
                  <a:cubicBezTo>
                    <a:pt x="34338" y="20789"/>
                    <a:pt x="29194" y="24813"/>
                    <a:pt x="23420" y="27218"/>
                  </a:cubicBezTo>
                  <a:cubicBezTo>
                    <a:pt x="21026" y="28230"/>
                    <a:pt x="18479" y="28980"/>
                    <a:pt x="16014" y="29707"/>
                  </a:cubicBezTo>
                  <a:cubicBezTo>
                    <a:pt x="13585" y="30421"/>
                    <a:pt x="11073" y="31183"/>
                    <a:pt x="8703" y="32159"/>
                  </a:cubicBezTo>
                  <a:cubicBezTo>
                    <a:pt x="6322" y="33148"/>
                    <a:pt x="2631" y="35053"/>
                    <a:pt x="0" y="38172"/>
                  </a:cubicBezTo>
                  <a:lnTo>
                    <a:pt x="0" y="38410"/>
                  </a:lnTo>
                  <a:cubicBezTo>
                    <a:pt x="2619" y="35231"/>
                    <a:pt x="6358" y="33290"/>
                    <a:pt x="8763" y="32314"/>
                  </a:cubicBezTo>
                  <a:cubicBezTo>
                    <a:pt x="11132" y="31326"/>
                    <a:pt x="13645" y="30588"/>
                    <a:pt x="16062" y="29873"/>
                  </a:cubicBezTo>
                  <a:cubicBezTo>
                    <a:pt x="18526" y="29147"/>
                    <a:pt x="21074" y="28385"/>
                    <a:pt x="23479" y="27373"/>
                  </a:cubicBezTo>
                  <a:cubicBezTo>
                    <a:pt x="29277" y="24944"/>
                    <a:pt x="34433" y="20908"/>
                    <a:pt x="38410" y="15693"/>
                  </a:cubicBezTo>
                  <a:cubicBezTo>
                    <a:pt x="41993" y="10966"/>
                    <a:pt x="44398" y="5585"/>
                    <a:pt x="4541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
            <p:cNvSpPr/>
            <p:nvPr/>
          </p:nvSpPr>
          <p:spPr>
            <a:xfrm>
              <a:off x="5877200" y="1069600"/>
              <a:ext cx="1082900" cy="895375"/>
            </a:xfrm>
            <a:custGeom>
              <a:rect b="b" l="l" r="r" t="t"/>
              <a:pathLst>
                <a:path extrusionOk="0" h="35815" w="43316">
                  <a:moveTo>
                    <a:pt x="43149" y="1"/>
                  </a:moveTo>
                  <a:cubicBezTo>
                    <a:pt x="42090" y="5359"/>
                    <a:pt x="39744" y="10502"/>
                    <a:pt x="36303" y="15026"/>
                  </a:cubicBezTo>
                  <a:cubicBezTo>
                    <a:pt x="32338" y="20229"/>
                    <a:pt x="27207" y="24242"/>
                    <a:pt x="21432" y="26659"/>
                  </a:cubicBezTo>
                  <a:cubicBezTo>
                    <a:pt x="19039" y="27671"/>
                    <a:pt x="16491" y="28409"/>
                    <a:pt x="14026" y="29135"/>
                  </a:cubicBezTo>
                  <a:cubicBezTo>
                    <a:pt x="11598" y="29850"/>
                    <a:pt x="9085" y="30612"/>
                    <a:pt x="6716" y="31600"/>
                  </a:cubicBezTo>
                  <a:cubicBezTo>
                    <a:pt x="4882" y="32350"/>
                    <a:pt x="2299" y="33648"/>
                    <a:pt x="1" y="35612"/>
                  </a:cubicBezTo>
                  <a:lnTo>
                    <a:pt x="1" y="35815"/>
                  </a:lnTo>
                  <a:cubicBezTo>
                    <a:pt x="2311" y="33814"/>
                    <a:pt x="4942" y="32505"/>
                    <a:pt x="6776" y="31743"/>
                  </a:cubicBezTo>
                  <a:cubicBezTo>
                    <a:pt x="9145" y="30755"/>
                    <a:pt x="11657" y="30016"/>
                    <a:pt x="14062" y="29302"/>
                  </a:cubicBezTo>
                  <a:cubicBezTo>
                    <a:pt x="16539" y="28576"/>
                    <a:pt x="19087" y="27814"/>
                    <a:pt x="21492" y="26802"/>
                  </a:cubicBezTo>
                  <a:cubicBezTo>
                    <a:pt x="27278" y="24373"/>
                    <a:pt x="32445" y="20349"/>
                    <a:pt x="36422" y="15122"/>
                  </a:cubicBezTo>
                  <a:cubicBezTo>
                    <a:pt x="39887" y="10562"/>
                    <a:pt x="42244" y="5382"/>
                    <a:pt x="4331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
            <p:cNvSpPr/>
            <p:nvPr/>
          </p:nvSpPr>
          <p:spPr>
            <a:xfrm>
              <a:off x="5877200" y="1069000"/>
              <a:ext cx="1029925" cy="843300"/>
            </a:xfrm>
            <a:custGeom>
              <a:rect b="b" l="l" r="r" t="t"/>
              <a:pathLst>
                <a:path extrusionOk="0" h="33732" w="41197">
                  <a:moveTo>
                    <a:pt x="41030" y="1"/>
                  </a:moveTo>
                  <a:cubicBezTo>
                    <a:pt x="39934" y="5168"/>
                    <a:pt x="37625" y="10109"/>
                    <a:pt x="34327" y="14479"/>
                  </a:cubicBezTo>
                  <a:cubicBezTo>
                    <a:pt x="30362" y="19670"/>
                    <a:pt x="25230" y="23682"/>
                    <a:pt x="19456" y="26099"/>
                  </a:cubicBezTo>
                  <a:cubicBezTo>
                    <a:pt x="17063" y="27111"/>
                    <a:pt x="14515" y="27850"/>
                    <a:pt x="12038" y="28588"/>
                  </a:cubicBezTo>
                  <a:cubicBezTo>
                    <a:pt x="9621" y="29290"/>
                    <a:pt x="7097" y="30052"/>
                    <a:pt x="4740" y="31040"/>
                  </a:cubicBezTo>
                  <a:cubicBezTo>
                    <a:pt x="3430" y="31588"/>
                    <a:pt x="1715" y="32410"/>
                    <a:pt x="1" y="33553"/>
                  </a:cubicBezTo>
                  <a:lnTo>
                    <a:pt x="1" y="33731"/>
                  </a:lnTo>
                  <a:cubicBezTo>
                    <a:pt x="1727" y="32553"/>
                    <a:pt x="3466" y="31719"/>
                    <a:pt x="4799" y="31171"/>
                  </a:cubicBezTo>
                  <a:cubicBezTo>
                    <a:pt x="7157" y="30183"/>
                    <a:pt x="9681" y="29445"/>
                    <a:pt x="12086" y="28731"/>
                  </a:cubicBezTo>
                  <a:cubicBezTo>
                    <a:pt x="14562" y="28004"/>
                    <a:pt x="17098" y="27242"/>
                    <a:pt x="19515" y="26230"/>
                  </a:cubicBezTo>
                  <a:cubicBezTo>
                    <a:pt x="25302" y="23801"/>
                    <a:pt x="30469" y="19765"/>
                    <a:pt x="34446" y="14550"/>
                  </a:cubicBezTo>
                  <a:cubicBezTo>
                    <a:pt x="37779" y="10157"/>
                    <a:pt x="40077" y="5180"/>
                    <a:pt x="41197"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5876925" y="1069600"/>
              <a:ext cx="977525" cy="798350"/>
            </a:xfrm>
            <a:custGeom>
              <a:rect b="b" l="l" r="r" t="t"/>
              <a:pathLst>
                <a:path extrusionOk="0" h="31934" w="39101">
                  <a:moveTo>
                    <a:pt x="38933" y="1"/>
                  </a:moveTo>
                  <a:cubicBezTo>
                    <a:pt x="37790" y="4942"/>
                    <a:pt x="35540" y="9669"/>
                    <a:pt x="32337" y="13872"/>
                  </a:cubicBezTo>
                  <a:cubicBezTo>
                    <a:pt x="28385" y="19063"/>
                    <a:pt x="23241" y="23087"/>
                    <a:pt x="17466" y="25492"/>
                  </a:cubicBezTo>
                  <a:cubicBezTo>
                    <a:pt x="15073" y="26504"/>
                    <a:pt x="12525" y="27254"/>
                    <a:pt x="10061" y="27980"/>
                  </a:cubicBezTo>
                  <a:cubicBezTo>
                    <a:pt x="7632" y="28695"/>
                    <a:pt x="5120" y="29445"/>
                    <a:pt x="2750" y="30433"/>
                  </a:cubicBezTo>
                  <a:cubicBezTo>
                    <a:pt x="1953" y="30755"/>
                    <a:pt x="1012" y="31207"/>
                    <a:pt x="0" y="31755"/>
                  </a:cubicBezTo>
                  <a:lnTo>
                    <a:pt x="0" y="31933"/>
                  </a:lnTo>
                  <a:cubicBezTo>
                    <a:pt x="1024" y="31374"/>
                    <a:pt x="1988" y="30921"/>
                    <a:pt x="2810" y="30576"/>
                  </a:cubicBezTo>
                  <a:cubicBezTo>
                    <a:pt x="5179" y="29600"/>
                    <a:pt x="7691" y="28850"/>
                    <a:pt x="10108" y="28135"/>
                  </a:cubicBezTo>
                  <a:cubicBezTo>
                    <a:pt x="12573" y="27409"/>
                    <a:pt x="15121" y="26647"/>
                    <a:pt x="17526" y="25635"/>
                  </a:cubicBezTo>
                  <a:cubicBezTo>
                    <a:pt x="23324" y="23218"/>
                    <a:pt x="28480" y="19182"/>
                    <a:pt x="32456" y="13955"/>
                  </a:cubicBezTo>
                  <a:cubicBezTo>
                    <a:pt x="35671" y="9728"/>
                    <a:pt x="37933" y="4966"/>
                    <a:pt x="3910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a:off x="5876925" y="1069300"/>
              <a:ext cx="924225" cy="759050"/>
            </a:xfrm>
            <a:custGeom>
              <a:rect b="b" l="l" r="r" t="t"/>
              <a:pathLst>
                <a:path extrusionOk="0" h="30362" w="36969">
                  <a:moveTo>
                    <a:pt x="36802" y="1"/>
                  </a:moveTo>
                  <a:cubicBezTo>
                    <a:pt x="35612" y="4740"/>
                    <a:pt x="33421" y="9264"/>
                    <a:pt x="30361" y="13300"/>
                  </a:cubicBezTo>
                  <a:cubicBezTo>
                    <a:pt x="26396" y="18491"/>
                    <a:pt x="21265" y="22516"/>
                    <a:pt x="15490" y="24921"/>
                  </a:cubicBezTo>
                  <a:cubicBezTo>
                    <a:pt x="13085" y="25933"/>
                    <a:pt x="10549" y="26683"/>
                    <a:pt x="8084" y="27409"/>
                  </a:cubicBezTo>
                  <a:cubicBezTo>
                    <a:pt x="5655" y="28123"/>
                    <a:pt x="3143" y="28885"/>
                    <a:pt x="774" y="29862"/>
                  </a:cubicBezTo>
                  <a:cubicBezTo>
                    <a:pt x="536" y="29969"/>
                    <a:pt x="262" y="30076"/>
                    <a:pt x="0" y="30195"/>
                  </a:cubicBezTo>
                  <a:lnTo>
                    <a:pt x="0" y="30362"/>
                  </a:lnTo>
                  <a:cubicBezTo>
                    <a:pt x="286" y="30219"/>
                    <a:pt x="560" y="30100"/>
                    <a:pt x="833" y="30005"/>
                  </a:cubicBezTo>
                  <a:cubicBezTo>
                    <a:pt x="3203" y="29016"/>
                    <a:pt x="5715" y="28278"/>
                    <a:pt x="8120" y="27564"/>
                  </a:cubicBezTo>
                  <a:cubicBezTo>
                    <a:pt x="10597" y="26826"/>
                    <a:pt x="13145" y="26075"/>
                    <a:pt x="15550" y="25063"/>
                  </a:cubicBezTo>
                  <a:cubicBezTo>
                    <a:pt x="21336" y="22635"/>
                    <a:pt x="26503" y="18598"/>
                    <a:pt x="30480" y="13372"/>
                  </a:cubicBezTo>
                  <a:cubicBezTo>
                    <a:pt x="33564" y="9312"/>
                    <a:pt x="35766" y="4763"/>
                    <a:pt x="36969"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p:nvPr/>
          </p:nvSpPr>
          <p:spPr>
            <a:xfrm>
              <a:off x="5876925" y="1069000"/>
              <a:ext cx="870950" cy="724525"/>
            </a:xfrm>
            <a:custGeom>
              <a:rect b="b" l="l" r="r" t="t"/>
              <a:pathLst>
                <a:path extrusionOk="0" h="28981" w="34838">
                  <a:moveTo>
                    <a:pt x="34671" y="1"/>
                  </a:moveTo>
                  <a:cubicBezTo>
                    <a:pt x="33457" y="4549"/>
                    <a:pt x="31325" y="8859"/>
                    <a:pt x="28385" y="12729"/>
                  </a:cubicBezTo>
                  <a:cubicBezTo>
                    <a:pt x="24420" y="17932"/>
                    <a:pt x="19288" y="21944"/>
                    <a:pt x="13514" y="24361"/>
                  </a:cubicBezTo>
                  <a:cubicBezTo>
                    <a:pt x="11120" y="25373"/>
                    <a:pt x="8573" y="26111"/>
                    <a:pt x="6096" y="26838"/>
                  </a:cubicBezTo>
                  <a:cubicBezTo>
                    <a:pt x="4072" y="27433"/>
                    <a:pt x="2012" y="28064"/>
                    <a:pt x="0" y="28826"/>
                  </a:cubicBezTo>
                  <a:lnTo>
                    <a:pt x="0" y="28981"/>
                  </a:lnTo>
                  <a:cubicBezTo>
                    <a:pt x="2024" y="28231"/>
                    <a:pt x="4108" y="27600"/>
                    <a:pt x="6144" y="26992"/>
                  </a:cubicBezTo>
                  <a:cubicBezTo>
                    <a:pt x="8620" y="26266"/>
                    <a:pt x="11156" y="25504"/>
                    <a:pt x="13573" y="24492"/>
                  </a:cubicBezTo>
                  <a:cubicBezTo>
                    <a:pt x="19360" y="22063"/>
                    <a:pt x="24527" y="18027"/>
                    <a:pt x="28504" y="12800"/>
                  </a:cubicBezTo>
                  <a:cubicBezTo>
                    <a:pt x="31456" y="8919"/>
                    <a:pt x="33623" y="4561"/>
                    <a:pt x="34838"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
            <p:cNvSpPr/>
            <p:nvPr/>
          </p:nvSpPr>
          <p:spPr>
            <a:xfrm>
              <a:off x="5876925" y="1069000"/>
              <a:ext cx="817375" cy="692675"/>
            </a:xfrm>
            <a:custGeom>
              <a:rect b="b" l="l" r="r" t="t"/>
              <a:pathLst>
                <a:path extrusionOk="0" h="27707" w="32695">
                  <a:moveTo>
                    <a:pt x="32528" y="1"/>
                  </a:moveTo>
                  <a:cubicBezTo>
                    <a:pt x="31278" y="4335"/>
                    <a:pt x="29218" y="8442"/>
                    <a:pt x="26396" y="12157"/>
                  </a:cubicBezTo>
                  <a:cubicBezTo>
                    <a:pt x="22443" y="17348"/>
                    <a:pt x="17312" y="21361"/>
                    <a:pt x="11537" y="23778"/>
                  </a:cubicBezTo>
                  <a:cubicBezTo>
                    <a:pt x="9132" y="24790"/>
                    <a:pt x="6596" y="25528"/>
                    <a:pt x="4120" y="26266"/>
                  </a:cubicBezTo>
                  <a:cubicBezTo>
                    <a:pt x="2762" y="26659"/>
                    <a:pt x="1381" y="27076"/>
                    <a:pt x="0" y="27540"/>
                  </a:cubicBezTo>
                  <a:lnTo>
                    <a:pt x="0" y="27707"/>
                  </a:lnTo>
                  <a:cubicBezTo>
                    <a:pt x="1381" y="27242"/>
                    <a:pt x="2786" y="26826"/>
                    <a:pt x="4167" y="26409"/>
                  </a:cubicBezTo>
                  <a:cubicBezTo>
                    <a:pt x="6632" y="25683"/>
                    <a:pt x="9180" y="24921"/>
                    <a:pt x="11597" y="23909"/>
                  </a:cubicBezTo>
                  <a:cubicBezTo>
                    <a:pt x="17383" y="21480"/>
                    <a:pt x="22550" y="17444"/>
                    <a:pt x="26515" y="12229"/>
                  </a:cubicBezTo>
                  <a:cubicBezTo>
                    <a:pt x="29349" y="8502"/>
                    <a:pt x="31444" y="4347"/>
                    <a:pt x="3269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p:nvPr/>
          </p:nvSpPr>
          <p:spPr>
            <a:xfrm>
              <a:off x="5876925" y="1069000"/>
              <a:ext cx="763500" cy="662025"/>
            </a:xfrm>
            <a:custGeom>
              <a:rect b="b" l="l" r="r" t="t"/>
              <a:pathLst>
                <a:path extrusionOk="0" h="26481" w="30540">
                  <a:moveTo>
                    <a:pt x="30373" y="1"/>
                  </a:moveTo>
                  <a:cubicBezTo>
                    <a:pt x="29123" y="4132"/>
                    <a:pt x="27099" y="8050"/>
                    <a:pt x="24420" y="11574"/>
                  </a:cubicBezTo>
                  <a:cubicBezTo>
                    <a:pt x="20467" y="16765"/>
                    <a:pt x="15323" y="20789"/>
                    <a:pt x="9549" y="23194"/>
                  </a:cubicBezTo>
                  <a:cubicBezTo>
                    <a:pt x="7156" y="24206"/>
                    <a:pt x="4608" y="24956"/>
                    <a:pt x="2143" y="25683"/>
                  </a:cubicBezTo>
                  <a:cubicBezTo>
                    <a:pt x="1441" y="25885"/>
                    <a:pt x="726" y="26099"/>
                    <a:pt x="0" y="26326"/>
                  </a:cubicBezTo>
                  <a:lnTo>
                    <a:pt x="0" y="26480"/>
                  </a:lnTo>
                  <a:cubicBezTo>
                    <a:pt x="726" y="26266"/>
                    <a:pt x="1453" y="26040"/>
                    <a:pt x="2167" y="25826"/>
                  </a:cubicBezTo>
                  <a:cubicBezTo>
                    <a:pt x="4643" y="25099"/>
                    <a:pt x="7179" y="24337"/>
                    <a:pt x="9596" y="23325"/>
                  </a:cubicBezTo>
                  <a:cubicBezTo>
                    <a:pt x="15383" y="20896"/>
                    <a:pt x="20550" y="16872"/>
                    <a:pt x="24527" y="11645"/>
                  </a:cubicBezTo>
                  <a:cubicBezTo>
                    <a:pt x="27230" y="8085"/>
                    <a:pt x="29254" y="4144"/>
                    <a:pt x="3054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
            <p:cNvSpPr/>
            <p:nvPr/>
          </p:nvSpPr>
          <p:spPr>
            <a:xfrm>
              <a:off x="5876925" y="1069000"/>
              <a:ext cx="709025" cy="632850"/>
            </a:xfrm>
            <a:custGeom>
              <a:rect b="b" l="l" r="r" t="t"/>
              <a:pathLst>
                <a:path extrusionOk="0" h="25314" w="28361">
                  <a:moveTo>
                    <a:pt x="28206" y="1"/>
                  </a:moveTo>
                  <a:cubicBezTo>
                    <a:pt x="26932" y="3906"/>
                    <a:pt x="24991" y="7633"/>
                    <a:pt x="22431" y="10990"/>
                  </a:cubicBezTo>
                  <a:cubicBezTo>
                    <a:pt x="18467" y="16182"/>
                    <a:pt x="13335" y="20206"/>
                    <a:pt x="7560" y="22611"/>
                  </a:cubicBezTo>
                  <a:cubicBezTo>
                    <a:pt x="5167" y="23623"/>
                    <a:pt x="2619" y="24373"/>
                    <a:pt x="143" y="25099"/>
                  </a:cubicBezTo>
                  <a:cubicBezTo>
                    <a:pt x="107" y="25111"/>
                    <a:pt x="48" y="25123"/>
                    <a:pt x="0" y="25147"/>
                  </a:cubicBezTo>
                  <a:lnTo>
                    <a:pt x="0" y="25314"/>
                  </a:lnTo>
                  <a:cubicBezTo>
                    <a:pt x="60" y="25290"/>
                    <a:pt x="131" y="25266"/>
                    <a:pt x="191" y="25242"/>
                  </a:cubicBezTo>
                  <a:cubicBezTo>
                    <a:pt x="2667" y="24516"/>
                    <a:pt x="5203" y="23754"/>
                    <a:pt x="7620" y="22742"/>
                  </a:cubicBezTo>
                  <a:cubicBezTo>
                    <a:pt x="13406" y="20325"/>
                    <a:pt x="18574" y="16289"/>
                    <a:pt x="22550" y="11062"/>
                  </a:cubicBezTo>
                  <a:cubicBezTo>
                    <a:pt x="25122" y="7669"/>
                    <a:pt x="27087" y="3918"/>
                    <a:pt x="2836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p:nvPr/>
          </p:nvSpPr>
          <p:spPr>
            <a:xfrm>
              <a:off x="5876925" y="1069600"/>
              <a:ext cx="654850" cy="603075"/>
            </a:xfrm>
            <a:custGeom>
              <a:rect b="b" l="l" r="r" t="t"/>
              <a:pathLst>
                <a:path extrusionOk="0" h="24123" w="26194">
                  <a:moveTo>
                    <a:pt x="26027" y="1"/>
                  </a:moveTo>
                  <a:cubicBezTo>
                    <a:pt x="24765" y="3680"/>
                    <a:pt x="22884" y="7192"/>
                    <a:pt x="20443" y="10383"/>
                  </a:cubicBezTo>
                  <a:cubicBezTo>
                    <a:pt x="16490" y="15586"/>
                    <a:pt x="11359" y="19598"/>
                    <a:pt x="5584" y="22015"/>
                  </a:cubicBezTo>
                  <a:cubicBezTo>
                    <a:pt x="3762" y="22765"/>
                    <a:pt x="1869" y="23373"/>
                    <a:pt x="0" y="23956"/>
                  </a:cubicBezTo>
                  <a:lnTo>
                    <a:pt x="0" y="24123"/>
                  </a:lnTo>
                  <a:cubicBezTo>
                    <a:pt x="1893" y="23539"/>
                    <a:pt x="3810" y="22932"/>
                    <a:pt x="5644" y="22158"/>
                  </a:cubicBezTo>
                  <a:cubicBezTo>
                    <a:pt x="11430" y="19729"/>
                    <a:pt x="16597" y="15693"/>
                    <a:pt x="20562" y="10478"/>
                  </a:cubicBezTo>
                  <a:cubicBezTo>
                    <a:pt x="23027" y="7240"/>
                    <a:pt x="24908" y="3704"/>
                    <a:pt x="26194"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p:nvPr/>
          </p:nvSpPr>
          <p:spPr>
            <a:xfrm>
              <a:off x="5876925" y="1069600"/>
              <a:ext cx="600075" cy="573025"/>
            </a:xfrm>
            <a:custGeom>
              <a:rect b="b" l="l" r="r" t="t"/>
              <a:pathLst>
                <a:path extrusionOk="0" h="22921" w="24003">
                  <a:moveTo>
                    <a:pt x="23836" y="1"/>
                  </a:moveTo>
                  <a:cubicBezTo>
                    <a:pt x="22574" y="3465"/>
                    <a:pt x="20776" y="6787"/>
                    <a:pt x="18467" y="9811"/>
                  </a:cubicBezTo>
                  <a:cubicBezTo>
                    <a:pt x="14514" y="15003"/>
                    <a:pt x="9370" y="19015"/>
                    <a:pt x="3596" y="21432"/>
                  </a:cubicBezTo>
                  <a:cubicBezTo>
                    <a:pt x="2417" y="21920"/>
                    <a:pt x="1214" y="22349"/>
                    <a:pt x="0" y="22754"/>
                  </a:cubicBezTo>
                  <a:lnTo>
                    <a:pt x="0" y="22920"/>
                  </a:lnTo>
                  <a:cubicBezTo>
                    <a:pt x="1226" y="22515"/>
                    <a:pt x="2453" y="22087"/>
                    <a:pt x="3655" y="21575"/>
                  </a:cubicBezTo>
                  <a:cubicBezTo>
                    <a:pt x="9442" y="19146"/>
                    <a:pt x="14609" y="15122"/>
                    <a:pt x="18586" y="9895"/>
                  </a:cubicBezTo>
                  <a:cubicBezTo>
                    <a:pt x="20907" y="6847"/>
                    <a:pt x="22741" y="3489"/>
                    <a:pt x="24003"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
            <p:cNvSpPr/>
            <p:nvPr/>
          </p:nvSpPr>
          <p:spPr>
            <a:xfrm>
              <a:off x="5877200" y="1069000"/>
              <a:ext cx="545050" cy="541475"/>
            </a:xfrm>
            <a:custGeom>
              <a:rect b="b" l="l" r="r" t="t"/>
              <a:pathLst>
                <a:path extrusionOk="0" h="21659" w="21802">
                  <a:moveTo>
                    <a:pt x="21646" y="1"/>
                  </a:moveTo>
                  <a:cubicBezTo>
                    <a:pt x="20373" y="3287"/>
                    <a:pt x="18646" y="6395"/>
                    <a:pt x="16479" y="9252"/>
                  </a:cubicBezTo>
                  <a:cubicBezTo>
                    <a:pt x="12514" y="14443"/>
                    <a:pt x="7383" y="18468"/>
                    <a:pt x="1608" y="20873"/>
                  </a:cubicBezTo>
                  <a:cubicBezTo>
                    <a:pt x="1072" y="21099"/>
                    <a:pt x="537" y="21301"/>
                    <a:pt x="1" y="21504"/>
                  </a:cubicBezTo>
                  <a:lnTo>
                    <a:pt x="1" y="21658"/>
                  </a:lnTo>
                  <a:cubicBezTo>
                    <a:pt x="572" y="21456"/>
                    <a:pt x="1120" y="21242"/>
                    <a:pt x="1668" y="21004"/>
                  </a:cubicBezTo>
                  <a:cubicBezTo>
                    <a:pt x="7454" y="18575"/>
                    <a:pt x="12622" y="14550"/>
                    <a:pt x="16598" y="9324"/>
                  </a:cubicBezTo>
                  <a:cubicBezTo>
                    <a:pt x="18801" y="6430"/>
                    <a:pt x="20539" y="3299"/>
                    <a:pt x="2180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
            <p:cNvSpPr/>
            <p:nvPr/>
          </p:nvSpPr>
          <p:spPr>
            <a:xfrm>
              <a:off x="5876925" y="1069600"/>
              <a:ext cx="489650" cy="506650"/>
            </a:xfrm>
            <a:custGeom>
              <a:rect b="b" l="l" r="r" t="t"/>
              <a:pathLst>
                <a:path extrusionOk="0" h="20266" w="19586">
                  <a:moveTo>
                    <a:pt x="19419" y="1"/>
                  </a:moveTo>
                  <a:cubicBezTo>
                    <a:pt x="18205" y="3049"/>
                    <a:pt x="16550" y="5966"/>
                    <a:pt x="14490" y="8645"/>
                  </a:cubicBezTo>
                  <a:cubicBezTo>
                    <a:pt x="10620" y="13729"/>
                    <a:pt x="5620" y="17682"/>
                    <a:pt x="0" y="20110"/>
                  </a:cubicBezTo>
                  <a:lnTo>
                    <a:pt x="0" y="20265"/>
                  </a:lnTo>
                  <a:cubicBezTo>
                    <a:pt x="5667" y="17824"/>
                    <a:pt x="10716" y="13860"/>
                    <a:pt x="14609" y="8740"/>
                  </a:cubicBezTo>
                  <a:cubicBezTo>
                    <a:pt x="16681" y="6025"/>
                    <a:pt x="18348" y="3073"/>
                    <a:pt x="1958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
            <p:cNvSpPr/>
            <p:nvPr/>
          </p:nvSpPr>
          <p:spPr>
            <a:xfrm>
              <a:off x="5876925" y="1069900"/>
              <a:ext cx="434300" cy="469125"/>
            </a:xfrm>
            <a:custGeom>
              <a:rect b="b" l="l" r="r" t="t"/>
              <a:pathLst>
                <a:path extrusionOk="0" h="18765" w="17372">
                  <a:moveTo>
                    <a:pt x="17205" y="1"/>
                  </a:moveTo>
                  <a:cubicBezTo>
                    <a:pt x="16014" y="2834"/>
                    <a:pt x="14430" y="5537"/>
                    <a:pt x="12513" y="8049"/>
                  </a:cubicBezTo>
                  <a:cubicBezTo>
                    <a:pt x="9108" y="12526"/>
                    <a:pt x="4822" y="16134"/>
                    <a:pt x="0" y="18586"/>
                  </a:cubicBezTo>
                  <a:lnTo>
                    <a:pt x="0" y="18765"/>
                  </a:lnTo>
                  <a:cubicBezTo>
                    <a:pt x="4870" y="16300"/>
                    <a:pt x="9192" y="12669"/>
                    <a:pt x="12633" y="8156"/>
                  </a:cubicBezTo>
                  <a:cubicBezTo>
                    <a:pt x="14573" y="5609"/>
                    <a:pt x="16157" y="2870"/>
                    <a:pt x="1737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9" name="Google Shape;169;p5"/>
          <p:cNvSpPr txBox="1"/>
          <p:nvPr>
            <p:ph idx="2" type="title"/>
          </p:nvPr>
        </p:nvSpPr>
        <p:spPr>
          <a:xfrm>
            <a:off x="1596600" y="2832675"/>
            <a:ext cx="2742600" cy="558900"/>
          </a:xfrm>
          <a:prstGeom prst="rect">
            <a:avLst/>
          </a:prstGeom>
          <a:ln cap="flat" cmpd="sng" w="9525">
            <a:solidFill>
              <a:srgbClr val="FFFF00"/>
            </a:solidFill>
            <a:prstDash val="solid"/>
            <a:round/>
            <a:headEnd len="sm" w="sm" type="none"/>
            <a:tailEnd len="sm" w="sm" type="none"/>
          </a:ln>
        </p:spPr>
        <p:txBody>
          <a:bodyPr anchorCtr="0" anchor="t" bIns="91425" lIns="91425" spcFirstLastPara="1" rIns="91425" wrap="square" tIns="91425">
            <a:noAutofit/>
          </a:bodyPr>
          <a:lstStyle>
            <a:lvl1pPr lvl="0" rtl="0" algn="ctr">
              <a:spcBef>
                <a:spcPts val="0"/>
              </a:spcBef>
              <a:spcAft>
                <a:spcPts val="0"/>
              </a:spcAft>
              <a:buSzPts val="3500"/>
              <a:buNone/>
              <a:defRPr sz="2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0" name="Google Shape;170;p5"/>
          <p:cNvSpPr txBox="1"/>
          <p:nvPr>
            <p:ph idx="3" type="title"/>
          </p:nvPr>
        </p:nvSpPr>
        <p:spPr>
          <a:xfrm>
            <a:off x="4873197" y="2832684"/>
            <a:ext cx="2742600" cy="558900"/>
          </a:xfrm>
          <a:prstGeom prst="rect">
            <a:avLst/>
          </a:prstGeom>
          <a:ln cap="flat" cmpd="sng" w="9525">
            <a:solidFill>
              <a:srgbClr val="FFFF00"/>
            </a:solidFill>
            <a:prstDash val="solid"/>
            <a:round/>
            <a:headEnd len="sm" w="sm" type="none"/>
            <a:tailEnd len="sm" w="sm" type="none"/>
          </a:ln>
        </p:spPr>
        <p:txBody>
          <a:bodyPr anchorCtr="0" anchor="t" bIns="91425" lIns="91425" spcFirstLastPara="1" rIns="91425" wrap="square" tIns="91425">
            <a:noAutofit/>
          </a:bodyPr>
          <a:lstStyle>
            <a:lvl1pPr lvl="0" rtl="0" algn="ctr">
              <a:spcBef>
                <a:spcPts val="0"/>
              </a:spcBef>
              <a:spcAft>
                <a:spcPts val="0"/>
              </a:spcAft>
              <a:buSzPts val="3500"/>
              <a:buNone/>
              <a:defRPr sz="2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1" name="Google Shape;171;p5"/>
          <p:cNvSpPr txBox="1"/>
          <p:nvPr>
            <p:ph idx="1" type="subTitle"/>
          </p:nvPr>
        </p:nvSpPr>
        <p:spPr>
          <a:xfrm>
            <a:off x="4873200" y="3320313"/>
            <a:ext cx="2742600" cy="1010700"/>
          </a:xfrm>
          <a:prstGeom prst="rect">
            <a:avLst/>
          </a:prstGeom>
          <a:ln cap="flat" cmpd="sng" w="9525">
            <a:solidFill>
              <a:srgbClr val="FFFF00"/>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2" name="Google Shape;172;p5"/>
          <p:cNvSpPr txBox="1"/>
          <p:nvPr>
            <p:ph idx="4" type="subTitle"/>
          </p:nvPr>
        </p:nvSpPr>
        <p:spPr>
          <a:xfrm>
            <a:off x="1596600" y="3320317"/>
            <a:ext cx="2742600" cy="1010700"/>
          </a:xfrm>
          <a:prstGeom prst="rect">
            <a:avLst/>
          </a:prstGeom>
          <a:ln cap="flat" cmpd="sng" w="9525">
            <a:solidFill>
              <a:srgbClr val="FFFF00"/>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746" name="Shape 1746"/>
        <p:cNvGrpSpPr/>
        <p:nvPr/>
      </p:nvGrpSpPr>
      <p:grpSpPr>
        <a:xfrm>
          <a:off x="0" y="0"/>
          <a:ext cx="0" cy="0"/>
          <a:chOff x="0" y="0"/>
          <a:chExt cx="0" cy="0"/>
        </a:xfrm>
      </p:grpSpPr>
      <p:grpSp>
        <p:nvGrpSpPr>
          <p:cNvPr id="1747" name="Google Shape;1747;p41"/>
          <p:cNvGrpSpPr/>
          <p:nvPr/>
        </p:nvGrpSpPr>
        <p:grpSpPr>
          <a:xfrm flipH="1">
            <a:off x="-11397" y="3441608"/>
            <a:ext cx="2140568" cy="1701902"/>
            <a:chOff x="5005075" y="2239400"/>
            <a:chExt cx="749525" cy="595925"/>
          </a:xfrm>
        </p:grpSpPr>
        <p:sp>
          <p:nvSpPr>
            <p:cNvPr id="1748" name="Google Shape;1748;p41"/>
            <p:cNvSpPr/>
            <p:nvPr/>
          </p:nvSpPr>
          <p:spPr>
            <a:xfrm>
              <a:off x="5005075" y="2239400"/>
              <a:ext cx="748925" cy="595925"/>
            </a:xfrm>
            <a:custGeom>
              <a:rect b="b" l="l" r="r" t="t"/>
              <a:pathLst>
                <a:path extrusionOk="0" h="23837" w="29957">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41"/>
            <p:cNvSpPr/>
            <p:nvPr/>
          </p:nvSpPr>
          <p:spPr>
            <a:xfrm>
              <a:off x="5043775" y="2286125"/>
              <a:ext cx="710825" cy="549200"/>
            </a:xfrm>
            <a:custGeom>
              <a:rect b="b" l="l" r="r" t="t"/>
              <a:pathLst>
                <a:path extrusionOk="0" h="21968" w="28433">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41"/>
            <p:cNvSpPr/>
            <p:nvPr/>
          </p:nvSpPr>
          <p:spPr>
            <a:xfrm>
              <a:off x="5082175" y="2323325"/>
              <a:ext cx="671525" cy="512000"/>
            </a:xfrm>
            <a:custGeom>
              <a:rect b="b" l="l" r="r" t="t"/>
              <a:pathLst>
                <a:path extrusionOk="0" h="20480" w="26861">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41"/>
            <p:cNvSpPr/>
            <p:nvPr/>
          </p:nvSpPr>
          <p:spPr>
            <a:xfrm>
              <a:off x="5121175" y="2355475"/>
              <a:ext cx="632825" cy="479850"/>
            </a:xfrm>
            <a:custGeom>
              <a:rect b="b" l="l" r="r" t="t"/>
              <a:pathLst>
                <a:path extrusionOk="0" h="19194" w="25313">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41"/>
            <p:cNvSpPr/>
            <p:nvPr/>
          </p:nvSpPr>
          <p:spPr>
            <a:xfrm>
              <a:off x="5160150" y="2382575"/>
              <a:ext cx="594150" cy="452750"/>
            </a:xfrm>
            <a:custGeom>
              <a:rect b="b" l="l" r="r" t="t"/>
              <a:pathLst>
                <a:path extrusionOk="0" h="18110" w="23766">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41"/>
            <p:cNvSpPr/>
            <p:nvPr/>
          </p:nvSpPr>
          <p:spPr>
            <a:xfrm>
              <a:off x="5198850" y="2407575"/>
              <a:ext cx="555150" cy="427750"/>
            </a:xfrm>
            <a:custGeom>
              <a:rect b="b" l="l" r="r" t="t"/>
              <a:pathLst>
                <a:path extrusionOk="0" h="17110" w="22206">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41"/>
            <p:cNvSpPr/>
            <p:nvPr/>
          </p:nvSpPr>
          <p:spPr>
            <a:xfrm>
              <a:off x="5238450" y="2429900"/>
              <a:ext cx="515550" cy="405425"/>
            </a:xfrm>
            <a:custGeom>
              <a:rect b="b" l="l" r="r" t="t"/>
              <a:pathLst>
                <a:path extrusionOk="0" h="16217" w="20622">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41"/>
            <p:cNvSpPr/>
            <p:nvPr/>
          </p:nvSpPr>
          <p:spPr>
            <a:xfrm>
              <a:off x="5277425" y="2451025"/>
              <a:ext cx="476575" cy="384300"/>
            </a:xfrm>
            <a:custGeom>
              <a:rect b="b" l="l" r="r" t="t"/>
              <a:pathLst>
                <a:path extrusionOk="0" h="15372" w="19063">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41"/>
            <p:cNvSpPr/>
            <p:nvPr/>
          </p:nvSpPr>
          <p:spPr>
            <a:xfrm>
              <a:off x="5317325" y="2471850"/>
              <a:ext cx="436675" cy="363175"/>
            </a:xfrm>
            <a:custGeom>
              <a:rect b="b" l="l" r="r" t="t"/>
              <a:pathLst>
                <a:path extrusionOk="0" h="14527" w="17467">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41"/>
            <p:cNvSpPr/>
            <p:nvPr/>
          </p:nvSpPr>
          <p:spPr>
            <a:xfrm>
              <a:off x="5356600" y="2493000"/>
              <a:ext cx="397400" cy="342025"/>
            </a:xfrm>
            <a:custGeom>
              <a:rect b="b" l="l" r="r" t="t"/>
              <a:pathLst>
                <a:path extrusionOk="0" h="13681" w="15896">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41"/>
            <p:cNvSpPr/>
            <p:nvPr/>
          </p:nvSpPr>
          <p:spPr>
            <a:xfrm>
              <a:off x="5396500" y="2514725"/>
              <a:ext cx="357200" cy="320300"/>
            </a:xfrm>
            <a:custGeom>
              <a:rect b="b" l="l" r="r" t="t"/>
              <a:pathLst>
                <a:path extrusionOk="0" h="12812" w="14288">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41"/>
            <p:cNvSpPr/>
            <p:nvPr/>
          </p:nvSpPr>
          <p:spPr>
            <a:xfrm>
              <a:off x="5436675" y="2538250"/>
              <a:ext cx="317025" cy="296775"/>
            </a:xfrm>
            <a:custGeom>
              <a:rect b="b" l="l" r="r" t="t"/>
              <a:pathLst>
                <a:path extrusionOk="0" h="11871" w="12681">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41"/>
            <p:cNvSpPr/>
            <p:nvPr/>
          </p:nvSpPr>
          <p:spPr>
            <a:xfrm>
              <a:off x="5476875" y="2563850"/>
              <a:ext cx="276825" cy="271175"/>
            </a:xfrm>
            <a:custGeom>
              <a:rect b="b" l="l" r="r" t="t"/>
              <a:pathLst>
                <a:path extrusionOk="0" h="10847" w="11073">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41"/>
            <p:cNvSpPr/>
            <p:nvPr/>
          </p:nvSpPr>
          <p:spPr>
            <a:xfrm>
              <a:off x="5517350" y="2592425"/>
              <a:ext cx="236650" cy="242900"/>
            </a:xfrm>
            <a:custGeom>
              <a:rect b="b" l="l" r="r" t="t"/>
              <a:pathLst>
                <a:path extrusionOk="0" h="9716" w="9466">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2" name="Google Shape;1762;p41"/>
          <p:cNvSpPr/>
          <p:nvPr/>
        </p:nvSpPr>
        <p:spPr>
          <a:xfrm>
            <a:off x="719850" y="3163520"/>
            <a:ext cx="2272200" cy="10203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41"/>
          <p:cNvSpPr/>
          <p:nvPr/>
        </p:nvSpPr>
        <p:spPr>
          <a:xfrm>
            <a:off x="3435900" y="3163520"/>
            <a:ext cx="2272200" cy="10203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41"/>
          <p:cNvSpPr/>
          <p:nvPr/>
        </p:nvSpPr>
        <p:spPr>
          <a:xfrm>
            <a:off x="6151800" y="3163520"/>
            <a:ext cx="2272200" cy="10203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41"/>
          <p:cNvSpPr/>
          <p:nvPr/>
        </p:nvSpPr>
        <p:spPr>
          <a:xfrm>
            <a:off x="1014300" y="1332338"/>
            <a:ext cx="1701900" cy="17019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41"/>
          <p:cNvSpPr/>
          <p:nvPr/>
        </p:nvSpPr>
        <p:spPr>
          <a:xfrm>
            <a:off x="3721050" y="1332338"/>
            <a:ext cx="1701900" cy="17019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41"/>
          <p:cNvSpPr/>
          <p:nvPr/>
        </p:nvSpPr>
        <p:spPr>
          <a:xfrm>
            <a:off x="6427800" y="1332338"/>
            <a:ext cx="1701900" cy="17019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68" name="Google Shape;1768;p41"/>
          <p:cNvGrpSpPr/>
          <p:nvPr/>
        </p:nvGrpSpPr>
        <p:grpSpPr>
          <a:xfrm rot="-5400000">
            <a:off x="6764145" y="14501"/>
            <a:ext cx="2394066" cy="2365402"/>
            <a:chOff x="3884100" y="2447750"/>
            <a:chExt cx="843575" cy="833475"/>
          </a:xfrm>
        </p:grpSpPr>
        <p:sp>
          <p:nvSpPr>
            <p:cNvPr id="1769" name="Google Shape;1769;p41"/>
            <p:cNvSpPr/>
            <p:nvPr/>
          </p:nvSpPr>
          <p:spPr>
            <a:xfrm>
              <a:off x="3884100" y="2447750"/>
              <a:ext cx="843300" cy="833175"/>
            </a:xfrm>
            <a:custGeom>
              <a:rect b="b" l="l" r="r" t="t"/>
              <a:pathLst>
                <a:path extrusionOk="0" h="33327" w="33732">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41"/>
            <p:cNvSpPr/>
            <p:nvPr/>
          </p:nvSpPr>
          <p:spPr>
            <a:xfrm>
              <a:off x="3936800" y="2490900"/>
              <a:ext cx="790600" cy="789125"/>
            </a:xfrm>
            <a:custGeom>
              <a:rect b="b" l="l" r="r" t="t"/>
              <a:pathLst>
                <a:path extrusionOk="0" h="31565" w="31624">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41"/>
            <p:cNvSpPr/>
            <p:nvPr/>
          </p:nvSpPr>
          <p:spPr>
            <a:xfrm>
              <a:off x="3979650" y="2534675"/>
              <a:ext cx="747450" cy="745650"/>
            </a:xfrm>
            <a:custGeom>
              <a:rect b="b" l="l" r="r" t="t"/>
              <a:pathLst>
                <a:path extrusionOk="0" h="29826" w="29898">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41"/>
            <p:cNvSpPr/>
            <p:nvPr/>
          </p:nvSpPr>
          <p:spPr>
            <a:xfrm>
              <a:off x="4016550" y="2577825"/>
              <a:ext cx="710850" cy="702200"/>
            </a:xfrm>
            <a:custGeom>
              <a:rect b="b" l="l" r="r" t="t"/>
              <a:pathLst>
                <a:path extrusionOk="0" h="28088" w="28434">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41"/>
            <p:cNvSpPr/>
            <p:nvPr/>
          </p:nvSpPr>
          <p:spPr>
            <a:xfrm>
              <a:off x="4048700" y="2621575"/>
              <a:ext cx="678700" cy="658450"/>
            </a:xfrm>
            <a:custGeom>
              <a:rect b="b" l="l" r="r" t="t"/>
              <a:pathLst>
                <a:path extrusionOk="0" h="26338" w="27148">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41"/>
            <p:cNvSpPr/>
            <p:nvPr/>
          </p:nvSpPr>
          <p:spPr>
            <a:xfrm>
              <a:off x="4078175" y="2665625"/>
              <a:ext cx="648925" cy="614700"/>
            </a:xfrm>
            <a:custGeom>
              <a:rect b="b" l="l" r="r" t="t"/>
              <a:pathLst>
                <a:path extrusionOk="0" h="24588" w="25957">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41"/>
            <p:cNvSpPr/>
            <p:nvPr/>
          </p:nvSpPr>
          <p:spPr>
            <a:xfrm>
              <a:off x="4106750" y="2708800"/>
              <a:ext cx="620650" cy="571225"/>
            </a:xfrm>
            <a:custGeom>
              <a:rect b="b" l="l" r="r" t="t"/>
              <a:pathLst>
                <a:path extrusionOk="0" h="22849" w="24826">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41"/>
            <p:cNvSpPr/>
            <p:nvPr/>
          </p:nvSpPr>
          <p:spPr>
            <a:xfrm>
              <a:off x="4133550" y="2753150"/>
              <a:ext cx="593850" cy="527175"/>
            </a:xfrm>
            <a:custGeom>
              <a:rect b="b" l="l" r="r" t="t"/>
              <a:pathLst>
                <a:path extrusionOk="0" h="21087" w="23754">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41"/>
            <p:cNvSpPr/>
            <p:nvPr/>
          </p:nvSpPr>
          <p:spPr>
            <a:xfrm>
              <a:off x="4160625" y="2796300"/>
              <a:ext cx="567050" cy="484025"/>
            </a:xfrm>
            <a:custGeom>
              <a:rect b="b" l="l" r="r" t="t"/>
              <a:pathLst>
                <a:path extrusionOk="0" h="19361" w="22682">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41"/>
            <p:cNvSpPr/>
            <p:nvPr/>
          </p:nvSpPr>
          <p:spPr>
            <a:xfrm>
              <a:off x="4188000" y="2840050"/>
              <a:ext cx="539675" cy="439975"/>
            </a:xfrm>
            <a:custGeom>
              <a:rect b="b" l="l" r="r" t="t"/>
              <a:pathLst>
                <a:path extrusionOk="0" h="17599" w="21587">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41"/>
            <p:cNvSpPr/>
            <p:nvPr/>
          </p:nvSpPr>
          <p:spPr>
            <a:xfrm>
              <a:off x="4216575" y="2884125"/>
              <a:ext cx="510825" cy="396200"/>
            </a:xfrm>
            <a:custGeom>
              <a:rect b="b" l="l" r="r" t="t"/>
              <a:pathLst>
                <a:path extrusionOk="0" h="15848" w="20433">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41"/>
            <p:cNvSpPr/>
            <p:nvPr/>
          </p:nvSpPr>
          <p:spPr>
            <a:xfrm>
              <a:off x="4247250" y="2927275"/>
              <a:ext cx="479850" cy="352750"/>
            </a:xfrm>
            <a:custGeom>
              <a:rect b="b" l="l" r="r" t="t"/>
              <a:pathLst>
                <a:path extrusionOk="0" h="14110" w="19194">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41"/>
            <p:cNvSpPr/>
            <p:nvPr/>
          </p:nvSpPr>
          <p:spPr>
            <a:xfrm>
              <a:off x="4281775" y="2971625"/>
              <a:ext cx="445625" cy="309300"/>
            </a:xfrm>
            <a:custGeom>
              <a:rect b="b" l="l" r="r" t="t"/>
              <a:pathLst>
                <a:path extrusionOk="0" h="12372" w="17825">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41"/>
            <p:cNvSpPr/>
            <p:nvPr/>
          </p:nvSpPr>
          <p:spPr>
            <a:xfrm>
              <a:off x="4320475" y="3015375"/>
              <a:ext cx="406925" cy="264950"/>
            </a:xfrm>
            <a:custGeom>
              <a:rect b="b" l="l" r="r" t="t"/>
              <a:pathLst>
                <a:path extrusionOk="0" h="10598" w="16277">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41"/>
            <p:cNvSpPr/>
            <p:nvPr/>
          </p:nvSpPr>
          <p:spPr>
            <a:xfrm>
              <a:off x="4364525" y="3058850"/>
              <a:ext cx="362875" cy="221475"/>
            </a:xfrm>
            <a:custGeom>
              <a:rect b="b" l="l" r="r" t="t"/>
              <a:pathLst>
                <a:path extrusionOk="0" h="8859" w="14515">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41"/>
            <p:cNvSpPr/>
            <p:nvPr/>
          </p:nvSpPr>
          <p:spPr>
            <a:xfrm>
              <a:off x="4414525" y="3102900"/>
              <a:ext cx="313150" cy="177425"/>
            </a:xfrm>
            <a:custGeom>
              <a:rect b="b" l="l" r="r" t="t"/>
              <a:pathLst>
                <a:path extrusionOk="0" h="7097" w="12526">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41"/>
            <p:cNvSpPr/>
            <p:nvPr/>
          </p:nvSpPr>
          <p:spPr>
            <a:xfrm>
              <a:off x="4472275" y="3146950"/>
              <a:ext cx="255125" cy="133375"/>
            </a:xfrm>
            <a:custGeom>
              <a:rect b="b" l="l" r="r" t="t"/>
              <a:pathLst>
                <a:path extrusionOk="0" h="5335" w="10205">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41"/>
            <p:cNvSpPr/>
            <p:nvPr/>
          </p:nvSpPr>
          <p:spPr>
            <a:xfrm>
              <a:off x="4539250" y="3190700"/>
              <a:ext cx="188150" cy="90525"/>
            </a:xfrm>
            <a:custGeom>
              <a:rect b="b" l="l" r="r" t="t"/>
              <a:pathLst>
                <a:path extrusionOk="0" h="3621" w="7526">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41"/>
            <p:cNvSpPr/>
            <p:nvPr/>
          </p:nvSpPr>
          <p:spPr>
            <a:xfrm>
              <a:off x="4619625" y="3234750"/>
              <a:ext cx="108050" cy="46175"/>
            </a:xfrm>
            <a:custGeom>
              <a:rect b="b" l="l" r="r" t="t"/>
              <a:pathLst>
                <a:path extrusionOk="0" h="1847" w="4322">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41"/>
            <p:cNvSpPr/>
            <p:nvPr/>
          </p:nvSpPr>
          <p:spPr>
            <a:xfrm>
              <a:off x="4720825" y="3278200"/>
              <a:ext cx="6575" cy="2725"/>
            </a:xfrm>
            <a:custGeom>
              <a:rect b="b" l="l" r="r" t="t"/>
              <a:pathLst>
                <a:path extrusionOk="0" h="109" w="263">
                  <a:moveTo>
                    <a:pt x="262" y="1"/>
                  </a:moveTo>
                  <a:cubicBezTo>
                    <a:pt x="179" y="25"/>
                    <a:pt x="83" y="60"/>
                    <a:pt x="0" y="108"/>
                  </a:cubicBezTo>
                  <a:lnTo>
                    <a:pt x="262" y="108"/>
                  </a:lnTo>
                  <a:lnTo>
                    <a:pt x="26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9" name="Google Shape;1789;p41"/>
          <p:cNvGrpSpPr/>
          <p:nvPr/>
        </p:nvGrpSpPr>
        <p:grpSpPr>
          <a:xfrm flipH="1" rot="5400000">
            <a:off x="-14205" y="14501"/>
            <a:ext cx="2394066" cy="2365402"/>
            <a:chOff x="3884100" y="2447750"/>
            <a:chExt cx="843575" cy="833475"/>
          </a:xfrm>
        </p:grpSpPr>
        <p:sp>
          <p:nvSpPr>
            <p:cNvPr id="1790" name="Google Shape;1790;p41"/>
            <p:cNvSpPr/>
            <p:nvPr/>
          </p:nvSpPr>
          <p:spPr>
            <a:xfrm>
              <a:off x="3884100" y="2447750"/>
              <a:ext cx="843300" cy="833175"/>
            </a:xfrm>
            <a:custGeom>
              <a:rect b="b" l="l" r="r" t="t"/>
              <a:pathLst>
                <a:path extrusionOk="0" h="33327" w="33732">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41"/>
            <p:cNvSpPr/>
            <p:nvPr/>
          </p:nvSpPr>
          <p:spPr>
            <a:xfrm>
              <a:off x="3936800" y="2490900"/>
              <a:ext cx="790600" cy="789125"/>
            </a:xfrm>
            <a:custGeom>
              <a:rect b="b" l="l" r="r" t="t"/>
              <a:pathLst>
                <a:path extrusionOk="0" h="31565" w="31624">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41"/>
            <p:cNvSpPr/>
            <p:nvPr/>
          </p:nvSpPr>
          <p:spPr>
            <a:xfrm>
              <a:off x="3979650" y="2534675"/>
              <a:ext cx="747450" cy="745650"/>
            </a:xfrm>
            <a:custGeom>
              <a:rect b="b" l="l" r="r" t="t"/>
              <a:pathLst>
                <a:path extrusionOk="0" h="29826" w="29898">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41"/>
            <p:cNvSpPr/>
            <p:nvPr/>
          </p:nvSpPr>
          <p:spPr>
            <a:xfrm>
              <a:off x="4016550" y="2577825"/>
              <a:ext cx="710850" cy="702200"/>
            </a:xfrm>
            <a:custGeom>
              <a:rect b="b" l="l" r="r" t="t"/>
              <a:pathLst>
                <a:path extrusionOk="0" h="28088" w="28434">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41"/>
            <p:cNvSpPr/>
            <p:nvPr/>
          </p:nvSpPr>
          <p:spPr>
            <a:xfrm>
              <a:off x="4048700" y="2621575"/>
              <a:ext cx="678700" cy="658450"/>
            </a:xfrm>
            <a:custGeom>
              <a:rect b="b" l="l" r="r" t="t"/>
              <a:pathLst>
                <a:path extrusionOk="0" h="26338" w="27148">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41"/>
            <p:cNvSpPr/>
            <p:nvPr/>
          </p:nvSpPr>
          <p:spPr>
            <a:xfrm>
              <a:off x="4078175" y="2665625"/>
              <a:ext cx="648925" cy="614700"/>
            </a:xfrm>
            <a:custGeom>
              <a:rect b="b" l="l" r="r" t="t"/>
              <a:pathLst>
                <a:path extrusionOk="0" h="24588" w="25957">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41"/>
            <p:cNvSpPr/>
            <p:nvPr/>
          </p:nvSpPr>
          <p:spPr>
            <a:xfrm>
              <a:off x="4106750" y="2708800"/>
              <a:ext cx="620650" cy="571225"/>
            </a:xfrm>
            <a:custGeom>
              <a:rect b="b" l="l" r="r" t="t"/>
              <a:pathLst>
                <a:path extrusionOk="0" h="22849" w="24826">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41"/>
            <p:cNvSpPr/>
            <p:nvPr/>
          </p:nvSpPr>
          <p:spPr>
            <a:xfrm>
              <a:off x="4133550" y="2753150"/>
              <a:ext cx="593850" cy="527175"/>
            </a:xfrm>
            <a:custGeom>
              <a:rect b="b" l="l" r="r" t="t"/>
              <a:pathLst>
                <a:path extrusionOk="0" h="21087" w="23754">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41"/>
            <p:cNvSpPr/>
            <p:nvPr/>
          </p:nvSpPr>
          <p:spPr>
            <a:xfrm>
              <a:off x="4160625" y="2796300"/>
              <a:ext cx="567050" cy="484025"/>
            </a:xfrm>
            <a:custGeom>
              <a:rect b="b" l="l" r="r" t="t"/>
              <a:pathLst>
                <a:path extrusionOk="0" h="19361" w="22682">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41"/>
            <p:cNvSpPr/>
            <p:nvPr/>
          </p:nvSpPr>
          <p:spPr>
            <a:xfrm>
              <a:off x="4188000" y="2840050"/>
              <a:ext cx="539675" cy="439975"/>
            </a:xfrm>
            <a:custGeom>
              <a:rect b="b" l="l" r="r" t="t"/>
              <a:pathLst>
                <a:path extrusionOk="0" h="17599" w="21587">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41"/>
            <p:cNvSpPr/>
            <p:nvPr/>
          </p:nvSpPr>
          <p:spPr>
            <a:xfrm>
              <a:off x="4216575" y="2884125"/>
              <a:ext cx="510825" cy="396200"/>
            </a:xfrm>
            <a:custGeom>
              <a:rect b="b" l="l" r="r" t="t"/>
              <a:pathLst>
                <a:path extrusionOk="0" h="15848" w="20433">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41"/>
            <p:cNvSpPr/>
            <p:nvPr/>
          </p:nvSpPr>
          <p:spPr>
            <a:xfrm>
              <a:off x="4247250" y="2927275"/>
              <a:ext cx="479850" cy="352750"/>
            </a:xfrm>
            <a:custGeom>
              <a:rect b="b" l="l" r="r" t="t"/>
              <a:pathLst>
                <a:path extrusionOk="0" h="14110" w="19194">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41"/>
            <p:cNvSpPr/>
            <p:nvPr/>
          </p:nvSpPr>
          <p:spPr>
            <a:xfrm>
              <a:off x="4281775" y="2971625"/>
              <a:ext cx="445625" cy="309300"/>
            </a:xfrm>
            <a:custGeom>
              <a:rect b="b" l="l" r="r" t="t"/>
              <a:pathLst>
                <a:path extrusionOk="0" h="12372" w="17825">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41"/>
            <p:cNvSpPr/>
            <p:nvPr/>
          </p:nvSpPr>
          <p:spPr>
            <a:xfrm>
              <a:off x="4320475" y="3015375"/>
              <a:ext cx="406925" cy="264950"/>
            </a:xfrm>
            <a:custGeom>
              <a:rect b="b" l="l" r="r" t="t"/>
              <a:pathLst>
                <a:path extrusionOk="0" h="10598" w="16277">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41"/>
            <p:cNvSpPr/>
            <p:nvPr/>
          </p:nvSpPr>
          <p:spPr>
            <a:xfrm>
              <a:off x="4364525" y="3058850"/>
              <a:ext cx="362875" cy="221475"/>
            </a:xfrm>
            <a:custGeom>
              <a:rect b="b" l="l" r="r" t="t"/>
              <a:pathLst>
                <a:path extrusionOk="0" h="8859" w="14515">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41"/>
            <p:cNvSpPr/>
            <p:nvPr/>
          </p:nvSpPr>
          <p:spPr>
            <a:xfrm>
              <a:off x="4414525" y="3102900"/>
              <a:ext cx="313150" cy="177425"/>
            </a:xfrm>
            <a:custGeom>
              <a:rect b="b" l="l" r="r" t="t"/>
              <a:pathLst>
                <a:path extrusionOk="0" h="7097" w="12526">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41"/>
            <p:cNvSpPr/>
            <p:nvPr/>
          </p:nvSpPr>
          <p:spPr>
            <a:xfrm>
              <a:off x="4472275" y="3146950"/>
              <a:ext cx="255125" cy="133375"/>
            </a:xfrm>
            <a:custGeom>
              <a:rect b="b" l="l" r="r" t="t"/>
              <a:pathLst>
                <a:path extrusionOk="0" h="5335" w="10205">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41"/>
            <p:cNvSpPr/>
            <p:nvPr/>
          </p:nvSpPr>
          <p:spPr>
            <a:xfrm>
              <a:off x="4539250" y="3190700"/>
              <a:ext cx="188150" cy="90525"/>
            </a:xfrm>
            <a:custGeom>
              <a:rect b="b" l="l" r="r" t="t"/>
              <a:pathLst>
                <a:path extrusionOk="0" h="3621" w="7526">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41"/>
            <p:cNvSpPr/>
            <p:nvPr/>
          </p:nvSpPr>
          <p:spPr>
            <a:xfrm>
              <a:off x="4619625" y="3234750"/>
              <a:ext cx="108050" cy="46175"/>
            </a:xfrm>
            <a:custGeom>
              <a:rect b="b" l="l" r="r" t="t"/>
              <a:pathLst>
                <a:path extrusionOk="0" h="1847" w="4322">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41"/>
            <p:cNvSpPr/>
            <p:nvPr/>
          </p:nvSpPr>
          <p:spPr>
            <a:xfrm>
              <a:off x="4720825" y="3278200"/>
              <a:ext cx="6575" cy="2725"/>
            </a:xfrm>
            <a:custGeom>
              <a:rect b="b" l="l" r="r" t="t"/>
              <a:pathLst>
                <a:path extrusionOk="0" h="109" w="263">
                  <a:moveTo>
                    <a:pt x="262" y="1"/>
                  </a:moveTo>
                  <a:cubicBezTo>
                    <a:pt x="179" y="25"/>
                    <a:pt x="83" y="60"/>
                    <a:pt x="0" y="108"/>
                  </a:cubicBezTo>
                  <a:lnTo>
                    <a:pt x="262" y="108"/>
                  </a:lnTo>
                  <a:lnTo>
                    <a:pt x="26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0" name="Google Shape;1810;p41"/>
          <p:cNvGrpSpPr/>
          <p:nvPr/>
        </p:nvGrpSpPr>
        <p:grpSpPr>
          <a:xfrm>
            <a:off x="7014828" y="3441608"/>
            <a:ext cx="2140568" cy="1701902"/>
            <a:chOff x="5005075" y="2239400"/>
            <a:chExt cx="749525" cy="595925"/>
          </a:xfrm>
        </p:grpSpPr>
        <p:sp>
          <p:nvSpPr>
            <p:cNvPr id="1811" name="Google Shape;1811;p41"/>
            <p:cNvSpPr/>
            <p:nvPr/>
          </p:nvSpPr>
          <p:spPr>
            <a:xfrm>
              <a:off x="5005075" y="2239400"/>
              <a:ext cx="748925" cy="595925"/>
            </a:xfrm>
            <a:custGeom>
              <a:rect b="b" l="l" r="r" t="t"/>
              <a:pathLst>
                <a:path extrusionOk="0" h="23837" w="29957">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41"/>
            <p:cNvSpPr/>
            <p:nvPr/>
          </p:nvSpPr>
          <p:spPr>
            <a:xfrm>
              <a:off x="5043775" y="2286125"/>
              <a:ext cx="710825" cy="549200"/>
            </a:xfrm>
            <a:custGeom>
              <a:rect b="b" l="l" r="r" t="t"/>
              <a:pathLst>
                <a:path extrusionOk="0" h="21968" w="28433">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41"/>
            <p:cNvSpPr/>
            <p:nvPr/>
          </p:nvSpPr>
          <p:spPr>
            <a:xfrm>
              <a:off x="5082175" y="2323325"/>
              <a:ext cx="671525" cy="512000"/>
            </a:xfrm>
            <a:custGeom>
              <a:rect b="b" l="l" r="r" t="t"/>
              <a:pathLst>
                <a:path extrusionOk="0" h="20480" w="26861">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41"/>
            <p:cNvSpPr/>
            <p:nvPr/>
          </p:nvSpPr>
          <p:spPr>
            <a:xfrm>
              <a:off x="5121175" y="2355475"/>
              <a:ext cx="632825" cy="479850"/>
            </a:xfrm>
            <a:custGeom>
              <a:rect b="b" l="l" r="r" t="t"/>
              <a:pathLst>
                <a:path extrusionOk="0" h="19194" w="25313">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41"/>
            <p:cNvSpPr/>
            <p:nvPr/>
          </p:nvSpPr>
          <p:spPr>
            <a:xfrm>
              <a:off x="5160150" y="2382575"/>
              <a:ext cx="594150" cy="452750"/>
            </a:xfrm>
            <a:custGeom>
              <a:rect b="b" l="l" r="r" t="t"/>
              <a:pathLst>
                <a:path extrusionOk="0" h="18110" w="23766">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41"/>
            <p:cNvSpPr/>
            <p:nvPr/>
          </p:nvSpPr>
          <p:spPr>
            <a:xfrm>
              <a:off x="5198850" y="2407575"/>
              <a:ext cx="555150" cy="427750"/>
            </a:xfrm>
            <a:custGeom>
              <a:rect b="b" l="l" r="r" t="t"/>
              <a:pathLst>
                <a:path extrusionOk="0" h="17110" w="22206">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41"/>
            <p:cNvSpPr/>
            <p:nvPr/>
          </p:nvSpPr>
          <p:spPr>
            <a:xfrm>
              <a:off x="5238450" y="2429900"/>
              <a:ext cx="515550" cy="405425"/>
            </a:xfrm>
            <a:custGeom>
              <a:rect b="b" l="l" r="r" t="t"/>
              <a:pathLst>
                <a:path extrusionOk="0" h="16217" w="20622">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41"/>
            <p:cNvSpPr/>
            <p:nvPr/>
          </p:nvSpPr>
          <p:spPr>
            <a:xfrm>
              <a:off x="5277425" y="2451025"/>
              <a:ext cx="476575" cy="384300"/>
            </a:xfrm>
            <a:custGeom>
              <a:rect b="b" l="l" r="r" t="t"/>
              <a:pathLst>
                <a:path extrusionOk="0" h="15372" w="19063">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41"/>
            <p:cNvSpPr/>
            <p:nvPr/>
          </p:nvSpPr>
          <p:spPr>
            <a:xfrm>
              <a:off x="5317325" y="2471850"/>
              <a:ext cx="436675" cy="363175"/>
            </a:xfrm>
            <a:custGeom>
              <a:rect b="b" l="l" r="r" t="t"/>
              <a:pathLst>
                <a:path extrusionOk="0" h="14527" w="17467">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41"/>
            <p:cNvSpPr/>
            <p:nvPr/>
          </p:nvSpPr>
          <p:spPr>
            <a:xfrm>
              <a:off x="5356600" y="2493000"/>
              <a:ext cx="397400" cy="342025"/>
            </a:xfrm>
            <a:custGeom>
              <a:rect b="b" l="l" r="r" t="t"/>
              <a:pathLst>
                <a:path extrusionOk="0" h="13681" w="15896">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41"/>
            <p:cNvSpPr/>
            <p:nvPr/>
          </p:nvSpPr>
          <p:spPr>
            <a:xfrm>
              <a:off x="5396500" y="2514725"/>
              <a:ext cx="357200" cy="320300"/>
            </a:xfrm>
            <a:custGeom>
              <a:rect b="b" l="l" r="r" t="t"/>
              <a:pathLst>
                <a:path extrusionOk="0" h="12812" w="14288">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41"/>
            <p:cNvSpPr/>
            <p:nvPr/>
          </p:nvSpPr>
          <p:spPr>
            <a:xfrm>
              <a:off x="5436675" y="2538250"/>
              <a:ext cx="317025" cy="296775"/>
            </a:xfrm>
            <a:custGeom>
              <a:rect b="b" l="l" r="r" t="t"/>
              <a:pathLst>
                <a:path extrusionOk="0" h="11871" w="12681">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41"/>
            <p:cNvSpPr/>
            <p:nvPr/>
          </p:nvSpPr>
          <p:spPr>
            <a:xfrm>
              <a:off x="5476875" y="2563850"/>
              <a:ext cx="276825" cy="271175"/>
            </a:xfrm>
            <a:custGeom>
              <a:rect b="b" l="l" r="r" t="t"/>
              <a:pathLst>
                <a:path extrusionOk="0" h="10847" w="11073">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41"/>
            <p:cNvSpPr/>
            <p:nvPr/>
          </p:nvSpPr>
          <p:spPr>
            <a:xfrm>
              <a:off x="5517350" y="2592425"/>
              <a:ext cx="236650" cy="242900"/>
            </a:xfrm>
            <a:custGeom>
              <a:rect b="b" l="l" r="r" t="t"/>
              <a:pathLst>
                <a:path extrusionOk="0" h="9716" w="9466">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5" name="Google Shape;1825;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26" name="Google Shape;1826;p41"/>
          <p:cNvSpPr txBox="1"/>
          <p:nvPr>
            <p:ph idx="2" type="title"/>
          </p:nvPr>
        </p:nvSpPr>
        <p:spPr>
          <a:xfrm>
            <a:off x="738300" y="3163525"/>
            <a:ext cx="22539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27" name="Google Shape;1827;p41"/>
          <p:cNvSpPr txBox="1"/>
          <p:nvPr>
            <p:ph idx="1" type="subTitle"/>
          </p:nvPr>
        </p:nvSpPr>
        <p:spPr>
          <a:xfrm>
            <a:off x="738300" y="3573977"/>
            <a:ext cx="2253900" cy="62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28" name="Google Shape;1828;p41"/>
          <p:cNvSpPr txBox="1"/>
          <p:nvPr>
            <p:ph idx="3" type="title"/>
          </p:nvPr>
        </p:nvSpPr>
        <p:spPr>
          <a:xfrm>
            <a:off x="3445088" y="3163525"/>
            <a:ext cx="22539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29" name="Google Shape;1829;p41"/>
          <p:cNvSpPr txBox="1"/>
          <p:nvPr>
            <p:ph idx="4" type="subTitle"/>
          </p:nvPr>
        </p:nvSpPr>
        <p:spPr>
          <a:xfrm>
            <a:off x="3445088" y="3573977"/>
            <a:ext cx="2253900" cy="62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30" name="Google Shape;1830;p41"/>
          <p:cNvSpPr txBox="1"/>
          <p:nvPr>
            <p:ph idx="5" type="title"/>
          </p:nvPr>
        </p:nvSpPr>
        <p:spPr>
          <a:xfrm>
            <a:off x="6151950" y="3163525"/>
            <a:ext cx="22539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31" name="Google Shape;1831;p41"/>
          <p:cNvSpPr txBox="1"/>
          <p:nvPr>
            <p:ph idx="6" type="subTitle"/>
          </p:nvPr>
        </p:nvSpPr>
        <p:spPr>
          <a:xfrm>
            <a:off x="6151951" y="3573977"/>
            <a:ext cx="2253900" cy="62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30">
    <p:spTree>
      <p:nvGrpSpPr>
        <p:cNvPr id="1832" name="Shape 1832"/>
        <p:cNvGrpSpPr/>
        <p:nvPr/>
      </p:nvGrpSpPr>
      <p:grpSpPr>
        <a:xfrm>
          <a:off x="0" y="0"/>
          <a:ext cx="0" cy="0"/>
          <a:chOff x="0" y="0"/>
          <a:chExt cx="0" cy="0"/>
        </a:xfrm>
      </p:grpSpPr>
      <p:grpSp>
        <p:nvGrpSpPr>
          <p:cNvPr id="1833" name="Google Shape;1833;p42"/>
          <p:cNvGrpSpPr/>
          <p:nvPr/>
        </p:nvGrpSpPr>
        <p:grpSpPr>
          <a:xfrm rot="5400000">
            <a:off x="6561538" y="2566414"/>
            <a:ext cx="1412219" cy="3741959"/>
            <a:chOff x="2771175" y="2473050"/>
            <a:chExt cx="613475" cy="1625525"/>
          </a:xfrm>
        </p:grpSpPr>
        <p:sp>
          <p:nvSpPr>
            <p:cNvPr id="1834" name="Google Shape;1834;p42"/>
            <p:cNvSpPr/>
            <p:nvPr/>
          </p:nvSpPr>
          <p:spPr>
            <a:xfrm>
              <a:off x="2771175" y="2473050"/>
              <a:ext cx="613200" cy="1625525"/>
            </a:xfrm>
            <a:custGeom>
              <a:rect b="b" l="l" r="r" t="t"/>
              <a:pathLst>
                <a:path extrusionOk="0" h="65021" w="24528">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42"/>
            <p:cNvSpPr/>
            <p:nvPr/>
          </p:nvSpPr>
          <p:spPr>
            <a:xfrm>
              <a:off x="2811350" y="2473650"/>
              <a:ext cx="573025" cy="1468650"/>
            </a:xfrm>
            <a:custGeom>
              <a:rect b="b" l="l" r="r" t="t"/>
              <a:pathLst>
                <a:path extrusionOk="0" h="58746" w="22921">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42"/>
            <p:cNvSpPr/>
            <p:nvPr/>
          </p:nvSpPr>
          <p:spPr>
            <a:xfrm>
              <a:off x="2851825" y="2473650"/>
              <a:ext cx="532550" cy="1401375"/>
            </a:xfrm>
            <a:custGeom>
              <a:rect b="b" l="l" r="r" t="t"/>
              <a:pathLst>
                <a:path extrusionOk="0" h="56055" w="21302">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42"/>
            <p:cNvSpPr/>
            <p:nvPr/>
          </p:nvSpPr>
          <p:spPr>
            <a:xfrm>
              <a:off x="2892600" y="2473650"/>
              <a:ext cx="492050" cy="1352575"/>
            </a:xfrm>
            <a:custGeom>
              <a:rect b="b" l="l" r="r" t="t"/>
              <a:pathLst>
                <a:path extrusionOk="0" h="54103" w="19682">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42"/>
            <p:cNvSpPr/>
            <p:nvPr/>
          </p:nvSpPr>
          <p:spPr>
            <a:xfrm>
              <a:off x="2932800" y="2473050"/>
              <a:ext cx="451575" cy="1312975"/>
            </a:xfrm>
            <a:custGeom>
              <a:rect b="b" l="l" r="r" t="t"/>
              <a:pathLst>
                <a:path extrusionOk="0" h="52519" w="18063">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42"/>
            <p:cNvSpPr/>
            <p:nvPr/>
          </p:nvSpPr>
          <p:spPr>
            <a:xfrm>
              <a:off x="2973275" y="2473350"/>
              <a:ext cx="411100" cy="1277275"/>
            </a:xfrm>
            <a:custGeom>
              <a:rect b="b" l="l" r="r" t="t"/>
              <a:pathLst>
                <a:path extrusionOk="0" h="51091" w="16444">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42"/>
            <p:cNvSpPr/>
            <p:nvPr/>
          </p:nvSpPr>
          <p:spPr>
            <a:xfrm>
              <a:off x="3013750" y="2473350"/>
              <a:ext cx="370900" cy="1244525"/>
            </a:xfrm>
            <a:custGeom>
              <a:rect b="b" l="l" r="r" t="t"/>
              <a:pathLst>
                <a:path extrusionOk="0" h="49781" w="14836">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42"/>
            <p:cNvSpPr/>
            <p:nvPr/>
          </p:nvSpPr>
          <p:spPr>
            <a:xfrm>
              <a:off x="3053950" y="2473350"/>
              <a:ext cx="330700" cy="1212675"/>
            </a:xfrm>
            <a:custGeom>
              <a:rect b="b" l="l" r="r" t="t"/>
              <a:pathLst>
                <a:path extrusionOk="0" h="48507" w="13228">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42"/>
            <p:cNvSpPr/>
            <p:nvPr/>
          </p:nvSpPr>
          <p:spPr>
            <a:xfrm>
              <a:off x="3094425" y="2473050"/>
              <a:ext cx="290225" cy="1179925"/>
            </a:xfrm>
            <a:custGeom>
              <a:rect b="b" l="l" r="r" t="t"/>
              <a:pathLst>
                <a:path extrusionOk="0" h="47197" w="11609">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42"/>
            <p:cNvSpPr/>
            <p:nvPr/>
          </p:nvSpPr>
          <p:spPr>
            <a:xfrm>
              <a:off x="3135200" y="2473350"/>
              <a:ext cx="249450" cy="1144500"/>
            </a:xfrm>
            <a:custGeom>
              <a:rect b="b" l="l" r="r" t="t"/>
              <a:pathLst>
                <a:path extrusionOk="0" h="45780" w="9978">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42"/>
            <p:cNvSpPr/>
            <p:nvPr/>
          </p:nvSpPr>
          <p:spPr>
            <a:xfrm>
              <a:off x="3175375" y="2473350"/>
              <a:ext cx="209275" cy="1104625"/>
            </a:xfrm>
            <a:custGeom>
              <a:rect b="b" l="l" r="r" t="t"/>
              <a:pathLst>
                <a:path extrusionOk="0" h="44185" w="8371">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42"/>
            <p:cNvSpPr/>
            <p:nvPr/>
          </p:nvSpPr>
          <p:spPr>
            <a:xfrm>
              <a:off x="3215875" y="2473350"/>
              <a:ext cx="168775" cy="1056700"/>
            </a:xfrm>
            <a:custGeom>
              <a:rect b="b" l="l" r="r" t="t"/>
              <a:pathLst>
                <a:path extrusionOk="0" h="42268" w="6751">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42"/>
            <p:cNvSpPr/>
            <p:nvPr/>
          </p:nvSpPr>
          <p:spPr>
            <a:xfrm>
              <a:off x="3256050" y="2498050"/>
              <a:ext cx="128325" cy="971875"/>
            </a:xfrm>
            <a:custGeom>
              <a:rect b="b" l="l" r="r" t="t"/>
              <a:pathLst>
                <a:path extrusionOk="0" h="38875" w="5133">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42"/>
            <p:cNvSpPr/>
            <p:nvPr/>
          </p:nvSpPr>
          <p:spPr>
            <a:xfrm>
              <a:off x="3296525" y="2591225"/>
              <a:ext cx="88125" cy="800725"/>
            </a:xfrm>
            <a:custGeom>
              <a:rect b="b" l="l" r="r" t="t"/>
              <a:pathLst>
                <a:path extrusionOk="0" h="32029" w="3525">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42"/>
            <p:cNvSpPr/>
            <p:nvPr/>
          </p:nvSpPr>
          <p:spPr>
            <a:xfrm>
              <a:off x="3339700" y="2726350"/>
              <a:ext cx="44675" cy="553075"/>
            </a:xfrm>
            <a:custGeom>
              <a:rect b="b" l="l" r="r" t="t"/>
              <a:pathLst>
                <a:path extrusionOk="0" h="22123" w="1787">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9" name="Google Shape;1849;p42"/>
          <p:cNvGrpSpPr/>
          <p:nvPr/>
        </p:nvGrpSpPr>
        <p:grpSpPr>
          <a:xfrm rot="-5400000">
            <a:off x="1164863" y="-1183736"/>
            <a:ext cx="1412219" cy="3741959"/>
            <a:chOff x="2771175" y="2473050"/>
            <a:chExt cx="613475" cy="1625525"/>
          </a:xfrm>
        </p:grpSpPr>
        <p:sp>
          <p:nvSpPr>
            <p:cNvPr id="1850" name="Google Shape;1850;p42"/>
            <p:cNvSpPr/>
            <p:nvPr/>
          </p:nvSpPr>
          <p:spPr>
            <a:xfrm>
              <a:off x="2771175" y="2473050"/>
              <a:ext cx="613200" cy="1625525"/>
            </a:xfrm>
            <a:custGeom>
              <a:rect b="b" l="l" r="r" t="t"/>
              <a:pathLst>
                <a:path extrusionOk="0" h="65021" w="24528">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42"/>
            <p:cNvSpPr/>
            <p:nvPr/>
          </p:nvSpPr>
          <p:spPr>
            <a:xfrm>
              <a:off x="2811350" y="2473650"/>
              <a:ext cx="573025" cy="1468650"/>
            </a:xfrm>
            <a:custGeom>
              <a:rect b="b" l="l" r="r" t="t"/>
              <a:pathLst>
                <a:path extrusionOk="0" h="58746" w="22921">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42"/>
            <p:cNvSpPr/>
            <p:nvPr/>
          </p:nvSpPr>
          <p:spPr>
            <a:xfrm>
              <a:off x="2851825" y="2473650"/>
              <a:ext cx="532550" cy="1401375"/>
            </a:xfrm>
            <a:custGeom>
              <a:rect b="b" l="l" r="r" t="t"/>
              <a:pathLst>
                <a:path extrusionOk="0" h="56055" w="21302">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42"/>
            <p:cNvSpPr/>
            <p:nvPr/>
          </p:nvSpPr>
          <p:spPr>
            <a:xfrm>
              <a:off x="2892600" y="2473650"/>
              <a:ext cx="492050" cy="1352575"/>
            </a:xfrm>
            <a:custGeom>
              <a:rect b="b" l="l" r="r" t="t"/>
              <a:pathLst>
                <a:path extrusionOk="0" h="54103" w="19682">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42"/>
            <p:cNvSpPr/>
            <p:nvPr/>
          </p:nvSpPr>
          <p:spPr>
            <a:xfrm>
              <a:off x="2932800" y="2473050"/>
              <a:ext cx="451575" cy="1312975"/>
            </a:xfrm>
            <a:custGeom>
              <a:rect b="b" l="l" r="r" t="t"/>
              <a:pathLst>
                <a:path extrusionOk="0" h="52519" w="18063">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42"/>
            <p:cNvSpPr/>
            <p:nvPr/>
          </p:nvSpPr>
          <p:spPr>
            <a:xfrm>
              <a:off x="2973275" y="2473350"/>
              <a:ext cx="411100" cy="1277275"/>
            </a:xfrm>
            <a:custGeom>
              <a:rect b="b" l="l" r="r" t="t"/>
              <a:pathLst>
                <a:path extrusionOk="0" h="51091" w="16444">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42"/>
            <p:cNvSpPr/>
            <p:nvPr/>
          </p:nvSpPr>
          <p:spPr>
            <a:xfrm>
              <a:off x="3013750" y="2473350"/>
              <a:ext cx="370900" cy="1244525"/>
            </a:xfrm>
            <a:custGeom>
              <a:rect b="b" l="l" r="r" t="t"/>
              <a:pathLst>
                <a:path extrusionOk="0" h="49781" w="14836">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42"/>
            <p:cNvSpPr/>
            <p:nvPr/>
          </p:nvSpPr>
          <p:spPr>
            <a:xfrm>
              <a:off x="3053950" y="2473350"/>
              <a:ext cx="330700" cy="1212675"/>
            </a:xfrm>
            <a:custGeom>
              <a:rect b="b" l="l" r="r" t="t"/>
              <a:pathLst>
                <a:path extrusionOk="0" h="48507" w="13228">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42"/>
            <p:cNvSpPr/>
            <p:nvPr/>
          </p:nvSpPr>
          <p:spPr>
            <a:xfrm>
              <a:off x="3094425" y="2473050"/>
              <a:ext cx="290225" cy="1179925"/>
            </a:xfrm>
            <a:custGeom>
              <a:rect b="b" l="l" r="r" t="t"/>
              <a:pathLst>
                <a:path extrusionOk="0" h="47197" w="11609">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42"/>
            <p:cNvSpPr/>
            <p:nvPr/>
          </p:nvSpPr>
          <p:spPr>
            <a:xfrm>
              <a:off x="3135200" y="2473350"/>
              <a:ext cx="249450" cy="1144500"/>
            </a:xfrm>
            <a:custGeom>
              <a:rect b="b" l="l" r="r" t="t"/>
              <a:pathLst>
                <a:path extrusionOk="0" h="45780" w="9978">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42"/>
            <p:cNvSpPr/>
            <p:nvPr/>
          </p:nvSpPr>
          <p:spPr>
            <a:xfrm>
              <a:off x="3175375" y="2473350"/>
              <a:ext cx="209275" cy="1104625"/>
            </a:xfrm>
            <a:custGeom>
              <a:rect b="b" l="l" r="r" t="t"/>
              <a:pathLst>
                <a:path extrusionOk="0" h="44185" w="8371">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42"/>
            <p:cNvSpPr/>
            <p:nvPr/>
          </p:nvSpPr>
          <p:spPr>
            <a:xfrm>
              <a:off x="3215875" y="2473350"/>
              <a:ext cx="168775" cy="1056700"/>
            </a:xfrm>
            <a:custGeom>
              <a:rect b="b" l="l" r="r" t="t"/>
              <a:pathLst>
                <a:path extrusionOk="0" h="42268" w="6751">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42"/>
            <p:cNvSpPr/>
            <p:nvPr/>
          </p:nvSpPr>
          <p:spPr>
            <a:xfrm>
              <a:off x="3256050" y="2498050"/>
              <a:ext cx="128325" cy="971875"/>
            </a:xfrm>
            <a:custGeom>
              <a:rect b="b" l="l" r="r" t="t"/>
              <a:pathLst>
                <a:path extrusionOk="0" h="38875" w="5133">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42"/>
            <p:cNvSpPr/>
            <p:nvPr/>
          </p:nvSpPr>
          <p:spPr>
            <a:xfrm>
              <a:off x="3296525" y="2591225"/>
              <a:ext cx="88125" cy="800725"/>
            </a:xfrm>
            <a:custGeom>
              <a:rect b="b" l="l" r="r" t="t"/>
              <a:pathLst>
                <a:path extrusionOk="0" h="32029" w="3525">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42"/>
            <p:cNvSpPr/>
            <p:nvPr/>
          </p:nvSpPr>
          <p:spPr>
            <a:xfrm>
              <a:off x="3339700" y="2726350"/>
              <a:ext cx="44675" cy="553075"/>
            </a:xfrm>
            <a:custGeom>
              <a:rect b="b" l="l" r="r" t="t"/>
              <a:pathLst>
                <a:path extrusionOk="0" h="22123" w="1787">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5" name="Google Shape;1865;p42"/>
          <p:cNvSpPr txBox="1"/>
          <p:nvPr>
            <p:ph type="title"/>
          </p:nvPr>
        </p:nvSpPr>
        <p:spPr>
          <a:xfrm>
            <a:off x="2351662" y="3136118"/>
            <a:ext cx="2095200" cy="527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66" name="Google Shape;1866;p42"/>
          <p:cNvSpPr txBox="1"/>
          <p:nvPr>
            <p:ph idx="1" type="subTitle"/>
          </p:nvPr>
        </p:nvSpPr>
        <p:spPr>
          <a:xfrm>
            <a:off x="2351662" y="3546569"/>
            <a:ext cx="2095200" cy="62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67" name="Google Shape;1867;p42"/>
          <p:cNvSpPr txBox="1"/>
          <p:nvPr>
            <p:ph idx="2" type="title"/>
          </p:nvPr>
        </p:nvSpPr>
        <p:spPr>
          <a:xfrm>
            <a:off x="2351668" y="1365938"/>
            <a:ext cx="2095200" cy="527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68" name="Google Shape;1868;p42"/>
          <p:cNvSpPr txBox="1"/>
          <p:nvPr>
            <p:ph idx="3" type="subTitle"/>
          </p:nvPr>
        </p:nvSpPr>
        <p:spPr>
          <a:xfrm>
            <a:off x="2351668" y="1776389"/>
            <a:ext cx="2095200" cy="62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69" name="Google Shape;1869;p42"/>
          <p:cNvSpPr txBox="1"/>
          <p:nvPr>
            <p:ph idx="4" type="title"/>
          </p:nvPr>
        </p:nvSpPr>
        <p:spPr>
          <a:xfrm>
            <a:off x="4642462" y="3136118"/>
            <a:ext cx="2095200" cy="527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500"/>
              <a:buNone/>
              <a:defRPr sz="2500"/>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p:txBody>
      </p:sp>
      <p:sp>
        <p:nvSpPr>
          <p:cNvPr id="1870" name="Google Shape;1870;p42"/>
          <p:cNvSpPr txBox="1"/>
          <p:nvPr>
            <p:ph idx="5" type="subTitle"/>
          </p:nvPr>
        </p:nvSpPr>
        <p:spPr>
          <a:xfrm>
            <a:off x="4642462" y="3546569"/>
            <a:ext cx="2095200" cy="626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r">
              <a:lnSpc>
                <a:spcPct val="100000"/>
              </a:lnSpc>
              <a:spcBef>
                <a:spcPts val="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1871" name="Google Shape;1871;p42"/>
          <p:cNvSpPr txBox="1"/>
          <p:nvPr>
            <p:ph idx="6" type="title"/>
          </p:nvPr>
        </p:nvSpPr>
        <p:spPr>
          <a:xfrm>
            <a:off x="4642468" y="1365938"/>
            <a:ext cx="2095200" cy="527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500"/>
              <a:buNone/>
              <a:defRPr sz="2500"/>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p:txBody>
      </p:sp>
      <p:sp>
        <p:nvSpPr>
          <p:cNvPr id="1872" name="Google Shape;1872;p42"/>
          <p:cNvSpPr txBox="1"/>
          <p:nvPr>
            <p:ph idx="7" type="subTitle"/>
          </p:nvPr>
        </p:nvSpPr>
        <p:spPr>
          <a:xfrm>
            <a:off x="4642468" y="1776389"/>
            <a:ext cx="2095200" cy="626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r">
              <a:lnSpc>
                <a:spcPct val="100000"/>
              </a:lnSpc>
              <a:spcBef>
                <a:spcPts val="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1873" name="Google Shape;1873;p42"/>
          <p:cNvSpPr txBox="1"/>
          <p:nvPr>
            <p:ph idx="8"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1874" name="Shape 1874"/>
        <p:cNvGrpSpPr/>
        <p:nvPr/>
      </p:nvGrpSpPr>
      <p:grpSpPr>
        <a:xfrm>
          <a:off x="0" y="0"/>
          <a:ext cx="0" cy="0"/>
          <a:chOff x="0" y="0"/>
          <a:chExt cx="0" cy="0"/>
        </a:xfrm>
      </p:grpSpPr>
      <p:grpSp>
        <p:nvGrpSpPr>
          <p:cNvPr id="1875" name="Google Shape;1875;p43"/>
          <p:cNvGrpSpPr/>
          <p:nvPr/>
        </p:nvGrpSpPr>
        <p:grpSpPr>
          <a:xfrm rot="5400000">
            <a:off x="-11417" y="3248433"/>
            <a:ext cx="1906480" cy="1883654"/>
            <a:chOff x="3884100" y="2447750"/>
            <a:chExt cx="843575" cy="833475"/>
          </a:xfrm>
        </p:grpSpPr>
        <p:sp>
          <p:nvSpPr>
            <p:cNvPr id="1876" name="Google Shape;1876;p43"/>
            <p:cNvSpPr/>
            <p:nvPr/>
          </p:nvSpPr>
          <p:spPr>
            <a:xfrm>
              <a:off x="3884100" y="2447750"/>
              <a:ext cx="843300" cy="833175"/>
            </a:xfrm>
            <a:custGeom>
              <a:rect b="b" l="l" r="r" t="t"/>
              <a:pathLst>
                <a:path extrusionOk="0" h="33327" w="33732">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43"/>
            <p:cNvSpPr/>
            <p:nvPr/>
          </p:nvSpPr>
          <p:spPr>
            <a:xfrm>
              <a:off x="3936800" y="2490900"/>
              <a:ext cx="790600" cy="789125"/>
            </a:xfrm>
            <a:custGeom>
              <a:rect b="b" l="l" r="r" t="t"/>
              <a:pathLst>
                <a:path extrusionOk="0" h="31565" w="31624">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43"/>
            <p:cNvSpPr/>
            <p:nvPr/>
          </p:nvSpPr>
          <p:spPr>
            <a:xfrm>
              <a:off x="3979650" y="2534675"/>
              <a:ext cx="747450" cy="745650"/>
            </a:xfrm>
            <a:custGeom>
              <a:rect b="b" l="l" r="r" t="t"/>
              <a:pathLst>
                <a:path extrusionOk="0" h="29826" w="29898">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43"/>
            <p:cNvSpPr/>
            <p:nvPr/>
          </p:nvSpPr>
          <p:spPr>
            <a:xfrm>
              <a:off x="4016550" y="2577825"/>
              <a:ext cx="710850" cy="702200"/>
            </a:xfrm>
            <a:custGeom>
              <a:rect b="b" l="l" r="r" t="t"/>
              <a:pathLst>
                <a:path extrusionOk="0" h="28088" w="28434">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43"/>
            <p:cNvSpPr/>
            <p:nvPr/>
          </p:nvSpPr>
          <p:spPr>
            <a:xfrm>
              <a:off x="4048700" y="2621575"/>
              <a:ext cx="678700" cy="658450"/>
            </a:xfrm>
            <a:custGeom>
              <a:rect b="b" l="l" r="r" t="t"/>
              <a:pathLst>
                <a:path extrusionOk="0" h="26338" w="27148">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43"/>
            <p:cNvSpPr/>
            <p:nvPr/>
          </p:nvSpPr>
          <p:spPr>
            <a:xfrm>
              <a:off x="4078175" y="2665625"/>
              <a:ext cx="648925" cy="614700"/>
            </a:xfrm>
            <a:custGeom>
              <a:rect b="b" l="l" r="r" t="t"/>
              <a:pathLst>
                <a:path extrusionOk="0" h="24588" w="25957">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43"/>
            <p:cNvSpPr/>
            <p:nvPr/>
          </p:nvSpPr>
          <p:spPr>
            <a:xfrm>
              <a:off x="4106750" y="2708800"/>
              <a:ext cx="620650" cy="571225"/>
            </a:xfrm>
            <a:custGeom>
              <a:rect b="b" l="l" r="r" t="t"/>
              <a:pathLst>
                <a:path extrusionOk="0" h="22849" w="24826">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43"/>
            <p:cNvSpPr/>
            <p:nvPr/>
          </p:nvSpPr>
          <p:spPr>
            <a:xfrm>
              <a:off x="4133550" y="2753150"/>
              <a:ext cx="593850" cy="527175"/>
            </a:xfrm>
            <a:custGeom>
              <a:rect b="b" l="l" r="r" t="t"/>
              <a:pathLst>
                <a:path extrusionOk="0" h="21087" w="23754">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43"/>
            <p:cNvSpPr/>
            <p:nvPr/>
          </p:nvSpPr>
          <p:spPr>
            <a:xfrm>
              <a:off x="4160625" y="2796300"/>
              <a:ext cx="567050" cy="484025"/>
            </a:xfrm>
            <a:custGeom>
              <a:rect b="b" l="l" r="r" t="t"/>
              <a:pathLst>
                <a:path extrusionOk="0" h="19361" w="22682">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43"/>
            <p:cNvSpPr/>
            <p:nvPr/>
          </p:nvSpPr>
          <p:spPr>
            <a:xfrm>
              <a:off x="4188000" y="2840050"/>
              <a:ext cx="539675" cy="439975"/>
            </a:xfrm>
            <a:custGeom>
              <a:rect b="b" l="l" r="r" t="t"/>
              <a:pathLst>
                <a:path extrusionOk="0" h="17599" w="21587">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43"/>
            <p:cNvSpPr/>
            <p:nvPr/>
          </p:nvSpPr>
          <p:spPr>
            <a:xfrm>
              <a:off x="4216575" y="2884125"/>
              <a:ext cx="510825" cy="396200"/>
            </a:xfrm>
            <a:custGeom>
              <a:rect b="b" l="l" r="r" t="t"/>
              <a:pathLst>
                <a:path extrusionOk="0" h="15848" w="20433">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43"/>
            <p:cNvSpPr/>
            <p:nvPr/>
          </p:nvSpPr>
          <p:spPr>
            <a:xfrm>
              <a:off x="4247250" y="2927275"/>
              <a:ext cx="479850" cy="352750"/>
            </a:xfrm>
            <a:custGeom>
              <a:rect b="b" l="l" r="r" t="t"/>
              <a:pathLst>
                <a:path extrusionOk="0" h="14110" w="19194">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43"/>
            <p:cNvSpPr/>
            <p:nvPr/>
          </p:nvSpPr>
          <p:spPr>
            <a:xfrm>
              <a:off x="4281775" y="2971625"/>
              <a:ext cx="445625" cy="309300"/>
            </a:xfrm>
            <a:custGeom>
              <a:rect b="b" l="l" r="r" t="t"/>
              <a:pathLst>
                <a:path extrusionOk="0" h="12372" w="17825">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43"/>
            <p:cNvSpPr/>
            <p:nvPr/>
          </p:nvSpPr>
          <p:spPr>
            <a:xfrm>
              <a:off x="4320475" y="3015375"/>
              <a:ext cx="406925" cy="264950"/>
            </a:xfrm>
            <a:custGeom>
              <a:rect b="b" l="l" r="r" t="t"/>
              <a:pathLst>
                <a:path extrusionOk="0" h="10598" w="16277">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43"/>
            <p:cNvSpPr/>
            <p:nvPr/>
          </p:nvSpPr>
          <p:spPr>
            <a:xfrm>
              <a:off x="4364525" y="3058850"/>
              <a:ext cx="362875" cy="221475"/>
            </a:xfrm>
            <a:custGeom>
              <a:rect b="b" l="l" r="r" t="t"/>
              <a:pathLst>
                <a:path extrusionOk="0" h="8859" w="14515">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43"/>
            <p:cNvSpPr/>
            <p:nvPr/>
          </p:nvSpPr>
          <p:spPr>
            <a:xfrm>
              <a:off x="4414525" y="3102900"/>
              <a:ext cx="313150" cy="177425"/>
            </a:xfrm>
            <a:custGeom>
              <a:rect b="b" l="l" r="r" t="t"/>
              <a:pathLst>
                <a:path extrusionOk="0" h="7097" w="12526">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43"/>
            <p:cNvSpPr/>
            <p:nvPr/>
          </p:nvSpPr>
          <p:spPr>
            <a:xfrm>
              <a:off x="4472275" y="3146950"/>
              <a:ext cx="255125" cy="133375"/>
            </a:xfrm>
            <a:custGeom>
              <a:rect b="b" l="l" r="r" t="t"/>
              <a:pathLst>
                <a:path extrusionOk="0" h="5335" w="10205">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43"/>
            <p:cNvSpPr/>
            <p:nvPr/>
          </p:nvSpPr>
          <p:spPr>
            <a:xfrm>
              <a:off x="4539250" y="3190700"/>
              <a:ext cx="188150" cy="90525"/>
            </a:xfrm>
            <a:custGeom>
              <a:rect b="b" l="l" r="r" t="t"/>
              <a:pathLst>
                <a:path extrusionOk="0" h="3621" w="7526">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43"/>
            <p:cNvSpPr/>
            <p:nvPr/>
          </p:nvSpPr>
          <p:spPr>
            <a:xfrm>
              <a:off x="4619625" y="3234750"/>
              <a:ext cx="108050" cy="46175"/>
            </a:xfrm>
            <a:custGeom>
              <a:rect b="b" l="l" r="r" t="t"/>
              <a:pathLst>
                <a:path extrusionOk="0" h="1847" w="4322">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43"/>
            <p:cNvSpPr/>
            <p:nvPr/>
          </p:nvSpPr>
          <p:spPr>
            <a:xfrm>
              <a:off x="4720825" y="3278200"/>
              <a:ext cx="6575" cy="2725"/>
            </a:xfrm>
            <a:custGeom>
              <a:rect b="b" l="l" r="r" t="t"/>
              <a:pathLst>
                <a:path extrusionOk="0" h="109" w="263">
                  <a:moveTo>
                    <a:pt x="262" y="1"/>
                  </a:moveTo>
                  <a:cubicBezTo>
                    <a:pt x="179" y="25"/>
                    <a:pt x="83" y="60"/>
                    <a:pt x="0" y="108"/>
                  </a:cubicBezTo>
                  <a:lnTo>
                    <a:pt x="262" y="108"/>
                  </a:lnTo>
                  <a:lnTo>
                    <a:pt x="26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6" name="Google Shape;1896;p43"/>
          <p:cNvGrpSpPr/>
          <p:nvPr/>
        </p:nvGrpSpPr>
        <p:grpSpPr>
          <a:xfrm rot="5400000">
            <a:off x="6561538" y="2566414"/>
            <a:ext cx="1412219" cy="3741959"/>
            <a:chOff x="2771175" y="2473050"/>
            <a:chExt cx="613475" cy="1625525"/>
          </a:xfrm>
        </p:grpSpPr>
        <p:sp>
          <p:nvSpPr>
            <p:cNvPr id="1897" name="Google Shape;1897;p43"/>
            <p:cNvSpPr/>
            <p:nvPr/>
          </p:nvSpPr>
          <p:spPr>
            <a:xfrm>
              <a:off x="2771175" y="2473050"/>
              <a:ext cx="613200" cy="1625525"/>
            </a:xfrm>
            <a:custGeom>
              <a:rect b="b" l="l" r="r" t="t"/>
              <a:pathLst>
                <a:path extrusionOk="0" h="65021" w="24528">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43"/>
            <p:cNvSpPr/>
            <p:nvPr/>
          </p:nvSpPr>
          <p:spPr>
            <a:xfrm>
              <a:off x="2811350" y="2473650"/>
              <a:ext cx="573025" cy="1468650"/>
            </a:xfrm>
            <a:custGeom>
              <a:rect b="b" l="l" r="r" t="t"/>
              <a:pathLst>
                <a:path extrusionOk="0" h="58746" w="22921">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43"/>
            <p:cNvSpPr/>
            <p:nvPr/>
          </p:nvSpPr>
          <p:spPr>
            <a:xfrm>
              <a:off x="2851825" y="2473650"/>
              <a:ext cx="532550" cy="1401375"/>
            </a:xfrm>
            <a:custGeom>
              <a:rect b="b" l="l" r="r" t="t"/>
              <a:pathLst>
                <a:path extrusionOk="0" h="56055" w="21302">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43"/>
            <p:cNvSpPr/>
            <p:nvPr/>
          </p:nvSpPr>
          <p:spPr>
            <a:xfrm>
              <a:off x="2892600" y="2473650"/>
              <a:ext cx="492050" cy="1352575"/>
            </a:xfrm>
            <a:custGeom>
              <a:rect b="b" l="l" r="r" t="t"/>
              <a:pathLst>
                <a:path extrusionOk="0" h="54103" w="19682">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43"/>
            <p:cNvSpPr/>
            <p:nvPr/>
          </p:nvSpPr>
          <p:spPr>
            <a:xfrm>
              <a:off x="2932800" y="2473050"/>
              <a:ext cx="451575" cy="1312975"/>
            </a:xfrm>
            <a:custGeom>
              <a:rect b="b" l="l" r="r" t="t"/>
              <a:pathLst>
                <a:path extrusionOk="0" h="52519" w="18063">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43"/>
            <p:cNvSpPr/>
            <p:nvPr/>
          </p:nvSpPr>
          <p:spPr>
            <a:xfrm>
              <a:off x="2973275" y="2473350"/>
              <a:ext cx="411100" cy="1277275"/>
            </a:xfrm>
            <a:custGeom>
              <a:rect b="b" l="l" r="r" t="t"/>
              <a:pathLst>
                <a:path extrusionOk="0" h="51091" w="16444">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43"/>
            <p:cNvSpPr/>
            <p:nvPr/>
          </p:nvSpPr>
          <p:spPr>
            <a:xfrm>
              <a:off x="3013750" y="2473350"/>
              <a:ext cx="370900" cy="1244525"/>
            </a:xfrm>
            <a:custGeom>
              <a:rect b="b" l="l" r="r" t="t"/>
              <a:pathLst>
                <a:path extrusionOk="0" h="49781" w="14836">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43"/>
            <p:cNvSpPr/>
            <p:nvPr/>
          </p:nvSpPr>
          <p:spPr>
            <a:xfrm>
              <a:off x="3053950" y="2473350"/>
              <a:ext cx="330700" cy="1212675"/>
            </a:xfrm>
            <a:custGeom>
              <a:rect b="b" l="l" r="r" t="t"/>
              <a:pathLst>
                <a:path extrusionOk="0" h="48507" w="13228">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43"/>
            <p:cNvSpPr/>
            <p:nvPr/>
          </p:nvSpPr>
          <p:spPr>
            <a:xfrm>
              <a:off x="3094425" y="2473050"/>
              <a:ext cx="290225" cy="1179925"/>
            </a:xfrm>
            <a:custGeom>
              <a:rect b="b" l="l" r="r" t="t"/>
              <a:pathLst>
                <a:path extrusionOk="0" h="47197" w="11609">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43"/>
            <p:cNvSpPr/>
            <p:nvPr/>
          </p:nvSpPr>
          <p:spPr>
            <a:xfrm>
              <a:off x="3135200" y="2473350"/>
              <a:ext cx="249450" cy="1144500"/>
            </a:xfrm>
            <a:custGeom>
              <a:rect b="b" l="l" r="r" t="t"/>
              <a:pathLst>
                <a:path extrusionOk="0" h="45780" w="9978">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43"/>
            <p:cNvSpPr/>
            <p:nvPr/>
          </p:nvSpPr>
          <p:spPr>
            <a:xfrm>
              <a:off x="3175375" y="2473350"/>
              <a:ext cx="209275" cy="1104625"/>
            </a:xfrm>
            <a:custGeom>
              <a:rect b="b" l="l" r="r" t="t"/>
              <a:pathLst>
                <a:path extrusionOk="0" h="44185" w="8371">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43"/>
            <p:cNvSpPr/>
            <p:nvPr/>
          </p:nvSpPr>
          <p:spPr>
            <a:xfrm>
              <a:off x="3215875" y="2473350"/>
              <a:ext cx="168775" cy="1056700"/>
            </a:xfrm>
            <a:custGeom>
              <a:rect b="b" l="l" r="r" t="t"/>
              <a:pathLst>
                <a:path extrusionOk="0" h="42268" w="6751">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43"/>
            <p:cNvSpPr/>
            <p:nvPr/>
          </p:nvSpPr>
          <p:spPr>
            <a:xfrm>
              <a:off x="3256050" y="2498050"/>
              <a:ext cx="128325" cy="971875"/>
            </a:xfrm>
            <a:custGeom>
              <a:rect b="b" l="l" r="r" t="t"/>
              <a:pathLst>
                <a:path extrusionOk="0" h="38875" w="5133">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43"/>
            <p:cNvSpPr/>
            <p:nvPr/>
          </p:nvSpPr>
          <p:spPr>
            <a:xfrm>
              <a:off x="3296525" y="2591225"/>
              <a:ext cx="88125" cy="800725"/>
            </a:xfrm>
            <a:custGeom>
              <a:rect b="b" l="l" r="r" t="t"/>
              <a:pathLst>
                <a:path extrusionOk="0" h="32029" w="3525">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43"/>
            <p:cNvSpPr/>
            <p:nvPr/>
          </p:nvSpPr>
          <p:spPr>
            <a:xfrm>
              <a:off x="3339700" y="2726350"/>
              <a:ext cx="44675" cy="553075"/>
            </a:xfrm>
            <a:custGeom>
              <a:rect b="b" l="l" r="r" t="t"/>
              <a:pathLst>
                <a:path extrusionOk="0" h="22123" w="1787">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2" name="Google Shape;1912;p43"/>
          <p:cNvGrpSpPr/>
          <p:nvPr/>
        </p:nvGrpSpPr>
        <p:grpSpPr>
          <a:xfrm rot="-5400000">
            <a:off x="1164863" y="-1183736"/>
            <a:ext cx="1412219" cy="3741959"/>
            <a:chOff x="2771175" y="2473050"/>
            <a:chExt cx="613475" cy="1625525"/>
          </a:xfrm>
        </p:grpSpPr>
        <p:sp>
          <p:nvSpPr>
            <p:cNvPr id="1913" name="Google Shape;1913;p43"/>
            <p:cNvSpPr/>
            <p:nvPr/>
          </p:nvSpPr>
          <p:spPr>
            <a:xfrm>
              <a:off x="2771175" y="2473050"/>
              <a:ext cx="613200" cy="1625525"/>
            </a:xfrm>
            <a:custGeom>
              <a:rect b="b" l="l" r="r" t="t"/>
              <a:pathLst>
                <a:path extrusionOk="0" h="65021" w="24528">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43"/>
            <p:cNvSpPr/>
            <p:nvPr/>
          </p:nvSpPr>
          <p:spPr>
            <a:xfrm>
              <a:off x="2811350" y="2473650"/>
              <a:ext cx="573025" cy="1468650"/>
            </a:xfrm>
            <a:custGeom>
              <a:rect b="b" l="l" r="r" t="t"/>
              <a:pathLst>
                <a:path extrusionOk="0" h="58746" w="22921">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43"/>
            <p:cNvSpPr/>
            <p:nvPr/>
          </p:nvSpPr>
          <p:spPr>
            <a:xfrm>
              <a:off x="2851825" y="2473650"/>
              <a:ext cx="532550" cy="1401375"/>
            </a:xfrm>
            <a:custGeom>
              <a:rect b="b" l="l" r="r" t="t"/>
              <a:pathLst>
                <a:path extrusionOk="0" h="56055" w="21302">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43"/>
            <p:cNvSpPr/>
            <p:nvPr/>
          </p:nvSpPr>
          <p:spPr>
            <a:xfrm>
              <a:off x="2892600" y="2473650"/>
              <a:ext cx="492050" cy="1352575"/>
            </a:xfrm>
            <a:custGeom>
              <a:rect b="b" l="l" r="r" t="t"/>
              <a:pathLst>
                <a:path extrusionOk="0" h="54103" w="19682">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43"/>
            <p:cNvSpPr/>
            <p:nvPr/>
          </p:nvSpPr>
          <p:spPr>
            <a:xfrm>
              <a:off x="2932800" y="2473050"/>
              <a:ext cx="451575" cy="1312975"/>
            </a:xfrm>
            <a:custGeom>
              <a:rect b="b" l="l" r="r" t="t"/>
              <a:pathLst>
                <a:path extrusionOk="0" h="52519" w="18063">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43"/>
            <p:cNvSpPr/>
            <p:nvPr/>
          </p:nvSpPr>
          <p:spPr>
            <a:xfrm>
              <a:off x="2973275" y="2473350"/>
              <a:ext cx="411100" cy="1277275"/>
            </a:xfrm>
            <a:custGeom>
              <a:rect b="b" l="l" r="r" t="t"/>
              <a:pathLst>
                <a:path extrusionOk="0" h="51091" w="16444">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43"/>
            <p:cNvSpPr/>
            <p:nvPr/>
          </p:nvSpPr>
          <p:spPr>
            <a:xfrm>
              <a:off x="3013750" y="2473350"/>
              <a:ext cx="370900" cy="1244525"/>
            </a:xfrm>
            <a:custGeom>
              <a:rect b="b" l="l" r="r" t="t"/>
              <a:pathLst>
                <a:path extrusionOk="0" h="49781" w="14836">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43"/>
            <p:cNvSpPr/>
            <p:nvPr/>
          </p:nvSpPr>
          <p:spPr>
            <a:xfrm>
              <a:off x="3053950" y="2473350"/>
              <a:ext cx="330700" cy="1212675"/>
            </a:xfrm>
            <a:custGeom>
              <a:rect b="b" l="l" r="r" t="t"/>
              <a:pathLst>
                <a:path extrusionOk="0" h="48507" w="13228">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43"/>
            <p:cNvSpPr/>
            <p:nvPr/>
          </p:nvSpPr>
          <p:spPr>
            <a:xfrm>
              <a:off x="3094425" y="2473050"/>
              <a:ext cx="290225" cy="1179925"/>
            </a:xfrm>
            <a:custGeom>
              <a:rect b="b" l="l" r="r" t="t"/>
              <a:pathLst>
                <a:path extrusionOk="0" h="47197" w="11609">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43"/>
            <p:cNvSpPr/>
            <p:nvPr/>
          </p:nvSpPr>
          <p:spPr>
            <a:xfrm>
              <a:off x="3135200" y="2473350"/>
              <a:ext cx="249450" cy="1144500"/>
            </a:xfrm>
            <a:custGeom>
              <a:rect b="b" l="l" r="r" t="t"/>
              <a:pathLst>
                <a:path extrusionOk="0" h="45780" w="9978">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43"/>
            <p:cNvSpPr/>
            <p:nvPr/>
          </p:nvSpPr>
          <p:spPr>
            <a:xfrm>
              <a:off x="3175375" y="2473350"/>
              <a:ext cx="209275" cy="1104625"/>
            </a:xfrm>
            <a:custGeom>
              <a:rect b="b" l="l" r="r" t="t"/>
              <a:pathLst>
                <a:path extrusionOk="0" h="44185" w="8371">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43"/>
            <p:cNvSpPr/>
            <p:nvPr/>
          </p:nvSpPr>
          <p:spPr>
            <a:xfrm>
              <a:off x="3215875" y="2473350"/>
              <a:ext cx="168775" cy="1056700"/>
            </a:xfrm>
            <a:custGeom>
              <a:rect b="b" l="l" r="r" t="t"/>
              <a:pathLst>
                <a:path extrusionOk="0" h="42268" w="6751">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43"/>
            <p:cNvSpPr/>
            <p:nvPr/>
          </p:nvSpPr>
          <p:spPr>
            <a:xfrm>
              <a:off x="3256050" y="2498050"/>
              <a:ext cx="128325" cy="971875"/>
            </a:xfrm>
            <a:custGeom>
              <a:rect b="b" l="l" r="r" t="t"/>
              <a:pathLst>
                <a:path extrusionOk="0" h="38875" w="5133">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43"/>
            <p:cNvSpPr/>
            <p:nvPr/>
          </p:nvSpPr>
          <p:spPr>
            <a:xfrm>
              <a:off x="3296525" y="2591225"/>
              <a:ext cx="88125" cy="800725"/>
            </a:xfrm>
            <a:custGeom>
              <a:rect b="b" l="l" r="r" t="t"/>
              <a:pathLst>
                <a:path extrusionOk="0" h="32029" w="3525">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43"/>
            <p:cNvSpPr/>
            <p:nvPr/>
          </p:nvSpPr>
          <p:spPr>
            <a:xfrm>
              <a:off x="3339700" y="2726350"/>
              <a:ext cx="44675" cy="553075"/>
            </a:xfrm>
            <a:custGeom>
              <a:rect b="b" l="l" r="r" t="t"/>
              <a:pathLst>
                <a:path extrusionOk="0" h="22123" w="1787">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8" name="Google Shape;1928;p43"/>
          <p:cNvSpPr/>
          <p:nvPr/>
        </p:nvSpPr>
        <p:spPr>
          <a:xfrm>
            <a:off x="2043150" y="1618225"/>
            <a:ext cx="2312700" cy="10698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43"/>
          <p:cNvSpPr/>
          <p:nvPr/>
        </p:nvSpPr>
        <p:spPr>
          <a:xfrm>
            <a:off x="6111300" y="1618360"/>
            <a:ext cx="2312700" cy="10698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43"/>
          <p:cNvSpPr/>
          <p:nvPr/>
        </p:nvSpPr>
        <p:spPr>
          <a:xfrm>
            <a:off x="2043150" y="3288650"/>
            <a:ext cx="2312700" cy="10698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43"/>
          <p:cNvSpPr/>
          <p:nvPr/>
        </p:nvSpPr>
        <p:spPr>
          <a:xfrm>
            <a:off x="6111300" y="3288785"/>
            <a:ext cx="2312700" cy="10698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43"/>
          <p:cNvSpPr/>
          <p:nvPr/>
        </p:nvSpPr>
        <p:spPr>
          <a:xfrm>
            <a:off x="719989" y="1618100"/>
            <a:ext cx="1129800" cy="10698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43"/>
          <p:cNvSpPr/>
          <p:nvPr/>
        </p:nvSpPr>
        <p:spPr>
          <a:xfrm>
            <a:off x="719989" y="3281875"/>
            <a:ext cx="1129800" cy="10698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43"/>
          <p:cNvSpPr/>
          <p:nvPr/>
        </p:nvSpPr>
        <p:spPr>
          <a:xfrm>
            <a:off x="4788139" y="1618250"/>
            <a:ext cx="1129800" cy="10698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43"/>
          <p:cNvSpPr/>
          <p:nvPr/>
        </p:nvSpPr>
        <p:spPr>
          <a:xfrm>
            <a:off x="4788139" y="3282025"/>
            <a:ext cx="1129800" cy="10698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6" name="Google Shape;1936;p43"/>
          <p:cNvGrpSpPr/>
          <p:nvPr/>
        </p:nvGrpSpPr>
        <p:grpSpPr>
          <a:xfrm rot="-5400000">
            <a:off x="7235008" y="6008"/>
            <a:ext cx="1906480" cy="1883654"/>
            <a:chOff x="3884100" y="2447750"/>
            <a:chExt cx="843575" cy="833475"/>
          </a:xfrm>
        </p:grpSpPr>
        <p:sp>
          <p:nvSpPr>
            <p:cNvPr id="1937" name="Google Shape;1937;p43"/>
            <p:cNvSpPr/>
            <p:nvPr/>
          </p:nvSpPr>
          <p:spPr>
            <a:xfrm>
              <a:off x="3884100" y="2447750"/>
              <a:ext cx="843300" cy="833175"/>
            </a:xfrm>
            <a:custGeom>
              <a:rect b="b" l="l" r="r" t="t"/>
              <a:pathLst>
                <a:path extrusionOk="0" h="33327" w="33732">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43"/>
            <p:cNvSpPr/>
            <p:nvPr/>
          </p:nvSpPr>
          <p:spPr>
            <a:xfrm>
              <a:off x="3936800" y="2490900"/>
              <a:ext cx="790600" cy="789125"/>
            </a:xfrm>
            <a:custGeom>
              <a:rect b="b" l="l" r="r" t="t"/>
              <a:pathLst>
                <a:path extrusionOk="0" h="31565" w="31624">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43"/>
            <p:cNvSpPr/>
            <p:nvPr/>
          </p:nvSpPr>
          <p:spPr>
            <a:xfrm>
              <a:off x="3979650" y="2534675"/>
              <a:ext cx="747450" cy="745650"/>
            </a:xfrm>
            <a:custGeom>
              <a:rect b="b" l="l" r="r" t="t"/>
              <a:pathLst>
                <a:path extrusionOk="0" h="29826" w="29898">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43"/>
            <p:cNvSpPr/>
            <p:nvPr/>
          </p:nvSpPr>
          <p:spPr>
            <a:xfrm>
              <a:off x="4016550" y="2577825"/>
              <a:ext cx="710850" cy="702200"/>
            </a:xfrm>
            <a:custGeom>
              <a:rect b="b" l="l" r="r" t="t"/>
              <a:pathLst>
                <a:path extrusionOk="0" h="28088" w="28434">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43"/>
            <p:cNvSpPr/>
            <p:nvPr/>
          </p:nvSpPr>
          <p:spPr>
            <a:xfrm>
              <a:off x="4048700" y="2621575"/>
              <a:ext cx="678700" cy="658450"/>
            </a:xfrm>
            <a:custGeom>
              <a:rect b="b" l="l" r="r" t="t"/>
              <a:pathLst>
                <a:path extrusionOk="0" h="26338" w="27148">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43"/>
            <p:cNvSpPr/>
            <p:nvPr/>
          </p:nvSpPr>
          <p:spPr>
            <a:xfrm>
              <a:off x="4078175" y="2665625"/>
              <a:ext cx="648925" cy="614700"/>
            </a:xfrm>
            <a:custGeom>
              <a:rect b="b" l="l" r="r" t="t"/>
              <a:pathLst>
                <a:path extrusionOk="0" h="24588" w="25957">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43"/>
            <p:cNvSpPr/>
            <p:nvPr/>
          </p:nvSpPr>
          <p:spPr>
            <a:xfrm>
              <a:off x="4106750" y="2708800"/>
              <a:ext cx="620650" cy="571225"/>
            </a:xfrm>
            <a:custGeom>
              <a:rect b="b" l="l" r="r" t="t"/>
              <a:pathLst>
                <a:path extrusionOk="0" h="22849" w="24826">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43"/>
            <p:cNvSpPr/>
            <p:nvPr/>
          </p:nvSpPr>
          <p:spPr>
            <a:xfrm>
              <a:off x="4133550" y="2753150"/>
              <a:ext cx="593850" cy="527175"/>
            </a:xfrm>
            <a:custGeom>
              <a:rect b="b" l="l" r="r" t="t"/>
              <a:pathLst>
                <a:path extrusionOk="0" h="21087" w="23754">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43"/>
            <p:cNvSpPr/>
            <p:nvPr/>
          </p:nvSpPr>
          <p:spPr>
            <a:xfrm>
              <a:off x="4160625" y="2796300"/>
              <a:ext cx="567050" cy="484025"/>
            </a:xfrm>
            <a:custGeom>
              <a:rect b="b" l="l" r="r" t="t"/>
              <a:pathLst>
                <a:path extrusionOk="0" h="19361" w="22682">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43"/>
            <p:cNvSpPr/>
            <p:nvPr/>
          </p:nvSpPr>
          <p:spPr>
            <a:xfrm>
              <a:off x="4188000" y="2840050"/>
              <a:ext cx="539675" cy="439975"/>
            </a:xfrm>
            <a:custGeom>
              <a:rect b="b" l="l" r="r" t="t"/>
              <a:pathLst>
                <a:path extrusionOk="0" h="17599" w="21587">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43"/>
            <p:cNvSpPr/>
            <p:nvPr/>
          </p:nvSpPr>
          <p:spPr>
            <a:xfrm>
              <a:off x="4216575" y="2884125"/>
              <a:ext cx="510825" cy="396200"/>
            </a:xfrm>
            <a:custGeom>
              <a:rect b="b" l="l" r="r" t="t"/>
              <a:pathLst>
                <a:path extrusionOk="0" h="15848" w="20433">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43"/>
            <p:cNvSpPr/>
            <p:nvPr/>
          </p:nvSpPr>
          <p:spPr>
            <a:xfrm>
              <a:off x="4247250" y="2927275"/>
              <a:ext cx="479850" cy="352750"/>
            </a:xfrm>
            <a:custGeom>
              <a:rect b="b" l="l" r="r" t="t"/>
              <a:pathLst>
                <a:path extrusionOk="0" h="14110" w="19194">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43"/>
            <p:cNvSpPr/>
            <p:nvPr/>
          </p:nvSpPr>
          <p:spPr>
            <a:xfrm>
              <a:off x="4281775" y="2971625"/>
              <a:ext cx="445625" cy="309300"/>
            </a:xfrm>
            <a:custGeom>
              <a:rect b="b" l="l" r="r" t="t"/>
              <a:pathLst>
                <a:path extrusionOk="0" h="12372" w="17825">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43"/>
            <p:cNvSpPr/>
            <p:nvPr/>
          </p:nvSpPr>
          <p:spPr>
            <a:xfrm>
              <a:off x="4320475" y="3015375"/>
              <a:ext cx="406925" cy="264950"/>
            </a:xfrm>
            <a:custGeom>
              <a:rect b="b" l="l" r="r" t="t"/>
              <a:pathLst>
                <a:path extrusionOk="0" h="10598" w="16277">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43"/>
            <p:cNvSpPr/>
            <p:nvPr/>
          </p:nvSpPr>
          <p:spPr>
            <a:xfrm>
              <a:off x="4364525" y="3058850"/>
              <a:ext cx="362875" cy="221475"/>
            </a:xfrm>
            <a:custGeom>
              <a:rect b="b" l="l" r="r" t="t"/>
              <a:pathLst>
                <a:path extrusionOk="0" h="8859" w="14515">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43"/>
            <p:cNvSpPr/>
            <p:nvPr/>
          </p:nvSpPr>
          <p:spPr>
            <a:xfrm>
              <a:off x="4414525" y="3102900"/>
              <a:ext cx="313150" cy="177425"/>
            </a:xfrm>
            <a:custGeom>
              <a:rect b="b" l="l" r="r" t="t"/>
              <a:pathLst>
                <a:path extrusionOk="0" h="7097" w="12526">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43"/>
            <p:cNvSpPr/>
            <p:nvPr/>
          </p:nvSpPr>
          <p:spPr>
            <a:xfrm>
              <a:off x="4472275" y="3146950"/>
              <a:ext cx="255125" cy="133375"/>
            </a:xfrm>
            <a:custGeom>
              <a:rect b="b" l="l" r="r" t="t"/>
              <a:pathLst>
                <a:path extrusionOk="0" h="5335" w="10205">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43"/>
            <p:cNvSpPr/>
            <p:nvPr/>
          </p:nvSpPr>
          <p:spPr>
            <a:xfrm>
              <a:off x="4539250" y="3190700"/>
              <a:ext cx="188150" cy="90525"/>
            </a:xfrm>
            <a:custGeom>
              <a:rect b="b" l="l" r="r" t="t"/>
              <a:pathLst>
                <a:path extrusionOk="0" h="3621" w="7526">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43"/>
            <p:cNvSpPr/>
            <p:nvPr/>
          </p:nvSpPr>
          <p:spPr>
            <a:xfrm>
              <a:off x="4619625" y="3234750"/>
              <a:ext cx="108050" cy="46175"/>
            </a:xfrm>
            <a:custGeom>
              <a:rect b="b" l="l" r="r" t="t"/>
              <a:pathLst>
                <a:path extrusionOk="0" h="1847" w="4322">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43"/>
            <p:cNvSpPr/>
            <p:nvPr/>
          </p:nvSpPr>
          <p:spPr>
            <a:xfrm>
              <a:off x="4720825" y="3278200"/>
              <a:ext cx="6575" cy="2725"/>
            </a:xfrm>
            <a:custGeom>
              <a:rect b="b" l="l" r="r" t="t"/>
              <a:pathLst>
                <a:path extrusionOk="0" h="109" w="263">
                  <a:moveTo>
                    <a:pt x="262" y="1"/>
                  </a:moveTo>
                  <a:cubicBezTo>
                    <a:pt x="179" y="25"/>
                    <a:pt x="83" y="60"/>
                    <a:pt x="0" y="108"/>
                  </a:cubicBezTo>
                  <a:lnTo>
                    <a:pt x="262" y="108"/>
                  </a:lnTo>
                  <a:lnTo>
                    <a:pt x="26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7" name="Google Shape;1957;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58" name="Google Shape;1958;p43"/>
          <p:cNvSpPr txBox="1"/>
          <p:nvPr>
            <p:ph idx="2" type="title"/>
          </p:nvPr>
        </p:nvSpPr>
        <p:spPr>
          <a:xfrm>
            <a:off x="2210388" y="1618250"/>
            <a:ext cx="1978200" cy="527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59" name="Google Shape;1959;p43"/>
          <p:cNvSpPr txBox="1"/>
          <p:nvPr>
            <p:ph idx="1" type="subTitle"/>
          </p:nvPr>
        </p:nvSpPr>
        <p:spPr>
          <a:xfrm>
            <a:off x="2210388" y="2008300"/>
            <a:ext cx="19782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60" name="Google Shape;1960;p43"/>
          <p:cNvSpPr txBox="1"/>
          <p:nvPr>
            <p:ph idx="3" type="title"/>
          </p:nvPr>
        </p:nvSpPr>
        <p:spPr>
          <a:xfrm>
            <a:off x="6278545" y="1618400"/>
            <a:ext cx="1978200" cy="527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61" name="Google Shape;1961;p43"/>
          <p:cNvSpPr txBox="1"/>
          <p:nvPr>
            <p:ph idx="4" type="subTitle"/>
          </p:nvPr>
        </p:nvSpPr>
        <p:spPr>
          <a:xfrm>
            <a:off x="6278541" y="2008450"/>
            <a:ext cx="19782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62" name="Google Shape;1962;p43"/>
          <p:cNvSpPr txBox="1"/>
          <p:nvPr>
            <p:ph idx="5" type="title"/>
          </p:nvPr>
        </p:nvSpPr>
        <p:spPr>
          <a:xfrm>
            <a:off x="2210388" y="3296225"/>
            <a:ext cx="1978200" cy="527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63" name="Google Shape;1963;p43"/>
          <p:cNvSpPr txBox="1"/>
          <p:nvPr>
            <p:ph idx="6" type="subTitle"/>
          </p:nvPr>
        </p:nvSpPr>
        <p:spPr>
          <a:xfrm>
            <a:off x="2210388" y="3686275"/>
            <a:ext cx="19782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64" name="Google Shape;1964;p43"/>
          <p:cNvSpPr txBox="1"/>
          <p:nvPr>
            <p:ph idx="7" type="title"/>
          </p:nvPr>
        </p:nvSpPr>
        <p:spPr>
          <a:xfrm>
            <a:off x="6278545" y="3296375"/>
            <a:ext cx="1978200" cy="527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65" name="Google Shape;1965;p43"/>
          <p:cNvSpPr txBox="1"/>
          <p:nvPr>
            <p:ph idx="8" type="subTitle"/>
          </p:nvPr>
        </p:nvSpPr>
        <p:spPr>
          <a:xfrm>
            <a:off x="6278541" y="3686425"/>
            <a:ext cx="19782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0">
    <p:spTree>
      <p:nvGrpSpPr>
        <p:cNvPr id="1966" name="Shape 1966"/>
        <p:cNvGrpSpPr/>
        <p:nvPr/>
      </p:nvGrpSpPr>
      <p:grpSpPr>
        <a:xfrm>
          <a:off x="0" y="0"/>
          <a:ext cx="0" cy="0"/>
          <a:chOff x="0" y="0"/>
          <a:chExt cx="0" cy="0"/>
        </a:xfrm>
      </p:grpSpPr>
      <p:grpSp>
        <p:nvGrpSpPr>
          <p:cNvPr id="1967" name="Google Shape;1967;p44"/>
          <p:cNvGrpSpPr/>
          <p:nvPr/>
        </p:nvGrpSpPr>
        <p:grpSpPr>
          <a:xfrm rot="5400000">
            <a:off x="-12101" y="3135153"/>
            <a:ext cx="2020446" cy="1996256"/>
            <a:chOff x="3884100" y="2447750"/>
            <a:chExt cx="843575" cy="833475"/>
          </a:xfrm>
        </p:grpSpPr>
        <p:sp>
          <p:nvSpPr>
            <p:cNvPr id="1968" name="Google Shape;1968;p44"/>
            <p:cNvSpPr/>
            <p:nvPr/>
          </p:nvSpPr>
          <p:spPr>
            <a:xfrm>
              <a:off x="3884100" y="2447750"/>
              <a:ext cx="843300" cy="833175"/>
            </a:xfrm>
            <a:custGeom>
              <a:rect b="b" l="l" r="r" t="t"/>
              <a:pathLst>
                <a:path extrusionOk="0" h="33327" w="33732">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44"/>
            <p:cNvSpPr/>
            <p:nvPr/>
          </p:nvSpPr>
          <p:spPr>
            <a:xfrm>
              <a:off x="3936800" y="2490900"/>
              <a:ext cx="790600" cy="789125"/>
            </a:xfrm>
            <a:custGeom>
              <a:rect b="b" l="l" r="r" t="t"/>
              <a:pathLst>
                <a:path extrusionOk="0" h="31565" w="31624">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44"/>
            <p:cNvSpPr/>
            <p:nvPr/>
          </p:nvSpPr>
          <p:spPr>
            <a:xfrm>
              <a:off x="3979650" y="2534675"/>
              <a:ext cx="747450" cy="745650"/>
            </a:xfrm>
            <a:custGeom>
              <a:rect b="b" l="l" r="r" t="t"/>
              <a:pathLst>
                <a:path extrusionOk="0" h="29826" w="29898">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44"/>
            <p:cNvSpPr/>
            <p:nvPr/>
          </p:nvSpPr>
          <p:spPr>
            <a:xfrm>
              <a:off x="4016550" y="2577825"/>
              <a:ext cx="710850" cy="702200"/>
            </a:xfrm>
            <a:custGeom>
              <a:rect b="b" l="l" r="r" t="t"/>
              <a:pathLst>
                <a:path extrusionOk="0" h="28088" w="28434">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44"/>
            <p:cNvSpPr/>
            <p:nvPr/>
          </p:nvSpPr>
          <p:spPr>
            <a:xfrm>
              <a:off x="4048700" y="2621575"/>
              <a:ext cx="678700" cy="658450"/>
            </a:xfrm>
            <a:custGeom>
              <a:rect b="b" l="l" r="r" t="t"/>
              <a:pathLst>
                <a:path extrusionOk="0" h="26338" w="27148">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44"/>
            <p:cNvSpPr/>
            <p:nvPr/>
          </p:nvSpPr>
          <p:spPr>
            <a:xfrm>
              <a:off x="4078175" y="2665625"/>
              <a:ext cx="648925" cy="614700"/>
            </a:xfrm>
            <a:custGeom>
              <a:rect b="b" l="l" r="r" t="t"/>
              <a:pathLst>
                <a:path extrusionOk="0" h="24588" w="25957">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44"/>
            <p:cNvSpPr/>
            <p:nvPr/>
          </p:nvSpPr>
          <p:spPr>
            <a:xfrm>
              <a:off x="4106750" y="2708800"/>
              <a:ext cx="620650" cy="571225"/>
            </a:xfrm>
            <a:custGeom>
              <a:rect b="b" l="l" r="r" t="t"/>
              <a:pathLst>
                <a:path extrusionOk="0" h="22849" w="24826">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44"/>
            <p:cNvSpPr/>
            <p:nvPr/>
          </p:nvSpPr>
          <p:spPr>
            <a:xfrm>
              <a:off x="4133550" y="2753150"/>
              <a:ext cx="593850" cy="527175"/>
            </a:xfrm>
            <a:custGeom>
              <a:rect b="b" l="l" r="r" t="t"/>
              <a:pathLst>
                <a:path extrusionOk="0" h="21087" w="23754">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44"/>
            <p:cNvSpPr/>
            <p:nvPr/>
          </p:nvSpPr>
          <p:spPr>
            <a:xfrm>
              <a:off x="4160625" y="2796300"/>
              <a:ext cx="567050" cy="484025"/>
            </a:xfrm>
            <a:custGeom>
              <a:rect b="b" l="l" r="r" t="t"/>
              <a:pathLst>
                <a:path extrusionOk="0" h="19361" w="22682">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44"/>
            <p:cNvSpPr/>
            <p:nvPr/>
          </p:nvSpPr>
          <p:spPr>
            <a:xfrm>
              <a:off x="4188000" y="2840050"/>
              <a:ext cx="539675" cy="439975"/>
            </a:xfrm>
            <a:custGeom>
              <a:rect b="b" l="l" r="r" t="t"/>
              <a:pathLst>
                <a:path extrusionOk="0" h="17599" w="21587">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44"/>
            <p:cNvSpPr/>
            <p:nvPr/>
          </p:nvSpPr>
          <p:spPr>
            <a:xfrm>
              <a:off x="4216575" y="2884125"/>
              <a:ext cx="510825" cy="396200"/>
            </a:xfrm>
            <a:custGeom>
              <a:rect b="b" l="l" r="r" t="t"/>
              <a:pathLst>
                <a:path extrusionOk="0" h="15848" w="20433">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44"/>
            <p:cNvSpPr/>
            <p:nvPr/>
          </p:nvSpPr>
          <p:spPr>
            <a:xfrm>
              <a:off x="4247250" y="2927275"/>
              <a:ext cx="479850" cy="352750"/>
            </a:xfrm>
            <a:custGeom>
              <a:rect b="b" l="l" r="r" t="t"/>
              <a:pathLst>
                <a:path extrusionOk="0" h="14110" w="19194">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44"/>
            <p:cNvSpPr/>
            <p:nvPr/>
          </p:nvSpPr>
          <p:spPr>
            <a:xfrm>
              <a:off x="4281775" y="2971625"/>
              <a:ext cx="445625" cy="309300"/>
            </a:xfrm>
            <a:custGeom>
              <a:rect b="b" l="l" r="r" t="t"/>
              <a:pathLst>
                <a:path extrusionOk="0" h="12372" w="17825">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44"/>
            <p:cNvSpPr/>
            <p:nvPr/>
          </p:nvSpPr>
          <p:spPr>
            <a:xfrm>
              <a:off x="4320475" y="3015375"/>
              <a:ext cx="406925" cy="264950"/>
            </a:xfrm>
            <a:custGeom>
              <a:rect b="b" l="l" r="r" t="t"/>
              <a:pathLst>
                <a:path extrusionOk="0" h="10598" w="16277">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44"/>
            <p:cNvSpPr/>
            <p:nvPr/>
          </p:nvSpPr>
          <p:spPr>
            <a:xfrm>
              <a:off x="4364525" y="3058850"/>
              <a:ext cx="362875" cy="221475"/>
            </a:xfrm>
            <a:custGeom>
              <a:rect b="b" l="l" r="r" t="t"/>
              <a:pathLst>
                <a:path extrusionOk="0" h="8859" w="14515">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44"/>
            <p:cNvSpPr/>
            <p:nvPr/>
          </p:nvSpPr>
          <p:spPr>
            <a:xfrm>
              <a:off x="4414525" y="3102900"/>
              <a:ext cx="313150" cy="177425"/>
            </a:xfrm>
            <a:custGeom>
              <a:rect b="b" l="l" r="r" t="t"/>
              <a:pathLst>
                <a:path extrusionOk="0" h="7097" w="12526">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44"/>
            <p:cNvSpPr/>
            <p:nvPr/>
          </p:nvSpPr>
          <p:spPr>
            <a:xfrm>
              <a:off x="4472275" y="3146950"/>
              <a:ext cx="255125" cy="133375"/>
            </a:xfrm>
            <a:custGeom>
              <a:rect b="b" l="l" r="r" t="t"/>
              <a:pathLst>
                <a:path extrusionOk="0" h="5335" w="10205">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44"/>
            <p:cNvSpPr/>
            <p:nvPr/>
          </p:nvSpPr>
          <p:spPr>
            <a:xfrm>
              <a:off x="4539250" y="3190700"/>
              <a:ext cx="188150" cy="90525"/>
            </a:xfrm>
            <a:custGeom>
              <a:rect b="b" l="l" r="r" t="t"/>
              <a:pathLst>
                <a:path extrusionOk="0" h="3621" w="7526">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44"/>
            <p:cNvSpPr/>
            <p:nvPr/>
          </p:nvSpPr>
          <p:spPr>
            <a:xfrm>
              <a:off x="4619625" y="3234750"/>
              <a:ext cx="108050" cy="46175"/>
            </a:xfrm>
            <a:custGeom>
              <a:rect b="b" l="l" r="r" t="t"/>
              <a:pathLst>
                <a:path extrusionOk="0" h="1847" w="4322">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44"/>
            <p:cNvSpPr/>
            <p:nvPr/>
          </p:nvSpPr>
          <p:spPr>
            <a:xfrm>
              <a:off x="4720825" y="3278200"/>
              <a:ext cx="6575" cy="2725"/>
            </a:xfrm>
            <a:custGeom>
              <a:rect b="b" l="l" r="r" t="t"/>
              <a:pathLst>
                <a:path extrusionOk="0" h="109" w="263">
                  <a:moveTo>
                    <a:pt x="262" y="1"/>
                  </a:moveTo>
                  <a:cubicBezTo>
                    <a:pt x="179" y="25"/>
                    <a:pt x="83" y="60"/>
                    <a:pt x="0" y="108"/>
                  </a:cubicBezTo>
                  <a:lnTo>
                    <a:pt x="262" y="108"/>
                  </a:lnTo>
                  <a:lnTo>
                    <a:pt x="26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8" name="Google Shape;1988;p44"/>
          <p:cNvGrpSpPr/>
          <p:nvPr/>
        </p:nvGrpSpPr>
        <p:grpSpPr>
          <a:xfrm rot="-5400000">
            <a:off x="7135649" y="12103"/>
            <a:ext cx="2020446" cy="1996256"/>
            <a:chOff x="3884100" y="2447750"/>
            <a:chExt cx="843575" cy="833475"/>
          </a:xfrm>
        </p:grpSpPr>
        <p:sp>
          <p:nvSpPr>
            <p:cNvPr id="1989" name="Google Shape;1989;p44"/>
            <p:cNvSpPr/>
            <p:nvPr/>
          </p:nvSpPr>
          <p:spPr>
            <a:xfrm>
              <a:off x="3884100" y="2447750"/>
              <a:ext cx="843300" cy="833175"/>
            </a:xfrm>
            <a:custGeom>
              <a:rect b="b" l="l" r="r" t="t"/>
              <a:pathLst>
                <a:path extrusionOk="0" h="33327" w="33732">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44"/>
            <p:cNvSpPr/>
            <p:nvPr/>
          </p:nvSpPr>
          <p:spPr>
            <a:xfrm>
              <a:off x="3936800" y="2490900"/>
              <a:ext cx="790600" cy="789125"/>
            </a:xfrm>
            <a:custGeom>
              <a:rect b="b" l="l" r="r" t="t"/>
              <a:pathLst>
                <a:path extrusionOk="0" h="31565" w="31624">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44"/>
            <p:cNvSpPr/>
            <p:nvPr/>
          </p:nvSpPr>
          <p:spPr>
            <a:xfrm>
              <a:off x="3979650" y="2534675"/>
              <a:ext cx="747450" cy="745650"/>
            </a:xfrm>
            <a:custGeom>
              <a:rect b="b" l="l" r="r" t="t"/>
              <a:pathLst>
                <a:path extrusionOk="0" h="29826" w="29898">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44"/>
            <p:cNvSpPr/>
            <p:nvPr/>
          </p:nvSpPr>
          <p:spPr>
            <a:xfrm>
              <a:off x="4016550" y="2577825"/>
              <a:ext cx="710850" cy="702200"/>
            </a:xfrm>
            <a:custGeom>
              <a:rect b="b" l="l" r="r" t="t"/>
              <a:pathLst>
                <a:path extrusionOk="0" h="28088" w="28434">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44"/>
            <p:cNvSpPr/>
            <p:nvPr/>
          </p:nvSpPr>
          <p:spPr>
            <a:xfrm>
              <a:off x="4048700" y="2621575"/>
              <a:ext cx="678700" cy="658450"/>
            </a:xfrm>
            <a:custGeom>
              <a:rect b="b" l="l" r="r" t="t"/>
              <a:pathLst>
                <a:path extrusionOk="0" h="26338" w="27148">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44"/>
            <p:cNvSpPr/>
            <p:nvPr/>
          </p:nvSpPr>
          <p:spPr>
            <a:xfrm>
              <a:off x="4078175" y="2665625"/>
              <a:ext cx="648925" cy="614700"/>
            </a:xfrm>
            <a:custGeom>
              <a:rect b="b" l="l" r="r" t="t"/>
              <a:pathLst>
                <a:path extrusionOk="0" h="24588" w="25957">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44"/>
            <p:cNvSpPr/>
            <p:nvPr/>
          </p:nvSpPr>
          <p:spPr>
            <a:xfrm>
              <a:off x="4106750" y="2708800"/>
              <a:ext cx="620650" cy="571225"/>
            </a:xfrm>
            <a:custGeom>
              <a:rect b="b" l="l" r="r" t="t"/>
              <a:pathLst>
                <a:path extrusionOk="0" h="22849" w="24826">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44"/>
            <p:cNvSpPr/>
            <p:nvPr/>
          </p:nvSpPr>
          <p:spPr>
            <a:xfrm>
              <a:off x="4133550" y="2753150"/>
              <a:ext cx="593850" cy="527175"/>
            </a:xfrm>
            <a:custGeom>
              <a:rect b="b" l="l" r="r" t="t"/>
              <a:pathLst>
                <a:path extrusionOk="0" h="21087" w="23754">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44"/>
            <p:cNvSpPr/>
            <p:nvPr/>
          </p:nvSpPr>
          <p:spPr>
            <a:xfrm>
              <a:off x="4160625" y="2796300"/>
              <a:ext cx="567050" cy="484025"/>
            </a:xfrm>
            <a:custGeom>
              <a:rect b="b" l="l" r="r" t="t"/>
              <a:pathLst>
                <a:path extrusionOk="0" h="19361" w="22682">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44"/>
            <p:cNvSpPr/>
            <p:nvPr/>
          </p:nvSpPr>
          <p:spPr>
            <a:xfrm>
              <a:off x="4188000" y="2840050"/>
              <a:ext cx="539675" cy="439975"/>
            </a:xfrm>
            <a:custGeom>
              <a:rect b="b" l="l" r="r" t="t"/>
              <a:pathLst>
                <a:path extrusionOk="0" h="17599" w="21587">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44"/>
            <p:cNvSpPr/>
            <p:nvPr/>
          </p:nvSpPr>
          <p:spPr>
            <a:xfrm>
              <a:off x="4216575" y="2884125"/>
              <a:ext cx="510825" cy="396200"/>
            </a:xfrm>
            <a:custGeom>
              <a:rect b="b" l="l" r="r" t="t"/>
              <a:pathLst>
                <a:path extrusionOk="0" h="15848" w="20433">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44"/>
            <p:cNvSpPr/>
            <p:nvPr/>
          </p:nvSpPr>
          <p:spPr>
            <a:xfrm>
              <a:off x="4247250" y="2927275"/>
              <a:ext cx="479850" cy="352750"/>
            </a:xfrm>
            <a:custGeom>
              <a:rect b="b" l="l" r="r" t="t"/>
              <a:pathLst>
                <a:path extrusionOk="0" h="14110" w="19194">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44"/>
            <p:cNvSpPr/>
            <p:nvPr/>
          </p:nvSpPr>
          <p:spPr>
            <a:xfrm>
              <a:off x="4281775" y="2971625"/>
              <a:ext cx="445625" cy="309300"/>
            </a:xfrm>
            <a:custGeom>
              <a:rect b="b" l="l" r="r" t="t"/>
              <a:pathLst>
                <a:path extrusionOk="0" h="12372" w="17825">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44"/>
            <p:cNvSpPr/>
            <p:nvPr/>
          </p:nvSpPr>
          <p:spPr>
            <a:xfrm>
              <a:off x="4320475" y="3015375"/>
              <a:ext cx="406925" cy="264950"/>
            </a:xfrm>
            <a:custGeom>
              <a:rect b="b" l="l" r="r" t="t"/>
              <a:pathLst>
                <a:path extrusionOk="0" h="10598" w="16277">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44"/>
            <p:cNvSpPr/>
            <p:nvPr/>
          </p:nvSpPr>
          <p:spPr>
            <a:xfrm>
              <a:off x="4364525" y="3058850"/>
              <a:ext cx="362875" cy="221475"/>
            </a:xfrm>
            <a:custGeom>
              <a:rect b="b" l="l" r="r" t="t"/>
              <a:pathLst>
                <a:path extrusionOk="0" h="8859" w="14515">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44"/>
            <p:cNvSpPr/>
            <p:nvPr/>
          </p:nvSpPr>
          <p:spPr>
            <a:xfrm>
              <a:off x="4414525" y="3102900"/>
              <a:ext cx="313150" cy="177425"/>
            </a:xfrm>
            <a:custGeom>
              <a:rect b="b" l="l" r="r" t="t"/>
              <a:pathLst>
                <a:path extrusionOk="0" h="7097" w="12526">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44"/>
            <p:cNvSpPr/>
            <p:nvPr/>
          </p:nvSpPr>
          <p:spPr>
            <a:xfrm>
              <a:off x="4472275" y="3146950"/>
              <a:ext cx="255125" cy="133375"/>
            </a:xfrm>
            <a:custGeom>
              <a:rect b="b" l="l" r="r" t="t"/>
              <a:pathLst>
                <a:path extrusionOk="0" h="5335" w="10205">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44"/>
            <p:cNvSpPr/>
            <p:nvPr/>
          </p:nvSpPr>
          <p:spPr>
            <a:xfrm>
              <a:off x="4539250" y="3190700"/>
              <a:ext cx="188150" cy="90525"/>
            </a:xfrm>
            <a:custGeom>
              <a:rect b="b" l="l" r="r" t="t"/>
              <a:pathLst>
                <a:path extrusionOk="0" h="3621" w="7526">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44"/>
            <p:cNvSpPr/>
            <p:nvPr/>
          </p:nvSpPr>
          <p:spPr>
            <a:xfrm>
              <a:off x="4619625" y="3234750"/>
              <a:ext cx="108050" cy="46175"/>
            </a:xfrm>
            <a:custGeom>
              <a:rect b="b" l="l" r="r" t="t"/>
              <a:pathLst>
                <a:path extrusionOk="0" h="1847" w="4322">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44"/>
            <p:cNvSpPr/>
            <p:nvPr/>
          </p:nvSpPr>
          <p:spPr>
            <a:xfrm>
              <a:off x="4720825" y="3278200"/>
              <a:ext cx="6575" cy="2725"/>
            </a:xfrm>
            <a:custGeom>
              <a:rect b="b" l="l" r="r" t="t"/>
              <a:pathLst>
                <a:path extrusionOk="0" h="109" w="263">
                  <a:moveTo>
                    <a:pt x="262" y="1"/>
                  </a:moveTo>
                  <a:cubicBezTo>
                    <a:pt x="179" y="25"/>
                    <a:pt x="83" y="60"/>
                    <a:pt x="0" y="108"/>
                  </a:cubicBezTo>
                  <a:lnTo>
                    <a:pt x="262" y="108"/>
                  </a:lnTo>
                  <a:lnTo>
                    <a:pt x="26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9" name="Google Shape;2009;p44"/>
          <p:cNvSpPr/>
          <p:nvPr/>
        </p:nvSpPr>
        <p:spPr>
          <a:xfrm>
            <a:off x="5643000" y="1313550"/>
            <a:ext cx="2781000" cy="9954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11" name="Google Shape;2011;p44"/>
          <p:cNvSpPr txBox="1"/>
          <p:nvPr>
            <p:ph idx="2" type="title"/>
          </p:nvPr>
        </p:nvSpPr>
        <p:spPr>
          <a:xfrm>
            <a:off x="5844111" y="1313599"/>
            <a:ext cx="2378700" cy="527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12" name="Google Shape;2012;p44"/>
          <p:cNvSpPr txBox="1"/>
          <p:nvPr>
            <p:ph idx="1" type="subTitle"/>
          </p:nvPr>
        </p:nvSpPr>
        <p:spPr>
          <a:xfrm>
            <a:off x="5844106" y="1676502"/>
            <a:ext cx="2378700" cy="61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13" name="Google Shape;2013;p44"/>
          <p:cNvSpPr/>
          <p:nvPr/>
        </p:nvSpPr>
        <p:spPr>
          <a:xfrm>
            <a:off x="5643000" y="2442375"/>
            <a:ext cx="2781000" cy="9954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44"/>
          <p:cNvSpPr txBox="1"/>
          <p:nvPr>
            <p:ph idx="3" type="title"/>
          </p:nvPr>
        </p:nvSpPr>
        <p:spPr>
          <a:xfrm>
            <a:off x="5844111" y="2442412"/>
            <a:ext cx="2378700" cy="4911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15" name="Google Shape;2015;p44"/>
          <p:cNvSpPr txBox="1"/>
          <p:nvPr>
            <p:ph idx="4" type="subTitle"/>
          </p:nvPr>
        </p:nvSpPr>
        <p:spPr>
          <a:xfrm>
            <a:off x="5844106" y="2805327"/>
            <a:ext cx="2378700" cy="61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16" name="Google Shape;2016;p44"/>
          <p:cNvSpPr/>
          <p:nvPr/>
        </p:nvSpPr>
        <p:spPr>
          <a:xfrm>
            <a:off x="5643000" y="3571199"/>
            <a:ext cx="2781000" cy="9954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44"/>
          <p:cNvSpPr txBox="1"/>
          <p:nvPr>
            <p:ph idx="5" type="title"/>
          </p:nvPr>
        </p:nvSpPr>
        <p:spPr>
          <a:xfrm>
            <a:off x="5844111" y="3571236"/>
            <a:ext cx="2378700" cy="4911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18" name="Google Shape;2018;p44"/>
          <p:cNvSpPr txBox="1"/>
          <p:nvPr>
            <p:ph idx="6" type="subTitle"/>
          </p:nvPr>
        </p:nvSpPr>
        <p:spPr>
          <a:xfrm>
            <a:off x="5844106" y="3934152"/>
            <a:ext cx="2378700" cy="61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019" name="Shape 2019"/>
        <p:cNvGrpSpPr/>
        <p:nvPr/>
      </p:nvGrpSpPr>
      <p:grpSpPr>
        <a:xfrm>
          <a:off x="0" y="0"/>
          <a:ext cx="0" cy="0"/>
          <a:chOff x="0" y="0"/>
          <a:chExt cx="0" cy="0"/>
        </a:xfrm>
      </p:grpSpPr>
      <p:grpSp>
        <p:nvGrpSpPr>
          <p:cNvPr id="2020" name="Google Shape;2020;p45"/>
          <p:cNvGrpSpPr/>
          <p:nvPr/>
        </p:nvGrpSpPr>
        <p:grpSpPr>
          <a:xfrm flipH="1">
            <a:off x="-13839" y="40"/>
            <a:ext cx="1637733" cy="4339502"/>
            <a:chOff x="2771175" y="2473050"/>
            <a:chExt cx="613475" cy="1625525"/>
          </a:xfrm>
        </p:grpSpPr>
        <p:sp>
          <p:nvSpPr>
            <p:cNvPr id="2021" name="Google Shape;2021;p45"/>
            <p:cNvSpPr/>
            <p:nvPr/>
          </p:nvSpPr>
          <p:spPr>
            <a:xfrm>
              <a:off x="2771175" y="2473050"/>
              <a:ext cx="613200" cy="1625525"/>
            </a:xfrm>
            <a:custGeom>
              <a:rect b="b" l="l" r="r" t="t"/>
              <a:pathLst>
                <a:path extrusionOk="0" h="65021" w="24528">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45"/>
            <p:cNvSpPr/>
            <p:nvPr/>
          </p:nvSpPr>
          <p:spPr>
            <a:xfrm>
              <a:off x="2811350" y="2473650"/>
              <a:ext cx="573025" cy="1468650"/>
            </a:xfrm>
            <a:custGeom>
              <a:rect b="b" l="l" r="r" t="t"/>
              <a:pathLst>
                <a:path extrusionOk="0" h="58746" w="22921">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45"/>
            <p:cNvSpPr/>
            <p:nvPr/>
          </p:nvSpPr>
          <p:spPr>
            <a:xfrm>
              <a:off x="2851825" y="2473650"/>
              <a:ext cx="532550" cy="1401375"/>
            </a:xfrm>
            <a:custGeom>
              <a:rect b="b" l="l" r="r" t="t"/>
              <a:pathLst>
                <a:path extrusionOk="0" h="56055" w="21302">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45"/>
            <p:cNvSpPr/>
            <p:nvPr/>
          </p:nvSpPr>
          <p:spPr>
            <a:xfrm>
              <a:off x="2892600" y="2473650"/>
              <a:ext cx="492050" cy="1352575"/>
            </a:xfrm>
            <a:custGeom>
              <a:rect b="b" l="l" r="r" t="t"/>
              <a:pathLst>
                <a:path extrusionOk="0" h="54103" w="19682">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45"/>
            <p:cNvSpPr/>
            <p:nvPr/>
          </p:nvSpPr>
          <p:spPr>
            <a:xfrm>
              <a:off x="2932800" y="2473050"/>
              <a:ext cx="451575" cy="1312975"/>
            </a:xfrm>
            <a:custGeom>
              <a:rect b="b" l="l" r="r" t="t"/>
              <a:pathLst>
                <a:path extrusionOk="0" h="52519" w="18063">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45"/>
            <p:cNvSpPr/>
            <p:nvPr/>
          </p:nvSpPr>
          <p:spPr>
            <a:xfrm>
              <a:off x="2973275" y="2473350"/>
              <a:ext cx="411100" cy="1277275"/>
            </a:xfrm>
            <a:custGeom>
              <a:rect b="b" l="l" r="r" t="t"/>
              <a:pathLst>
                <a:path extrusionOk="0" h="51091" w="16444">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45"/>
            <p:cNvSpPr/>
            <p:nvPr/>
          </p:nvSpPr>
          <p:spPr>
            <a:xfrm>
              <a:off x="3013750" y="2473350"/>
              <a:ext cx="370900" cy="1244525"/>
            </a:xfrm>
            <a:custGeom>
              <a:rect b="b" l="l" r="r" t="t"/>
              <a:pathLst>
                <a:path extrusionOk="0" h="49781" w="14836">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45"/>
            <p:cNvSpPr/>
            <p:nvPr/>
          </p:nvSpPr>
          <p:spPr>
            <a:xfrm>
              <a:off x="3053950" y="2473350"/>
              <a:ext cx="330700" cy="1212675"/>
            </a:xfrm>
            <a:custGeom>
              <a:rect b="b" l="l" r="r" t="t"/>
              <a:pathLst>
                <a:path extrusionOk="0" h="48507" w="13228">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45"/>
            <p:cNvSpPr/>
            <p:nvPr/>
          </p:nvSpPr>
          <p:spPr>
            <a:xfrm>
              <a:off x="3094425" y="2473050"/>
              <a:ext cx="290225" cy="1179925"/>
            </a:xfrm>
            <a:custGeom>
              <a:rect b="b" l="l" r="r" t="t"/>
              <a:pathLst>
                <a:path extrusionOk="0" h="47197" w="11609">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45"/>
            <p:cNvSpPr/>
            <p:nvPr/>
          </p:nvSpPr>
          <p:spPr>
            <a:xfrm>
              <a:off x="3135200" y="2473350"/>
              <a:ext cx="249450" cy="1144500"/>
            </a:xfrm>
            <a:custGeom>
              <a:rect b="b" l="l" r="r" t="t"/>
              <a:pathLst>
                <a:path extrusionOk="0" h="45780" w="9978">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45"/>
            <p:cNvSpPr/>
            <p:nvPr/>
          </p:nvSpPr>
          <p:spPr>
            <a:xfrm>
              <a:off x="3175375" y="2473350"/>
              <a:ext cx="209275" cy="1104625"/>
            </a:xfrm>
            <a:custGeom>
              <a:rect b="b" l="l" r="r" t="t"/>
              <a:pathLst>
                <a:path extrusionOk="0" h="44185" w="8371">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45"/>
            <p:cNvSpPr/>
            <p:nvPr/>
          </p:nvSpPr>
          <p:spPr>
            <a:xfrm>
              <a:off x="3215875" y="2473350"/>
              <a:ext cx="168775" cy="1056700"/>
            </a:xfrm>
            <a:custGeom>
              <a:rect b="b" l="l" r="r" t="t"/>
              <a:pathLst>
                <a:path extrusionOk="0" h="42268" w="6751">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45"/>
            <p:cNvSpPr/>
            <p:nvPr/>
          </p:nvSpPr>
          <p:spPr>
            <a:xfrm>
              <a:off x="3256050" y="2498050"/>
              <a:ext cx="128325" cy="971875"/>
            </a:xfrm>
            <a:custGeom>
              <a:rect b="b" l="l" r="r" t="t"/>
              <a:pathLst>
                <a:path extrusionOk="0" h="38875" w="5133">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45"/>
            <p:cNvSpPr/>
            <p:nvPr/>
          </p:nvSpPr>
          <p:spPr>
            <a:xfrm>
              <a:off x="3296525" y="2591225"/>
              <a:ext cx="88125" cy="800725"/>
            </a:xfrm>
            <a:custGeom>
              <a:rect b="b" l="l" r="r" t="t"/>
              <a:pathLst>
                <a:path extrusionOk="0" h="32029" w="3525">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45"/>
            <p:cNvSpPr/>
            <p:nvPr/>
          </p:nvSpPr>
          <p:spPr>
            <a:xfrm>
              <a:off x="3339700" y="2726350"/>
              <a:ext cx="44675" cy="553075"/>
            </a:xfrm>
            <a:custGeom>
              <a:rect b="b" l="l" r="r" t="t"/>
              <a:pathLst>
                <a:path extrusionOk="0" h="22123" w="1787">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6" name="Google Shape;2036;p45"/>
          <p:cNvGrpSpPr/>
          <p:nvPr/>
        </p:nvGrpSpPr>
        <p:grpSpPr>
          <a:xfrm>
            <a:off x="7520011" y="40"/>
            <a:ext cx="1637733" cy="4339502"/>
            <a:chOff x="2771175" y="2473050"/>
            <a:chExt cx="613475" cy="1625525"/>
          </a:xfrm>
        </p:grpSpPr>
        <p:sp>
          <p:nvSpPr>
            <p:cNvPr id="2037" name="Google Shape;2037;p45"/>
            <p:cNvSpPr/>
            <p:nvPr/>
          </p:nvSpPr>
          <p:spPr>
            <a:xfrm>
              <a:off x="2771175" y="2473050"/>
              <a:ext cx="613200" cy="1625525"/>
            </a:xfrm>
            <a:custGeom>
              <a:rect b="b" l="l" r="r" t="t"/>
              <a:pathLst>
                <a:path extrusionOk="0" h="65021" w="24528">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45"/>
            <p:cNvSpPr/>
            <p:nvPr/>
          </p:nvSpPr>
          <p:spPr>
            <a:xfrm>
              <a:off x="2811350" y="2473650"/>
              <a:ext cx="573025" cy="1468650"/>
            </a:xfrm>
            <a:custGeom>
              <a:rect b="b" l="l" r="r" t="t"/>
              <a:pathLst>
                <a:path extrusionOk="0" h="58746" w="22921">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45"/>
            <p:cNvSpPr/>
            <p:nvPr/>
          </p:nvSpPr>
          <p:spPr>
            <a:xfrm>
              <a:off x="2851825" y="2473650"/>
              <a:ext cx="532550" cy="1401375"/>
            </a:xfrm>
            <a:custGeom>
              <a:rect b="b" l="l" r="r" t="t"/>
              <a:pathLst>
                <a:path extrusionOk="0" h="56055" w="21302">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45"/>
            <p:cNvSpPr/>
            <p:nvPr/>
          </p:nvSpPr>
          <p:spPr>
            <a:xfrm>
              <a:off x="2892600" y="2473650"/>
              <a:ext cx="492050" cy="1352575"/>
            </a:xfrm>
            <a:custGeom>
              <a:rect b="b" l="l" r="r" t="t"/>
              <a:pathLst>
                <a:path extrusionOk="0" h="54103" w="19682">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45"/>
            <p:cNvSpPr/>
            <p:nvPr/>
          </p:nvSpPr>
          <p:spPr>
            <a:xfrm>
              <a:off x="2932800" y="2473050"/>
              <a:ext cx="451575" cy="1312975"/>
            </a:xfrm>
            <a:custGeom>
              <a:rect b="b" l="l" r="r" t="t"/>
              <a:pathLst>
                <a:path extrusionOk="0" h="52519" w="18063">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45"/>
            <p:cNvSpPr/>
            <p:nvPr/>
          </p:nvSpPr>
          <p:spPr>
            <a:xfrm>
              <a:off x="2973275" y="2473350"/>
              <a:ext cx="411100" cy="1277275"/>
            </a:xfrm>
            <a:custGeom>
              <a:rect b="b" l="l" r="r" t="t"/>
              <a:pathLst>
                <a:path extrusionOk="0" h="51091" w="16444">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45"/>
            <p:cNvSpPr/>
            <p:nvPr/>
          </p:nvSpPr>
          <p:spPr>
            <a:xfrm>
              <a:off x="3013750" y="2473350"/>
              <a:ext cx="370900" cy="1244525"/>
            </a:xfrm>
            <a:custGeom>
              <a:rect b="b" l="l" r="r" t="t"/>
              <a:pathLst>
                <a:path extrusionOk="0" h="49781" w="14836">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45"/>
            <p:cNvSpPr/>
            <p:nvPr/>
          </p:nvSpPr>
          <p:spPr>
            <a:xfrm>
              <a:off x="3053950" y="2473350"/>
              <a:ext cx="330700" cy="1212675"/>
            </a:xfrm>
            <a:custGeom>
              <a:rect b="b" l="l" r="r" t="t"/>
              <a:pathLst>
                <a:path extrusionOk="0" h="48507" w="13228">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45"/>
            <p:cNvSpPr/>
            <p:nvPr/>
          </p:nvSpPr>
          <p:spPr>
            <a:xfrm>
              <a:off x="3094425" y="2473050"/>
              <a:ext cx="290225" cy="1179925"/>
            </a:xfrm>
            <a:custGeom>
              <a:rect b="b" l="l" r="r" t="t"/>
              <a:pathLst>
                <a:path extrusionOk="0" h="47197" w="11609">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45"/>
            <p:cNvSpPr/>
            <p:nvPr/>
          </p:nvSpPr>
          <p:spPr>
            <a:xfrm>
              <a:off x="3135200" y="2473350"/>
              <a:ext cx="249450" cy="1144500"/>
            </a:xfrm>
            <a:custGeom>
              <a:rect b="b" l="l" r="r" t="t"/>
              <a:pathLst>
                <a:path extrusionOk="0" h="45780" w="9978">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45"/>
            <p:cNvSpPr/>
            <p:nvPr/>
          </p:nvSpPr>
          <p:spPr>
            <a:xfrm>
              <a:off x="3175375" y="2473350"/>
              <a:ext cx="209275" cy="1104625"/>
            </a:xfrm>
            <a:custGeom>
              <a:rect b="b" l="l" r="r" t="t"/>
              <a:pathLst>
                <a:path extrusionOk="0" h="44185" w="8371">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45"/>
            <p:cNvSpPr/>
            <p:nvPr/>
          </p:nvSpPr>
          <p:spPr>
            <a:xfrm>
              <a:off x="3215875" y="2473350"/>
              <a:ext cx="168775" cy="1056700"/>
            </a:xfrm>
            <a:custGeom>
              <a:rect b="b" l="l" r="r" t="t"/>
              <a:pathLst>
                <a:path extrusionOk="0" h="42268" w="6751">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45"/>
            <p:cNvSpPr/>
            <p:nvPr/>
          </p:nvSpPr>
          <p:spPr>
            <a:xfrm>
              <a:off x="3256050" y="2498050"/>
              <a:ext cx="128325" cy="971875"/>
            </a:xfrm>
            <a:custGeom>
              <a:rect b="b" l="l" r="r" t="t"/>
              <a:pathLst>
                <a:path extrusionOk="0" h="38875" w="5133">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45"/>
            <p:cNvSpPr/>
            <p:nvPr/>
          </p:nvSpPr>
          <p:spPr>
            <a:xfrm>
              <a:off x="3296525" y="2591225"/>
              <a:ext cx="88125" cy="800725"/>
            </a:xfrm>
            <a:custGeom>
              <a:rect b="b" l="l" r="r" t="t"/>
              <a:pathLst>
                <a:path extrusionOk="0" h="32029" w="3525">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45"/>
            <p:cNvSpPr/>
            <p:nvPr/>
          </p:nvSpPr>
          <p:spPr>
            <a:xfrm>
              <a:off x="3339700" y="2726350"/>
              <a:ext cx="44675" cy="553075"/>
            </a:xfrm>
            <a:custGeom>
              <a:rect b="b" l="l" r="r" t="t"/>
              <a:pathLst>
                <a:path extrusionOk="0" h="22123" w="1787">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2" name="Google Shape;2052;p45"/>
          <p:cNvSpPr/>
          <p:nvPr/>
        </p:nvSpPr>
        <p:spPr>
          <a:xfrm>
            <a:off x="958075" y="2112383"/>
            <a:ext cx="2272200" cy="6654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45"/>
          <p:cNvSpPr/>
          <p:nvPr/>
        </p:nvSpPr>
        <p:spPr>
          <a:xfrm>
            <a:off x="3445675" y="2112383"/>
            <a:ext cx="2272200" cy="6654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45"/>
          <p:cNvSpPr/>
          <p:nvPr/>
        </p:nvSpPr>
        <p:spPr>
          <a:xfrm>
            <a:off x="5933275" y="2112383"/>
            <a:ext cx="2272200" cy="6654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45"/>
          <p:cNvSpPr/>
          <p:nvPr/>
        </p:nvSpPr>
        <p:spPr>
          <a:xfrm>
            <a:off x="958075" y="3815733"/>
            <a:ext cx="2272200" cy="6654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45"/>
          <p:cNvSpPr/>
          <p:nvPr/>
        </p:nvSpPr>
        <p:spPr>
          <a:xfrm>
            <a:off x="3445675" y="3815733"/>
            <a:ext cx="2272200" cy="6654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45"/>
          <p:cNvSpPr/>
          <p:nvPr/>
        </p:nvSpPr>
        <p:spPr>
          <a:xfrm>
            <a:off x="5933275" y="3815733"/>
            <a:ext cx="2272200" cy="6654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45"/>
          <p:cNvSpPr/>
          <p:nvPr/>
        </p:nvSpPr>
        <p:spPr>
          <a:xfrm>
            <a:off x="5913625" y="3126025"/>
            <a:ext cx="2272200" cy="5277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59" name="Google Shape;2059;p45"/>
          <p:cNvSpPr/>
          <p:nvPr/>
        </p:nvSpPr>
        <p:spPr>
          <a:xfrm>
            <a:off x="3435850" y="3126025"/>
            <a:ext cx="2272200" cy="5277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60" name="Google Shape;2060;p45"/>
          <p:cNvSpPr/>
          <p:nvPr/>
        </p:nvSpPr>
        <p:spPr>
          <a:xfrm>
            <a:off x="958075" y="3126025"/>
            <a:ext cx="2272200" cy="5277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61" name="Google Shape;2061;p45"/>
          <p:cNvSpPr/>
          <p:nvPr/>
        </p:nvSpPr>
        <p:spPr>
          <a:xfrm>
            <a:off x="5913625" y="1438775"/>
            <a:ext cx="2272200" cy="5277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62" name="Google Shape;2062;p45"/>
          <p:cNvSpPr/>
          <p:nvPr/>
        </p:nvSpPr>
        <p:spPr>
          <a:xfrm>
            <a:off x="3435850" y="1438775"/>
            <a:ext cx="2272200" cy="5277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63" name="Google Shape;2063;p45"/>
          <p:cNvSpPr/>
          <p:nvPr/>
        </p:nvSpPr>
        <p:spPr>
          <a:xfrm>
            <a:off x="958075" y="1438775"/>
            <a:ext cx="2272200" cy="5277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64" name="Google Shape;2064;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65" name="Google Shape;2065;p45"/>
          <p:cNvSpPr txBox="1"/>
          <p:nvPr>
            <p:ph idx="2" type="title"/>
          </p:nvPr>
        </p:nvSpPr>
        <p:spPr>
          <a:xfrm>
            <a:off x="1101175" y="1438775"/>
            <a:ext cx="19860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66" name="Google Shape;2066;p45"/>
          <p:cNvSpPr txBox="1"/>
          <p:nvPr>
            <p:ph idx="1" type="subTitle"/>
          </p:nvPr>
        </p:nvSpPr>
        <p:spPr>
          <a:xfrm>
            <a:off x="1101175" y="21425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67" name="Google Shape;2067;p45"/>
          <p:cNvSpPr txBox="1"/>
          <p:nvPr>
            <p:ph idx="3" type="title"/>
          </p:nvPr>
        </p:nvSpPr>
        <p:spPr>
          <a:xfrm>
            <a:off x="3578951" y="1438775"/>
            <a:ext cx="19860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68" name="Google Shape;2068;p45"/>
          <p:cNvSpPr txBox="1"/>
          <p:nvPr>
            <p:ph idx="4" type="subTitle"/>
          </p:nvPr>
        </p:nvSpPr>
        <p:spPr>
          <a:xfrm>
            <a:off x="3578951" y="21425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69" name="Google Shape;2069;p45"/>
          <p:cNvSpPr txBox="1"/>
          <p:nvPr>
            <p:ph idx="5" type="title"/>
          </p:nvPr>
        </p:nvSpPr>
        <p:spPr>
          <a:xfrm>
            <a:off x="1101175" y="3126025"/>
            <a:ext cx="19860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70" name="Google Shape;2070;p45"/>
          <p:cNvSpPr txBox="1"/>
          <p:nvPr>
            <p:ph idx="6" type="subTitle"/>
          </p:nvPr>
        </p:nvSpPr>
        <p:spPr>
          <a:xfrm>
            <a:off x="1101175" y="382982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71" name="Google Shape;2071;p45"/>
          <p:cNvSpPr txBox="1"/>
          <p:nvPr>
            <p:ph idx="7" type="title"/>
          </p:nvPr>
        </p:nvSpPr>
        <p:spPr>
          <a:xfrm>
            <a:off x="3578951" y="3126025"/>
            <a:ext cx="19860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72" name="Google Shape;2072;p45"/>
          <p:cNvSpPr txBox="1"/>
          <p:nvPr>
            <p:ph idx="8" type="subTitle"/>
          </p:nvPr>
        </p:nvSpPr>
        <p:spPr>
          <a:xfrm>
            <a:off x="3578951" y="382982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73" name="Google Shape;2073;p45"/>
          <p:cNvSpPr txBox="1"/>
          <p:nvPr>
            <p:ph idx="9" type="title"/>
          </p:nvPr>
        </p:nvSpPr>
        <p:spPr>
          <a:xfrm>
            <a:off x="6056727" y="1438775"/>
            <a:ext cx="19860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74" name="Google Shape;2074;p45"/>
          <p:cNvSpPr txBox="1"/>
          <p:nvPr>
            <p:ph idx="13" type="subTitle"/>
          </p:nvPr>
        </p:nvSpPr>
        <p:spPr>
          <a:xfrm>
            <a:off x="6056727" y="21425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75" name="Google Shape;2075;p45"/>
          <p:cNvSpPr txBox="1"/>
          <p:nvPr>
            <p:ph idx="14" type="title"/>
          </p:nvPr>
        </p:nvSpPr>
        <p:spPr>
          <a:xfrm>
            <a:off x="6056727" y="3126025"/>
            <a:ext cx="19860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76" name="Google Shape;2076;p45"/>
          <p:cNvSpPr txBox="1"/>
          <p:nvPr>
            <p:ph idx="15" type="subTitle"/>
          </p:nvPr>
        </p:nvSpPr>
        <p:spPr>
          <a:xfrm>
            <a:off x="6056727" y="382982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27">
    <p:spTree>
      <p:nvGrpSpPr>
        <p:cNvPr id="2077" name="Shape 2077"/>
        <p:cNvGrpSpPr/>
        <p:nvPr/>
      </p:nvGrpSpPr>
      <p:grpSpPr>
        <a:xfrm>
          <a:off x="0" y="0"/>
          <a:ext cx="0" cy="0"/>
          <a:chOff x="0" y="0"/>
          <a:chExt cx="0" cy="0"/>
        </a:xfrm>
      </p:grpSpPr>
      <p:grpSp>
        <p:nvGrpSpPr>
          <p:cNvPr id="2078" name="Google Shape;2078;p46"/>
          <p:cNvGrpSpPr/>
          <p:nvPr/>
        </p:nvGrpSpPr>
        <p:grpSpPr>
          <a:xfrm rot="5400000">
            <a:off x="-12101" y="3135153"/>
            <a:ext cx="2020446" cy="1996256"/>
            <a:chOff x="3884100" y="2447750"/>
            <a:chExt cx="843575" cy="833475"/>
          </a:xfrm>
        </p:grpSpPr>
        <p:sp>
          <p:nvSpPr>
            <p:cNvPr id="2079" name="Google Shape;2079;p46"/>
            <p:cNvSpPr/>
            <p:nvPr/>
          </p:nvSpPr>
          <p:spPr>
            <a:xfrm>
              <a:off x="3884100" y="2447750"/>
              <a:ext cx="843300" cy="833175"/>
            </a:xfrm>
            <a:custGeom>
              <a:rect b="b" l="l" r="r" t="t"/>
              <a:pathLst>
                <a:path extrusionOk="0" h="33327" w="33732">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46"/>
            <p:cNvSpPr/>
            <p:nvPr/>
          </p:nvSpPr>
          <p:spPr>
            <a:xfrm>
              <a:off x="3936800" y="2490900"/>
              <a:ext cx="790600" cy="789125"/>
            </a:xfrm>
            <a:custGeom>
              <a:rect b="b" l="l" r="r" t="t"/>
              <a:pathLst>
                <a:path extrusionOk="0" h="31565" w="31624">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46"/>
            <p:cNvSpPr/>
            <p:nvPr/>
          </p:nvSpPr>
          <p:spPr>
            <a:xfrm>
              <a:off x="3979650" y="2534675"/>
              <a:ext cx="747450" cy="745650"/>
            </a:xfrm>
            <a:custGeom>
              <a:rect b="b" l="l" r="r" t="t"/>
              <a:pathLst>
                <a:path extrusionOk="0" h="29826" w="29898">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46"/>
            <p:cNvSpPr/>
            <p:nvPr/>
          </p:nvSpPr>
          <p:spPr>
            <a:xfrm>
              <a:off x="4016550" y="2577825"/>
              <a:ext cx="710850" cy="702200"/>
            </a:xfrm>
            <a:custGeom>
              <a:rect b="b" l="l" r="r" t="t"/>
              <a:pathLst>
                <a:path extrusionOk="0" h="28088" w="28434">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46"/>
            <p:cNvSpPr/>
            <p:nvPr/>
          </p:nvSpPr>
          <p:spPr>
            <a:xfrm>
              <a:off x="4048700" y="2621575"/>
              <a:ext cx="678700" cy="658450"/>
            </a:xfrm>
            <a:custGeom>
              <a:rect b="b" l="l" r="r" t="t"/>
              <a:pathLst>
                <a:path extrusionOk="0" h="26338" w="27148">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46"/>
            <p:cNvSpPr/>
            <p:nvPr/>
          </p:nvSpPr>
          <p:spPr>
            <a:xfrm>
              <a:off x="4078175" y="2665625"/>
              <a:ext cx="648925" cy="614700"/>
            </a:xfrm>
            <a:custGeom>
              <a:rect b="b" l="l" r="r" t="t"/>
              <a:pathLst>
                <a:path extrusionOk="0" h="24588" w="25957">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46"/>
            <p:cNvSpPr/>
            <p:nvPr/>
          </p:nvSpPr>
          <p:spPr>
            <a:xfrm>
              <a:off x="4106750" y="2708800"/>
              <a:ext cx="620650" cy="571225"/>
            </a:xfrm>
            <a:custGeom>
              <a:rect b="b" l="l" r="r" t="t"/>
              <a:pathLst>
                <a:path extrusionOk="0" h="22849" w="24826">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46"/>
            <p:cNvSpPr/>
            <p:nvPr/>
          </p:nvSpPr>
          <p:spPr>
            <a:xfrm>
              <a:off x="4133550" y="2753150"/>
              <a:ext cx="593850" cy="527175"/>
            </a:xfrm>
            <a:custGeom>
              <a:rect b="b" l="l" r="r" t="t"/>
              <a:pathLst>
                <a:path extrusionOk="0" h="21087" w="23754">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46"/>
            <p:cNvSpPr/>
            <p:nvPr/>
          </p:nvSpPr>
          <p:spPr>
            <a:xfrm>
              <a:off x="4160625" y="2796300"/>
              <a:ext cx="567050" cy="484025"/>
            </a:xfrm>
            <a:custGeom>
              <a:rect b="b" l="l" r="r" t="t"/>
              <a:pathLst>
                <a:path extrusionOk="0" h="19361" w="22682">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46"/>
            <p:cNvSpPr/>
            <p:nvPr/>
          </p:nvSpPr>
          <p:spPr>
            <a:xfrm>
              <a:off x="4188000" y="2840050"/>
              <a:ext cx="539675" cy="439975"/>
            </a:xfrm>
            <a:custGeom>
              <a:rect b="b" l="l" r="r" t="t"/>
              <a:pathLst>
                <a:path extrusionOk="0" h="17599" w="21587">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46"/>
            <p:cNvSpPr/>
            <p:nvPr/>
          </p:nvSpPr>
          <p:spPr>
            <a:xfrm>
              <a:off x="4216575" y="2884125"/>
              <a:ext cx="510825" cy="396200"/>
            </a:xfrm>
            <a:custGeom>
              <a:rect b="b" l="l" r="r" t="t"/>
              <a:pathLst>
                <a:path extrusionOk="0" h="15848" w="20433">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46"/>
            <p:cNvSpPr/>
            <p:nvPr/>
          </p:nvSpPr>
          <p:spPr>
            <a:xfrm>
              <a:off x="4247250" y="2927275"/>
              <a:ext cx="479850" cy="352750"/>
            </a:xfrm>
            <a:custGeom>
              <a:rect b="b" l="l" r="r" t="t"/>
              <a:pathLst>
                <a:path extrusionOk="0" h="14110" w="19194">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46"/>
            <p:cNvSpPr/>
            <p:nvPr/>
          </p:nvSpPr>
          <p:spPr>
            <a:xfrm>
              <a:off x="4281775" y="2971625"/>
              <a:ext cx="445625" cy="309300"/>
            </a:xfrm>
            <a:custGeom>
              <a:rect b="b" l="l" r="r" t="t"/>
              <a:pathLst>
                <a:path extrusionOk="0" h="12372" w="17825">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46"/>
            <p:cNvSpPr/>
            <p:nvPr/>
          </p:nvSpPr>
          <p:spPr>
            <a:xfrm>
              <a:off x="4320475" y="3015375"/>
              <a:ext cx="406925" cy="264950"/>
            </a:xfrm>
            <a:custGeom>
              <a:rect b="b" l="l" r="r" t="t"/>
              <a:pathLst>
                <a:path extrusionOk="0" h="10598" w="16277">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46"/>
            <p:cNvSpPr/>
            <p:nvPr/>
          </p:nvSpPr>
          <p:spPr>
            <a:xfrm>
              <a:off x="4364525" y="3058850"/>
              <a:ext cx="362875" cy="221475"/>
            </a:xfrm>
            <a:custGeom>
              <a:rect b="b" l="l" r="r" t="t"/>
              <a:pathLst>
                <a:path extrusionOk="0" h="8859" w="14515">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46"/>
            <p:cNvSpPr/>
            <p:nvPr/>
          </p:nvSpPr>
          <p:spPr>
            <a:xfrm>
              <a:off x="4414525" y="3102900"/>
              <a:ext cx="313150" cy="177425"/>
            </a:xfrm>
            <a:custGeom>
              <a:rect b="b" l="l" r="r" t="t"/>
              <a:pathLst>
                <a:path extrusionOk="0" h="7097" w="12526">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46"/>
            <p:cNvSpPr/>
            <p:nvPr/>
          </p:nvSpPr>
          <p:spPr>
            <a:xfrm>
              <a:off x="4472275" y="3146950"/>
              <a:ext cx="255125" cy="133375"/>
            </a:xfrm>
            <a:custGeom>
              <a:rect b="b" l="l" r="r" t="t"/>
              <a:pathLst>
                <a:path extrusionOk="0" h="5335" w="10205">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46"/>
            <p:cNvSpPr/>
            <p:nvPr/>
          </p:nvSpPr>
          <p:spPr>
            <a:xfrm>
              <a:off x="4539250" y="3190700"/>
              <a:ext cx="188150" cy="90525"/>
            </a:xfrm>
            <a:custGeom>
              <a:rect b="b" l="l" r="r" t="t"/>
              <a:pathLst>
                <a:path extrusionOk="0" h="3621" w="7526">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46"/>
            <p:cNvSpPr/>
            <p:nvPr/>
          </p:nvSpPr>
          <p:spPr>
            <a:xfrm>
              <a:off x="4619625" y="3234750"/>
              <a:ext cx="108050" cy="46175"/>
            </a:xfrm>
            <a:custGeom>
              <a:rect b="b" l="l" r="r" t="t"/>
              <a:pathLst>
                <a:path extrusionOk="0" h="1847" w="4322">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46"/>
            <p:cNvSpPr/>
            <p:nvPr/>
          </p:nvSpPr>
          <p:spPr>
            <a:xfrm>
              <a:off x="4720825" y="3278200"/>
              <a:ext cx="6575" cy="2725"/>
            </a:xfrm>
            <a:custGeom>
              <a:rect b="b" l="l" r="r" t="t"/>
              <a:pathLst>
                <a:path extrusionOk="0" h="109" w="263">
                  <a:moveTo>
                    <a:pt x="262" y="1"/>
                  </a:moveTo>
                  <a:cubicBezTo>
                    <a:pt x="179" y="25"/>
                    <a:pt x="83" y="60"/>
                    <a:pt x="0" y="108"/>
                  </a:cubicBezTo>
                  <a:lnTo>
                    <a:pt x="262" y="108"/>
                  </a:lnTo>
                  <a:lnTo>
                    <a:pt x="26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9" name="Google Shape;2099;p46"/>
          <p:cNvGrpSpPr/>
          <p:nvPr/>
        </p:nvGrpSpPr>
        <p:grpSpPr>
          <a:xfrm rot="-5400000">
            <a:off x="7135649" y="12103"/>
            <a:ext cx="2020446" cy="1996256"/>
            <a:chOff x="3884100" y="2447750"/>
            <a:chExt cx="843575" cy="833475"/>
          </a:xfrm>
        </p:grpSpPr>
        <p:sp>
          <p:nvSpPr>
            <p:cNvPr id="2100" name="Google Shape;2100;p46"/>
            <p:cNvSpPr/>
            <p:nvPr/>
          </p:nvSpPr>
          <p:spPr>
            <a:xfrm>
              <a:off x="3884100" y="2447750"/>
              <a:ext cx="843300" cy="833175"/>
            </a:xfrm>
            <a:custGeom>
              <a:rect b="b" l="l" r="r" t="t"/>
              <a:pathLst>
                <a:path extrusionOk="0" h="33327" w="33732">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46"/>
            <p:cNvSpPr/>
            <p:nvPr/>
          </p:nvSpPr>
          <p:spPr>
            <a:xfrm>
              <a:off x="3936800" y="2490900"/>
              <a:ext cx="790600" cy="789125"/>
            </a:xfrm>
            <a:custGeom>
              <a:rect b="b" l="l" r="r" t="t"/>
              <a:pathLst>
                <a:path extrusionOk="0" h="31565" w="31624">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46"/>
            <p:cNvSpPr/>
            <p:nvPr/>
          </p:nvSpPr>
          <p:spPr>
            <a:xfrm>
              <a:off x="3979650" y="2534675"/>
              <a:ext cx="747450" cy="745650"/>
            </a:xfrm>
            <a:custGeom>
              <a:rect b="b" l="l" r="r" t="t"/>
              <a:pathLst>
                <a:path extrusionOk="0" h="29826" w="29898">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46"/>
            <p:cNvSpPr/>
            <p:nvPr/>
          </p:nvSpPr>
          <p:spPr>
            <a:xfrm>
              <a:off x="4016550" y="2577825"/>
              <a:ext cx="710850" cy="702200"/>
            </a:xfrm>
            <a:custGeom>
              <a:rect b="b" l="l" r="r" t="t"/>
              <a:pathLst>
                <a:path extrusionOk="0" h="28088" w="28434">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46"/>
            <p:cNvSpPr/>
            <p:nvPr/>
          </p:nvSpPr>
          <p:spPr>
            <a:xfrm>
              <a:off x="4048700" y="2621575"/>
              <a:ext cx="678700" cy="658450"/>
            </a:xfrm>
            <a:custGeom>
              <a:rect b="b" l="l" r="r" t="t"/>
              <a:pathLst>
                <a:path extrusionOk="0" h="26338" w="27148">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46"/>
            <p:cNvSpPr/>
            <p:nvPr/>
          </p:nvSpPr>
          <p:spPr>
            <a:xfrm>
              <a:off x="4078175" y="2665625"/>
              <a:ext cx="648925" cy="614700"/>
            </a:xfrm>
            <a:custGeom>
              <a:rect b="b" l="l" r="r" t="t"/>
              <a:pathLst>
                <a:path extrusionOk="0" h="24588" w="25957">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46"/>
            <p:cNvSpPr/>
            <p:nvPr/>
          </p:nvSpPr>
          <p:spPr>
            <a:xfrm>
              <a:off x="4106750" y="2708800"/>
              <a:ext cx="620650" cy="571225"/>
            </a:xfrm>
            <a:custGeom>
              <a:rect b="b" l="l" r="r" t="t"/>
              <a:pathLst>
                <a:path extrusionOk="0" h="22849" w="24826">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46"/>
            <p:cNvSpPr/>
            <p:nvPr/>
          </p:nvSpPr>
          <p:spPr>
            <a:xfrm>
              <a:off x="4133550" y="2753150"/>
              <a:ext cx="593850" cy="527175"/>
            </a:xfrm>
            <a:custGeom>
              <a:rect b="b" l="l" r="r" t="t"/>
              <a:pathLst>
                <a:path extrusionOk="0" h="21087" w="23754">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46"/>
            <p:cNvSpPr/>
            <p:nvPr/>
          </p:nvSpPr>
          <p:spPr>
            <a:xfrm>
              <a:off x="4160625" y="2796300"/>
              <a:ext cx="567050" cy="484025"/>
            </a:xfrm>
            <a:custGeom>
              <a:rect b="b" l="l" r="r" t="t"/>
              <a:pathLst>
                <a:path extrusionOk="0" h="19361" w="22682">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46"/>
            <p:cNvSpPr/>
            <p:nvPr/>
          </p:nvSpPr>
          <p:spPr>
            <a:xfrm>
              <a:off x="4188000" y="2840050"/>
              <a:ext cx="539675" cy="439975"/>
            </a:xfrm>
            <a:custGeom>
              <a:rect b="b" l="l" r="r" t="t"/>
              <a:pathLst>
                <a:path extrusionOk="0" h="17599" w="21587">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46"/>
            <p:cNvSpPr/>
            <p:nvPr/>
          </p:nvSpPr>
          <p:spPr>
            <a:xfrm>
              <a:off x="4216575" y="2884125"/>
              <a:ext cx="510825" cy="396200"/>
            </a:xfrm>
            <a:custGeom>
              <a:rect b="b" l="l" r="r" t="t"/>
              <a:pathLst>
                <a:path extrusionOk="0" h="15848" w="20433">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46"/>
            <p:cNvSpPr/>
            <p:nvPr/>
          </p:nvSpPr>
          <p:spPr>
            <a:xfrm>
              <a:off x="4247250" y="2927275"/>
              <a:ext cx="479850" cy="352750"/>
            </a:xfrm>
            <a:custGeom>
              <a:rect b="b" l="l" r="r" t="t"/>
              <a:pathLst>
                <a:path extrusionOk="0" h="14110" w="19194">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46"/>
            <p:cNvSpPr/>
            <p:nvPr/>
          </p:nvSpPr>
          <p:spPr>
            <a:xfrm>
              <a:off x="4281775" y="2971625"/>
              <a:ext cx="445625" cy="309300"/>
            </a:xfrm>
            <a:custGeom>
              <a:rect b="b" l="l" r="r" t="t"/>
              <a:pathLst>
                <a:path extrusionOk="0" h="12372" w="17825">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46"/>
            <p:cNvSpPr/>
            <p:nvPr/>
          </p:nvSpPr>
          <p:spPr>
            <a:xfrm>
              <a:off x="4320475" y="3015375"/>
              <a:ext cx="406925" cy="264950"/>
            </a:xfrm>
            <a:custGeom>
              <a:rect b="b" l="l" r="r" t="t"/>
              <a:pathLst>
                <a:path extrusionOk="0" h="10598" w="16277">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46"/>
            <p:cNvSpPr/>
            <p:nvPr/>
          </p:nvSpPr>
          <p:spPr>
            <a:xfrm>
              <a:off x="4364525" y="3058850"/>
              <a:ext cx="362875" cy="221475"/>
            </a:xfrm>
            <a:custGeom>
              <a:rect b="b" l="l" r="r" t="t"/>
              <a:pathLst>
                <a:path extrusionOk="0" h="8859" w="14515">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46"/>
            <p:cNvSpPr/>
            <p:nvPr/>
          </p:nvSpPr>
          <p:spPr>
            <a:xfrm>
              <a:off x="4414525" y="3102900"/>
              <a:ext cx="313150" cy="177425"/>
            </a:xfrm>
            <a:custGeom>
              <a:rect b="b" l="l" r="r" t="t"/>
              <a:pathLst>
                <a:path extrusionOk="0" h="7097" w="12526">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46"/>
            <p:cNvSpPr/>
            <p:nvPr/>
          </p:nvSpPr>
          <p:spPr>
            <a:xfrm>
              <a:off x="4472275" y="3146950"/>
              <a:ext cx="255125" cy="133375"/>
            </a:xfrm>
            <a:custGeom>
              <a:rect b="b" l="l" r="r" t="t"/>
              <a:pathLst>
                <a:path extrusionOk="0" h="5335" w="10205">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46"/>
            <p:cNvSpPr/>
            <p:nvPr/>
          </p:nvSpPr>
          <p:spPr>
            <a:xfrm>
              <a:off x="4539250" y="3190700"/>
              <a:ext cx="188150" cy="90525"/>
            </a:xfrm>
            <a:custGeom>
              <a:rect b="b" l="l" r="r" t="t"/>
              <a:pathLst>
                <a:path extrusionOk="0" h="3621" w="7526">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46"/>
            <p:cNvSpPr/>
            <p:nvPr/>
          </p:nvSpPr>
          <p:spPr>
            <a:xfrm>
              <a:off x="4619625" y="3234750"/>
              <a:ext cx="108050" cy="46175"/>
            </a:xfrm>
            <a:custGeom>
              <a:rect b="b" l="l" r="r" t="t"/>
              <a:pathLst>
                <a:path extrusionOk="0" h="1847" w="4322">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46"/>
            <p:cNvSpPr/>
            <p:nvPr/>
          </p:nvSpPr>
          <p:spPr>
            <a:xfrm>
              <a:off x="4720825" y="3278200"/>
              <a:ext cx="6575" cy="2725"/>
            </a:xfrm>
            <a:custGeom>
              <a:rect b="b" l="l" r="r" t="t"/>
              <a:pathLst>
                <a:path extrusionOk="0" h="109" w="263">
                  <a:moveTo>
                    <a:pt x="262" y="1"/>
                  </a:moveTo>
                  <a:cubicBezTo>
                    <a:pt x="179" y="25"/>
                    <a:pt x="83" y="60"/>
                    <a:pt x="0" y="108"/>
                  </a:cubicBezTo>
                  <a:lnTo>
                    <a:pt x="262" y="108"/>
                  </a:lnTo>
                  <a:lnTo>
                    <a:pt x="26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0" name="Google Shape;2120;p46"/>
          <p:cNvSpPr/>
          <p:nvPr/>
        </p:nvSpPr>
        <p:spPr>
          <a:xfrm>
            <a:off x="958075" y="2112383"/>
            <a:ext cx="2272200" cy="6654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46"/>
          <p:cNvSpPr/>
          <p:nvPr/>
        </p:nvSpPr>
        <p:spPr>
          <a:xfrm>
            <a:off x="3445675" y="2112383"/>
            <a:ext cx="2272200" cy="6654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46"/>
          <p:cNvSpPr/>
          <p:nvPr/>
        </p:nvSpPr>
        <p:spPr>
          <a:xfrm>
            <a:off x="5933275" y="2112383"/>
            <a:ext cx="2272200" cy="6654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46"/>
          <p:cNvSpPr/>
          <p:nvPr/>
        </p:nvSpPr>
        <p:spPr>
          <a:xfrm>
            <a:off x="2197013" y="3815733"/>
            <a:ext cx="2272200" cy="6654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46"/>
          <p:cNvSpPr/>
          <p:nvPr/>
        </p:nvSpPr>
        <p:spPr>
          <a:xfrm>
            <a:off x="4684613" y="3815733"/>
            <a:ext cx="2272200" cy="6654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46"/>
          <p:cNvSpPr/>
          <p:nvPr/>
        </p:nvSpPr>
        <p:spPr>
          <a:xfrm>
            <a:off x="4664963" y="3126025"/>
            <a:ext cx="2272200" cy="5277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26" name="Google Shape;2126;p46"/>
          <p:cNvSpPr/>
          <p:nvPr/>
        </p:nvSpPr>
        <p:spPr>
          <a:xfrm>
            <a:off x="2187188" y="3126025"/>
            <a:ext cx="2272200" cy="5277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27" name="Google Shape;2127;p46"/>
          <p:cNvSpPr/>
          <p:nvPr/>
        </p:nvSpPr>
        <p:spPr>
          <a:xfrm>
            <a:off x="5913625" y="1438775"/>
            <a:ext cx="2272200" cy="5277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28" name="Google Shape;2128;p46"/>
          <p:cNvSpPr/>
          <p:nvPr/>
        </p:nvSpPr>
        <p:spPr>
          <a:xfrm>
            <a:off x="3435850" y="1438775"/>
            <a:ext cx="2272200" cy="5277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29" name="Google Shape;2129;p46"/>
          <p:cNvSpPr/>
          <p:nvPr/>
        </p:nvSpPr>
        <p:spPr>
          <a:xfrm>
            <a:off x="958075" y="1438775"/>
            <a:ext cx="2272200" cy="5277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30" name="Google Shape;2130;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31" name="Google Shape;2131;p46"/>
          <p:cNvSpPr txBox="1"/>
          <p:nvPr>
            <p:ph idx="2" type="title"/>
          </p:nvPr>
        </p:nvSpPr>
        <p:spPr>
          <a:xfrm>
            <a:off x="1101175" y="1438775"/>
            <a:ext cx="19860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32" name="Google Shape;2132;p46"/>
          <p:cNvSpPr txBox="1"/>
          <p:nvPr>
            <p:ph idx="1" type="subTitle"/>
          </p:nvPr>
        </p:nvSpPr>
        <p:spPr>
          <a:xfrm>
            <a:off x="1101175" y="21425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33" name="Google Shape;2133;p46"/>
          <p:cNvSpPr txBox="1"/>
          <p:nvPr>
            <p:ph idx="3" type="title"/>
          </p:nvPr>
        </p:nvSpPr>
        <p:spPr>
          <a:xfrm>
            <a:off x="3578951" y="1438775"/>
            <a:ext cx="19860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34" name="Google Shape;2134;p46"/>
          <p:cNvSpPr txBox="1"/>
          <p:nvPr>
            <p:ph idx="4" type="subTitle"/>
          </p:nvPr>
        </p:nvSpPr>
        <p:spPr>
          <a:xfrm>
            <a:off x="3578951" y="21425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35" name="Google Shape;2135;p46"/>
          <p:cNvSpPr txBox="1"/>
          <p:nvPr>
            <p:ph idx="5" type="title"/>
          </p:nvPr>
        </p:nvSpPr>
        <p:spPr>
          <a:xfrm>
            <a:off x="2330288" y="3126025"/>
            <a:ext cx="19860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36" name="Google Shape;2136;p46"/>
          <p:cNvSpPr txBox="1"/>
          <p:nvPr>
            <p:ph idx="6" type="subTitle"/>
          </p:nvPr>
        </p:nvSpPr>
        <p:spPr>
          <a:xfrm>
            <a:off x="2330288" y="382982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37" name="Google Shape;2137;p46"/>
          <p:cNvSpPr txBox="1"/>
          <p:nvPr>
            <p:ph idx="7" type="title"/>
          </p:nvPr>
        </p:nvSpPr>
        <p:spPr>
          <a:xfrm>
            <a:off x="6056727" y="1438775"/>
            <a:ext cx="19860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38" name="Google Shape;2138;p46"/>
          <p:cNvSpPr txBox="1"/>
          <p:nvPr>
            <p:ph idx="8" type="subTitle"/>
          </p:nvPr>
        </p:nvSpPr>
        <p:spPr>
          <a:xfrm>
            <a:off x="6056727" y="21425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39" name="Google Shape;2139;p46"/>
          <p:cNvSpPr txBox="1"/>
          <p:nvPr>
            <p:ph idx="9" type="title"/>
          </p:nvPr>
        </p:nvSpPr>
        <p:spPr>
          <a:xfrm>
            <a:off x="4808064" y="3126025"/>
            <a:ext cx="19860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40" name="Google Shape;2140;p46"/>
          <p:cNvSpPr txBox="1"/>
          <p:nvPr>
            <p:ph idx="13" type="subTitle"/>
          </p:nvPr>
        </p:nvSpPr>
        <p:spPr>
          <a:xfrm>
            <a:off x="4808064" y="382982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141" name="Shape 2141"/>
        <p:cNvGrpSpPr/>
        <p:nvPr/>
      </p:nvGrpSpPr>
      <p:grpSpPr>
        <a:xfrm>
          <a:off x="0" y="0"/>
          <a:ext cx="0" cy="0"/>
          <a:chOff x="0" y="0"/>
          <a:chExt cx="0" cy="0"/>
        </a:xfrm>
      </p:grpSpPr>
      <p:sp>
        <p:nvSpPr>
          <p:cNvPr id="2142" name="Google Shape;2142;p47"/>
          <p:cNvSpPr/>
          <p:nvPr/>
        </p:nvSpPr>
        <p:spPr>
          <a:xfrm>
            <a:off x="3040575" y="3974100"/>
            <a:ext cx="3062700" cy="5394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43" name="Google Shape;2143;p47"/>
          <p:cNvSpPr/>
          <p:nvPr/>
        </p:nvSpPr>
        <p:spPr>
          <a:xfrm>
            <a:off x="4699350" y="1458550"/>
            <a:ext cx="3062700" cy="7368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47"/>
          <p:cNvSpPr/>
          <p:nvPr/>
        </p:nvSpPr>
        <p:spPr>
          <a:xfrm>
            <a:off x="4699338" y="2358527"/>
            <a:ext cx="3062700" cy="5394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45" name="Google Shape;2145;p47"/>
          <p:cNvSpPr/>
          <p:nvPr/>
        </p:nvSpPr>
        <p:spPr>
          <a:xfrm>
            <a:off x="1381975" y="1458550"/>
            <a:ext cx="3062700" cy="7368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47"/>
          <p:cNvSpPr/>
          <p:nvPr/>
        </p:nvSpPr>
        <p:spPr>
          <a:xfrm>
            <a:off x="1381963" y="2312102"/>
            <a:ext cx="3062700" cy="5394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47" name="Google Shape;2147;p47"/>
          <p:cNvSpPr/>
          <p:nvPr/>
        </p:nvSpPr>
        <p:spPr>
          <a:xfrm>
            <a:off x="3040675" y="3120550"/>
            <a:ext cx="3062700" cy="7368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8" name="Google Shape;2148;p47"/>
          <p:cNvGrpSpPr/>
          <p:nvPr/>
        </p:nvGrpSpPr>
        <p:grpSpPr>
          <a:xfrm>
            <a:off x="5942652" y="1337208"/>
            <a:ext cx="3201535" cy="3808729"/>
            <a:chOff x="5588175" y="1772375"/>
            <a:chExt cx="1282050" cy="1525200"/>
          </a:xfrm>
        </p:grpSpPr>
        <p:sp>
          <p:nvSpPr>
            <p:cNvPr id="2149" name="Google Shape;2149;p47"/>
            <p:cNvSpPr/>
            <p:nvPr/>
          </p:nvSpPr>
          <p:spPr>
            <a:xfrm>
              <a:off x="5588175" y="1772375"/>
              <a:ext cx="1282050" cy="1525200"/>
            </a:xfrm>
            <a:custGeom>
              <a:rect b="b" l="l" r="r" t="t"/>
              <a:pathLst>
                <a:path extrusionOk="0" h="61008" w="51282">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47"/>
            <p:cNvSpPr/>
            <p:nvPr/>
          </p:nvSpPr>
          <p:spPr>
            <a:xfrm>
              <a:off x="5623000" y="1831900"/>
              <a:ext cx="1246625" cy="1465675"/>
            </a:xfrm>
            <a:custGeom>
              <a:rect b="b" l="l" r="r" t="t"/>
              <a:pathLst>
                <a:path extrusionOk="0" h="58627" w="49865">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47"/>
            <p:cNvSpPr/>
            <p:nvPr/>
          </p:nvSpPr>
          <p:spPr>
            <a:xfrm>
              <a:off x="5662600" y="1892925"/>
              <a:ext cx="1207025" cy="1404350"/>
            </a:xfrm>
            <a:custGeom>
              <a:rect b="b" l="l" r="r" t="t"/>
              <a:pathLst>
                <a:path extrusionOk="0" h="56174" w="48281">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47"/>
            <p:cNvSpPr/>
            <p:nvPr/>
          </p:nvSpPr>
          <p:spPr>
            <a:xfrm>
              <a:off x="5706350" y="1957800"/>
              <a:ext cx="1163275" cy="1339775"/>
            </a:xfrm>
            <a:custGeom>
              <a:rect b="b" l="l" r="r" t="t"/>
              <a:pathLst>
                <a:path extrusionOk="0" h="53591" w="46531">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47"/>
            <p:cNvSpPr/>
            <p:nvPr/>
          </p:nvSpPr>
          <p:spPr>
            <a:xfrm>
              <a:off x="5756350" y="2024775"/>
              <a:ext cx="1113275" cy="1272500"/>
            </a:xfrm>
            <a:custGeom>
              <a:rect b="b" l="l" r="r" t="t"/>
              <a:pathLst>
                <a:path extrusionOk="0" h="50900" w="44531">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47"/>
            <p:cNvSpPr/>
            <p:nvPr/>
          </p:nvSpPr>
          <p:spPr>
            <a:xfrm>
              <a:off x="5811125" y="2096825"/>
              <a:ext cx="1058500" cy="1200750"/>
            </a:xfrm>
            <a:custGeom>
              <a:rect b="b" l="l" r="r" t="t"/>
              <a:pathLst>
                <a:path extrusionOk="0" h="48030" w="4234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47"/>
            <p:cNvSpPr/>
            <p:nvPr/>
          </p:nvSpPr>
          <p:spPr>
            <a:xfrm>
              <a:off x="5872450" y="2175100"/>
              <a:ext cx="997475" cy="1121600"/>
            </a:xfrm>
            <a:custGeom>
              <a:rect b="b" l="l" r="r" t="t"/>
              <a:pathLst>
                <a:path extrusionOk="0" h="44864" w="39899">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47"/>
            <p:cNvSpPr/>
            <p:nvPr/>
          </p:nvSpPr>
          <p:spPr>
            <a:xfrm>
              <a:off x="5941800" y="2266175"/>
              <a:ext cx="927825" cy="1031100"/>
            </a:xfrm>
            <a:custGeom>
              <a:rect b="b" l="l" r="r" t="t"/>
              <a:pathLst>
                <a:path extrusionOk="0" h="41244" w="37113">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47"/>
            <p:cNvSpPr/>
            <p:nvPr/>
          </p:nvSpPr>
          <p:spPr>
            <a:xfrm>
              <a:off x="6020075" y="2380775"/>
              <a:ext cx="849550" cy="916500"/>
            </a:xfrm>
            <a:custGeom>
              <a:rect b="b" l="l" r="r" t="t"/>
              <a:pathLst>
                <a:path extrusionOk="0" h="36660" w="33982">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47"/>
            <p:cNvSpPr/>
            <p:nvPr/>
          </p:nvSpPr>
          <p:spPr>
            <a:xfrm>
              <a:off x="6109075" y="2537650"/>
              <a:ext cx="760550" cy="759625"/>
            </a:xfrm>
            <a:custGeom>
              <a:rect b="b" l="l" r="r" t="t"/>
              <a:pathLst>
                <a:path extrusionOk="0" h="30385" w="30422">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47"/>
            <p:cNvSpPr/>
            <p:nvPr/>
          </p:nvSpPr>
          <p:spPr>
            <a:xfrm>
              <a:off x="6206425" y="2686475"/>
              <a:ext cx="663200" cy="611100"/>
            </a:xfrm>
            <a:custGeom>
              <a:rect b="b" l="l" r="r" t="t"/>
              <a:pathLst>
                <a:path extrusionOk="0" h="24444" w="26528">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47"/>
            <p:cNvSpPr/>
            <p:nvPr/>
          </p:nvSpPr>
          <p:spPr>
            <a:xfrm>
              <a:off x="6308800" y="2795125"/>
              <a:ext cx="560825" cy="502150"/>
            </a:xfrm>
            <a:custGeom>
              <a:rect b="b" l="l" r="r" t="t"/>
              <a:pathLst>
                <a:path extrusionOk="0" h="20086" w="22433">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47"/>
            <p:cNvSpPr/>
            <p:nvPr/>
          </p:nvSpPr>
          <p:spPr>
            <a:xfrm>
              <a:off x="6408225" y="2881425"/>
              <a:ext cx="461100" cy="415850"/>
            </a:xfrm>
            <a:custGeom>
              <a:rect b="b" l="l" r="r" t="t"/>
              <a:pathLst>
                <a:path extrusionOk="0" h="16634" w="18444">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47"/>
            <p:cNvSpPr/>
            <p:nvPr/>
          </p:nvSpPr>
          <p:spPr>
            <a:xfrm>
              <a:off x="6499600" y="2955850"/>
              <a:ext cx="370025" cy="341725"/>
            </a:xfrm>
            <a:custGeom>
              <a:rect b="b" l="l" r="r" t="t"/>
              <a:pathLst>
                <a:path extrusionOk="0" h="13669" w="14801">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47"/>
            <p:cNvSpPr/>
            <p:nvPr/>
          </p:nvSpPr>
          <p:spPr>
            <a:xfrm>
              <a:off x="6581475" y="3021325"/>
              <a:ext cx="287850" cy="275950"/>
            </a:xfrm>
            <a:custGeom>
              <a:rect b="b" l="l" r="r" t="t"/>
              <a:pathLst>
                <a:path extrusionOk="0" h="11038" w="11514">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47"/>
            <p:cNvSpPr/>
            <p:nvPr/>
          </p:nvSpPr>
          <p:spPr>
            <a:xfrm>
              <a:off x="6652900" y="3082050"/>
              <a:ext cx="216125" cy="215525"/>
            </a:xfrm>
            <a:custGeom>
              <a:rect b="b" l="l" r="r" t="t"/>
              <a:pathLst>
                <a:path extrusionOk="0" h="8621" w="8645">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47"/>
            <p:cNvSpPr/>
            <p:nvPr/>
          </p:nvSpPr>
          <p:spPr>
            <a:xfrm>
              <a:off x="6716300" y="3138900"/>
              <a:ext cx="152725" cy="158375"/>
            </a:xfrm>
            <a:custGeom>
              <a:rect b="b" l="l" r="r" t="t"/>
              <a:pathLst>
                <a:path extrusionOk="0" h="6335" w="6109">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47"/>
            <p:cNvSpPr/>
            <p:nvPr/>
          </p:nvSpPr>
          <p:spPr>
            <a:xfrm>
              <a:off x="6772850" y="3193975"/>
              <a:ext cx="95875" cy="103600"/>
            </a:xfrm>
            <a:custGeom>
              <a:rect b="b" l="l" r="r" t="t"/>
              <a:pathLst>
                <a:path extrusionOk="0" h="4144" w="3835">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47"/>
            <p:cNvSpPr/>
            <p:nvPr/>
          </p:nvSpPr>
          <p:spPr>
            <a:xfrm>
              <a:off x="6823750" y="3246650"/>
              <a:ext cx="45575" cy="50925"/>
            </a:xfrm>
            <a:custGeom>
              <a:rect b="b" l="l" r="r" t="t"/>
              <a:pathLst>
                <a:path extrusionOk="0" h="2037" w="1823">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47"/>
            <p:cNvSpPr/>
            <p:nvPr/>
          </p:nvSpPr>
          <p:spPr>
            <a:xfrm>
              <a:off x="6868700" y="3297325"/>
              <a:ext cx="325" cy="250"/>
            </a:xfrm>
            <a:custGeom>
              <a:rect b="b" l="l" r="r" t="t"/>
              <a:pathLst>
                <a:path extrusionOk="0" h="10" w="13">
                  <a:moveTo>
                    <a:pt x="10" y="1"/>
                  </a:moveTo>
                  <a:cubicBezTo>
                    <a:pt x="7" y="1"/>
                    <a:pt x="1" y="4"/>
                    <a:pt x="1" y="10"/>
                  </a:cubicBezTo>
                  <a:cubicBezTo>
                    <a:pt x="13" y="4"/>
                    <a:pt x="13" y="1"/>
                    <a:pt x="1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9" name="Google Shape;2169;p47"/>
          <p:cNvGrpSpPr/>
          <p:nvPr/>
        </p:nvGrpSpPr>
        <p:grpSpPr>
          <a:xfrm flipH="1">
            <a:off x="2" y="1337208"/>
            <a:ext cx="3201535" cy="3808729"/>
            <a:chOff x="5588175" y="1772375"/>
            <a:chExt cx="1282050" cy="1525200"/>
          </a:xfrm>
        </p:grpSpPr>
        <p:sp>
          <p:nvSpPr>
            <p:cNvPr id="2170" name="Google Shape;2170;p47"/>
            <p:cNvSpPr/>
            <p:nvPr/>
          </p:nvSpPr>
          <p:spPr>
            <a:xfrm>
              <a:off x="5588175" y="1772375"/>
              <a:ext cx="1282050" cy="1525200"/>
            </a:xfrm>
            <a:custGeom>
              <a:rect b="b" l="l" r="r" t="t"/>
              <a:pathLst>
                <a:path extrusionOk="0" h="61008" w="51282">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47"/>
            <p:cNvSpPr/>
            <p:nvPr/>
          </p:nvSpPr>
          <p:spPr>
            <a:xfrm>
              <a:off x="5623000" y="1831900"/>
              <a:ext cx="1246625" cy="1465675"/>
            </a:xfrm>
            <a:custGeom>
              <a:rect b="b" l="l" r="r" t="t"/>
              <a:pathLst>
                <a:path extrusionOk="0" h="58627" w="49865">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47"/>
            <p:cNvSpPr/>
            <p:nvPr/>
          </p:nvSpPr>
          <p:spPr>
            <a:xfrm>
              <a:off x="5662600" y="1892925"/>
              <a:ext cx="1207025" cy="1404350"/>
            </a:xfrm>
            <a:custGeom>
              <a:rect b="b" l="l" r="r" t="t"/>
              <a:pathLst>
                <a:path extrusionOk="0" h="56174" w="48281">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47"/>
            <p:cNvSpPr/>
            <p:nvPr/>
          </p:nvSpPr>
          <p:spPr>
            <a:xfrm>
              <a:off x="5706350" y="1957800"/>
              <a:ext cx="1163275" cy="1339775"/>
            </a:xfrm>
            <a:custGeom>
              <a:rect b="b" l="l" r="r" t="t"/>
              <a:pathLst>
                <a:path extrusionOk="0" h="53591" w="46531">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47"/>
            <p:cNvSpPr/>
            <p:nvPr/>
          </p:nvSpPr>
          <p:spPr>
            <a:xfrm>
              <a:off x="5756350" y="2024775"/>
              <a:ext cx="1113275" cy="1272500"/>
            </a:xfrm>
            <a:custGeom>
              <a:rect b="b" l="l" r="r" t="t"/>
              <a:pathLst>
                <a:path extrusionOk="0" h="50900" w="44531">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47"/>
            <p:cNvSpPr/>
            <p:nvPr/>
          </p:nvSpPr>
          <p:spPr>
            <a:xfrm>
              <a:off x="5811125" y="2096825"/>
              <a:ext cx="1058500" cy="1200750"/>
            </a:xfrm>
            <a:custGeom>
              <a:rect b="b" l="l" r="r" t="t"/>
              <a:pathLst>
                <a:path extrusionOk="0" h="48030" w="4234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47"/>
            <p:cNvSpPr/>
            <p:nvPr/>
          </p:nvSpPr>
          <p:spPr>
            <a:xfrm>
              <a:off x="5872450" y="2175100"/>
              <a:ext cx="997475" cy="1121600"/>
            </a:xfrm>
            <a:custGeom>
              <a:rect b="b" l="l" r="r" t="t"/>
              <a:pathLst>
                <a:path extrusionOk="0" h="44864" w="39899">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47"/>
            <p:cNvSpPr/>
            <p:nvPr/>
          </p:nvSpPr>
          <p:spPr>
            <a:xfrm>
              <a:off x="5941800" y="2266175"/>
              <a:ext cx="927825" cy="1031100"/>
            </a:xfrm>
            <a:custGeom>
              <a:rect b="b" l="l" r="r" t="t"/>
              <a:pathLst>
                <a:path extrusionOk="0" h="41244" w="37113">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47"/>
            <p:cNvSpPr/>
            <p:nvPr/>
          </p:nvSpPr>
          <p:spPr>
            <a:xfrm>
              <a:off x="6020075" y="2380775"/>
              <a:ext cx="849550" cy="916500"/>
            </a:xfrm>
            <a:custGeom>
              <a:rect b="b" l="l" r="r" t="t"/>
              <a:pathLst>
                <a:path extrusionOk="0" h="36660" w="33982">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47"/>
            <p:cNvSpPr/>
            <p:nvPr/>
          </p:nvSpPr>
          <p:spPr>
            <a:xfrm>
              <a:off x="6109075" y="2537650"/>
              <a:ext cx="760550" cy="759625"/>
            </a:xfrm>
            <a:custGeom>
              <a:rect b="b" l="l" r="r" t="t"/>
              <a:pathLst>
                <a:path extrusionOk="0" h="30385" w="30422">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47"/>
            <p:cNvSpPr/>
            <p:nvPr/>
          </p:nvSpPr>
          <p:spPr>
            <a:xfrm>
              <a:off x="6206425" y="2686475"/>
              <a:ext cx="663200" cy="611100"/>
            </a:xfrm>
            <a:custGeom>
              <a:rect b="b" l="l" r="r" t="t"/>
              <a:pathLst>
                <a:path extrusionOk="0" h="24444" w="26528">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47"/>
            <p:cNvSpPr/>
            <p:nvPr/>
          </p:nvSpPr>
          <p:spPr>
            <a:xfrm>
              <a:off x="6308800" y="2795125"/>
              <a:ext cx="560825" cy="502150"/>
            </a:xfrm>
            <a:custGeom>
              <a:rect b="b" l="l" r="r" t="t"/>
              <a:pathLst>
                <a:path extrusionOk="0" h="20086" w="22433">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47"/>
            <p:cNvSpPr/>
            <p:nvPr/>
          </p:nvSpPr>
          <p:spPr>
            <a:xfrm>
              <a:off x="6408225" y="2881425"/>
              <a:ext cx="461100" cy="415850"/>
            </a:xfrm>
            <a:custGeom>
              <a:rect b="b" l="l" r="r" t="t"/>
              <a:pathLst>
                <a:path extrusionOk="0" h="16634" w="18444">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47"/>
            <p:cNvSpPr/>
            <p:nvPr/>
          </p:nvSpPr>
          <p:spPr>
            <a:xfrm>
              <a:off x="6499600" y="2955850"/>
              <a:ext cx="370025" cy="341725"/>
            </a:xfrm>
            <a:custGeom>
              <a:rect b="b" l="l" r="r" t="t"/>
              <a:pathLst>
                <a:path extrusionOk="0" h="13669" w="14801">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47"/>
            <p:cNvSpPr/>
            <p:nvPr/>
          </p:nvSpPr>
          <p:spPr>
            <a:xfrm>
              <a:off x="6581475" y="3021325"/>
              <a:ext cx="287850" cy="275950"/>
            </a:xfrm>
            <a:custGeom>
              <a:rect b="b" l="l" r="r" t="t"/>
              <a:pathLst>
                <a:path extrusionOk="0" h="11038" w="11514">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47"/>
            <p:cNvSpPr/>
            <p:nvPr/>
          </p:nvSpPr>
          <p:spPr>
            <a:xfrm>
              <a:off x="6652900" y="3082050"/>
              <a:ext cx="216125" cy="215525"/>
            </a:xfrm>
            <a:custGeom>
              <a:rect b="b" l="l" r="r" t="t"/>
              <a:pathLst>
                <a:path extrusionOk="0" h="8621" w="8645">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47"/>
            <p:cNvSpPr/>
            <p:nvPr/>
          </p:nvSpPr>
          <p:spPr>
            <a:xfrm>
              <a:off x="6716300" y="3138900"/>
              <a:ext cx="152725" cy="158375"/>
            </a:xfrm>
            <a:custGeom>
              <a:rect b="b" l="l" r="r" t="t"/>
              <a:pathLst>
                <a:path extrusionOk="0" h="6335" w="6109">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47"/>
            <p:cNvSpPr/>
            <p:nvPr/>
          </p:nvSpPr>
          <p:spPr>
            <a:xfrm>
              <a:off x="6772850" y="3193975"/>
              <a:ext cx="95875" cy="103600"/>
            </a:xfrm>
            <a:custGeom>
              <a:rect b="b" l="l" r="r" t="t"/>
              <a:pathLst>
                <a:path extrusionOk="0" h="4144" w="3835">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47"/>
            <p:cNvSpPr/>
            <p:nvPr/>
          </p:nvSpPr>
          <p:spPr>
            <a:xfrm>
              <a:off x="6823750" y="3246650"/>
              <a:ext cx="45575" cy="50925"/>
            </a:xfrm>
            <a:custGeom>
              <a:rect b="b" l="l" r="r" t="t"/>
              <a:pathLst>
                <a:path extrusionOk="0" h="2037" w="1823">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47"/>
            <p:cNvSpPr/>
            <p:nvPr/>
          </p:nvSpPr>
          <p:spPr>
            <a:xfrm>
              <a:off x="6868700" y="3297325"/>
              <a:ext cx="325" cy="250"/>
            </a:xfrm>
            <a:custGeom>
              <a:rect b="b" l="l" r="r" t="t"/>
              <a:pathLst>
                <a:path extrusionOk="0" h="10" w="13">
                  <a:moveTo>
                    <a:pt x="10" y="1"/>
                  </a:moveTo>
                  <a:cubicBezTo>
                    <a:pt x="7" y="1"/>
                    <a:pt x="1" y="4"/>
                    <a:pt x="1" y="10"/>
                  </a:cubicBezTo>
                  <a:cubicBezTo>
                    <a:pt x="13" y="4"/>
                    <a:pt x="13" y="1"/>
                    <a:pt x="1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0" name="Google Shape;2190;p47"/>
          <p:cNvSpPr txBox="1"/>
          <p:nvPr>
            <p:ph hasCustomPrompt="1" type="title"/>
          </p:nvPr>
        </p:nvSpPr>
        <p:spPr>
          <a:xfrm>
            <a:off x="1381975" y="1529998"/>
            <a:ext cx="3062700" cy="620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sz="3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191" name="Google Shape;2191;p47"/>
          <p:cNvSpPr txBox="1"/>
          <p:nvPr>
            <p:ph idx="1" type="subTitle"/>
          </p:nvPr>
        </p:nvSpPr>
        <p:spPr>
          <a:xfrm>
            <a:off x="1381963" y="2352888"/>
            <a:ext cx="3062700" cy="38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192" name="Google Shape;2192;p47"/>
          <p:cNvSpPr txBox="1"/>
          <p:nvPr>
            <p:ph hasCustomPrompt="1" idx="2" type="title"/>
          </p:nvPr>
        </p:nvSpPr>
        <p:spPr>
          <a:xfrm>
            <a:off x="4699350" y="1529998"/>
            <a:ext cx="3062700" cy="620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sz="3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193" name="Google Shape;2193;p47"/>
          <p:cNvSpPr txBox="1"/>
          <p:nvPr>
            <p:ph idx="3" type="subTitle"/>
          </p:nvPr>
        </p:nvSpPr>
        <p:spPr>
          <a:xfrm>
            <a:off x="4699338" y="2388247"/>
            <a:ext cx="3062700" cy="38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194" name="Google Shape;2194;p47"/>
          <p:cNvSpPr txBox="1"/>
          <p:nvPr>
            <p:ph hasCustomPrompt="1" idx="4" type="title"/>
          </p:nvPr>
        </p:nvSpPr>
        <p:spPr>
          <a:xfrm>
            <a:off x="3040675" y="3175325"/>
            <a:ext cx="3062700" cy="620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sz="3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195" name="Google Shape;2195;p47"/>
          <p:cNvSpPr txBox="1"/>
          <p:nvPr>
            <p:ph idx="5" type="subTitle"/>
          </p:nvPr>
        </p:nvSpPr>
        <p:spPr>
          <a:xfrm>
            <a:off x="3040675" y="4051950"/>
            <a:ext cx="3062700" cy="38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196" name="Google Shape;2196;p47"/>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1">
    <p:spTree>
      <p:nvGrpSpPr>
        <p:cNvPr id="2197" name="Shape 2197"/>
        <p:cNvGrpSpPr/>
        <p:nvPr/>
      </p:nvGrpSpPr>
      <p:grpSpPr>
        <a:xfrm>
          <a:off x="0" y="0"/>
          <a:ext cx="0" cy="0"/>
          <a:chOff x="0" y="0"/>
          <a:chExt cx="0" cy="0"/>
        </a:xfrm>
      </p:grpSpPr>
      <p:sp>
        <p:nvSpPr>
          <p:cNvPr id="2198" name="Google Shape;2198;p48"/>
          <p:cNvSpPr/>
          <p:nvPr/>
        </p:nvSpPr>
        <p:spPr>
          <a:xfrm>
            <a:off x="4889838" y="1458550"/>
            <a:ext cx="3062700" cy="7368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48"/>
          <p:cNvSpPr/>
          <p:nvPr/>
        </p:nvSpPr>
        <p:spPr>
          <a:xfrm>
            <a:off x="4889838" y="2358527"/>
            <a:ext cx="3062700" cy="5394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00" name="Google Shape;2200;p48"/>
          <p:cNvSpPr/>
          <p:nvPr/>
        </p:nvSpPr>
        <p:spPr>
          <a:xfrm>
            <a:off x="1191463" y="1458550"/>
            <a:ext cx="3062700" cy="7368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48"/>
          <p:cNvSpPr/>
          <p:nvPr/>
        </p:nvSpPr>
        <p:spPr>
          <a:xfrm>
            <a:off x="1191463" y="2312102"/>
            <a:ext cx="3062700" cy="5394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02" name="Google Shape;2202;p48"/>
          <p:cNvSpPr txBox="1"/>
          <p:nvPr>
            <p:ph hasCustomPrompt="1" type="title"/>
          </p:nvPr>
        </p:nvSpPr>
        <p:spPr>
          <a:xfrm>
            <a:off x="1191463" y="1529998"/>
            <a:ext cx="3062700" cy="620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sz="3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203" name="Google Shape;2203;p48"/>
          <p:cNvSpPr txBox="1"/>
          <p:nvPr>
            <p:ph idx="1" type="subTitle"/>
          </p:nvPr>
        </p:nvSpPr>
        <p:spPr>
          <a:xfrm>
            <a:off x="1191463" y="2352888"/>
            <a:ext cx="3062700" cy="38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204" name="Google Shape;2204;p48"/>
          <p:cNvSpPr txBox="1"/>
          <p:nvPr>
            <p:ph hasCustomPrompt="1" idx="2" type="title"/>
          </p:nvPr>
        </p:nvSpPr>
        <p:spPr>
          <a:xfrm>
            <a:off x="4889838" y="1529998"/>
            <a:ext cx="3062700" cy="620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sz="3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205" name="Google Shape;2205;p48"/>
          <p:cNvSpPr txBox="1"/>
          <p:nvPr>
            <p:ph idx="3" type="subTitle"/>
          </p:nvPr>
        </p:nvSpPr>
        <p:spPr>
          <a:xfrm>
            <a:off x="4889838" y="2388247"/>
            <a:ext cx="3062700" cy="38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206" name="Google Shape;2206;p48"/>
          <p:cNvSpPr txBox="1"/>
          <p:nvPr>
            <p:ph idx="4"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207" name="Google Shape;2207;p48"/>
          <p:cNvGrpSpPr/>
          <p:nvPr/>
        </p:nvGrpSpPr>
        <p:grpSpPr>
          <a:xfrm rot="5400000">
            <a:off x="-12101" y="3135153"/>
            <a:ext cx="2020446" cy="1996256"/>
            <a:chOff x="3884100" y="2447750"/>
            <a:chExt cx="843575" cy="833475"/>
          </a:xfrm>
        </p:grpSpPr>
        <p:sp>
          <p:nvSpPr>
            <p:cNvPr id="2208" name="Google Shape;2208;p48"/>
            <p:cNvSpPr/>
            <p:nvPr/>
          </p:nvSpPr>
          <p:spPr>
            <a:xfrm>
              <a:off x="3884100" y="2447750"/>
              <a:ext cx="843300" cy="833175"/>
            </a:xfrm>
            <a:custGeom>
              <a:rect b="b" l="l" r="r" t="t"/>
              <a:pathLst>
                <a:path extrusionOk="0" h="33327" w="33732">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48"/>
            <p:cNvSpPr/>
            <p:nvPr/>
          </p:nvSpPr>
          <p:spPr>
            <a:xfrm>
              <a:off x="3936800" y="2490900"/>
              <a:ext cx="790600" cy="789125"/>
            </a:xfrm>
            <a:custGeom>
              <a:rect b="b" l="l" r="r" t="t"/>
              <a:pathLst>
                <a:path extrusionOk="0" h="31565" w="31624">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48"/>
            <p:cNvSpPr/>
            <p:nvPr/>
          </p:nvSpPr>
          <p:spPr>
            <a:xfrm>
              <a:off x="3979650" y="2534675"/>
              <a:ext cx="747450" cy="745650"/>
            </a:xfrm>
            <a:custGeom>
              <a:rect b="b" l="l" r="r" t="t"/>
              <a:pathLst>
                <a:path extrusionOk="0" h="29826" w="29898">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48"/>
            <p:cNvSpPr/>
            <p:nvPr/>
          </p:nvSpPr>
          <p:spPr>
            <a:xfrm>
              <a:off x="4016550" y="2577825"/>
              <a:ext cx="710850" cy="702200"/>
            </a:xfrm>
            <a:custGeom>
              <a:rect b="b" l="l" r="r" t="t"/>
              <a:pathLst>
                <a:path extrusionOk="0" h="28088" w="28434">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48"/>
            <p:cNvSpPr/>
            <p:nvPr/>
          </p:nvSpPr>
          <p:spPr>
            <a:xfrm>
              <a:off x="4048700" y="2621575"/>
              <a:ext cx="678700" cy="658450"/>
            </a:xfrm>
            <a:custGeom>
              <a:rect b="b" l="l" r="r" t="t"/>
              <a:pathLst>
                <a:path extrusionOk="0" h="26338" w="27148">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48"/>
            <p:cNvSpPr/>
            <p:nvPr/>
          </p:nvSpPr>
          <p:spPr>
            <a:xfrm>
              <a:off x="4078175" y="2665625"/>
              <a:ext cx="648925" cy="614700"/>
            </a:xfrm>
            <a:custGeom>
              <a:rect b="b" l="l" r="r" t="t"/>
              <a:pathLst>
                <a:path extrusionOk="0" h="24588" w="25957">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48"/>
            <p:cNvSpPr/>
            <p:nvPr/>
          </p:nvSpPr>
          <p:spPr>
            <a:xfrm>
              <a:off x="4106750" y="2708800"/>
              <a:ext cx="620650" cy="571225"/>
            </a:xfrm>
            <a:custGeom>
              <a:rect b="b" l="l" r="r" t="t"/>
              <a:pathLst>
                <a:path extrusionOk="0" h="22849" w="24826">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48"/>
            <p:cNvSpPr/>
            <p:nvPr/>
          </p:nvSpPr>
          <p:spPr>
            <a:xfrm>
              <a:off x="4133550" y="2753150"/>
              <a:ext cx="593850" cy="527175"/>
            </a:xfrm>
            <a:custGeom>
              <a:rect b="b" l="l" r="r" t="t"/>
              <a:pathLst>
                <a:path extrusionOk="0" h="21087" w="23754">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48"/>
            <p:cNvSpPr/>
            <p:nvPr/>
          </p:nvSpPr>
          <p:spPr>
            <a:xfrm>
              <a:off x="4160625" y="2796300"/>
              <a:ext cx="567050" cy="484025"/>
            </a:xfrm>
            <a:custGeom>
              <a:rect b="b" l="l" r="r" t="t"/>
              <a:pathLst>
                <a:path extrusionOk="0" h="19361" w="22682">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48"/>
            <p:cNvSpPr/>
            <p:nvPr/>
          </p:nvSpPr>
          <p:spPr>
            <a:xfrm>
              <a:off x="4188000" y="2840050"/>
              <a:ext cx="539675" cy="439975"/>
            </a:xfrm>
            <a:custGeom>
              <a:rect b="b" l="l" r="r" t="t"/>
              <a:pathLst>
                <a:path extrusionOk="0" h="17599" w="21587">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48"/>
            <p:cNvSpPr/>
            <p:nvPr/>
          </p:nvSpPr>
          <p:spPr>
            <a:xfrm>
              <a:off x="4216575" y="2884125"/>
              <a:ext cx="510825" cy="396200"/>
            </a:xfrm>
            <a:custGeom>
              <a:rect b="b" l="l" r="r" t="t"/>
              <a:pathLst>
                <a:path extrusionOk="0" h="15848" w="20433">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48"/>
            <p:cNvSpPr/>
            <p:nvPr/>
          </p:nvSpPr>
          <p:spPr>
            <a:xfrm>
              <a:off x="4247250" y="2927275"/>
              <a:ext cx="479850" cy="352750"/>
            </a:xfrm>
            <a:custGeom>
              <a:rect b="b" l="l" r="r" t="t"/>
              <a:pathLst>
                <a:path extrusionOk="0" h="14110" w="19194">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48"/>
            <p:cNvSpPr/>
            <p:nvPr/>
          </p:nvSpPr>
          <p:spPr>
            <a:xfrm>
              <a:off x="4281775" y="2971625"/>
              <a:ext cx="445625" cy="309300"/>
            </a:xfrm>
            <a:custGeom>
              <a:rect b="b" l="l" r="r" t="t"/>
              <a:pathLst>
                <a:path extrusionOk="0" h="12372" w="17825">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48"/>
            <p:cNvSpPr/>
            <p:nvPr/>
          </p:nvSpPr>
          <p:spPr>
            <a:xfrm>
              <a:off x="4320475" y="3015375"/>
              <a:ext cx="406925" cy="264950"/>
            </a:xfrm>
            <a:custGeom>
              <a:rect b="b" l="l" r="r" t="t"/>
              <a:pathLst>
                <a:path extrusionOk="0" h="10598" w="16277">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48"/>
            <p:cNvSpPr/>
            <p:nvPr/>
          </p:nvSpPr>
          <p:spPr>
            <a:xfrm>
              <a:off x="4364525" y="3058850"/>
              <a:ext cx="362875" cy="221475"/>
            </a:xfrm>
            <a:custGeom>
              <a:rect b="b" l="l" r="r" t="t"/>
              <a:pathLst>
                <a:path extrusionOk="0" h="8859" w="14515">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48"/>
            <p:cNvSpPr/>
            <p:nvPr/>
          </p:nvSpPr>
          <p:spPr>
            <a:xfrm>
              <a:off x="4414525" y="3102900"/>
              <a:ext cx="313150" cy="177425"/>
            </a:xfrm>
            <a:custGeom>
              <a:rect b="b" l="l" r="r" t="t"/>
              <a:pathLst>
                <a:path extrusionOk="0" h="7097" w="12526">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48"/>
            <p:cNvSpPr/>
            <p:nvPr/>
          </p:nvSpPr>
          <p:spPr>
            <a:xfrm>
              <a:off x="4472275" y="3146950"/>
              <a:ext cx="255125" cy="133375"/>
            </a:xfrm>
            <a:custGeom>
              <a:rect b="b" l="l" r="r" t="t"/>
              <a:pathLst>
                <a:path extrusionOk="0" h="5335" w="10205">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48"/>
            <p:cNvSpPr/>
            <p:nvPr/>
          </p:nvSpPr>
          <p:spPr>
            <a:xfrm>
              <a:off x="4539250" y="3190700"/>
              <a:ext cx="188150" cy="90525"/>
            </a:xfrm>
            <a:custGeom>
              <a:rect b="b" l="l" r="r" t="t"/>
              <a:pathLst>
                <a:path extrusionOk="0" h="3621" w="7526">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48"/>
            <p:cNvSpPr/>
            <p:nvPr/>
          </p:nvSpPr>
          <p:spPr>
            <a:xfrm>
              <a:off x="4619625" y="3234750"/>
              <a:ext cx="108050" cy="46175"/>
            </a:xfrm>
            <a:custGeom>
              <a:rect b="b" l="l" r="r" t="t"/>
              <a:pathLst>
                <a:path extrusionOk="0" h="1847" w="4322">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48"/>
            <p:cNvSpPr/>
            <p:nvPr/>
          </p:nvSpPr>
          <p:spPr>
            <a:xfrm>
              <a:off x="4720825" y="3278200"/>
              <a:ext cx="6575" cy="2725"/>
            </a:xfrm>
            <a:custGeom>
              <a:rect b="b" l="l" r="r" t="t"/>
              <a:pathLst>
                <a:path extrusionOk="0" h="109" w="263">
                  <a:moveTo>
                    <a:pt x="262" y="1"/>
                  </a:moveTo>
                  <a:cubicBezTo>
                    <a:pt x="179" y="25"/>
                    <a:pt x="83" y="60"/>
                    <a:pt x="0" y="108"/>
                  </a:cubicBezTo>
                  <a:lnTo>
                    <a:pt x="262" y="108"/>
                  </a:lnTo>
                  <a:lnTo>
                    <a:pt x="26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8" name="Google Shape;2228;p48"/>
          <p:cNvSpPr/>
          <p:nvPr/>
        </p:nvSpPr>
        <p:spPr>
          <a:xfrm>
            <a:off x="4889838" y="3061100"/>
            <a:ext cx="3062700" cy="7368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48"/>
          <p:cNvSpPr/>
          <p:nvPr/>
        </p:nvSpPr>
        <p:spPr>
          <a:xfrm>
            <a:off x="4889838" y="3961077"/>
            <a:ext cx="3062700" cy="5394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30" name="Google Shape;2230;p48"/>
          <p:cNvSpPr/>
          <p:nvPr/>
        </p:nvSpPr>
        <p:spPr>
          <a:xfrm>
            <a:off x="1191463" y="3061100"/>
            <a:ext cx="3062700" cy="7368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48"/>
          <p:cNvSpPr/>
          <p:nvPr/>
        </p:nvSpPr>
        <p:spPr>
          <a:xfrm>
            <a:off x="1191463" y="3914652"/>
            <a:ext cx="3062700" cy="5394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32" name="Google Shape;2232;p48"/>
          <p:cNvSpPr txBox="1"/>
          <p:nvPr>
            <p:ph hasCustomPrompt="1" idx="5" type="title"/>
          </p:nvPr>
        </p:nvSpPr>
        <p:spPr>
          <a:xfrm>
            <a:off x="1191463" y="3132548"/>
            <a:ext cx="3062700" cy="620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sz="3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233" name="Google Shape;2233;p48"/>
          <p:cNvSpPr txBox="1"/>
          <p:nvPr>
            <p:ph idx="6" type="subTitle"/>
          </p:nvPr>
        </p:nvSpPr>
        <p:spPr>
          <a:xfrm>
            <a:off x="1191463" y="3955438"/>
            <a:ext cx="3062700" cy="38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234" name="Google Shape;2234;p48"/>
          <p:cNvSpPr txBox="1"/>
          <p:nvPr>
            <p:ph hasCustomPrompt="1" idx="7" type="title"/>
          </p:nvPr>
        </p:nvSpPr>
        <p:spPr>
          <a:xfrm>
            <a:off x="4889838" y="3132548"/>
            <a:ext cx="3062700" cy="620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sz="3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235" name="Google Shape;2235;p48"/>
          <p:cNvSpPr txBox="1"/>
          <p:nvPr>
            <p:ph idx="8" type="subTitle"/>
          </p:nvPr>
        </p:nvSpPr>
        <p:spPr>
          <a:xfrm>
            <a:off x="4889838" y="3990797"/>
            <a:ext cx="3062700" cy="38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2236" name="Shape 2236"/>
        <p:cNvGrpSpPr/>
        <p:nvPr/>
      </p:nvGrpSpPr>
      <p:grpSpPr>
        <a:xfrm>
          <a:off x="0" y="0"/>
          <a:ext cx="0" cy="0"/>
          <a:chOff x="0" y="0"/>
          <a:chExt cx="0" cy="0"/>
        </a:xfrm>
      </p:grpSpPr>
      <p:sp>
        <p:nvSpPr>
          <p:cNvPr id="2237" name="Google Shape;2237;p49"/>
          <p:cNvSpPr/>
          <p:nvPr/>
        </p:nvSpPr>
        <p:spPr>
          <a:xfrm>
            <a:off x="1921425" y="1304350"/>
            <a:ext cx="5301000" cy="2826300"/>
          </a:xfrm>
          <a:prstGeom prst="roundRect">
            <a:avLst>
              <a:gd fmla="val 618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38" name="Google Shape;2238;p49"/>
          <p:cNvSpPr/>
          <p:nvPr/>
        </p:nvSpPr>
        <p:spPr>
          <a:xfrm>
            <a:off x="1921425" y="4249650"/>
            <a:ext cx="5301000" cy="5277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239" name="Google Shape;2239;p49"/>
          <p:cNvGrpSpPr/>
          <p:nvPr/>
        </p:nvGrpSpPr>
        <p:grpSpPr>
          <a:xfrm>
            <a:off x="7202889" y="-21"/>
            <a:ext cx="1941158" cy="5143486"/>
            <a:chOff x="2771175" y="2473050"/>
            <a:chExt cx="613475" cy="1625525"/>
          </a:xfrm>
        </p:grpSpPr>
        <p:sp>
          <p:nvSpPr>
            <p:cNvPr id="2240" name="Google Shape;2240;p49"/>
            <p:cNvSpPr/>
            <p:nvPr/>
          </p:nvSpPr>
          <p:spPr>
            <a:xfrm>
              <a:off x="2771175" y="2473050"/>
              <a:ext cx="613200" cy="1625525"/>
            </a:xfrm>
            <a:custGeom>
              <a:rect b="b" l="l" r="r" t="t"/>
              <a:pathLst>
                <a:path extrusionOk="0" h="65021" w="24528">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49"/>
            <p:cNvSpPr/>
            <p:nvPr/>
          </p:nvSpPr>
          <p:spPr>
            <a:xfrm>
              <a:off x="2811350" y="2473650"/>
              <a:ext cx="573025" cy="1468650"/>
            </a:xfrm>
            <a:custGeom>
              <a:rect b="b" l="l" r="r" t="t"/>
              <a:pathLst>
                <a:path extrusionOk="0" h="58746" w="22921">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49"/>
            <p:cNvSpPr/>
            <p:nvPr/>
          </p:nvSpPr>
          <p:spPr>
            <a:xfrm>
              <a:off x="2851825" y="2473650"/>
              <a:ext cx="532550" cy="1401375"/>
            </a:xfrm>
            <a:custGeom>
              <a:rect b="b" l="l" r="r" t="t"/>
              <a:pathLst>
                <a:path extrusionOk="0" h="56055" w="21302">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49"/>
            <p:cNvSpPr/>
            <p:nvPr/>
          </p:nvSpPr>
          <p:spPr>
            <a:xfrm>
              <a:off x="2892600" y="2473650"/>
              <a:ext cx="492050" cy="1352575"/>
            </a:xfrm>
            <a:custGeom>
              <a:rect b="b" l="l" r="r" t="t"/>
              <a:pathLst>
                <a:path extrusionOk="0" h="54103" w="19682">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49"/>
            <p:cNvSpPr/>
            <p:nvPr/>
          </p:nvSpPr>
          <p:spPr>
            <a:xfrm>
              <a:off x="2932800" y="2473050"/>
              <a:ext cx="451575" cy="1312975"/>
            </a:xfrm>
            <a:custGeom>
              <a:rect b="b" l="l" r="r" t="t"/>
              <a:pathLst>
                <a:path extrusionOk="0" h="52519" w="18063">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49"/>
            <p:cNvSpPr/>
            <p:nvPr/>
          </p:nvSpPr>
          <p:spPr>
            <a:xfrm>
              <a:off x="2973275" y="2473350"/>
              <a:ext cx="411100" cy="1277275"/>
            </a:xfrm>
            <a:custGeom>
              <a:rect b="b" l="l" r="r" t="t"/>
              <a:pathLst>
                <a:path extrusionOk="0" h="51091" w="16444">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49"/>
            <p:cNvSpPr/>
            <p:nvPr/>
          </p:nvSpPr>
          <p:spPr>
            <a:xfrm>
              <a:off x="3013750" y="2473350"/>
              <a:ext cx="370900" cy="1244525"/>
            </a:xfrm>
            <a:custGeom>
              <a:rect b="b" l="l" r="r" t="t"/>
              <a:pathLst>
                <a:path extrusionOk="0" h="49781" w="14836">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49"/>
            <p:cNvSpPr/>
            <p:nvPr/>
          </p:nvSpPr>
          <p:spPr>
            <a:xfrm>
              <a:off x="3053950" y="2473350"/>
              <a:ext cx="330700" cy="1212675"/>
            </a:xfrm>
            <a:custGeom>
              <a:rect b="b" l="l" r="r" t="t"/>
              <a:pathLst>
                <a:path extrusionOk="0" h="48507" w="13228">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49"/>
            <p:cNvSpPr/>
            <p:nvPr/>
          </p:nvSpPr>
          <p:spPr>
            <a:xfrm>
              <a:off x="3094425" y="2473050"/>
              <a:ext cx="290225" cy="1179925"/>
            </a:xfrm>
            <a:custGeom>
              <a:rect b="b" l="l" r="r" t="t"/>
              <a:pathLst>
                <a:path extrusionOk="0" h="47197" w="11609">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49"/>
            <p:cNvSpPr/>
            <p:nvPr/>
          </p:nvSpPr>
          <p:spPr>
            <a:xfrm>
              <a:off x="3135200" y="2473350"/>
              <a:ext cx="249450" cy="1144500"/>
            </a:xfrm>
            <a:custGeom>
              <a:rect b="b" l="l" r="r" t="t"/>
              <a:pathLst>
                <a:path extrusionOk="0" h="45780" w="9978">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49"/>
            <p:cNvSpPr/>
            <p:nvPr/>
          </p:nvSpPr>
          <p:spPr>
            <a:xfrm>
              <a:off x="3175375" y="2473350"/>
              <a:ext cx="209275" cy="1104625"/>
            </a:xfrm>
            <a:custGeom>
              <a:rect b="b" l="l" r="r" t="t"/>
              <a:pathLst>
                <a:path extrusionOk="0" h="44185" w="8371">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49"/>
            <p:cNvSpPr/>
            <p:nvPr/>
          </p:nvSpPr>
          <p:spPr>
            <a:xfrm>
              <a:off x="3215875" y="2473350"/>
              <a:ext cx="168775" cy="1056700"/>
            </a:xfrm>
            <a:custGeom>
              <a:rect b="b" l="l" r="r" t="t"/>
              <a:pathLst>
                <a:path extrusionOk="0" h="42268" w="6751">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49"/>
            <p:cNvSpPr/>
            <p:nvPr/>
          </p:nvSpPr>
          <p:spPr>
            <a:xfrm>
              <a:off x="3256050" y="2498050"/>
              <a:ext cx="128325" cy="971875"/>
            </a:xfrm>
            <a:custGeom>
              <a:rect b="b" l="l" r="r" t="t"/>
              <a:pathLst>
                <a:path extrusionOk="0" h="38875" w="5133">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49"/>
            <p:cNvSpPr/>
            <p:nvPr/>
          </p:nvSpPr>
          <p:spPr>
            <a:xfrm>
              <a:off x="3296525" y="2591225"/>
              <a:ext cx="88125" cy="800725"/>
            </a:xfrm>
            <a:custGeom>
              <a:rect b="b" l="l" r="r" t="t"/>
              <a:pathLst>
                <a:path extrusionOk="0" h="32029" w="3525">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49"/>
            <p:cNvSpPr/>
            <p:nvPr/>
          </p:nvSpPr>
          <p:spPr>
            <a:xfrm>
              <a:off x="3339700" y="2726350"/>
              <a:ext cx="44675" cy="553075"/>
            </a:xfrm>
            <a:custGeom>
              <a:rect b="b" l="l" r="r" t="t"/>
              <a:pathLst>
                <a:path extrusionOk="0" h="22123" w="1787">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5" name="Google Shape;2255;p49"/>
          <p:cNvGrpSpPr/>
          <p:nvPr/>
        </p:nvGrpSpPr>
        <p:grpSpPr>
          <a:xfrm flipH="1">
            <a:off x="-61" y="-21"/>
            <a:ext cx="1941158" cy="5143486"/>
            <a:chOff x="2771175" y="2473050"/>
            <a:chExt cx="613475" cy="1625525"/>
          </a:xfrm>
        </p:grpSpPr>
        <p:sp>
          <p:nvSpPr>
            <p:cNvPr id="2256" name="Google Shape;2256;p49"/>
            <p:cNvSpPr/>
            <p:nvPr/>
          </p:nvSpPr>
          <p:spPr>
            <a:xfrm>
              <a:off x="2771175" y="2473050"/>
              <a:ext cx="613200" cy="1625525"/>
            </a:xfrm>
            <a:custGeom>
              <a:rect b="b" l="l" r="r" t="t"/>
              <a:pathLst>
                <a:path extrusionOk="0" h="65021" w="24528">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49"/>
            <p:cNvSpPr/>
            <p:nvPr/>
          </p:nvSpPr>
          <p:spPr>
            <a:xfrm>
              <a:off x="2811350" y="2473650"/>
              <a:ext cx="573025" cy="1468650"/>
            </a:xfrm>
            <a:custGeom>
              <a:rect b="b" l="l" r="r" t="t"/>
              <a:pathLst>
                <a:path extrusionOk="0" h="58746" w="22921">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49"/>
            <p:cNvSpPr/>
            <p:nvPr/>
          </p:nvSpPr>
          <p:spPr>
            <a:xfrm>
              <a:off x="2851825" y="2473650"/>
              <a:ext cx="532550" cy="1401375"/>
            </a:xfrm>
            <a:custGeom>
              <a:rect b="b" l="l" r="r" t="t"/>
              <a:pathLst>
                <a:path extrusionOk="0" h="56055" w="21302">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49"/>
            <p:cNvSpPr/>
            <p:nvPr/>
          </p:nvSpPr>
          <p:spPr>
            <a:xfrm>
              <a:off x="2892600" y="2473650"/>
              <a:ext cx="492050" cy="1352575"/>
            </a:xfrm>
            <a:custGeom>
              <a:rect b="b" l="l" r="r" t="t"/>
              <a:pathLst>
                <a:path extrusionOk="0" h="54103" w="19682">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49"/>
            <p:cNvSpPr/>
            <p:nvPr/>
          </p:nvSpPr>
          <p:spPr>
            <a:xfrm>
              <a:off x="2932800" y="2473050"/>
              <a:ext cx="451575" cy="1312975"/>
            </a:xfrm>
            <a:custGeom>
              <a:rect b="b" l="l" r="r" t="t"/>
              <a:pathLst>
                <a:path extrusionOk="0" h="52519" w="18063">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49"/>
            <p:cNvSpPr/>
            <p:nvPr/>
          </p:nvSpPr>
          <p:spPr>
            <a:xfrm>
              <a:off x="2973275" y="2473350"/>
              <a:ext cx="411100" cy="1277275"/>
            </a:xfrm>
            <a:custGeom>
              <a:rect b="b" l="l" r="r" t="t"/>
              <a:pathLst>
                <a:path extrusionOk="0" h="51091" w="16444">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49"/>
            <p:cNvSpPr/>
            <p:nvPr/>
          </p:nvSpPr>
          <p:spPr>
            <a:xfrm>
              <a:off x="3013750" y="2473350"/>
              <a:ext cx="370900" cy="1244525"/>
            </a:xfrm>
            <a:custGeom>
              <a:rect b="b" l="l" r="r" t="t"/>
              <a:pathLst>
                <a:path extrusionOk="0" h="49781" w="14836">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49"/>
            <p:cNvSpPr/>
            <p:nvPr/>
          </p:nvSpPr>
          <p:spPr>
            <a:xfrm>
              <a:off x="3053950" y="2473350"/>
              <a:ext cx="330700" cy="1212675"/>
            </a:xfrm>
            <a:custGeom>
              <a:rect b="b" l="l" r="r" t="t"/>
              <a:pathLst>
                <a:path extrusionOk="0" h="48507" w="13228">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49"/>
            <p:cNvSpPr/>
            <p:nvPr/>
          </p:nvSpPr>
          <p:spPr>
            <a:xfrm>
              <a:off x="3094425" y="2473050"/>
              <a:ext cx="290225" cy="1179925"/>
            </a:xfrm>
            <a:custGeom>
              <a:rect b="b" l="l" r="r" t="t"/>
              <a:pathLst>
                <a:path extrusionOk="0" h="47197" w="11609">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49"/>
            <p:cNvSpPr/>
            <p:nvPr/>
          </p:nvSpPr>
          <p:spPr>
            <a:xfrm>
              <a:off x="3135200" y="2473350"/>
              <a:ext cx="249450" cy="1144500"/>
            </a:xfrm>
            <a:custGeom>
              <a:rect b="b" l="l" r="r" t="t"/>
              <a:pathLst>
                <a:path extrusionOk="0" h="45780" w="9978">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49"/>
            <p:cNvSpPr/>
            <p:nvPr/>
          </p:nvSpPr>
          <p:spPr>
            <a:xfrm>
              <a:off x="3175375" y="2473350"/>
              <a:ext cx="209275" cy="1104625"/>
            </a:xfrm>
            <a:custGeom>
              <a:rect b="b" l="l" r="r" t="t"/>
              <a:pathLst>
                <a:path extrusionOk="0" h="44185" w="8371">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49"/>
            <p:cNvSpPr/>
            <p:nvPr/>
          </p:nvSpPr>
          <p:spPr>
            <a:xfrm>
              <a:off x="3215875" y="2473350"/>
              <a:ext cx="168775" cy="1056700"/>
            </a:xfrm>
            <a:custGeom>
              <a:rect b="b" l="l" r="r" t="t"/>
              <a:pathLst>
                <a:path extrusionOk="0" h="42268" w="6751">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49"/>
            <p:cNvSpPr/>
            <p:nvPr/>
          </p:nvSpPr>
          <p:spPr>
            <a:xfrm>
              <a:off x="3256050" y="2498050"/>
              <a:ext cx="128325" cy="971875"/>
            </a:xfrm>
            <a:custGeom>
              <a:rect b="b" l="l" r="r" t="t"/>
              <a:pathLst>
                <a:path extrusionOk="0" h="38875" w="5133">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49"/>
            <p:cNvSpPr/>
            <p:nvPr/>
          </p:nvSpPr>
          <p:spPr>
            <a:xfrm>
              <a:off x="3296525" y="2591225"/>
              <a:ext cx="88125" cy="800725"/>
            </a:xfrm>
            <a:custGeom>
              <a:rect b="b" l="l" r="r" t="t"/>
              <a:pathLst>
                <a:path extrusionOk="0" h="32029" w="3525">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49"/>
            <p:cNvSpPr/>
            <p:nvPr/>
          </p:nvSpPr>
          <p:spPr>
            <a:xfrm>
              <a:off x="3339700" y="2726350"/>
              <a:ext cx="44675" cy="553075"/>
            </a:xfrm>
            <a:custGeom>
              <a:rect b="b" l="l" r="r" t="t"/>
              <a:pathLst>
                <a:path extrusionOk="0" h="22123" w="1787">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1" name="Google Shape;2271;p49"/>
          <p:cNvSpPr txBox="1"/>
          <p:nvPr>
            <p:ph idx="1" type="subTitle"/>
          </p:nvPr>
        </p:nvSpPr>
        <p:spPr>
          <a:xfrm>
            <a:off x="2854650" y="1365025"/>
            <a:ext cx="3434700" cy="1426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6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2272" name="Google Shape;2272;p49"/>
          <p:cNvSpPr txBox="1"/>
          <p:nvPr>
            <p:ph type="title"/>
          </p:nvPr>
        </p:nvSpPr>
        <p:spPr>
          <a:xfrm>
            <a:off x="720000" y="445025"/>
            <a:ext cx="7704000" cy="837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p:txBody>
      </p:sp>
      <p:sp>
        <p:nvSpPr>
          <p:cNvPr id="2273" name="Google Shape;2273;p49"/>
          <p:cNvSpPr txBox="1"/>
          <p:nvPr/>
        </p:nvSpPr>
        <p:spPr>
          <a:xfrm>
            <a:off x="2212650" y="3415763"/>
            <a:ext cx="4718700" cy="615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300"/>
              </a:spcBef>
              <a:spcAft>
                <a:spcPts val="0"/>
              </a:spcAft>
              <a:buNone/>
            </a:pPr>
            <a:r>
              <a:rPr lang="en" sz="1200">
                <a:solidFill>
                  <a:schemeClr val="dk1"/>
                </a:solidFill>
                <a:latin typeface="DM Sans"/>
                <a:ea typeface="DM Sans"/>
                <a:cs typeface="DM Sans"/>
                <a:sym typeface="DM Sans"/>
              </a:rPr>
              <a:t>CREDITS: This presentation template was created by </a:t>
            </a:r>
            <a:r>
              <a:rPr lang="en" sz="1200">
                <a:solidFill>
                  <a:schemeClr val="dk1"/>
                </a:solidFill>
                <a:uFill>
                  <a:noFill/>
                </a:uFill>
                <a:latin typeface="DM Sans"/>
                <a:ea typeface="DM Sans"/>
                <a:cs typeface="DM Sans"/>
                <a:sym typeface="DM Sans"/>
                <a:hlinkClick r:id="rId2">
                  <a:extLst>
                    <a:ext uri="{A12FA001-AC4F-418D-AE19-62706E023703}">
                      <ahyp:hlinkClr val="tx"/>
                    </a:ext>
                  </a:extLst>
                </a:hlinkClick>
              </a:rPr>
              <a:t>Slidesgo</a:t>
            </a:r>
            <a:r>
              <a:rPr lang="en" sz="1200">
                <a:solidFill>
                  <a:schemeClr val="dk1"/>
                </a:solidFill>
                <a:latin typeface="DM Sans"/>
                <a:ea typeface="DM Sans"/>
                <a:cs typeface="DM Sans"/>
                <a:sym typeface="DM Sans"/>
              </a:rPr>
              <a:t>, including icons by </a:t>
            </a:r>
            <a:r>
              <a:rPr b="1" lang="en" sz="1200">
                <a:solidFill>
                  <a:schemeClr val="dk1"/>
                </a:solidFill>
                <a:uFill>
                  <a:noFill/>
                </a:uFill>
                <a:latin typeface="DM Sans"/>
                <a:ea typeface="DM Sans"/>
                <a:cs typeface="DM Sans"/>
                <a:sym typeface="DM Sans"/>
                <a:hlinkClick r:id="rId3">
                  <a:extLst>
                    <a:ext uri="{A12FA001-AC4F-418D-AE19-62706E023703}">
                      <ahyp:hlinkClr val="tx"/>
                    </a:ext>
                  </a:extLst>
                </a:hlinkClick>
              </a:rPr>
              <a:t>Flaticon</a:t>
            </a:r>
            <a:r>
              <a:rPr lang="en" sz="1200">
                <a:solidFill>
                  <a:schemeClr val="dk1"/>
                </a:solidFill>
                <a:latin typeface="DM Sans"/>
                <a:ea typeface="DM Sans"/>
                <a:cs typeface="DM Sans"/>
                <a:sym typeface="DM Sans"/>
              </a:rPr>
              <a:t>, infographics &amp; images by </a:t>
            </a:r>
            <a:r>
              <a:rPr b="1" lang="en" sz="1200">
                <a:solidFill>
                  <a:schemeClr val="dk1"/>
                </a:solidFill>
                <a:uFill>
                  <a:noFill/>
                </a:uFill>
                <a:latin typeface="DM Sans"/>
                <a:ea typeface="DM Sans"/>
                <a:cs typeface="DM Sans"/>
                <a:sym typeface="DM Sans"/>
                <a:hlinkClick r:id="rId4">
                  <a:extLst>
                    <a:ext uri="{A12FA001-AC4F-418D-AE19-62706E023703}">
                      <ahyp:hlinkClr val="tx"/>
                    </a:ext>
                  </a:extLst>
                </a:hlinkClick>
              </a:rPr>
              <a:t>Freepik</a:t>
            </a:r>
            <a:r>
              <a:rPr lang="en" sz="1200">
                <a:solidFill>
                  <a:schemeClr val="dk1"/>
                </a:solidFill>
                <a:latin typeface="DM Sans"/>
                <a:ea typeface="DM Sans"/>
                <a:cs typeface="DM Sans"/>
                <a:sym typeface="DM Sans"/>
              </a:rPr>
              <a:t> </a:t>
            </a:r>
            <a:endParaRPr b="1" sz="1200">
              <a:solidFill>
                <a:schemeClr val="dk1"/>
              </a:solidFill>
              <a:latin typeface="DM Sans"/>
              <a:ea typeface="DM Sans"/>
              <a:cs typeface="DM Sans"/>
              <a:sym typeface="DM Sans"/>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274" name="Shape 2274"/>
        <p:cNvGrpSpPr/>
        <p:nvPr/>
      </p:nvGrpSpPr>
      <p:grpSpPr>
        <a:xfrm>
          <a:off x="0" y="0"/>
          <a:ext cx="0" cy="0"/>
          <a:chOff x="0" y="0"/>
          <a:chExt cx="0" cy="0"/>
        </a:xfrm>
      </p:grpSpPr>
      <p:grpSp>
        <p:nvGrpSpPr>
          <p:cNvPr id="2275" name="Google Shape;2275;p50"/>
          <p:cNvGrpSpPr/>
          <p:nvPr/>
        </p:nvGrpSpPr>
        <p:grpSpPr>
          <a:xfrm flipH="1">
            <a:off x="-11397" y="3441608"/>
            <a:ext cx="2140568" cy="1701902"/>
            <a:chOff x="5005075" y="2239400"/>
            <a:chExt cx="749525" cy="595925"/>
          </a:xfrm>
        </p:grpSpPr>
        <p:sp>
          <p:nvSpPr>
            <p:cNvPr id="2276" name="Google Shape;2276;p50"/>
            <p:cNvSpPr/>
            <p:nvPr/>
          </p:nvSpPr>
          <p:spPr>
            <a:xfrm>
              <a:off x="5005075" y="2239400"/>
              <a:ext cx="748925" cy="595925"/>
            </a:xfrm>
            <a:custGeom>
              <a:rect b="b" l="l" r="r" t="t"/>
              <a:pathLst>
                <a:path extrusionOk="0" h="23837" w="29957">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50"/>
            <p:cNvSpPr/>
            <p:nvPr/>
          </p:nvSpPr>
          <p:spPr>
            <a:xfrm>
              <a:off x="5043775" y="2286125"/>
              <a:ext cx="710825" cy="549200"/>
            </a:xfrm>
            <a:custGeom>
              <a:rect b="b" l="l" r="r" t="t"/>
              <a:pathLst>
                <a:path extrusionOk="0" h="21968" w="28433">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50"/>
            <p:cNvSpPr/>
            <p:nvPr/>
          </p:nvSpPr>
          <p:spPr>
            <a:xfrm>
              <a:off x="5082175" y="2323325"/>
              <a:ext cx="671525" cy="512000"/>
            </a:xfrm>
            <a:custGeom>
              <a:rect b="b" l="l" r="r" t="t"/>
              <a:pathLst>
                <a:path extrusionOk="0" h="20480" w="26861">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50"/>
            <p:cNvSpPr/>
            <p:nvPr/>
          </p:nvSpPr>
          <p:spPr>
            <a:xfrm>
              <a:off x="5121175" y="2355475"/>
              <a:ext cx="632825" cy="479850"/>
            </a:xfrm>
            <a:custGeom>
              <a:rect b="b" l="l" r="r" t="t"/>
              <a:pathLst>
                <a:path extrusionOk="0" h="19194" w="25313">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50"/>
            <p:cNvSpPr/>
            <p:nvPr/>
          </p:nvSpPr>
          <p:spPr>
            <a:xfrm>
              <a:off x="5160150" y="2382575"/>
              <a:ext cx="594150" cy="452750"/>
            </a:xfrm>
            <a:custGeom>
              <a:rect b="b" l="l" r="r" t="t"/>
              <a:pathLst>
                <a:path extrusionOk="0" h="18110" w="23766">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50"/>
            <p:cNvSpPr/>
            <p:nvPr/>
          </p:nvSpPr>
          <p:spPr>
            <a:xfrm>
              <a:off x="5198850" y="2407575"/>
              <a:ext cx="555150" cy="427750"/>
            </a:xfrm>
            <a:custGeom>
              <a:rect b="b" l="l" r="r" t="t"/>
              <a:pathLst>
                <a:path extrusionOk="0" h="17110" w="22206">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50"/>
            <p:cNvSpPr/>
            <p:nvPr/>
          </p:nvSpPr>
          <p:spPr>
            <a:xfrm>
              <a:off x="5238450" y="2429900"/>
              <a:ext cx="515550" cy="405425"/>
            </a:xfrm>
            <a:custGeom>
              <a:rect b="b" l="l" r="r" t="t"/>
              <a:pathLst>
                <a:path extrusionOk="0" h="16217" w="20622">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50"/>
            <p:cNvSpPr/>
            <p:nvPr/>
          </p:nvSpPr>
          <p:spPr>
            <a:xfrm>
              <a:off x="5277425" y="2451025"/>
              <a:ext cx="476575" cy="384300"/>
            </a:xfrm>
            <a:custGeom>
              <a:rect b="b" l="l" r="r" t="t"/>
              <a:pathLst>
                <a:path extrusionOk="0" h="15372" w="19063">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50"/>
            <p:cNvSpPr/>
            <p:nvPr/>
          </p:nvSpPr>
          <p:spPr>
            <a:xfrm>
              <a:off x="5317325" y="2471850"/>
              <a:ext cx="436675" cy="363175"/>
            </a:xfrm>
            <a:custGeom>
              <a:rect b="b" l="l" r="r" t="t"/>
              <a:pathLst>
                <a:path extrusionOk="0" h="14527" w="17467">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50"/>
            <p:cNvSpPr/>
            <p:nvPr/>
          </p:nvSpPr>
          <p:spPr>
            <a:xfrm>
              <a:off x="5356600" y="2493000"/>
              <a:ext cx="397400" cy="342025"/>
            </a:xfrm>
            <a:custGeom>
              <a:rect b="b" l="l" r="r" t="t"/>
              <a:pathLst>
                <a:path extrusionOk="0" h="13681" w="15896">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50"/>
            <p:cNvSpPr/>
            <p:nvPr/>
          </p:nvSpPr>
          <p:spPr>
            <a:xfrm>
              <a:off x="5396500" y="2514725"/>
              <a:ext cx="357200" cy="320300"/>
            </a:xfrm>
            <a:custGeom>
              <a:rect b="b" l="l" r="r" t="t"/>
              <a:pathLst>
                <a:path extrusionOk="0" h="12812" w="14288">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50"/>
            <p:cNvSpPr/>
            <p:nvPr/>
          </p:nvSpPr>
          <p:spPr>
            <a:xfrm>
              <a:off x="5436675" y="2538250"/>
              <a:ext cx="317025" cy="296775"/>
            </a:xfrm>
            <a:custGeom>
              <a:rect b="b" l="l" r="r" t="t"/>
              <a:pathLst>
                <a:path extrusionOk="0" h="11871" w="12681">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50"/>
            <p:cNvSpPr/>
            <p:nvPr/>
          </p:nvSpPr>
          <p:spPr>
            <a:xfrm>
              <a:off x="5476875" y="2563850"/>
              <a:ext cx="276825" cy="271175"/>
            </a:xfrm>
            <a:custGeom>
              <a:rect b="b" l="l" r="r" t="t"/>
              <a:pathLst>
                <a:path extrusionOk="0" h="10847" w="11073">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50"/>
            <p:cNvSpPr/>
            <p:nvPr/>
          </p:nvSpPr>
          <p:spPr>
            <a:xfrm>
              <a:off x="5517350" y="2592425"/>
              <a:ext cx="236650" cy="242900"/>
            </a:xfrm>
            <a:custGeom>
              <a:rect b="b" l="l" r="r" t="t"/>
              <a:pathLst>
                <a:path extrusionOk="0" h="9716" w="9466">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0" name="Google Shape;2290;p50"/>
          <p:cNvGrpSpPr/>
          <p:nvPr/>
        </p:nvGrpSpPr>
        <p:grpSpPr>
          <a:xfrm rot="-5400000">
            <a:off x="6764145" y="14501"/>
            <a:ext cx="2394066" cy="2365402"/>
            <a:chOff x="3884100" y="2447750"/>
            <a:chExt cx="843575" cy="833475"/>
          </a:xfrm>
        </p:grpSpPr>
        <p:sp>
          <p:nvSpPr>
            <p:cNvPr id="2291" name="Google Shape;2291;p50"/>
            <p:cNvSpPr/>
            <p:nvPr/>
          </p:nvSpPr>
          <p:spPr>
            <a:xfrm>
              <a:off x="3884100" y="2447750"/>
              <a:ext cx="843300" cy="833175"/>
            </a:xfrm>
            <a:custGeom>
              <a:rect b="b" l="l" r="r" t="t"/>
              <a:pathLst>
                <a:path extrusionOk="0" h="33327" w="33732">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50"/>
            <p:cNvSpPr/>
            <p:nvPr/>
          </p:nvSpPr>
          <p:spPr>
            <a:xfrm>
              <a:off x="3936800" y="2490900"/>
              <a:ext cx="790600" cy="789125"/>
            </a:xfrm>
            <a:custGeom>
              <a:rect b="b" l="l" r="r" t="t"/>
              <a:pathLst>
                <a:path extrusionOk="0" h="31565" w="31624">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50"/>
            <p:cNvSpPr/>
            <p:nvPr/>
          </p:nvSpPr>
          <p:spPr>
            <a:xfrm>
              <a:off x="3979650" y="2534675"/>
              <a:ext cx="747450" cy="745650"/>
            </a:xfrm>
            <a:custGeom>
              <a:rect b="b" l="l" r="r" t="t"/>
              <a:pathLst>
                <a:path extrusionOk="0" h="29826" w="29898">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50"/>
            <p:cNvSpPr/>
            <p:nvPr/>
          </p:nvSpPr>
          <p:spPr>
            <a:xfrm>
              <a:off x="4016550" y="2577825"/>
              <a:ext cx="710850" cy="702200"/>
            </a:xfrm>
            <a:custGeom>
              <a:rect b="b" l="l" r="r" t="t"/>
              <a:pathLst>
                <a:path extrusionOk="0" h="28088" w="28434">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50"/>
            <p:cNvSpPr/>
            <p:nvPr/>
          </p:nvSpPr>
          <p:spPr>
            <a:xfrm>
              <a:off x="4048700" y="2621575"/>
              <a:ext cx="678700" cy="658450"/>
            </a:xfrm>
            <a:custGeom>
              <a:rect b="b" l="l" r="r" t="t"/>
              <a:pathLst>
                <a:path extrusionOk="0" h="26338" w="27148">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50"/>
            <p:cNvSpPr/>
            <p:nvPr/>
          </p:nvSpPr>
          <p:spPr>
            <a:xfrm>
              <a:off x="4078175" y="2665625"/>
              <a:ext cx="648925" cy="614700"/>
            </a:xfrm>
            <a:custGeom>
              <a:rect b="b" l="l" r="r" t="t"/>
              <a:pathLst>
                <a:path extrusionOk="0" h="24588" w="25957">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50"/>
            <p:cNvSpPr/>
            <p:nvPr/>
          </p:nvSpPr>
          <p:spPr>
            <a:xfrm>
              <a:off x="4106750" y="2708800"/>
              <a:ext cx="620650" cy="571225"/>
            </a:xfrm>
            <a:custGeom>
              <a:rect b="b" l="l" r="r" t="t"/>
              <a:pathLst>
                <a:path extrusionOk="0" h="22849" w="24826">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50"/>
            <p:cNvSpPr/>
            <p:nvPr/>
          </p:nvSpPr>
          <p:spPr>
            <a:xfrm>
              <a:off x="4133550" y="2753150"/>
              <a:ext cx="593850" cy="527175"/>
            </a:xfrm>
            <a:custGeom>
              <a:rect b="b" l="l" r="r" t="t"/>
              <a:pathLst>
                <a:path extrusionOk="0" h="21087" w="23754">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50"/>
            <p:cNvSpPr/>
            <p:nvPr/>
          </p:nvSpPr>
          <p:spPr>
            <a:xfrm>
              <a:off x="4160625" y="2796300"/>
              <a:ext cx="567050" cy="484025"/>
            </a:xfrm>
            <a:custGeom>
              <a:rect b="b" l="l" r="r" t="t"/>
              <a:pathLst>
                <a:path extrusionOk="0" h="19361" w="22682">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50"/>
            <p:cNvSpPr/>
            <p:nvPr/>
          </p:nvSpPr>
          <p:spPr>
            <a:xfrm>
              <a:off x="4188000" y="2840050"/>
              <a:ext cx="539675" cy="439975"/>
            </a:xfrm>
            <a:custGeom>
              <a:rect b="b" l="l" r="r" t="t"/>
              <a:pathLst>
                <a:path extrusionOk="0" h="17599" w="21587">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50"/>
            <p:cNvSpPr/>
            <p:nvPr/>
          </p:nvSpPr>
          <p:spPr>
            <a:xfrm>
              <a:off x="4216575" y="2884125"/>
              <a:ext cx="510825" cy="396200"/>
            </a:xfrm>
            <a:custGeom>
              <a:rect b="b" l="l" r="r" t="t"/>
              <a:pathLst>
                <a:path extrusionOk="0" h="15848" w="20433">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50"/>
            <p:cNvSpPr/>
            <p:nvPr/>
          </p:nvSpPr>
          <p:spPr>
            <a:xfrm>
              <a:off x="4247250" y="2927275"/>
              <a:ext cx="479850" cy="352750"/>
            </a:xfrm>
            <a:custGeom>
              <a:rect b="b" l="l" r="r" t="t"/>
              <a:pathLst>
                <a:path extrusionOk="0" h="14110" w="19194">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50"/>
            <p:cNvSpPr/>
            <p:nvPr/>
          </p:nvSpPr>
          <p:spPr>
            <a:xfrm>
              <a:off x="4281775" y="2971625"/>
              <a:ext cx="445625" cy="309300"/>
            </a:xfrm>
            <a:custGeom>
              <a:rect b="b" l="l" r="r" t="t"/>
              <a:pathLst>
                <a:path extrusionOk="0" h="12372" w="17825">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50"/>
            <p:cNvSpPr/>
            <p:nvPr/>
          </p:nvSpPr>
          <p:spPr>
            <a:xfrm>
              <a:off x="4320475" y="3015375"/>
              <a:ext cx="406925" cy="264950"/>
            </a:xfrm>
            <a:custGeom>
              <a:rect b="b" l="l" r="r" t="t"/>
              <a:pathLst>
                <a:path extrusionOk="0" h="10598" w="16277">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50"/>
            <p:cNvSpPr/>
            <p:nvPr/>
          </p:nvSpPr>
          <p:spPr>
            <a:xfrm>
              <a:off x="4364525" y="3058850"/>
              <a:ext cx="362875" cy="221475"/>
            </a:xfrm>
            <a:custGeom>
              <a:rect b="b" l="l" r="r" t="t"/>
              <a:pathLst>
                <a:path extrusionOk="0" h="8859" w="14515">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50"/>
            <p:cNvSpPr/>
            <p:nvPr/>
          </p:nvSpPr>
          <p:spPr>
            <a:xfrm>
              <a:off x="4414525" y="3102900"/>
              <a:ext cx="313150" cy="177425"/>
            </a:xfrm>
            <a:custGeom>
              <a:rect b="b" l="l" r="r" t="t"/>
              <a:pathLst>
                <a:path extrusionOk="0" h="7097" w="12526">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50"/>
            <p:cNvSpPr/>
            <p:nvPr/>
          </p:nvSpPr>
          <p:spPr>
            <a:xfrm>
              <a:off x="4472275" y="3146950"/>
              <a:ext cx="255125" cy="133375"/>
            </a:xfrm>
            <a:custGeom>
              <a:rect b="b" l="l" r="r" t="t"/>
              <a:pathLst>
                <a:path extrusionOk="0" h="5335" w="10205">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50"/>
            <p:cNvSpPr/>
            <p:nvPr/>
          </p:nvSpPr>
          <p:spPr>
            <a:xfrm>
              <a:off x="4539250" y="3190700"/>
              <a:ext cx="188150" cy="90525"/>
            </a:xfrm>
            <a:custGeom>
              <a:rect b="b" l="l" r="r" t="t"/>
              <a:pathLst>
                <a:path extrusionOk="0" h="3621" w="7526">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50"/>
            <p:cNvSpPr/>
            <p:nvPr/>
          </p:nvSpPr>
          <p:spPr>
            <a:xfrm>
              <a:off x="4619625" y="3234750"/>
              <a:ext cx="108050" cy="46175"/>
            </a:xfrm>
            <a:custGeom>
              <a:rect b="b" l="l" r="r" t="t"/>
              <a:pathLst>
                <a:path extrusionOk="0" h="1847" w="4322">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50"/>
            <p:cNvSpPr/>
            <p:nvPr/>
          </p:nvSpPr>
          <p:spPr>
            <a:xfrm>
              <a:off x="4720825" y="3278200"/>
              <a:ext cx="6575" cy="2725"/>
            </a:xfrm>
            <a:custGeom>
              <a:rect b="b" l="l" r="r" t="t"/>
              <a:pathLst>
                <a:path extrusionOk="0" h="109" w="263">
                  <a:moveTo>
                    <a:pt x="262" y="1"/>
                  </a:moveTo>
                  <a:cubicBezTo>
                    <a:pt x="179" y="25"/>
                    <a:pt x="83" y="60"/>
                    <a:pt x="0" y="108"/>
                  </a:cubicBezTo>
                  <a:lnTo>
                    <a:pt x="262" y="108"/>
                  </a:lnTo>
                  <a:lnTo>
                    <a:pt x="26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1" name="Google Shape;2311;p50"/>
          <p:cNvGrpSpPr/>
          <p:nvPr/>
        </p:nvGrpSpPr>
        <p:grpSpPr>
          <a:xfrm flipH="1" rot="5400000">
            <a:off x="-14205" y="14501"/>
            <a:ext cx="2394066" cy="2365402"/>
            <a:chOff x="3884100" y="2447750"/>
            <a:chExt cx="843575" cy="833475"/>
          </a:xfrm>
        </p:grpSpPr>
        <p:sp>
          <p:nvSpPr>
            <p:cNvPr id="2312" name="Google Shape;2312;p50"/>
            <p:cNvSpPr/>
            <p:nvPr/>
          </p:nvSpPr>
          <p:spPr>
            <a:xfrm>
              <a:off x="3884100" y="2447750"/>
              <a:ext cx="843300" cy="833175"/>
            </a:xfrm>
            <a:custGeom>
              <a:rect b="b" l="l" r="r" t="t"/>
              <a:pathLst>
                <a:path extrusionOk="0" h="33327" w="33732">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50"/>
            <p:cNvSpPr/>
            <p:nvPr/>
          </p:nvSpPr>
          <p:spPr>
            <a:xfrm>
              <a:off x="3936800" y="2490900"/>
              <a:ext cx="790600" cy="789125"/>
            </a:xfrm>
            <a:custGeom>
              <a:rect b="b" l="l" r="r" t="t"/>
              <a:pathLst>
                <a:path extrusionOk="0" h="31565" w="31624">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50"/>
            <p:cNvSpPr/>
            <p:nvPr/>
          </p:nvSpPr>
          <p:spPr>
            <a:xfrm>
              <a:off x="3979650" y="2534675"/>
              <a:ext cx="747450" cy="745650"/>
            </a:xfrm>
            <a:custGeom>
              <a:rect b="b" l="l" r="r" t="t"/>
              <a:pathLst>
                <a:path extrusionOk="0" h="29826" w="29898">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50"/>
            <p:cNvSpPr/>
            <p:nvPr/>
          </p:nvSpPr>
          <p:spPr>
            <a:xfrm>
              <a:off x="4016550" y="2577825"/>
              <a:ext cx="710850" cy="702200"/>
            </a:xfrm>
            <a:custGeom>
              <a:rect b="b" l="l" r="r" t="t"/>
              <a:pathLst>
                <a:path extrusionOk="0" h="28088" w="28434">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50"/>
            <p:cNvSpPr/>
            <p:nvPr/>
          </p:nvSpPr>
          <p:spPr>
            <a:xfrm>
              <a:off x="4048700" y="2621575"/>
              <a:ext cx="678700" cy="658450"/>
            </a:xfrm>
            <a:custGeom>
              <a:rect b="b" l="l" r="r" t="t"/>
              <a:pathLst>
                <a:path extrusionOk="0" h="26338" w="27148">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50"/>
            <p:cNvSpPr/>
            <p:nvPr/>
          </p:nvSpPr>
          <p:spPr>
            <a:xfrm>
              <a:off x="4078175" y="2665625"/>
              <a:ext cx="648925" cy="614700"/>
            </a:xfrm>
            <a:custGeom>
              <a:rect b="b" l="l" r="r" t="t"/>
              <a:pathLst>
                <a:path extrusionOk="0" h="24588" w="25957">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50"/>
            <p:cNvSpPr/>
            <p:nvPr/>
          </p:nvSpPr>
          <p:spPr>
            <a:xfrm>
              <a:off x="4106750" y="2708800"/>
              <a:ext cx="620650" cy="571225"/>
            </a:xfrm>
            <a:custGeom>
              <a:rect b="b" l="l" r="r" t="t"/>
              <a:pathLst>
                <a:path extrusionOk="0" h="22849" w="24826">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50"/>
            <p:cNvSpPr/>
            <p:nvPr/>
          </p:nvSpPr>
          <p:spPr>
            <a:xfrm>
              <a:off x="4133550" y="2753150"/>
              <a:ext cx="593850" cy="527175"/>
            </a:xfrm>
            <a:custGeom>
              <a:rect b="b" l="l" r="r" t="t"/>
              <a:pathLst>
                <a:path extrusionOk="0" h="21087" w="23754">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50"/>
            <p:cNvSpPr/>
            <p:nvPr/>
          </p:nvSpPr>
          <p:spPr>
            <a:xfrm>
              <a:off x="4160625" y="2796300"/>
              <a:ext cx="567050" cy="484025"/>
            </a:xfrm>
            <a:custGeom>
              <a:rect b="b" l="l" r="r" t="t"/>
              <a:pathLst>
                <a:path extrusionOk="0" h="19361" w="22682">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50"/>
            <p:cNvSpPr/>
            <p:nvPr/>
          </p:nvSpPr>
          <p:spPr>
            <a:xfrm>
              <a:off x="4188000" y="2840050"/>
              <a:ext cx="539675" cy="439975"/>
            </a:xfrm>
            <a:custGeom>
              <a:rect b="b" l="l" r="r" t="t"/>
              <a:pathLst>
                <a:path extrusionOk="0" h="17599" w="21587">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50"/>
            <p:cNvSpPr/>
            <p:nvPr/>
          </p:nvSpPr>
          <p:spPr>
            <a:xfrm>
              <a:off x="4216575" y="2884125"/>
              <a:ext cx="510825" cy="396200"/>
            </a:xfrm>
            <a:custGeom>
              <a:rect b="b" l="l" r="r" t="t"/>
              <a:pathLst>
                <a:path extrusionOk="0" h="15848" w="20433">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50"/>
            <p:cNvSpPr/>
            <p:nvPr/>
          </p:nvSpPr>
          <p:spPr>
            <a:xfrm>
              <a:off x="4247250" y="2927275"/>
              <a:ext cx="479850" cy="352750"/>
            </a:xfrm>
            <a:custGeom>
              <a:rect b="b" l="l" r="r" t="t"/>
              <a:pathLst>
                <a:path extrusionOk="0" h="14110" w="19194">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50"/>
            <p:cNvSpPr/>
            <p:nvPr/>
          </p:nvSpPr>
          <p:spPr>
            <a:xfrm>
              <a:off x="4281775" y="2971625"/>
              <a:ext cx="445625" cy="309300"/>
            </a:xfrm>
            <a:custGeom>
              <a:rect b="b" l="l" r="r" t="t"/>
              <a:pathLst>
                <a:path extrusionOk="0" h="12372" w="17825">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50"/>
            <p:cNvSpPr/>
            <p:nvPr/>
          </p:nvSpPr>
          <p:spPr>
            <a:xfrm>
              <a:off x="4320475" y="3015375"/>
              <a:ext cx="406925" cy="264950"/>
            </a:xfrm>
            <a:custGeom>
              <a:rect b="b" l="l" r="r" t="t"/>
              <a:pathLst>
                <a:path extrusionOk="0" h="10598" w="16277">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50"/>
            <p:cNvSpPr/>
            <p:nvPr/>
          </p:nvSpPr>
          <p:spPr>
            <a:xfrm>
              <a:off x="4364525" y="3058850"/>
              <a:ext cx="362875" cy="221475"/>
            </a:xfrm>
            <a:custGeom>
              <a:rect b="b" l="l" r="r" t="t"/>
              <a:pathLst>
                <a:path extrusionOk="0" h="8859" w="14515">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50"/>
            <p:cNvSpPr/>
            <p:nvPr/>
          </p:nvSpPr>
          <p:spPr>
            <a:xfrm>
              <a:off x="4414525" y="3102900"/>
              <a:ext cx="313150" cy="177425"/>
            </a:xfrm>
            <a:custGeom>
              <a:rect b="b" l="l" r="r" t="t"/>
              <a:pathLst>
                <a:path extrusionOk="0" h="7097" w="12526">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50"/>
            <p:cNvSpPr/>
            <p:nvPr/>
          </p:nvSpPr>
          <p:spPr>
            <a:xfrm>
              <a:off x="4472275" y="3146950"/>
              <a:ext cx="255125" cy="133375"/>
            </a:xfrm>
            <a:custGeom>
              <a:rect b="b" l="l" r="r" t="t"/>
              <a:pathLst>
                <a:path extrusionOk="0" h="5335" w="10205">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50"/>
            <p:cNvSpPr/>
            <p:nvPr/>
          </p:nvSpPr>
          <p:spPr>
            <a:xfrm>
              <a:off x="4539250" y="3190700"/>
              <a:ext cx="188150" cy="90525"/>
            </a:xfrm>
            <a:custGeom>
              <a:rect b="b" l="l" r="r" t="t"/>
              <a:pathLst>
                <a:path extrusionOk="0" h="3621" w="7526">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50"/>
            <p:cNvSpPr/>
            <p:nvPr/>
          </p:nvSpPr>
          <p:spPr>
            <a:xfrm>
              <a:off x="4619625" y="3234750"/>
              <a:ext cx="108050" cy="46175"/>
            </a:xfrm>
            <a:custGeom>
              <a:rect b="b" l="l" r="r" t="t"/>
              <a:pathLst>
                <a:path extrusionOk="0" h="1847" w="4322">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50"/>
            <p:cNvSpPr/>
            <p:nvPr/>
          </p:nvSpPr>
          <p:spPr>
            <a:xfrm>
              <a:off x="4720825" y="3278200"/>
              <a:ext cx="6575" cy="2725"/>
            </a:xfrm>
            <a:custGeom>
              <a:rect b="b" l="l" r="r" t="t"/>
              <a:pathLst>
                <a:path extrusionOk="0" h="109" w="263">
                  <a:moveTo>
                    <a:pt x="262" y="1"/>
                  </a:moveTo>
                  <a:cubicBezTo>
                    <a:pt x="179" y="25"/>
                    <a:pt x="83" y="60"/>
                    <a:pt x="0" y="108"/>
                  </a:cubicBezTo>
                  <a:lnTo>
                    <a:pt x="262" y="108"/>
                  </a:lnTo>
                  <a:lnTo>
                    <a:pt x="26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2" name="Google Shape;2332;p50"/>
          <p:cNvGrpSpPr/>
          <p:nvPr/>
        </p:nvGrpSpPr>
        <p:grpSpPr>
          <a:xfrm>
            <a:off x="7014828" y="3441608"/>
            <a:ext cx="2140568" cy="1701902"/>
            <a:chOff x="5005075" y="2239400"/>
            <a:chExt cx="749525" cy="595925"/>
          </a:xfrm>
        </p:grpSpPr>
        <p:sp>
          <p:nvSpPr>
            <p:cNvPr id="2333" name="Google Shape;2333;p50"/>
            <p:cNvSpPr/>
            <p:nvPr/>
          </p:nvSpPr>
          <p:spPr>
            <a:xfrm>
              <a:off x="5005075" y="2239400"/>
              <a:ext cx="748925" cy="595925"/>
            </a:xfrm>
            <a:custGeom>
              <a:rect b="b" l="l" r="r" t="t"/>
              <a:pathLst>
                <a:path extrusionOk="0" h="23837" w="29957">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50"/>
            <p:cNvSpPr/>
            <p:nvPr/>
          </p:nvSpPr>
          <p:spPr>
            <a:xfrm>
              <a:off x="5043775" y="2286125"/>
              <a:ext cx="710825" cy="549200"/>
            </a:xfrm>
            <a:custGeom>
              <a:rect b="b" l="l" r="r" t="t"/>
              <a:pathLst>
                <a:path extrusionOk="0" h="21968" w="28433">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50"/>
            <p:cNvSpPr/>
            <p:nvPr/>
          </p:nvSpPr>
          <p:spPr>
            <a:xfrm>
              <a:off x="5082175" y="2323325"/>
              <a:ext cx="671525" cy="512000"/>
            </a:xfrm>
            <a:custGeom>
              <a:rect b="b" l="l" r="r" t="t"/>
              <a:pathLst>
                <a:path extrusionOk="0" h="20480" w="26861">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50"/>
            <p:cNvSpPr/>
            <p:nvPr/>
          </p:nvSpPr>
          <p:spPr>
            <a:xfrm>
              <a:off x="5121175" y="2355475"/>
              <a:ext cx="632825" cy="479850"/>
            </a:xfrm>
            <a:custGeom>
              <a:rect b="b" l="l" r="r" t="t"/>
              <a:pathLst>
                <a:path extrusionOk="0" h="19194" w="25313">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50"/>
            <p:cNvSpPr/>
            <p:nvPr/>
          </p:nvSpPr>
          <p:spPr>
            <a:xfrm>
              <a:off x="5160150" y="2382575"/>
              <a:ext cx="594150" cy="452750"/>
            </a:xfrm>
            <a:custGeom>
              <a:rect b="b" l="l" r="r" t="t"/>
              <a:pathLst>
                <a:path extrusionOk="0" h="18110" w="23766">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50"/>
            <p:cNvSpPr/>
            <p:nvPr/>
          </p:nvSpPr>
          <p:spPr>
            <a:xfrm>
              <a:off x="5198850" y="2407575"/>
              <a:ext cx="555150" cy="427750"/>
            </a:xfrm>
            <a:custGeom>
              <a:rect b="b" l="l" r="r" t="t"/>
              <a:pathLst>
                <a:path extrusionOk="0" h="17110" w="22206">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50"/>
            <p:cNvSpPr/>
            <p:nvPr/>
          </p:nvSpPr>
          <p:spPr>
            <a:xfrm>
              <a:off x="5238450" y="2429900"/>
              <a:ext cx="515550" cy="405425"/>
            </a:xfrm>
            <a:custGeom>
              <a:rect b="b" l="l" r="r" t="t"/>
              <a:pathLst>
                <a:path extrusionOk="0" h="16217" w="20622">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50"/>
            <p:cNvSpPr/>
            <p:nvPr/>
          </p:nvSpPr>
          <p:spPr>
            <a:xfrm>
              <a:off x="5277425" y="2451025"/>
              <a:ext cx="476575" cy="384300"/>
            </a:xfrm>
            <a:custGeom>
              <a:rect b="b" l="l" r="r" t="t"/>
              <a:pathLst>
                <a:path extrusionOk="0" h="15372" w="19063">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50"/>
            <p:cNvSpPr/>
            <p:nvPr/>
          </p:nvSpPr>
          <p:spPr>
            <a:xfrm>
              <a:off x="5317325" y="2471850"/>
              <a:ext cx="436675" cy="363175"/>
            </a:xfrm>
            <a:custGeom>
              <a:rect b="b" l="l" r="r" t="t"/>
              <a:pathLst>
                <a:path extrusionOk="0" h="14527" w="17467">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50"/>
            <p:cNvSpPr/>
            <p:nvPr/>
          </p:nvSpPr>
          <p:spPr>
            <a:xfrm>
              <a:off x="5356600" y="2493000"/>
              <a:ext cx="397400" cy="342025"/>
            </a:xfrm>
            <a:custGeom>
              <a:rect b="b" l="l" r="r" t="t"/>
              <a:pathLst>
                <a:path extrusionOk="0" h="13681" w="15896">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50"/>
            <p:cNvSpPr/>
            <p:nvPr/>
          </p:nvSpPr>
          <p:spPr>
            <a:xfrm>
              <a:off x="5396500" y="2514725"/>
              <a:ext cx="357200" cy="320300"/>
            </a:xfrm>
            <a:custGeom>
              <a:rect b="b" l="l" r="r" t="t"/>
              <a:pathLst>
                <a:path extrusionOk="0" h="12812" w="14288">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50"/>
            <p:cNvSpPr/>
            <p:nvPr/>
          </p:nvSpPr>
          <p:spPr>
            <a:xfrm>
              <a:off x="5436675" y="2538250"/>
              <a:ext cx="317025" cy="296775"/>
            </a:xfrm>
            <a:custGeom>
              <a:rect b="b" l="l" r="r" t="t"/>
              <a:pathLst>
                <a:path extrusionOk="0" h="11871" w="12681">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50"/>
            <p:cNvSpPr/>
            <p:nvPr/>
          </p:nvSpPr>
          <p:spPr>
            <a:xfrm>
              <a:off x="5476875" y="2563850"/>
              <a:ext cx="276825" cy="271175"/>
            </a:xfrm>
            <a:custGeom>
              <a:rect b="b" l="l" r="r" t="t"/>
              <a:pathLst>
                <a:path extrusionOk="0" h="10847" w="11073">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50"/>
            <p:cNvSpPr/>
            <p:nvPr/>
          </p:nvSpPr>
          <p:spPr>
            <a:xfrm>
              <a:off x="5517350" y="2592425"/>
              <a:ext cx="236650" cy="242900"/>
            </a:xfrm>
            <a:custGeom>
              <a:rect b="b" l="l" r="r" t="t"/>
              <a:pathLst>
                <a:path extrusionOk="0" h="9716" w="9466">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3" name="Shape 173"/>
        <p:cNvGrpSpPr/>
        <p:nvPr/>
      </p:nvGrpSpPr>
      <p:grpSpPr>
        <a:xfrm>
          <a:off x="0" y="0"/>
          <a:ext cx="0" cy="0"/>
          <a:chOff x="0" y="0"/>
          <a:chExt cx="0" cy="0"/>
        </a:xfrm>
      </p:grpSpPr>
      <p:grpSp>
        <p:nvGrpSpPr>
          <p:cNvPr id="174" name="Google Shape;174;p6"/>
          <p:cNvGrpSpPr/>
          <p:nvPr/>
        </p:nvGrpSpPr>
        <p:grpSpPr>
          <a:xfrm flipH="1">
            <a:off x="-5" y="1248137"/>
            <a:ext cx="3267048" cy="3886515"/>
            <a:chOff x="5588175" y="1772375"/>
            <a:chExt cx="1282050" cy="1525200"/>
          </a:xfrm>
        </p:grpSpPr>
        <p:sp>
          <p:nvSpPr>
            <p:cNvPr id="175" name="Google Shape;175;p6"/>
            <p:cNvSpPr/>
            <p:nvPr/>
          </p:nvSpPr>
          <p:spPr>
            <a:xfrm>
              <a:off x="5588175" y="1772375"/>
              <a:ext cx="1282050" cy="1525200"/>
            </a:xfrm>
            <a:custGeom>
              <a:rect b="b" l="l" r="r" t="t"/>
              <a:pathLst>
                <a:path extrusionOk="0" h="61008" w="51282">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
            <p:cNvSpPr/>
            <p:nvPr/>
          </p:nvSpPr>
          <p:spPr>
            <a:xfrm>
              <a:off x="5623000" y="1831900"/>
              <a:ext cx="1246625" cy="1465675"/>
            </a:xfrm>
            <a:custGeom>
              <a:rect b="b" l="l" r="r" t="t"/>
              <a:pathLst>
                <a:path extrusionOk="0" h="58627" w="49865">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
            <p:cNvSpPr/>
            <p:nvPr/>
          </p:nvSpPr>
          <p:spPr>
            <a:xfrm>
              <a:off x="5662600" y="1892925"/>
              <a:ext cx="1207025" cy="1404350"/>
            </a:xfrm>
            <a:custGeom>
              <a:rect b="b" l="l" r="r" t="t"/>
              <a:pathLst>
                <a:path extrusionOk="0" h="56174" w="48281">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
            <p:cNvSpPr/>
            <p:nvPr/>
          </p:nvSpPr>
          <p:spPr>
            <a:xfrm>
              <a:off x="5706350" y="1957800"/>
              <a:ext cx="1163275" cy="1339775"/>
            </a:xfrm>
            <a:custGeom>
              <a:rect b="b" l="l" r="r" t="t"/>
              <a:pathLst>
                <a:path extrusionOk="0" h="53591" w="46531">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6"/>
            <p:cNvSpPr/>
            <p:nvPr/>
          </p:nvSpPr>
          <p:spPr>
            <a:xfrm>
              <a:off x="5756350" y="2024775"/>
              <a:ext cx="1113275" cy="1272500"/>
            </a:xfrm>
            <a:custGeom>
              <a:rect b="b" l="l" r="r" t="t"/>
              <a:pathLst>
                <a:path extrusionOk="0" h="50900" w="44531">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6"/>
            <p:cNvSpPr/>
            <p:nvPr/>
          </p:nvSpPr>
          <p:spPr>
            <a:xfrm>
              <a:off x="5811125" y="2096825"/>
              <a:ext cx="1058500" cy="1200750"/>
            </a:xfrm>
            <a:custGeom>
              <a:rect b="b" l="l" r="r" t="t"/>
              <a:pathLst>
                <a:path extrusionOk="0" h="48030" w="4234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6"/>
            <p:cNvSpPr/>
            <p:nvPr/>
          </p:nvSpPr>
          <p:spPr>
            <a:xfrm>
              <a:off x="5872450" y="2175100"/>
              <a:ext cx="997475" cy="1121600"/>
            </a:xfrm>
            <a:custGeom>
              <a:rect b="b" l="l" r="r" t="t"/>
              <a:pathLst>
                <a:path extrusionOk="0" h="44864" w="39899">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
            <p:cNvSpPr/>
            <p:nvPr/>
          </p:nvSpPr>
          <p:spPr>
            <a:xfrm>
              <a:off x="5941800" y="2266175"/>
              <a:ext cx="927825" cy="1031100"/>
            </a:xfrm>
            <a:custGeom>
              <a:rect b="b" l="l" r="r" t="t"/>
              <a:pathLst>
                <a:path extrusionOk="0" h="41244" w="37113">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6"/>
            <p:cNvSpPr/>
            <p:nvPr/>
          </p:nvSpPr>
          <p:spPr>
            <a:xfrm>
              <a:off x="6020075" y="2380775"/>
              <a:ext cx="849550" cy="916500"/>
            </a:xfrm>
            <a:custGeom>
              <a:rect b="b" l="l" r="r" t="t"/>
              <a:pathLst>
                <a:path extrusionOk="0" h="36660" w="33982">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6"/>
            <p:cNvSpPr/>
            <p:nvPr/>
          </p:nvSpPr>
          <p:spPr>
            <a:xfrm>
              <a:off x="6109075" y="2537650"/>
              <a:ext cx="760550" cy="759625"/>
            </a:xfrm>
            <a:custGeom>
              <a:rect b="b" l="l" r="r" t="t"/>
              <a:pathLst>
                <a:path extrusionOk="0" h="30385" w="30422">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6"/>
            <p:cNvSpPr/>
            <p:nvPr/>
          </p:nvSpPr>
          <p:spPr>
            <a:xfrm>
              <a:off x="6206425" y="2686475"/>
              <a:ext cx="663200" cy="611100"/>
            </a:xfrm>
            <a:custGeom>
              <a:rect b="b" l="l" r="r" t="t"/>
              <a:pathLst>
                <a:path extrusionOk="0" h="24444" w="26528">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
            <p:cNvSpPr/>
            <p:nvPr/>
          </p:nvSpPr>
          <p:spPr>
            <a:xfrm>
              <a:off x="6308800" y="2795125"/>
              <a:ext cx="560825" cy="502150"/>
            </a:xfrm>
            <a:custGeom>
              <a:rect b="b" l="l" r="r" t="t"/>
              <a:pathLst>
                <a:path extrusionOk="0" h="20086" w="22433">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6"/>
            <p:cNvSpPr/>
            <p:nvPr/>
          </p:nvSpPr>
          <p:spPr>
            <a:xfrm>
              <a:off x="6408225" y="2881425"/>
              <a:ext cx="461100" cy="415850"/>
            </a:xfrm>
            <a:custGeom>
              <a:rect b="b" l="l" r="r" t="t"/>
              <a:pathLst>
                <a:path extrusionOk="0" h="16634" w="18444">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
            <p:cNvSpPr/>
            <p:nvPr/>
          </p:nvSpPr>
          <p:spPr>
            <a:xfrm>
              <a:off x="6499600" y="2955850"/>
              <a:ext cx="370025" cy="341725"/>
            </a:xfrm>
            <a:custGeom>
              <a:rect b="b" l="l" r="r" t="t"/>
              <a:pathLst>
                <a:path extrusionOk="0" h="13669" w="14801">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6"/>
            <p:cNvSpPr/>
            <p:nvPr/>
          </p:nvSpPr>
          <p:spPr>
            <a:xfrm>
              <a:off x="6581475" y="3021325"/>
              <a:ext cx="287850" cy="275950"/>
            </a:xfrm>
            <a:custGeom>
              <a:rect b="b" l="l" r="r" t="t"/>
              <a:pathLst>
                <a:path extrusionOk="0" h="11038" w="11514">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6"/>
            <p:cNvSpPr/>
            <p:nvPr/>
          </p:nvSpPr>
          <p:spPr>
            <a:xfrm>
              <a:off x="6652900" y="3082050"/>
              <a:ext cx="216125" cy="215525"/>
            </a:xfrm>
            <a:custGeom>
              <a:rect b="b" l="l" r="r" t="t"/>
              <a:pathLst>
                <a:path extrusionOk="0" h="8621" w="8645">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6"/>
            <p:cNvSpPr/>
            <p:nvPr/>
          </p:nvSpPr>
          <p:spPr>
            <a:xfrm>
              <a:off x="6716300" y="3138900"/>
              <a:ext cx="152725" cy="158375"/>
            </a:xfrm>
            <a:custGeom>
              <a:rect b="b" l="l" r="r" t="t"/>
              <a:pathLst>
                <a:path extrusionOk="0" h="6335" w="6109">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
            <p:cNvSpPr/>
            <p:nvPr/>
          </p:nvSpPr>
          <p:spPr>
            <a:xfrm>
              <a:off x="6772850" y="3193975"/>
              <a:ext cx="95875" cy="103600"/>
            </a:xfrm>
            <a:custGeom>
              <a:rect b="b" l="l" r="r" t="t"/>
              <a:pathLst>
                <a:path extrusionOk="0" h="4144" w="3835">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6"/>
            <p:cNvSpPr/>
            <p:nvPr/>
          </p:nvSpPr>
          <p:spPr>
            <a:xfrm>
              <a:off x="6823750" y="3246650"/>
              <a:ext cx="45575" cy="50925"/>
            </a:xfrm>
            <a:custGeom>
              <a:rect b="b" l="l" r="r" t="t"/>
              <a:pathLst>
                <a:path extrusionOk="0" h="2037" w="1823">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6"/>
            <p:cNvSpPr/>
            <p:nvPr/>
          </p:nvSpPr>
          <p:spPr>
            <a:xfrm>
              <a:off x="6868700" y="3297325"/>
              <a:ext cx="325" cy="250"/>
            </a:xfrm>
            <a:custGeom>
              <a:rect b="b" l="l" r="r" t="t"/>
              <a:pathLst>
                <a:path extrusionOk="0" h="10" w="13">
                  <a:moveTo>
                    <a:pt x="10" y="1"/>
                  </a:moveTo>
                  <a:cubicBezTo>
                    <a:pt x="7" y="1"/>
                    <a:pt x="1" y="4"/>
                    <a:pt x="1" y="10"/>
                  </a:cubicBezTo>
                  <a:cubicBezTo>
                    <a:pt x="13" y="4"/>
                    <a:pt x="13" y="1"/>
                    <a:pt x="1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6"/>
          <p:cNvGrpSpPr/>
          <p:nvPr/>
        </p:nvGrpSpPr>
        <p:grpSpPr>
          <a:xfrm flipH="1" rot="10800000">
            <a:off x="5876720" y="1662"/>
            <a:ext cx="3267048" cy="3886515"/>
            <a:chOff x="5588175" y="1772375"/>
            <a:chExt cx="1282050" cy="1525200"/>
          </a:xfrm>
        </p:grpSpPr>
        <p:sp>
          <p:nvSpPr>
            <p:cNvPr id="196" name="Google Shape;196;p6"/>
            <p:cNvSpPr/>
            <p:nvPr/>
          </p:nvSpPr>
          <p:spPr>
            <a:xfrm>
              <a:off x="5588175" y="1772375"/>
              <a:ext cx="1282050" cy="1525200"/>
            </a:xfrm>
            <a:custGeom>
              <a:rect b="b" l="l" r="r" t="t"/>
              <a:pathLst>
                <a:path extrusionOk="0" h="61008" w="51282">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6"/>
            <p:cNvSpPr/>
            <p:nvPr/>
          </p:nvSpPr>
          <p:spPr>
            <a:xfrm>
              <a:off x="5623000" y="1831900"/>
              <a:ext cx="1246625" cy="1465675"/>
            </a:xfrm>
            <a:custGeom>
              <a:rect b="b" l="l" r="r" t="t"/>
              <a:pathLst>
                <a:path extrusionOk="0" h="58627" w="49865">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6"/>
            <p:cNvSpPr/>
            <p:nvPr/>
          </p:nvSpPr>
          <p:spPr>
            <a:xfrm>
              <a:off x="5662600" y="1892925"/>
              <a:ext cx="1207025" cy="1404350"/>
            </a:xfrm>
            <a:custGeom>
              <a:rect b="b" l="l" r="r" t="t"/>
              <a:pathLst>
                <a:path extrusionOk="0" h="56174" w="48281">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6"/>
            <p:cNvSpPr/>
            <p:nvPr/>
          </p:nvSpPr>
          <p:spPr>
            <a:xfrm>
              <a:off x="5706350" y="1957800"/>
              <a:ext cx="1163275" cy="1339775"/>
            </a:xfrm>
            <a:custGeom>
              <a:rect b="b" l="l" r="r" t="t"/>
              <a:pathLst>
                <a:path extrusionOk="0" h="53591" w="46531">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6"/>
            <p:cNvSpPr/>
            <p:nvPr/>
          </p:nvSpPr>
          <p:spPr>
            <a:xfrm>
              <a:off x="5756350" y="2024775"/>
              <a:ext cx="1113275" cy="1272500"/>
            </a:xfrm>
            <a:custGeom>
              <a:rect b="b" l="l" r="r" t="t"/>
              <a:pathLst>
                <a:path extrusionOk="0" h="50900" w="44531">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6"/>
            <p:cNvSpPr/>
            <p:nvPr/>
          </p:nvSpPr>
          <p:spPr>
            <a:xfrm>
              <a:off x="5811125" y="2096825"/>
              <a:ext cx="1058500" cy="1200750"/>
            </a:xfrm>
            <a:custGeom>
              <a:rect b="b" l="l" r="r" t="t"/>
              <a:pathLst>
                <a:path extrusionOk="0" h="48030" w="4234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6"/>
            <p:cNvSpPr/>
            <p:nvPr/>
          </p:nvSpPr>
          <p:spPr>
            <a:xfrm>
              <a:off x="5872450" y="2175100"/>
              <a:ext cx="997475" cy="1121600"/>
            </a:xfrm>
            <a:custGeom>
              <a:rect b="b" l="l" r="r" t="t"/>
              <a:pathLst>
                <a:path extrusionOk="0" h="44864" w="39899">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6"/>
            <p:cNvSpPr/>
            <p:nvPr/>
          </p:nvSpPr>
          <p:spPr>
            <a:xfrm>
              <a:off x="5941800" y="2266175"/>
              <a:ext cx="927825" cy="1031100"/>
            </a:xfrm>
            <a:custGeom>
              <a:rect b="b" l="l" r="r" t="t"/>
              <a:pathLst>
                <a:path extrusionOk="0" h="41244" w="37113">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6"/>
            <p:cNvSpPr/>
            <p:nvPr/>
          </p:nvSpPr>
          <p:spPr>
            <a:xfrm>
              <a:off x="6020075" y="2380775"/>
              <a:ext cx="849550" cy="916500"/>
            </a:xfrm>
            <a:custGeom>
              <a:rect b="b" l="l" r="r" t="t"/>
              <a:pathLst>
                <a:path extrusionOk="0" h="36660" w="33982">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6"/>
            <p:cNvSpPr/>
            <p:nvPr/>
          </p:nvSpPr>
          <p:spPr>
            <a:xfrm>
              <a:off x="6109075" y="2537650"/>
              <a:ext cx="760550" cy="759625"/>
            </a:xfrm>
            <a:custGeom>
              <a:rect b="b" l="l" r="r" t="t"/>
              <a:pathLst>
                <a:path extrusionOk="0" h="30385" w="30422">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6"/>
            <p:cNvSpPr/>
            <p:nvPr/>
          </p:nvSpPr>
          <p:spPr>
            <a:xfrm>
              <a:off x="6206425" y="2686475"/>
              <a:ext cx="663200" cy="611100"/>
            </a:xfrm>
            <a:custGeom>
              <a:rect b="b" l="l" r="r" t="t"/>
              <a:pathLst>
                <a:path extrusionOk="0" h="24444" w="26528">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a:off x="6308800" y="2795125"/>
              <a:ext cx="560825" cy="502150"/>
            </a:xfrm>
            <a:custGeom>
              <a:rect b="b" l="l" r="r" t="t"/>
              <a:pathLst>
                <a:path extrusionOk="0" h="20086" w="22433">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a:off x="6408225" y="2881425"/>
              <a:ext cx="461100" cy="415850"/>
            </a:xfrm>
            <a:custGeom>
              <a:rect b="b" l="l" r="r" t="t"/>
              <a:pathLst>
                <a:path extrusionOk="0" h="16634" w="18444">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6"/>
            <p:cNvSpPr/>
            <p:nvPr/>
          </p:nvSpPr>
          <p:spPr>
            <a:xfrm>
              <a:off x="6499600" y="2955850"/>
              <a:ext cx="370025" cy="341725"/>
            </a:xfrm>
            <a:custGeom>
              <a:rect b="b" l="l" r="r" t="t"/>
              <a:pathLst>
                <a:path extrusionOk="0" h="13669" w="14801">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6"/>
            <p:cNvSpPr/>
            <p:nvPr/>
          </p:nvSpPr>
          <p:spPr>
            <a:xfrm>
              <a:off x="6581475" y="3021325"/>
              <a:ext cx="287850" cy="275950"/>
            </a:xfrm>
            <a:custGeom>
              <a:rect b="b" l="l" r="r" t="t"/>
              <a:pathLst>
                <a:path extrusionOk="0" h="11038" w="11514">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6"/>
            <p:cNvSpPr/>
            <p:nvPr/>
          </p:nvSpPr>
          <p:spPr>
            <a:xfrm>
              <a:off x="6652900" y="3082050"/>
              <a:ext cx="216125" cy="215525"/>
            </a:xfrm>
            <a:custGeom>
              <a:rect b="b" l="l" r="r" t="t"/>
              <a:pathLst>
                <a:path extrusionOk="0" h="8621" w="8645">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6"/>
            <p:cNvSpPr/>
            <p:nvPr/>
          </p:nvSpPr>
          <p:spPr>
            <a:xfrm>
              <a:off x="6716300" y="3138900"/>
              <a:ext cx="152725" cy="158375"/>
            </a:xfrm>
            <a:custGeom>
              <a:rect b="b" l="l" r="r" t="t"/>
              <a:pathLst>
                <a:path extrusionOk="0" h="6335" w="6109">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6"/>
            <p:cNvSpPr/>
            <p:nvPr/>
          </p:nvSpPr>
          <p:spPr>
            <a:xfrm>
              <a:off x="6772850" y="3193975"/>
              <a:ext cx="95875" cy="103600"/>
            </a:xfrm>
            <a:custGeom>
              <a:rect b="b" l="l" r="r" t="t"/>
              <a:pathLst>
                <a:path extrusionOk="0" h="4144" w="3835">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6"/>
            <p:cNvSpPr/>
            <p:nvPr/>
          </p:nvSpPr>
          <p:spPr>
            <a:xfrm>
              <a:off x="6823750" y="3246650"/>
              <a:ext cx="45575" cy="50925"/>
            </a:xfrm>
            <a:custGeom>
              <a:rect b="b" l="l" r="r" t="t"/>
              <a:pathLst>
                <a:path extrusionOk="0" h="2037" w="1823">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6"/>
            <p:cNvSpPr/>
            <p:nvPr/>
          </p:nvSpPr>
          <p:spPr>
            <a:xfrm>
              <a:off x="6868700" y="3297325"/>
              <a:ext cx="325" cy="250"/>
            </a:xfrm>
            <a:custGeom>
              <a:rect b="b" l="l" r="r" t="t"/>
              <a:pathLst>
                <a:path extrusionOk="0" h="10" w="13">
                  <a:moveTo>
                    <a:pt x="10" y="1"/>
                  </a:moveTo>
                  <a:cubicBezTo>
                    <a:pt x="7" y="1"/>
                    <a:pt x="1" y="4"/>
                    <a:pt x="1" y="10"/>
                  </a:cubicBezTo>
                  <a:cubicBezTo>
                    <a:pt x="13" y="4"/>
                    <a:pt x="13" y="1"/>
                    <a:pt x="1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 name="Google Shape;216;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347" name="Shape 2347"/>
        <p:cNvGrpSpPr/>
        <p:nvPr/>
      </p:nvGrpSpPr>
      <p:grpSpPr>
        <a:xfrm>
          <a:off x="0" y="0"/>
          <a:ext cx="0" cy="0"/>
          <a:chOff x="0" y="0"/>
          <a:chExt cx="0" cy="0"/>
        </a:xfrm>
      </p:grpSpPr>
      <p:grpSp>
        <p:nvGrpSpPr>
          <p:cNvPr id="2348" name="Google Shape;2348;p51"/>
          <p:cNvGrpSpPr/>
          <p:nvPr/>
        </p:nvGrpSpPr>
        <p:grpSpPr>
          <a:xfrm rot="5400000">
            <a:off x="-11417" y="3248433"/>
            <a:ext cx="1906480" cy="1883654"/>
            <a:chOff x="3884100" y="2447750"/>
            <a:chExt cx="843575" cy="833475"/>
          </a:xfrm>
        </p:grpSpPr>
        <p:sp>
          <p:nvSpPr>
            <p:cNvPr id="2349" name="Google Shape;2349;p51"/>
            <p:cNvSpPr/>
            <p:nvPr/>
          </p:nvSpPr>
          <p:spPr>
            <a:xfrm>
              <a:off x="3884100" y="2447750"/>
              <a:ext cx="843300" cy="833175"/>
            </a:xfrm>
            <a:custGeom>
              <a:rect b="b" l="l" r="r" t="t"/>
              <a:pathLst>
                <a:path extrusionOk="0" h="33327" w="33732">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51"/>
            <p:cNvSpPr/>
            <p:nvPr/>
          </p:nvSpPr>
          <p:spPr>
            <a:xfrm>
              <a:off x="3936800" y="2490900"/>
              <a:ext cx="790600" cy="789125"/>
            </a:xfrm>
            <a:custGeom>
              <a:rect b="b" l="l" r="r" t="t"/>
              <a:pathLst>
                <a:path extrusionOk="0" h="31565" w="31624">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51"/>
            <p:cNvSpPr/>
            <p:nvPr/>
          </p:nvSpPr>
          <p:spPr>
            <a:xfrm>
              <a:off x="3979650" y="2534675"/>
              <a:ext cx="747450" cy="745650"/>
            </a:xfrm>
            <a:custGeom>
              <a:rect b="b" l="l" r="r" t="t"/>
              <a:pathLst>
                <a:path extrusionOk="0" h="29826" w="29898">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51"/>
            <p:cNvSpPr/>
            <p:nvPr/>
          </p:nvSpPr>
          <p:spPr>
            <a:xfrm>
              <a:off x="4016550" y="2577825"/>
              <a:ext cx="710850" cy="702200"/>
            </a:xfrm>
            <a:custGeom>
              <a:rect b="b" l="l" r="r" t="t"/>
              <a:pathLst>
                <a:path extrusionOk="0" h="28088" w="28434">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51"/>
            <p:cNvSpPr/>
            <p:nvPr/>
          </p:nvSpPr>
          <p:spPr>
            <a:xfrm>
              <a:off x="4048700" y="2621575"/>
              <a:ext cx="678700" cy="658450"/>
            </a:xfrm>
            <a:custGeom>
              <a:rect b="b" l="l" r="r" t="t"/>
              <a:pathLst>
                <a:path extrusionOk="0" h="26338" w="27148">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51"/>
            <p:cNvSpPr/>
            <p:nvPr/>
          </p:nvSpPr>
          <p:spPr>
            <a:xfrm>
              <a:off x="4078175" y="2665625"/>
              <a:ext cx="648925" cy="614700"/>
            </a:xfrm>
            <a:custGeom>
              <a:rect b="b" l="l" r="r" t="t"/>
              <a:pathLst>
                <a:path extrusionOk="0" h="24588" w="25957">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51"/>
            <p:cNvSpPr/>
            <p:nvPr/>
          </p:nvSpPr>
          <p:spPr>
            <a:xfrm>
              <a:off x="4106750" y="2708800"/>
              <a:ext cx="620650" cy="571225"/>
            </a:xfrm>
            <a:custGeom>
              <a:rect b="b" l="l" r="r" t="t"/>
              <a:pathLst>
                <a:path extrusionOk="0" h="22849" w="24826">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51"/>
            <p:cNvSpPr/>
            <p:nvPr/>
          </p:nvSpPr>
          <p:spPr>
            <a:xfrm>
              <a:off x="4133550" y="2753150"/>
              <a:ext cx="593850" cy="527175"/>
            </a:xfrm>
            <a:custGeom>
              <a:rect b="b" l="l" r="r" t="t"/>
              <a:pathLst>
                <a:path extrusionOk="0" h="21087" w="23754">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51"/>
            <p:cNvSpPr/>
            <p:nvPr/>
          </p:nvSpPr>
          <p:spPr>
            <a:xfrm>
              <a:off x="4160625" y="2796300"/>
              <a:ext cx="567050" cy="484025"/>
            </a:xfrm>
            <a:custGeom>
              <a:rect b="b" l="l" r="r" t="t"/>
              <a:pathLst>
                <a:path extrusionOk="0" h="19361" w="22682">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51"/>
            <p:cNvSpPr/>
            <p:nvPr/>
          </p:nvSpPr>
          <p:spPr>
            <a:xfrm>
              <a:off x="4188000" y="2840050"/>
              <a:ext cx="539675" cy="439975"/>
            </a:xfrm>
            <a:custGeom>
              <a:rect b="b" l="l" r="r" t="t"/>
              <a:pathLst>
                <a:path extrusionOk="0" h="17599" w="21587">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51"/>
            <p:cNvSpPr/>
            <p:nvPr/>
          </p:nvSpPr>
          <p:spPr>
            <a:xfrm>
              <a:off x="4216575" y="2884125"/>
              <a:ext cx="510825" cy="396200"/>
            </a:xfrm>
            <a:custGeom>
              <a:rect b="b" l="l" r="r" t="t"/>
              <a:pathLst>
                <a:path extrusionOk="0" h="15848" w="20433">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51"/>
            <p:cNvSpPr/>
            <p:nvPr/>
          </p:nvSpPr>
          <p:spPr>
            <a:xfrm>
              <a:off x="4247250" y="2927275"/>
              <a:ext cx="479850" cy="352750"/>
            </a:xfrm>
            <a:custGeom>
              <a:rect b="b" l="l" r="r" t="t"/>
              <a:pathLst>
                <a:path extrusionOk="0" h="14110" w="19194">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51"/>
            <p:cNvSpPr/>
            <p:nvPr/>
          </p:nvSpPr>
          <p:spPr>
            <a:xfrm>
              <a:off x="4281775" y="2971625"/>
              <a:ext cx="445625" cy="309300"/>
            </a:xfrm>
            <a:custGeom>
              <a:rect b="b" l="l" r="r" t="t"/>
              <a:pathLst>
                <a:path extrusionOk="0" h="12372" w="17825">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51"/>
            <p:cNvSpPr/>
            <p:nvPr/>
          </p:nvSpPr>
          <p:spPr>
            <a:xfrm>
              <a:off x="4320475" y="3015375"/>
              <a:ext cx="406925" cy="264950"/>
            </a:xfrm>
            <a:custGeom>
              <a:rect b="b" l="l" r="r" t="t"/>
              <a:pathLst>
                <a:path extrusionOk="0" h="10598" w="16277">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51"/>
            <p:cNvSpPr/>
            <p:nvPr/>
          </p:nvSpPr>
          <p:spPr>
            <a:xfrm>
              <a:off x="4364525" y="3058850"/>
              <a:ext cx="362875" cy="221475"/>
            </a:xfrm>
            <a:custGeom>
              <a:rect b="b" l="l" r="r" t="t"/>
              <a:pathLst>
                <a:path extrusionOk="0" h="8859" w="14515">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51"/>
            <p:cNvSpPr/>
            <p:nvPr/>
          </p:nvSpPr>
          <p:spPr>
            <a:xfrm>
              <a:off x="4414525" y="3102900"/>
              <a:ext cx="313150" cy="177425"/>
            </a:xfrm>
            <a:custGeom>
              <a:rect b="b" l="l" r="r" t="t"/>
              <a:pathLst>
                <a:path extrusionOk="0" h="7097" w="12526">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51"/>
            <p:cNvSpPr/>
            <p:nvPr/>
          </p:nvSpPr>
          <p:spPr>
            <a:xfrm>
              <a:off x="4472275" y="3146950"/>
              <a:ext cx="255125" cy="133375"/>
            </a:xfrm>
            <a:custGeom>
              <a:rect b="b" l="l" r="r" t="t"/>
              <a:pathLst>
                <a:path extrusionOk="0" h="5335" w="10205">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51"/>
            <p:cNvSpPr/>
            <p:nvPr/>
          </p:nvSpPr>
          <p:spPr>
            <a:xfrm>
              <a:off x="4539250" y="3190700"/>
              <a:ext cx="188150" cy="90525"/>
            </a:xfrm>
            <a:custGeom>
              <a:rect b="b" l="l" r="r" t="t"/>
              <a:pathLst>
                <a:path extrusionOk="0" h="3621" w="7526">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51"/>
            <p:cNvSpPr/>
            <p:nvPr/>
          </p:nvSpPr>
          <p:spPr>
            <a:xfrm>
              <a:off x="4619625" y="3234750"/>
              <a:ext cx="108050" cy="46175"/>
            </a:xfrm>
            <a:custGeom>
              <a:rect b="b" l="l" r="r" t="t"/>
              <a:pathLst>
                <a:path extrusionOk="0" h="1847" w="4322">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51"/>
            <p:cNvSpPr/>
            <p:nvPr/>
          </p:nvSpPr>
          <p:spPr>
            <a:xfrm>
              <a:off x="4720825" y="3278200"/>
              <a:ext cx="6575" cy="2725"/>
            </a:xfrm>
            <a:custGeom>
              <a:rect b="b" l="l" r="r" t="t"/>
              <a:pathLst>
                <a:path extrusionOk="0" h="109" w="263">
                  <a:moveTo>
                    <a:pt x="262" y="1"/>
                  </a:moveTo>
                  <a:cubicBezTo>
                    <a:pt x="179" y="25"/>
                    <a:pt x="83" y="60"/>
                    <a:pt x="0" y="108"/>
                  </a:cubicBezTo>
                  <a:lnTo>
                    <a:pt x="262" y="108"/>
                  </a:lnTo>
                  <a:lnTo>
                    <a:pt x="26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9" name="Google Shape;2369;p51"/>
          <p:cNvGrpSpPr/>
          <p:nvPr/>
        </p:nvGrpSpPr>
        <p:grpSpPr>
          <a:xfrm rot="5400000">
            <a:off x="6561538" y="2566414"/>
            <a:ext cx="1412219" cy="3741959"/>
            <a:chOff x="2771175" y="2473050"/>
            <a:chExt cx="613475" cy="1625525"/>
          </a:xfrm>
        </p:grpSpPr>
        <p:sp>
          <p:nvSpPr>
            <p:cNvPr id="2370" name="Google Shape;2370;p51"/>
            <p:cNvSpPr/>
            <p:nvPr/>
          </p:nvSpPr>
          <p:spPr>
            <a:xfrm>
              <a:off x="2771175" y="2473050"/>
              <a:ext cx="613200" cy="1625525"/>
            </a:xfrm>
            <a:custGeom>
              <a:rect b="b" l="l" r="r" t="t"/>
              <a:pathLst>
                <a:path extrusionOk="0" h="65021" w="24528">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51"/>
            <p:cNvSpPr/>
            <p:nvPr/>
          </p:nvSpPr>
          <p:spPr>
            <a:xfrm>
              <a:off x="2811350" y="2473650"/>
              <a:ext cx="573025" cy="1468650"/>
            </a:xfrm>
            <a:custGeom>
              <a:rect b="b" l="l" r="r" t="t"/>
              <a:pathLst>
                <a:path extrusionOk="0" h="58746" w="22921">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51"/>
            <p:cNvSpPr/>
            <p:nvPr/>
          </p:nvSpPr>
          <p:spPr>
            <a:xfrm>
              <a:off x="2851825" y="2473650"/>
              <a:ext cx="532550" cy="1401375"/>
            </a:xfrm>
            <a:custGeom>
              <a:rect b="b" l="l" r="r" t="t"/>
              <a:pathLst>
                <a:path extrusionOk="0" h="56055" w="21302">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51"/>
            <p:cNvSpPr/>
            <p:nvPr/>
          </p:nvSpPr>
          <p:spPr>
            <a:xfrm>
              <a:off x="2892600" y="2473650"/>
              <a:ext cx="492050" cy="1352575"/>
            </a:xfrm>
            <a:custGeom>
              <a:rect b="b" l="l" r="r" t="t"/>
              <a:pathLst>
                <a:path extrusionOk="0" h="54103" w="19682">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51"/>
            <p:cNvSpPr/>
            <p:nvPr/>
          </p:nvSpPr>
          <p:spPr>
            <a:xfrm>
              <a:off x="2932800" y="2473050"/>
              <a:ext cx="451575" cy="1312975"/>
            </a:xfrm>
            <a:custGeom>
              <a:rect b="b" l="l" r="r" t="t"/>
              <a:pathLst>
                <a:path extrusionOk="0" h="52519" w="18063">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51"/>
            <p:cNvSpPr/>
            <p:nvPr/>
          </p:nvSpPr>
          <p:spPr>
            <a:xfrm>
              <a:off x="2973275" y="2473350"/>
              <a:ext cx="411100" cy="1277275"/>
            </a:xfrm>
            <a:custGeom>
              <a:rect b="b" l="l" r="r" t="t"/>
              <a:pathLst>
                <a:path extrusionOk="0" h="51091" w="16444">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51"/>
            <p:cNvSpPr/>
            <p:nvPr/>
          </p:nvSpPr>
          <p:spPr>
            <a:xfrm>
              <a:off x="3013750" y="2473350"/>
              <a:ext cx="370900" cy="1244525"/>
            </a:xfrm>
            <a:custGeom>
              <a:rect b="b" l="l" r="r" t="t"/>
              <a:pathLst>
                <a:path extrusionOk="0" h="49781" w="14836">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51"/>
            <p:cNvSpPr/>
            <p:nvPr/>
          </p:nvSpPr>
          <p:spPr>
            <a:xfrm>
              <a:off x="3053950" y="2473350"/>
              <a:ext cx="330700" cy="1212675"/>
            </a:xfrm>
            <a:custGeom>
              <a:rect b="b" l="l" r="r" t="t"/>
              <a:pathLst>
                <a:path extrusionOk="0" h="48507" w="13228">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51"/>
            <p:cNvSpPr/>
            <p:nvPr/>
          </p:nvSpPr>
          <p:spPr>
            <a:xfrm>
              <a:off x="3094425" y="2473050"/>
              <a:ext cx="290225" cy="1179925"/>
            </a:xfrm>
            <a:custGeom>
              <a:rect b="b" l="l" r="r" t="t"/>
              <a:pathLst>
                <a:path extrusionOk="0" h="47197" w="11609">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51"/>
            <p:cNvSpPr/>
            <p:nvPr/>
          </p:nvSpPr>
          <p:spPr>
            <a:xfrm>
              <a:off x="3135200" y="2473350"/>
              <a:ext cx="249450" cy="1144500"/>
            </a:xfrm>
            <a:custGeom>
              <a:rect b="b" l="l" r="r" t="t"/>
              <a:pathLst>
                <a:path extrusionOk="0" h="45780" w="9978">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51"/>
            <p:cNvSpPr/>
            <p:nvPr/>
          </p:nvSpPr>
          <p:spPr>
            <a:xfrm>
              <a:off x="3175375" y="2473350"/>
              <a:ext cx="209275" cy="1104625"/>
            </a:xfrm>
            <a:custGeom>
              <a:rect b="b" l="l" r="r" t="t"/>
              <a:pathLst>
                <a:path extrusionOk="0" h="44185" w="8371">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51"/>
            <p:cNvSpPr/>
            <p:nvPr/>
          </p:nvSpPr>
          <p:spPr>
            <a:xfrm>
              <a:off x="3215875" y="2473350"/>
              <a:ext cx="168775" cy="1056700"/>
            </a:xfrm>
            <a:custGeom>
              <a:rect b="b" l="l" r="r" t="t"/>
              <a:pathLst>
                <a:path extrusionOk="0" h="42268" w="6751">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51"/>
            <p:cNvSpPr/>
            <p:nvPr/>
          </p:nvSpPr>
          <p:spPr>
            <a:xfrm>
              <a:off x="3256050" y="2498050"/>
              <a:ext cx="128325" cy="971875"/>
            </a:xfrm>
            <a:custGeom>
              <a:rect b="b" l="l" r="r" t="t"/>
              <a:pathLst>
                <a:path extrusionOk="0" h="38875" w="5133">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51"/>
            <p:cNvSpPr/>
            <p:nvPr/>
          </p:nvSpPr>
          <p:spPr>
            <a:xfrm>
              <a:off x="3296525" y="2591225"/>
              <a:ext cx="88125" cy="800725"/>
            </a:xfrm>
            <a:custGeom>
              <a:rect b="b" l="l" r="r" t="t"/>
              <a:pathLst>
                <a:path extrusionOk="0" h="32029" w="3525">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51"/>
            <p:cNvSpPr/>
            <p:nvPr/>
          </p:nvSpPr>
          <p:spPr>
            <a:xfrm>
              <a:off x="3339700" y="2726350"/>
              <a:ext cx="44675" cy="553075"/>
            </a:xfrm>
            <a:custGeom>
              <a:rect b="b" l="l" r="r" t="t"/>
              <a:pathLst>
                <a:path extrusionOk="0" h="22123" w="1787">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5" name="Google Shape;2385;p51"/>
          <p:cNvGrpSpPr/>
          <p:nvPr/>
        </p:nvGrpSpPr>
        <p:grpSpPr>
          <a:xfrm rot="-5400000">
            <a:off x="1164863" y="-1183736"/>
            <a:ext cx="1412219" cy="3741959"/>
            <a:chOff x="2771175" y="2473050"/>
            <a:chExt cx="613475" cy="1625525"/>
          </a:xfrm>
        </p:grpSpPr>
        <p:sp>
          <p:nvSpPr>
            <p:cNvPr id="2386" name="Google Shape;2386;p51"/>
            <p:cNvSpPr/>
            <p:nvPr/>
          </p:nvSpPr>
          <p:spPr>
            <a:xfrm>
              <a:off x="2771175" y="2473050"/>
              <a:ext cx="613200" cy="1625525"/>
            </a:xfrm>
            <a:custGeom>
              <a:rect b="b" l="l" r="r" t="t"/>
              <a:pathLst>
                <a:path extrusionOk="0" h="65021" w="24528">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51"/>
            <p:cNvSpPr/>
            <p:nvPr/>
          </p:nvSpPr>
          <p:spPr>
            <a:xfrm>
              <a:off x="2811350" y="2473650"/>
              <a:ext cx="573025" cy="1468650"/>
            </a:xfrm>
            <a:custGeom>
              <a:rect b="b" l="l" r="r" t="t"/>
              <a:pathLst>
                <a:path extrusionOk="0" h="58746" w="22921">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51"/>
            <p:cNvSpPr/>
            <p:nvPr/>
          </p:nvSpPr>
          <p:spPr>
            <a:xfrm>
              <a:off x="2851825" y="2473650"/>
              <a:ext cx="532550" cy="1401375"/>
            </a:xfrm>
            <a:custGeom>
              <a:rect b="b" l="l" r="r" t="t"/>
              <a:pathLst>
                <a:path extrusionOk="0" h="56055" w="21302">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51"/>
            <p:cNvSpPr/>
            <p:nvPr/>
          </p:nvSpPr>
          <p:spPr>
            <a:xfrm>
              <a:off x="2892600" y="2473650"/>
              <a:ext cx="492050" cy="1352575"/>
            </a:xfrm>
            <a:custGeom>
              <a:rect b="b" l="l" r="r" t="t"/>
              <a:pathLst>
                <a:path extrusionOk="0" h="54103" w="19682">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51"/>
            <p:cNvSpPr/>
            <p:nvPr/>
          </p:nvSpPr>
          <p:spPr>
            <a:xfrm>
              <a:off x="2932800" y="2473050"/>
              <a:ext cx="451575" cy="1312975"/>
            </a:xfrm>
            <a:custGeom>
              <a:rect b="b" l="l" r="r" t="t"/>
              <a:pathLst>
                <a:path extrusionOk="0" h="52519" w="18063">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51"/>
            <p:cNvSpPr/>
            <p:nvPr/>
          </p:nvSpPr>
          <p:spPr>
            <a:xfrm>
              <a:off x="2973275" y="2473350"/>
              <a:ext cx="411100" cy="1277275"/>
            </a:xfrm>
            <a:custGeom>
              <a:rect b="b" l="l" r="r" t="t"/>
              <a:pathLst>
                <a:path extrusionOk="0" h="51091" w="16444">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51"/>
            <p:cNvSpPr/>
            <p:nvPr/>
          </p:nvSpPr>
          <p:spPr>
            <a:xfrm>
              <a:off x="3013750" y="2473350"/>
              <a:ext cx="370900" cy="1244525"/>
            </a:xfrm>
            <a:custGeom>
              <a:rect b="b" l="l" r="r" t="t"/>
              <a:pathLst>
                <a:path extrusionOk="0" h="49781" w="14836">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51"/>
            <p:cNvSpPr/>
            <p:nvPr/>
          </p:nvSpPr>
          <p:spPr>
            <a:xfrm>
              <a:off x="3053950" y="2473350"/>
              <a:ext cx="330700" cy="1212675"/>
            </a:xfrm>
            <a:custGeom>
              <a:rect b="b" l="l" r="r" t="t"/>
              <a:pathLst>
                <a:path extrusionOk="0" h="48507" w="13228">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51"/>
            <p:cNvSpPr/>
            <p:nvPr/>
          </p:nvSpPr>
          <p:spPr>
            <a:xfrm>
              <a:off x="3094425" y="2473050"/>
              <a:ext cx="290225" cy="1179925"/>
            </a:xfrm>
            <a:custGeom>
              <a:rect b="b" l="l" r="r" t="t"/>
              <a:pathLst>
                <a:path extrusionOk="0" h="47197" w="11609">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51"/>
            <p:cNvSpPr/>
            <p:nvPr/>
          </p:nvSpPr>
          <p:spPr>
            <a:xfrm>
              <a:off x="3135200" y="2473350"/>
              <a:ext cx="249450" cy="1144500"/>
            </a:xfrm>
            <a:custGeom>
              <a:rect b="b" l="l" r="r" t="t"/>
              <a:pathLst>
                <a:path extrusionOk="0" h="45780" w="9978">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51"/>
            <p:cNvSpPr/>
            <p:nvPr/>
          </p:nvSpPr>
          <p:spPr>
            <a:xfrm>
              <a:off x="3175375" y="2473350"/>
              <a:ext cx="209275" cy="1104625"/>
            </a:xfrm>
            <a:custGeom>
              <a:rect b="b" l="l" r="r" t="t"/>
              <a:pathLst>
                <a:path extrusionOk="0" h="44185" w="8371">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51"/>
            <p:cNvSpPr/>
            <p:nvPr/>
          </p:nvSpPr>
          <p:spPr>
            <a:xfrm>
              <a:off x="3215875" y="2473350"/>
              <a:ext cx="168775" cy="1056700"/>
            </a:xfrm>
            <a:custGeom>
              <a:rect b="b" l="l" r="r" t="t"/>
              <a:pathLst>
                <a:path extrusionOk="0" h="42268" w="6751">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51"/>
            <p:cNvSpPr/>
            <p:nvPr/>
          </p:nvSpPr>
          <p:spPr>
            <a:xfrm>
              <a:off x="3256050" y="2498050"/>
              <a:ext cx="128325" cy="971875"/>
            </a:xfrm>
            <a:custGeom>
              <a:rect b="b" l="l" r="r" t="t"/>
              <a:pathLst>
                <a:path extrusionOk="0" h="38875" w="5133">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51"/>
            <p:cNvSpPr/>
            <p:nvPr/>
          </p:nvSpPr>
          <p:spPr>
            <a:xfrm>
              <a:off x="3296525" y="2591225"/>
              <a:ext cx="88125" cy="800725"/>
            </a:xfrm>
            <a:custGeom>
              <a:rect b="b" l="l" r="r" t="t"/>
              <a:pathLst>
                <a:path extrusionOk="0" h="32029" w="3525">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51"/>
            <p:cNvSpPr/>
            <p:nvPr/>
          </p:nvSpPr>
          <p:spPr>
            <a:xfrm>
              <a:off x="3339700" y="2726350"/>
              <a:ext cx="44675" cy="553075"/>
            </a:xfrm>
            <a:custGeom>
              <a:rect b="b" l="l" r="r" t="t"/>
              <a:pathLst>
                <a:path extrusionOk="0" h="22123" w="1787">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1" name="Google Shape;2401;p51"/>
          <p:cNvGrpSpPr/>
          <p:nvPr/>
        </p:nvGrpSpPr>
        <p:grpSpPr>
          <a:xfrm rot="-5400000">
            <a:off x="7235008" y="6008"/>
            <a:ext cx="1906480" cy="1883654"/>
            <a:chOff x="3884100" y="2447750"/>
            <a:chExt cx="843575" cy="833475"/>
          </a:xfrm>
        </p:grpSpPr>
        <p:sp>
          <p:nvSpPr>
            <p:cNvPr id="2402" name="Google Shape;2402;p51"/>
            <p:cNvSpPr/>
            <p:nvPr/>
          </p:nvSpPr>
          <p:spPr>
            <a:xfrm>
              <a:off x="3884100" y="2447750"/>
              <a:ext cx="843300" cy="833175"/>
            </a:xfrm>
            <a:custGeom>
              <a:rect b="b" l="l" r="r" t="t"/>
              <a:pathLst>
                <a:path extrusionOk="0" h="33327" w="33732">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51"/>
            <p:cNvSpPr/>
            <p:nvPr/>
          </p:nvSpPr>
          <p:spPr>
            <a:xfrm>
              <a:off x="3936800" y="2490900"/>
              <a:ext cx="790600" cy="789125"/>
            </a:xfrm>
            <a:custGeom>
              <a:rect b="b" l="l" r="r" t="t"/>
              <a:pathLst>
                <a:path extrusionOk="0" h="31565" w="31624">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51"/>
            <p:cNvSpPr/>
            <p:nvPr/>
          </p:nvSpPr>
          <p:spPr>
            <a:xfrm>
              <a:off x="3979650" y="2534675"/>
              <a:ext cx="747450" cy="745650"/>
            </a:xfrm>
            <a:custGeom>
              <a:rect b="b" l="l" r="r" t="t"/>
              <a:pathLst>
                <a:path extrusionOk="0" h="29826" w="29898">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51"/>
            <p:cNvSpPr/>
            <p:nvPr/>
          </p:nvSpPr>
          <p:spPr>
            <a:xfrm>
              <a:off x="4016550" y="2577825"/>
              <a:ext cx="710850" cy="702200"/>
            </a:xfrm>
            <a:custGeom>
              <a:rect b="b" l="l" r="r" t="t"/>
              <a:pathLst>
                <a:path extrusionOk="0" h="28088" w="28434">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51"/>
            <p:cNvSpPr/>
            <p:nvPr/>
          </p:nvSpPr>
          <p:spPr>
            <a:xfrm>
              <a:off x="4048700" y="2621575"/>
              <a:ext cx="678700" cy="658450"/>
            </a:xfrm>
            <a:custGeom>
              <a:rect b="b" l="l" r="r" t="t"/>
              <a:pathLst>
                <a:path extrusionOk="0" h="26338" w="27148">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51"/>
            <p:cNvSpPr/>
            <p:nvPr/>
          </p:nvSpPr>
          <p:spPr>
            <a:xfrm>
              <a:off x="4078175" y="2665625"/>
              <a:ext cx="648925" cy="614700"/>
            </a:xfrm>
            <a:custGeom>
              <a:rect b="b" l="l" r="r" t="t"/>
              <a:pathLst>
                <a:path extrusionOk="0" h="24588" w="25957">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51"/>
            <p:cNvSpPr/>
            <p:nvPr/>
          </p:nvSpPr>
          <p:spPr>
            <a:xfrm>
              <a:off x="4106750" y="2708800"/>
              <a:ext cx="620650" cy="571225"/>
            </a:xfrm>
            <a:custGeom>
              <a:rect b="b" l="l" r="r" t="t"/>
              <a:pathLst>
                <a:path extrusionOk="0" h="22849" w="24826">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51"/>
            <p:cNvSpPr/>
            <p:nvPr/>
          </p:nvSpPr>
          <p:spPr>
            <a:xfrm>
              <a:off x="4133550" y="2753150"/>
              <a:ext cx="593850" cy="527175"/>
            </a:xfrm>
            <a:custGeom>
              <a:rect b="b" l="l" r="r" t="t"/>
              <a:pathLst>
                <a:path extrusionOk="0" h="21087" w="23754">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51"/>
            <p:cNvSpPr/>
            <p:nvPr/>
          </p:nvSpPr>
          <p:spPr>
            <a:xfrm>
              <a:off x="4160625" y="2796300"/>
              <a:ext cx="567050" cy="484025"/>
            </a:xfrm>
            <a:custGeom>
              <a:rect b="b" l="l" r="r" t="t"/>
              <a:pathLst>
                <a:path extrusionOk="0" h="19361" w="22682">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51"/>
            <p:cNvSpPr/>
            <p:nvPr/>
          </p:nvSpPr>
          <p:spPr>
            <a:xfrm>
              <a:off x="4188000" y="2840050"/>
              <a:ext cx="539675" cy="439975"/>
            </a:xfrm>
            <a:custGeom>
              <a:rect b="b" l="l" r="r" t="t"/>
              <a:pathLst>
                <a:path extrusionOk="0" h="17599" w="21587">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51"/>
            <p:cNvSpPr/>
            <p:nvPr/>
          </p:nvSpPr>
          <p:spPr>
            <a:xfrm>
              <a:off x="4216575" y="2884125"/>
              <a:ext cx="510825" cy="396200"/>
            </a:xfrm>
            <a:custGeom>
              <a:rect b="b" l="l" r="r" t="t"/>
              <a:pathLst>
                <a:path extrusionOk="0" h="15848" w="20433">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51"/>
            <p:cNvSpPr/>
            <p:nvPr/>
          </p:nvSpPr>
          <p:spPr>
            <a:xfrm>
              <a:off x="4247250" y="2927275"/>
              <a:ext cx="479850" cy="352750"/>
            </a:xfrm>
            <a:custGeom>
              <a:rect b="b" l="l" r="r" t="t"/>
              <a:pathLst>
                <a:path extrusionOk="0" h="14110" w="19194">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51"/>
            <p:cNvSpPr/>
            <p:nvPr/>
          </p:nvSpPr>
          <p:spPr>
            <a:xfrm>
              <a:off x="4281775" y="2971625"/>
              <a:ext cx="445625" cy="309300"/>
            </a:xfrm>
            <a:custGeom>
              <a:rect b="b" l="l" r="r" t="t"/>
              <a:pathLst>
                <a:path extrusionOk="0" h="12372" w="17825">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51"/>
            <p:cNvSpPr/>
            <p:nvPr/>
          </p:nvSpPr>
          <p:spPr>
            <a:xfrm>
              <a:off x="4320475" y="3015375"/>
              <a:ext cx="406925" cy="264950"/>
            </a:xfrm>
            <a:custGeom>
              <a:rect b="b" l="l" r="r" t="t"/>
              <a:pathLst>
                <a:path extrusionOk="0" h="10598" w="16277">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51"/>
            <p:cNvSpPr/>
            <p:nvPr/>
          </p:nvSpPr>
          <p:spPr>
            <a:xfrm>
              <a:off x="4364525" y="3058850"/>
              <a:ext cx="362875" cy="221475"/>
            </a:xfrm>
            <a:custGeom>
              <a:rect b="b" l="l" r="r" t="t"/>
              <a:pathLst>
                <a:path extrusionOk="0" h="8859" w="14515">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51"/>
            <p:cNvSpPr/>
            <p:nvPr/>
          </p:nvSpPr>
          <p:spPr>
            <a:xfrm>
              <a:off x="4414525" y="3102900"/>
              <a:ext cx="313150" cy="177425"/>
            </a:xfrm>
            <a:custGeom>
              <a:rect b="b" l="l" r="r" t="t"/>
              <a:pathLst>
                <a:path extrusionOk="0" h="7097" w="12526">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51"/>
            <p:cNvSpPr/>
            <p:nvPr/>
          </p:nvSpPr>
          <p:spPr>
            <a:xfrm>
              <a:off x="4472275" y="3146950"/>
              <a:ext cx="255125" cy="133375"/>
            </a:xfrm>
            <a:custGeom>
              <a:rect b="b" l="l" r="r" t="t"/>
              <a:pathLst>
                <a:path extrusionOk="0" h="5335" w="10205">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51"/>
            <p:cNvSpPr/>
            <p:nvPr/>
          </p:nvSpPr>
          <p:spPr>
            <a:xfrm>
              <a:off x="4539250" y="3190700"/>
              <a:ext cx="188150" cy="90525"/>
            </a:xfrm>
            <a:custGeom>
              <a:rect b="b" l="l" r="r" t="t"/>
              <a:pathLst>
                <a:path extrusionOk="0" h="3621" w="7526">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51"/>
            <p:cNvSpPr/>
            <p:nvPr/>
          </p:nvSpPr>
          <p:spPr>
            <a:xfrm>
              <a:off x="4619625" y="3234750"/>
              <a:ext cx="108050" cy="46175"/>
            </a:xfrm>
            <a:custGeom>
              <a:rect b="b" l="l" r="r" t="t"/>
              <a:pathLst>
                <a:path extrusionOk="0" h="1847" w="4322">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51"/>
            <p:cNvSpPr/>
            <p:nvPr/>
          </p:nvSpPr>
          <p:spPr>
            <a:xfrm>
              <a:off x="4720825" y="3278200"/>
              <a:ext cx="6575" cy="2725"/>
            </a:xfrm>
            <a:custGeom>
              <a:rect b="b" l="l" r="r" t="t"/>
              <a:pathLst>
                <a:path extrusionOk="0" h="109" w="263">
                  <a:moveTo>
                    <a:pt x="262" y="1"/>
                  </a:moveTo>
                  <a:cubicBezTo>
                    <a:pt x="179" y="25"/>
                    <a:pt x="83" y="60"/>
                    <a:pt x="0" y="108"/>
                  </a:cubicBezTo>
                  <a:lnTo>
                    <a:pt x="262" y="108"/>
                  </a:lnTo>
                  <a:lnTo>
                    <a:pt x="26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36">
    <p:spTree>
      <p:nvGrpSpPr>
        <p:cNvPr id="2422" name="Shape 2422"/>
        <p:cNvGrpSpPr/>
        <p:nvPr/>
      </p:nvGrpSpPr>
      <p:grpSpPr>
        <a:xfrm>
          <a:off x="0" y="0"/>
          <a:ext cx="0" cy="0"/>
          <a:chOff x="0" y="0"/>
          <a:chExt cx="0" cy="0"/>
        </a:xfrm>
      </p:grpSpPr>
      <p:grpSp>
        <p:nvGrpSpPr>
          <p:cNvPr id="2423" name="Google Shape;2423;p52"/>
          <p:cNvGrpSpPr/>
          <p:nvPr/>
        </p:nvGrpSpPr>
        <p:grpSpPr>
          <a:xfrm>
            <a:off x="5942652" y="1337208"/>
            <a:ext cx="3201535" cy="3808729"/>
            <a:chOff x="5588175" y="1772375"/>
            <a:chExt cx="1282050" cy="1525200"/>
          </a:xfrm>
        </p:grpSpPr>
        <p:sp>
          <p:nvSpPr>
            <p:cNvPr id="2424" name="Google Shape;2424;p52"/>
            <p:cNvSpPr/>
            <p:nvPr/>
          </p:nvSpPr>
          <p:spPr>
            <a:xfrm>
              <a:off x="5588175" y="1772375"/>
              <a:ext cx="1282050" cy="1525200"/>
            </a:xfrm>
            <a:custGeom>
              <a:rect b="b" l="l" r="r" t="t"/>
              <a:pathLst>
                <a:path extrusionOk="0" h="61008" w="51282">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52"/>
            <p:cNvSpPr/>
            <p:nvPr/>
          </p:nvSpPr>
          <p:spPr>
            <a:xfrm>
              <a:off x="5623000" y="1831900"/>
              <a:ext cx="1246625" cy="1465675"/>
            </a:xfrm>
            <a:custGeom>
              <a:rect b="b" l="l" r="r" t="t"/>
              <a:pathLst>
                <a:path extrusionOk="0" h="58627" w="49865">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52"/>
            <p:cNvSpPr/>
            <p:nvPr/>
          </p:nvSpPr>
          <p:spPr>
            <a:xfrm>
              <a:off x="5662600" y="1892925"/>
              <a:ext cx="1207025" cy="1404350"/>
            </a:xfrm>
            <a:custGeom>
              <a:rect b="b" l="l" r="r" t="t"/>
              <a:pathLst>
                <a:path extrusionOk="0" h="56174" w="48281">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52"/>
            <p:cNvSpPr/>
            <p:nvPr/>
          </p:nvSpPr>
          <p:spPr>
            <a:xfrm>
              <a:off x="5706350" y="1957800"/>
              <a:ext cx="1163275" cy="1339775"/>
            </a:xfrm>
            <a:custGeom>
              <a:rect b="b" l="l" r="r" t="t"/>
              <a:pathLst>
                <a:path extrusionOk="0" h="53591" w="46531">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52"/>
            <p:cNvSpPr/>
            <p:nvPr/>
          </p:nvSpPr>
          <p:spPr>
            <a:xfrm>
              <a:off x="5756350" y="2024775"/>
              <a:ext cx="1113275" cy="1272500"/>
            </a:xfrm>
            <a:custGeom>
              <a:rect b="b" l="l" r="r" t="t"/>
              <a:pathLst>
                <a:path extrusionOk="0" h="50900" w="44531">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52"/>
            <p:cNvSpPr/>
            <p:nvPr/>
          </p:nvSpPr>
          <p:spPr>
            <a:xfrm>
              <a:off x="5811125" y="2096825"/>
              <a:ext cx="1058500" cy="1200750"/>
            </a:xfrm>
            <a:custGeom>
              <a:rect b="b" l="l" r="r" t="t"/>
              <a:pathLst>
                <a:path extrusionOk="0" h="48030" w="4234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52"/>
            <p:cNvSpPr/>
            <p:nvPr/>
          </p:nvSpPr>
          <p:spPr>
            <a:xfrm>
              <a:off x="5872450" y="2175100"/>
              <a:ext cx="997475" cy="1121600"/>
            </a:xfrm>
            <a:custGeom>
              <a:rect b="b" l="l" r="r" t="t"/>
              <a:pathLst>
                <a:path extrusionOk="0" h="44864" w="39899">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52"/>
            <p:cNvSpPr/>
            <p:nvPr/>
          </p:nvSpPr>
          <p:spPr>
            <a:xfrm>
              <a:off x="5941800" y="2266175"/>
              <a:ext cx="927825" cy="1031100"/>
            </a:xfrm>
            <a:custGeom>
              <a:rect b="b" l="l" r="r" t="t"/>
              <a:pathLst>
                <a:path extrusionOk="0" h="41244" w="37113">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52"/>
            <p:cNvSpPr/>
            <p:nvPr/>
          </p:nvSpPr>
          <p:spPr>
            <a:xfrm>
              <a:off x="6020075" y="2380775"/>
              <a:ext cx="849550" cy="916500"/>
            </a:xfrm>
            <a:custGeom>
              <a:rect b="b" l="l" r="r" t="t"/>
              <a:pathLst>
                <a:path extrusionOk="0" h="36660" w="33982">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52"/>
            <p:cNvSpPr/>
            <p:nvPr/>
          </p:nvSpPr>
          <p:spPr>
            <a:xfrm>
              <a:off x="6109075" y="2537650"/>
              <a:ext cx="760550" cy="759625"/>
            </a:xfrm>
            <a:custGeom>
              <a:rect b="b" l="l" r="r" t="t"/>
              <a:pathLst>
                <a:path extrusionOk="0" h="30385" w="30422">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52"/>
            <p:cNvSpPr/>
            <p:nvPr/>
          </p:nvSpPr>
          <p:spPr>
            <a:xfrm>
              <a:off x="6206425" y="2686475"/>
              <a:ext cx="663200" cy="611100"/>
            </a:xfrm>
            <a:custGeom>
              <a:rect b="b" l="l" r="r" t="t"/>
              <a:pathLst>
                <a:path extrusionOk="0" h="24444" w="26528">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52"/>
            <p:cNvSpPr/>
            <p:nvPr/>
          </p:nvSpPr>
          <p:spPr>
            <a:xfrm>
              <a:off x="6308800" y="2795125"/>
              <a:ext cx="560825" cy="502150"/>
            </a:xfrm>
            <a:custGeom>
              <a:rect b="b" l="l" r="r" t="t"/>
              <a:pathLst>
                <a:path extrusionOk="0" h="20086" w="22433">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52"/>
            <p:cNvSpPr/>
            <p:nvPr/>
          </p:nvSpPr>
          <p:spPr>
            <a:xfrm>
              <a:off x="6408225" y="2881425"/>
              <a:ext cx="461100" cy="415850"/>
            </a:xfrm>
            <a:custGeom>
              <a:rect b="b" l="l" r="r" t="t"/>
              <a:pathLst>
                <a:path extrusionOk="0" h="16634" w="18444">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52"/>
            <p:cNvSpPr/>
            <p:nvPr/>
          </p:nvSpPr>
          <p:spPr>
            <a:xfrm>
              <a:off x="6499600" y="2955850"/>
              <a:ext cx="370025" cy="341725"/>
            </a:xfrm>
            <a:custGeom>
              <a:rect b="b" l="l" r="r" t="t"/>
              <a:pathLst>
                <a:path extrusionOk="0" h="13669" w="14801">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52"/>
            <p:cNvSpPr/>
            <p:nvPr/>
          </p:nvSpPr>
          <p:spPr>
            <a:xfrm>
              <a:off x="6581475" y="3021325"/>
              <a:ext cx="287850" cy="275950"/>
            </a:xfrm>
            <a:custGeom>
              <a:rect b="b" l="l" r="r" t="t"/>
              <a:pathLst>
                <a:path extrusionOk="0" h="11038" w="11514">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52"/>
            <p:cNvSpPr/>
            <p:nvPr/>
          </p:nvSpPr>
          <p:spPr>
            <a:xfrm>
              <a:off x="6652900" y="3082050"/>
              <a:ext cx="216125" cy="215525"/>
            </a:xfrm>
            <a:custGeom>
              <a:rect b="b" l="l" r="r" t="t"/>
              <a:pathLst>
                <a:path extrusionOk="0" h="8621" w="8645">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52"/>
            <p:cNvSpPr/>
            <p:nvPr/>
          </p:nvSpPr>
          <p:spPr>
            <a:xfrm>
              <a:off x="6716300" y="3138900"/>
              <a:ext cx="152725" cy="158375"/>
            </a:xfrm>
            <a:custGeom>
              <a:rect b="b" l="l" r="r" t="t"/>
              <a:pathLst>
                <a:path extrusionOk="0" h="6335" w="6109">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52"/>
            <p:cNvSpPr/>
            <p:nvPr/>
          </p:nvSpPr>
          <p:spPr>
            <a:xfrm>
              <a:off x="6772850" y="3193975"/>
              <a:ext cx="95875" cy="103600"/>
            </a:xfrm>
            <a:custGeom>
              <a:rect b="b" l="l" r="r" t="t"/>
              <a:pathLst>
                <a:path extrusionOk="0" h="4144" w="3835">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52"/>
            <p:cNvSpPr/>
            <p:nvPr/>
          </p:nvSpPr>
          <p:spPr>
            <a:xfrm>
              <a:off x="6823750" y="3246650"/>
              <a:ext cx="45575" cy="50925"/>
            </a:xfrm>
            <a:custGeom>
              <a:rect b="b" l="l" r="r" t="t"/>
              <a:pathLst>
                <a:path extrusionOk="0" h="2037" w="1823">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52"/>
            <p:cNvSpPr/>
            <p:nvPr/>
          </p:nvSpPr>
          <p:spPr>
            <a:xfrm>
              <a:off x="6868700" y="3297325"/>
              <a:ext cx="325" cy="250"/>
            </a:xfrm>
            <a:custGeom>
              <a:rect b="b" l="l" r="r" t="t"/>
              <a:pathLst>
                <a:path extrusionOk="0" h="10" w="13">
                  <a:moveTo>
                    <a:pt x="10" y="1"/>
                  </a:moveTo>
                  <a:cubicBezTo>
                    <a:pt x="7" y="1"/>
                    <a:pt x="1" y="4"/>
                    <a:pt x="1" y="10"/>
                  </a:cubicBezTo>
                  <a:cubicBezTo>
                    <a:pt x="13" y="4"/>
                    <a:pt x="13" y="1"/>
                    <a:pt x="1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4" name="Google Shape;2444;p52"/>
          <p:cNvGrpSpPr/>
          <p:nvPr/>
        </p:nvGrpSpPr>
        <p:grpSpPr>
          <a:xfrm flipH="1">
            <a:off x="2" y="1337208"/>
            <a:ext cx="3201535" cy="3808729"/>
            <a:chOff x="5588175" y="1772375"/>
            <a:chExt cx="1282050" cy="1525200"/>
          </a:xfrm>
        </p:grpSpPr>
        <p:sp>
          <p:nvSpPr>
            <p:cNvPr id="2445" name="Google Shape;2445;p52"/>
            <p:cNvSpPr/>
            <p:nvPr/>
          </p:nvSpPr>
          <p:spPr>
            <a:xfrm>
              <a:off x="5588175" y="1772375"/>
              <a:ext cx="1282050" cy="1525200"/>
            </a:xfrm>
            <a:custGeom>
              <a:rect b="b" l="l" r="r" t="t"/>
              <a:pathLst>
                <a:path extrusionOk="0" h="61008" w="51282">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52"/>
            <p:cNvSpPr/>
            <p:nvPr/>
          </p:nvSpPr>
          <p:spPr>
            <a:xfrm>
              <a:off x="5623000" y="1831900"/>
              <a:ext cx="1246625" cy="1465675"/>
            </a:xfrm>
            <a:custGeom>
              <a:rect b="b" l="l" r="r" t="t"/>
              <a:pathLst>
                <a:path extrusionOk="0" h="58627" w="49865">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52"/>
            <p:cNvSpPr/>
            <p:nvPr/>
          </p:nvSpPr>
          <p:spPr>
            <a:xfrm>
              <a:off x="5662600" y="1892925"/>
              <a:ext cx="1207025" cy="1404350"/>
            </a:xfrm>
            <a:custGeom>
              <a:rect b="b" l="l" r="r" t="t"/>
              <a:pathLst>
                <a:path extrusionOk="0" h="56174" w="48281">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52"/>
            <p:cNvSpPr/>
            <p:nvPr/>
          </p:nvSpPr>
          <p:spPr>
            <a:xfrm>
              <a:off x="5706350" y="1957800"/>
              <a:ext cx="1163275" cy="1339775"/>
            </a:xfrm>
            <a:custGeom>
              <a:rect b="b" l="l" r="r" t="t"/>
              <a:pathLst>
                <a:path extrusionOk="0" h="53591" w="46531">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52"/>
            <p:cNvSpPr/>
            <p:nvPr/>
          </p:nvSpPr>
          <p:spPr>
            <a:xfrm>
              <a:off x="5756350" y="2024775"/>
              <a:ext cx="1113275" cy="1272500"/>
            </a:xfrm>
            <a:custGeom>
              <a:rect b="b" l="l" r="r" t="t"/>
              <a:pathLst>
                <a:path extrusionOk="0" h="50900" w="44531">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52"/>
            <p:cNvSpPr/>
            <p:nvPr/>
          </p:nvSpPr>
          <p:spPr>
            <a:xfrm>
              <a:off x="5811125" y="2096825"/>
              <a:ext cx="1058500" cy="1200750"/>
            </a:xfrm>
            <a:custGeom>
              <a:rect b="b" l="l" r="r" t="t"/>
              <a:pathLst>
                <a:path extrusionOk="0" h="48030" w="4234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52"/>
            <p:cNvSpPr/>
            <p:nvPr/>
          </p:nvSpPr>
          <p:spPr>
            <a:xfrm>
              <a:off x="5872450" y="2175100"/>
              <a:ext cx="997475" cy="1121600"/>
            </a:xfrm>
            <a:custGeom>
              <a:rect b="b" l="l" r="r" t="t"/>
              <a:pathLst>
                <a:path extrusionOk="0" h="44864" w="39899">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52"/>
            <p:cNvSpPr/>
            <p:nvPr/>
          </p:nvSpPr>
          <p:spPr>
            <a:xfrm>
              <a:off x="5941800" y="2266175"/>
              <a:ext cx="927825" cy="1031100"/>
            </a:xfrm>
            <a:custGeom>
              <a:rect b="b" l="l" r="r" t="t"/>
              <a:pathLst>
                <a:path extrusionOk="0" h="41244" w="37113">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52"/>
            <p:cNvSpPr/>
            <p:nvPr/>
          </p:nvSpPr>
          <p:spPr>
            <a:xfrm>
              <a:off x="6020075" y="2380775"/>
              <a:ext cx="849550" cy="916500"/>
            </a:xfrm>
            <a:custGeom>
              <a:rect b="b" l="l" r="r" t="t"/>
              <a:pathLst>
                <a:path extrusionOk="0" h="36660" w="33982">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52"/>
            <p:cNvSpPr/>
            <p:nvPr/>
          </p:nvSpPr>
          <p:spPr>
            <a:xfrm>
              <a:off x="6109075" y="2537650"/>
              <a:ext cx="760550" cy="759625"/>
            </a:xfrm>
            <a:custGeom>
              <a:rect b="b" l="l" r="r" t="t"/>
              <a:pathLst>
                <a:path extrusionOk="0" h="30385" w="30422">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52"/>
            <p:cNvSpPr/>
            <p:nvPr/>
          </p:nvSpPr>
          <p:spPr>
            <a:xfrm>
              <a:off x="6206425" y="2686475"/>
              <a:ext cx="663200" cy="611100"/>
            </a:xfrm>
            <a:custGeom>
              <a:rect b="b" l="l" r="r" t="t"/>
              <a:pathLst>
                <a:path extrusionOk="0" h="24444" w="26528">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52"/>
            <p:cNvSpPr/>
            <p:nvPr/>
          </p:nvSpPr>
          <p:spPr>
            <a:xfrm>
              <a:off x="6308800" y="2795125"/>
              <a:ext cx="560825" cy="502150"/>
            </a:xfrm>
            <a:custGeom>
              <a:rect b="b" l="l" r="r" t="t"/>
              <a:pathLst>
                <a:path extrusionOk="0" h="20086" w="22433">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52"/>
            <p:cNvSpPr/>
            <p:nvPr/>
          </p:nvSpPr>
          <p:spPr>
            <a:xfrm>
              <a:off x="6408225" y="2881425"/>
              <a:ext cx="461100" cy="415850"/>
            </a:xfrm>
            <a:custGeom>
              <a:rect b="b" l="l" r="r" t="t"/>
              <a:pathLst>
                <a:path extrusionOk="0" h="16634" w="18444">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52"/>
            <p:cNvSpPr/>
            <p:nvPr/>
          </p:nvSpPr>
          <p:spPr>
            <a:xfrm>
              <a:off x="6499600" y="2955850"/>
              <a:ext cx="370025" cy="341725"/>
            </a:xfrm>
            <a:custGeom>
              <a:rect b="b" l="l" r="r" t="t"/>
              <a:pathLst>
                <a:path extrusionOk="0" h="13669" w="14801">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52"/>
            <p:cNvSpPr/>
            <p:nvPr/>
          </p:nvSpPr>
          <p:spPr>
            <a:xfrm>
              <a:off x="6581475" y="3021325"/>
              <a:ext cx="287850" cy="275950"/>
            </a:xfrm>
            <a:custGeom>
              <a:rect b="b" l="l" r="r" t="t"/>
              <a:pathLst>
                <a:path extrusionOk="0" h="11038" w="11514">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52"/>
            <p:cNvSpPr/>
            <p:nvPr/>
          </p:nvSpPr>
          <p:spPr>
            <a:xfrm>
              <a:off x="6652900" y="3082050"/>
              <a:ext cx="216125" cy="215525"/>
            </a:xfrm>
            <a:custGeom>
              <a:rect b="b" l="l" r="r" t="t"/>
              <a:pathLst>
                <a:path extrusionOk="0" h="8621" w="8645">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52"/>
            <p:cNvSpPr/>
            <p:nvPr/>
          </p:nvSpPr>
          <p:spPr>
            <a:xfrm>
              <a:off x="6716300" y="3138900"/>
              <a:ext cx="152725" cy="158375"/>
            </a:xfrm>
            <a:custGeom>
              <a:rect b="b" l="l" r="r" t="t"/>
              <a:pathLst>
                <a:path extrusionOk="0" h="6335" w="6109">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52"/>
            <p:cNvSpPr/>
            <p:nvPr/>
          </p:nvSpPr>
          <p:spPr>
            <a:xfrm>
              <a:off x="6772850" y="3193975"/>
              <a:ext cx="95875" cy="103600"/>
            </a:xfrm>
            <a:custGeom>
              <a:rect b="b" l="l" r="r" t="t"/>
              <a:pathLst>
                <a:path extrusionOk="0" h="4144" w="3835">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52"/>
            <p:cNvSpPr/>
            <p:nvPr/>
          </p:nvSpPr>
          <p:spPr>
            <a:xfrm>
              <a:off x="6823750" y="3246650"/>
              <a:ext cx="45575" cy="50925"/>
            </a:xfrm>
            <a:custGeom>
              <a:rect b="b" l="l" r="r" t="t"/>
              <a:pathLst>
                <a:path extrusionOk="0" h="2037" w="1823">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52"/>
            <p:cNvSpPr/>
            <p:nvPr/>
          </p:nvSpPr>
          <p:spPr>
            <a:xfrm>
              <a:off x="6868700" y="3297325"/>
              <a:ext cx="325" cy="250"/>
            </a:xfrm>
            <a:custGeom>
              <a:rect b="b" l="l" r="r" t="t"/>
              <a:pathLst>
                <a:path extrusionOk="0" h="10" w="13">
                  <a:moveTo>
                    <a:pt x="10" y="1"/>
                  </a:moveTo>
                  <a:cubicBezTo>
                    <a:pt x="7" y="1"/>
                    <a:pt x="1" y="4"/>
                    <a:pt x="1" y="10"/>
                  </a:cubicBezTo>
                  <a:cubicBezTo>
                    <a:pt x="13" y="4"/>
                    <a:pt x="13" y="1"/>
                    <a:pt x="1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7">
    <p:spTree>
      <p:nvGrpSpPr>
        <p:cNvPr id="2465" name="Shape 2465"/>
        <p:cNvGrpSpPr/>
        <p:nvPr/>
      </p:nvGrpSpPr>
      <p:grpSpPr>
        <a:xfrm>
          <a:off x="0" y="0"/>
          <a:ext cx="0" cy="0"/>
          <a:chOff x="0" y="0"/>
          <a:chExt cx="0" cy="0"/>
        </a:xfrm>
      </p:grpSpPr>
      <p:grpSp>
        <p:nvGrpSpPr>
          <p:cNvPr id="2466" name="Google Shape;2466;p53"/>
          <p:cNvGrpSpPr/>
          <p:nvPr/>
        </p:nvGrpSpPr>
        <p:grpSpPr>
          <a:xfrm rot="10800000">
            <a:off x="6601605" y="2277807"/>
            <a:ext cx="2542400" cy="2865695"/>
            <a:chOff x="551550" y="1218425"/>
            <a:chExt cx="1388000" cy="1564500"/>
          </a:xfrm>
        </p:grpSpPr>
        <p:sp>
          <p:nvSpPr>
            <p:cNvPr id="2467" name="Google Shape;2467;p53"/>
            <p:cNvSpPr/>
            <p:nvPr/>
          </p:nvSpPr>
          <p:spPr>
            <a:xfrm>
              <a:off x="551850" y="1218725"/>
              <a:ext cx="1387700" cy="1564200"/>
            </a:xfrm>
            <a:custGeom>
              <a:rect b="b" l="l" r="r" t="t"/>
              <a:pathLst>
                <a:path extrusionOk="0" h="62568" w="55508">
                  <a:moveTo>
                    <a:pt x="55114" y="1"/>
                  </a:moveTo>
                  <a:cubicBezTo>
                    <a:pt x="49792" y="2072"/>
                    <a:pt x="45065" y="5240"/>
                    <a:pt x="41327" y="9383"/>
                  </a:cubicBezTo>
                  <a:cubicBezTo>
                    <a:pt x="36552" y="14657"/>
                    <a:pt x="33421" y="21372"/>
                    <a:pt x="30373" y="27838"/>
                  </a:cubicBezTo>
                  <a:cubicBezTo>
                    <a:pt x="28706" y="31421"/>
                    <a:pt x="26944" y="35136"/>
                    <a:pt x="24944" y="38613"/>
                  </a:cubicBezTo>
                  <a:cubicBezTo>
                    <a:pt x="19038" y="48733"/>
                    <a:pt x="10323" y="56817"/>
                    <a:pt x="0" y="62425"/>
                  </a:cubicBezTo>
                  <a:lnTo>
                    <a:pt x="0" y="62568"/>
                  </a:lnTo>
                  <a:cubicBezTo>
                    <a:pt x="10371" y="56960"/>
                    <a:pt x="19110" y="48852"/>
                    <a:pt x="25027" y="38684"/>
                  </a:cubicBezTo>
                  <a:cubicBezTo>
                    <a:pt x="27039" y="35219"/>
                    <a:pt x="28790" y="31505"/>
                    <a:pt x="30468" y="27909"/>
                  </a:cubicBezTo>
                  <a:cubicBezTo>
                    <a:pt x="33481" y="21468"/>
                    <a:pt x="36624" y="14765"/>
                    <a:pt x="41386" y="9514"/>
                  </a:cubicBezTo>
                  <a:cubicBezTo>
                    <a:pt x="45196" y="5299"/>
                    <a:pt x="50066" y="2084"/>
                    <a:pt x="55507" y="13"/>
                  </a:cubicBezTo>
                  <a:lnTo>
                    <a:pt x="55114" y="13"/>
                  </a:lnTo>
                  <a:lnTo>
                    <a:pt x="5511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53"/>
            <p:cNvSpPr/>
            <p:nvPr/>
          </p:nvSpPr>
          <p:spPr>
            <a:xfrm>
              <a:off x="552150" y="1218725"/>
              <a:ext cx="1273400" cy="1510050"/>
            </a:xfrm>
            <a:custGeom>
              <a:rect b="b" l="l" r="r" t="t"/>
              <a:pathLst>
                <a:path extrusionOk="0" h="60402" w="50936">
                  <a:moveTo>
                    <a:pt x="50530" y="1"/>
                  </a:moveTo>
                  <a:cubicBezTo>
                    <a:pt x="46482" y="1989"/>
                    <a:pt x="42851" y="4692"/>
                    <a:pt x="39862" y="8002"/>
                  </a:cubicBezTo>
                  <a:cubicBezTo>
                    <a:pt x="35076" y="13288"/>
                    <a:pt x="31956" y="20003"/>
                    <a:pt x="28908" y="26456"/>
                  </a:cubicBezTo>
                  <a:cubicBezTo>
                    <a:pt x="27242" y="30052"/>
                    <a:pt x="25479" y="33767"/>
                    <a:pt x="23467" y="37232"/>
                  </a:cubicBezTo>
                  <a:cubicBezTo>
                    <a:pt x="17859" y="46887"/>
                    <a:pt x="9692" y="54662"/>
                    <a:pt x="0" y="60234"/>
                  </a:cubicBezTo>
                  <a:lnTo>
                    <a:pt x="0" y="60401"/>
                  </a:lnTo>
                  <a:cubicBezTo>
                    <a:pt x="9751" y="54817"/>
                    <a:pt x="17955" y="46983"/>
                    <a:pt x="23610" y="37315"/>
                  </a:cubicBezTo>
                  <a:cubicBezTo>
                    <a:pt x="25610" y="33838"/>
                    <a:pt x="27373" y="30135"/>
                    <a:pt x="29039" y="26540"/>
                  </a:cubicBezTo>
                  <a:cubicBezTo>
                    <a:pt x="32064" y="20087"/>
                    <a:pt x="35195" y="13395"/>
                    <a:pt x="39957" y="8145"/>
                  </a:cubicBezTo>
                  <a:cubicBezTo>
                    <a:pt x="43029" y="4751"/>
                    <a:pt x="46768" y="2025"/>
                    <a:pt x="5093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53"/>
            <p:cNvSpPr/>
            <p:nvPr/>
          </p:nvSpPr>
          <p:spPr>
            <a:xfrm>
              <a:off x="552150" y="1218425"/>
              <a:ext cx="1169500" cy="1452600"/>
            </a:xfrm>
            <a:custGeom>
              <a:rect b="b" l="l" r="r" t="t"/>
              <a:pathLst>
                <a:path extrusionOk="0" h="58104" w="46780">
                  <a:moveTo>
                    <a:pt x="46554" y="1"/>
                  </a:moveTo>
                  <a:cubicBezTo>
                    <a:pt x="43517" y="1799"/>
                    <a:pt x="40767" y="4013"/>
                    <a:pt x="38410" y="6609"/>
                  </a:cubicBezTo>
                  <a:cubicBezTo>
                    <a:pt x="33635" y="11895"/>
                    <a:pt x="30516" y="18598"/>
                    <a:pt x="27456" y="25063"/>
                  </a:cubicBezTo>
                  <a:cubicBezTo>
                    <a:pt x="25789" y="28647"/>
                    <a:pt x="24039" y="32374"/>
                    <a:pt x="22027" y="35839"/>
                  </a:cubicBezTo>
                  <a:cubicBezTo>
                    <a:pt x="16681" y="44995"/>
                    <a:pt x="9049" y="52495"/>
                    <a:pt x="0" y="57972"/>
                  </a:cubicBezTo>
                  <a:lnTo>
                    <a:pt x="0" y="58103"/>
                  </a:lnTo>
                  <a:cubicBezTo>
                    <a:pt x="9096" y="52626"/>
                    <a:pt x="16776" y="45090"/>
                    <a:pt x="22134" y="35898"/>
                  </a:cubicBezTo>
                  <a:cubicBezTo>
                    <a:pt x="24146" y="32433"/>
                    <a:pt x="25896" y="28719"/>
                    <a:pt x="27563" y="25123"/>
                  </a:cubicBezTo>
                  <a:cubicBezTo>
                    <a:pt x="30599" y="18682"/>
                    <a:pt x="33731" y="11979"/>
                    <a:pt x="38505" y="6716"/>
                  </a:cubicBezTo>
                  <a:cubicBezTo>
                    <a:pt x="40886" y="4061"/>
                    <a:pt x="43684" y="1811"/>
                    <a:pt x="4678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53"/>
            <p:cNvSpPr/>
            <p:nvPr/>
          </p:nvSpPr>
          <p:spPr>
            <a:xfrm>
              <a:off x="551850" y="1218725"/>
              <a:ext cx="1081100" cy="1397225"/>
            </a:xfrm>
            <a:custGeom>
              <a:rect b="b" l="l" r="r" t="t"/>
              <a:pathLst>
                <a:path extrusionOk="0" h="55889" w="43244">
                  <a:moveTo>
                    <a:pt x="42982" y="1"/>
                  </a:moveTo>
                  <a:cubicBezTo>
                    <a:pt x="40779" y="1525"/>
                    <a:pt x="38767" y="3275"/>
                    <a:pt x="36981" y="5251"/>
                  </a:cubicBezTo>
                  <a:cubicBezTo>
                    <a:pt x="32207" y="10538"/>
                    <a:pt x="29075" y="17253"/>
                    <a:pt x="26027" y="23706"/>
                  </a:cubicBezTo>
                  <a:cubicBezTo>
                    <a:pt x="24360" y="27302"/>
                    <a:pt x="22610" y="31016"/>
                    <a:pt x="20598" y="34481"/>
                  </a:cubicBezTo>
                  <a:cubicBezTo>
                    <a:pt x="15538" y="43149"/>
                    <a:pt x="8418" y="50340"/>
                    <a:pt x="0" y="55722"/>
                  </a:cubicBezTo>
                  <a:lnTo>
                    <a:pt x="0" y="55889"/>
                  </a:lnTo>
                  <a:cubicBezTo>
                    <a:pt x="8501" y="50471"/>
                    <a:pt x="15657" y="43256"/>
                    <a:pt x="20741" y="34529"/>
                  </a:cubicBezTo>
                  <a:cubicBezTo>
                    <a:pt x="22753" y="31064"/>
                    <a:pt x="24515" y="27361"/>
                    <a:pt x="26182" y="23754"/>
                  </a:cubicBezTo>
                  <a:cubicBezTo>
                    <a:pt x="29194" y="17312"/>
                    <a:pt x="32338" y="10609"/>
                    <a:pt x="37100" y="5359"/>
                  </a:cubicBezTo>
                  <a:cubicBezTo>
                    <a:pt x="38922" y="3335"/>
                    <a:pt x="41005" y="1549"/>
                    <a:pt x="43244"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53"/>
            <p:cNvSpPr/>
            <p:nvPr/>
          </p:nvSpPr>
          <p:spPr>
            <a:xfrm>
              <a:off x="551550" y="1219025"/>
              <a:ext cx="997775" cy="1338875"/>
            </a:xfrm>
            <a:custGeom>
              <a:rect b="b" l="l" r="r" t="t"/>
              <a:pathLst>
                <a:path extrusionOk="0" h="53555" w="39911">
                  <a:moveTo>
                    <a:pt x="39672" y="1"/>
                  </a:moveTo>
                  <a:cubicBezTo>
                    <a:pt x="38184" y="1179"/>
                    <a:pt x="36814" y="2477"/>
                    <a:pt x="35540" y="3870"/>
                  </a:cubicBezTo>
                  <a:cubicBezTo>
                    <a:pt x="30754" y="9157"/>
                    <a:pt x="27635" y="15872"/>
                    <a:pt x="24587" y="22325"/>
                  </a:cubicBezTo>
                  <a:cubicBezTo>
                    <a:pt x="22920" y="25921"/>
                    <a:pt x="21158" y="29635"/>
                    <a:pt x="19146" y="33100"/>
                  </a:cubicBezTo>
                  <a:cubicBezTo>
                    <a:pt x="14383" y="41280"/>
                    <a:pt x="7799" y="48102"/>
                    <a:pt x="0" y="53388"/>
                  </a:cubicBezTo>
                  <a:lnTo>
                    <a:pt x="0" y="53555"/>
                  </a:lnTo>
                  <a:cubicBezTo>
                    <a:pt x="7882" y="48221"/>
                    <a:pt x="14502" y="41351"/>
                    <a:pt x="19300" y="33136"/>
                  </a:cubicBezTo>
                  <a:cubicBezTo>
                    <a:pt x="21312" y="29659"/>
                    <a:pt x="23063" y="25956"/>
                    <a:pt x="24730" y="22361"/>
                  </a:cubicBezTo>
                  <a:cubicBezTo>
                    <a:pt x="27754" y="15919"/>
                    <a:pt x="30897" y="9216"/>
                    <a:pt x="35660" y="3965"/>
                  </a:cubicBezTo>
                  <a:cubicBezTo>
                    <a:pt x="36945" y="2513"/>
                    <a:pt x="38374" y="1191"/>
                    <a:pt x="3991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53"/>
            <p:cNvSpPr/>
            <p:nvPr/>
          </p:nvSpPr>
          <p:spPr>
            <a:xfrm>
              <a:off x="551850" y="1218725"/>
              <a:ext cx="920075" cy="1279350"/>
            </a:xfrm>
            <a:custGeom>
              <a:rect b="b" l="l" r="r" t="t"/>
              <a:pathLst>
                <a:path extrusionOk="0" h="51174" w="36803">
                  <a:moveTo>
                    <a:pt x="36600" y="1"/>
                  </a:moveTo>
                  <a:cubicBezTo>
                    <a:pt x="35719" y="787"/>
                    <a:pt x="34886" y="1620"/>
                    <a:pt x="34100" y="2501"/>
                  </a:cubicBezTo>
                  <a:cubicBezTo>
                    <a:pt x="29313" y="7787"/>
                    <a:pt x="26194" y="14491"/>
                    <a:pt x="23146" y="20956"/>
                  </a:cubicBezTo>
                  <a:cubicBezTo>
                    <a:pt x="21479" y="24540"/>
                    <a:pt x="19717" y="28266"/>
                    <a:pt x="17705" y="31731"/>
                  </a:cubicBezTo>
                  <a:cubicBezTo>
                    <a:pt x="13240" y="39398"/>
                    <a:pt x="7168" y="45899"/>
                    <a:pt x="0" y="51031"/>
                  </a:cubicBezTo>
                  <a:lnTo>
                    <a:pt x="0" y="51174"/>
                  </a:lnTo>
                  <a:cubicBezTo>
                    <a:pt x="7227" y="46018"/>
                    <a:pt x="13347" y="39482"/>
                    <a:pt x="17824" y="31778"/>
                  </a:cubicBezTo>
                  <a:cubicBezTo>
                    <a:pt x="19836" y="28314"/>
                    <a:pt x="21598" y="24599"/>
                    <a:pt x="23265" y="21003"/>
                  </a:cubicBezTo>
                  <a:cubicBezTo>
                    <a:pt x="26277" y="14562"/>
                    <a:pt x="29421" y="7859"/>
                    <a:pt x="34183" y="2608"/>
                  </a:cubicBezTo>
                  <a:cubicBezTo>
                    <a:pt x="35016" y="1703"/>
                    <a:pt x="35874" y="822"/>
                    <a:pt x="3680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53"/>
            <p:cNvSpPr/>
            <p:nvPr/>
          </p:nvSpPr>
          <p:spPr>
            <a:xfrm>
              <a:off x="551850" y="1218725"/>
              <a:ext cx="847150" cy="1217750"/>
            </a:xfrm>
            <a:custGeom>
              <a:rect b="b" l="l" r="r" t="t"/>
              <a:pathLst>
                <a:path extrusionOk="0" h="48710" w="33886">
                  <a:moveTo>
                    <a:pt x="33707" y="1"/>
                  </a:moveTo>
                  <a:cubicBezTo>
                    <a:pt x="33350" y="358"/>
                    <a:pt x="32992" y="727"/>
                    <a:pt x="32647" y="1120"/>
                  </a:cubicBezTo>
                  <a:cubicBezTo>
                    <a:pt x="27873" y="6406"/>
                    <a:pt x="24753" y="13110"/>
                    <a:pt x="21693" y="19575"/>
                  </a:cubicBezTo>
                  <a:cubicBezTo>
                    <a:pt x="20027" y="23158"/>
                    <a:pt x="18276" y="26885"/>
                    <a:pt x="16264" y="30350"/>
                  </a:cubicBezTo>
                  <a:cubicBezTo>
                    <a:pt x="12097" y="37482"/>
                    <a:pt x="6549" y="43613"/>
                    <a:pt x="0" y="48566"/>
                  </a:cubicBezTo>
                  <a:lnTo>
                    <a:pt x="0" y="48709"/>
                  </a:lnTo>
                  <a:cubicBezTo>
                    <a:pt x="6596" y="43732"/>
                    <a:pt x="12204" y="37565"/>
                    <a:pt x="16383" y="30374"/>
                  </a:cubicBezTo>
                  <a:cubicBezTo>
                    <a:pt x="18395" y="26909"/>
                    <a:pt x="20146" y="23206"/>
                    <a:pt x="21812" y="19598"/>
                  </a:cubicBezTo>
                  <a:cubicBezTo>
                    <a:pt x="24837" y="13157"/>
                    <a:pt x="27980" y="6466"/>
                    <a:pt x="32742" y="1203"/>
                  </a:cubicBezTo>
                  <a:cubicBezTo>
                    <a:pt x="33111" y="787"/>
                    <a:pt x="33504" y="394"/>
                    <a:pt x="3388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53"/>
            <p:cNvSpPr/>
            <p:nvPr/>
          </p:nvSpPr>
          <p:spPr>
            <a:xfrm>
              <a:off x="552150" y="1218725"/>
              <a:ext cx="779275" cy="1156125"/>
            </a:xfrm>
            <a:custGeom>
              <a:rect b="b" l="l" r="r" t="t"/>
              <a:pathLst>
                <a:path extrusionOk="0" h="46245" w="31171">
                  <a:moveTo>
                    <a:pt x="30956" y="1"/>
                  </a:moveTo>
                  <a:cubicBezTo>
                    <a:pt x="26313" y="5240"/>
                    <a:pt x="23253" y="11824"/>
                    <a:pt x="20253" y="18170"/>
                  </a:cubicBezTo>
                  <a:cubicBezTo>
                    <a:pt x="18586" y="21765"/>
                    <a:pt x="16836" y="25480"/>
                    <a:pt x="14823" y="28945"/>
                  </a:cubicBezTo>
                  <a:cubicBezTo>
                    <a:pt x="10966" y="35553"/>
                    <a:pt x="5929" y="41292"/>
                    <a:pt x="0" y="46054"/>
                  </a:cubicBezTo>
                  <a:lnTo>
                    <a:pt x="0" y="46245"/>
                  </a:lnTo>
                  <a:cubicBezTo>
                    <a:pt x="5965" y="41446"/>
                    <a:pt x="11061" y="35672"/>
                    <a:pt x="14942" y="29028"/>
                  </a:cubicBezTo>
                  <a:cubicBezTo>
                    <a:pt x="16955" y="25552"/>
                    <a:pt x="18705" y="21849"/>
                    <a:pt x="20372" y="18253"/>
                  </a:cubicBezTo>
                  <a:cubicBezTo>
                    <a:pt x="23384" y="11883"/>
                    <a:pt x="26480" y="5240"/>
                    <a:pt x="3117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53"/>
            <p:cNvSpPr/>
            <p:nvPr/>
          </p:nvSpPr>
          <p:spPr>
            <a:xfrm>
              <a:off x="552150" y="1218725"/>
              <a:ext cx="714100" cy="1091825"/>
            </a:xfrm>
            <a:custGeom>
              <a:rect b="b" l="l" r="r" t="t"/>
              <a:pathLst>
                <a:path extrusionOk="0" h="43673" w="28564">
                  <a:moveTo>
                    <a:pt x="28373" y="1"/>
                  </a:moveTo>
                  <a:cubicBezTo>
                    <a:pt x="24348" y="5001"/>
                    <a:pt x="21550" y="11002"/>
                    <a:pt x="18812" y="16824"/>
                  </a:cubicBezTo>
                  <a:cubicBezTo>
                    <a:pt x="17145" y="20408"/>
                    <a:pt x="15395" y="24123"/>
                    <a:pt x="13383" y="27588"/>
                  </a:cubicBezTo>
                  <a:cubicBezTo>
                    <a:pt x="9858" y="33648"/>
                    <a:pt x="5298" y="38994"/>
                    <a:pt x="0" y="43506"/>
                  </a:cubicBezTo>
                  <a:lnTo>
                    <a:pt x="0" y="43673"/>
                  </a:lnTo>
                  <a:cubicBezTo>
                    <a:pt x="5358" y="39125"/>
                    <a:pt x="9942" y="33755"/>
                    <a:pt x="13514" y="27635"/>
                  </a:cubicBezTo>
                  <a:cubicBezTo>
                    <a:pt x="15526" y="24170"/>
                    <a:pt x="17276" y="20468"/>
                    <a:pt x="18943" y="16860"/>
                  </a:cubicBezTo>
                  <a:cubicBezTo>
                    <a:pt x="21681" y="11026"/>
                    <a:pt x="24515" y="5001"/>
                    <a:pt x="28563"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53"/>
            <p:cNvSpPr/>
            <p:nvPr/>
          </p:nvSpPr>
          <p:spPr>
            <a:xfrm>
              <a:off x="552150" y="1218725"/>
              <a:ext cx="650700" cy="1025150"/>
            </a:xfrm>
            <a:custGeom>
              <a:rect b="b" l="l" r="r" t="t"/>
              <a:pathLst>
                <a:path extrusionOk="0" h="41006" w="26028">
                  <a:moveTo>
                    <a:pt x="25849" y="1"/>
                  </a:moveTo>
                  <a:cubicBezTo>
                    <a:pt x="22396" y="4704"/>
                    <a:pt x="19860" y="10133"/>
                    <a:pt x="17371" y="15419"/>
                  </a:cubicBezTo>
                  <a:cubicBezTo>
                    <a:pt x="15704" y="19003"/>
                    <a:pt x="13942" y="22730"/>
                    <a:pt x="11942" y="26194"/>
                  </a:cubicBezTo>
                  <a:cubicBezTo>
                    <a:pt x="8727" y="31707"/>
                    <a:pt x="4679" y="36601"/>
                    <a:pt x="0" y="40827"/>
                  </a:cubicBezTo>
                  <a:lnTo>
                    <a:pt x="0" y="41006"/>
                  </a:lnTo>
                  <a:cubicBezTo>
                    <a:pt x="4739" y="36743"/>
                    <a:pt x="8823" y="31802"/>
                    <a:pt x="12073" y="26242"/>
                  </a:cubicBezTo>
                  <a:cubicBezTo>
                    <a:pt x="14085" y="22777"/>
                    <a:pt x="15835" y="19063"/>
                    <a:pt x="17502" y="15467"/>
                  </a:cubicBezTo>
                  <a:cubicBezTo>
                    <a:pt x="19991" y="10169"/>
                    <a:pt x="22551" y="4704"/>
                    <a:pt x="26027"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53"/>
            <p:cNvSpPr/>
            <p:nvPr/>
          </p:nvSpPr>
          <p:spPr>
            <a:xfrm>
              <a:off x="552150" y="1218425"/>
              <a:ext cx="590275" cy="957600"/>
            </a:xfrm>
            <a:custGeom>
              <a:rect b="b" l="l" r="r" t="t"/>
              <a:pathLst>
                <a:path extrusionOk="0" h="38304" w="23611">
                  <a:moveTo>
                    <a:pt x="23455" y="1"/>
                  </a:moveTo>
                  <a:cubicBezTo>
                    <a:pt x="20479" y="4370"/>
                    <a:pt x="18193" y="9288"/>
                    <a:pt x="15943" y="14062"/>
                  </a:cubicBezTo>
                  <a:cubicBezTo>
                    <a:pt x="14276" y="17646"/>
                    <a:pt x="12514" y="21373"/>
                    <a:pt x="10513" y="24837"/>
                  </a:cubicBezTo>
                  <a:cubicBezTo>
                    <a:pt x="7620" y="29778"/>
                    <a:pt x="4084" y="34231"/>
                    <a:pt x="0" y="38148"/>
                  </a:cubicBezTo>
                  <a:lnTo>
                    <a:pt x="0" y="38303"/>
                  </a:lnTo>
                  <a:cubicBezTo>
                    <a:pt x="4120" y="34362"/>
                    <a:pt x="7692" y="29874"/>
                    <a:pt x="10609" y="24885"/>
                  </a:cubicBezTo>
                  <a:cubicBezTo>
                    <a:pt x="12621" y="21420"/>
                    <a:pt x="14383" y="17705"/>
                    <a:pt x="16050" y="14110"/>
                  </a:cubicBezTo>
                  <a:cubicBezTo>
                    <a:pt x="18288" y="9312"/>
                    <a:pt x="20598" y="4394"/>
                    <a:pt x="2361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53"/>
            <p:cNvSpPr/>
            <p:nvPr/>
          </p:nvSpPr>
          <p:spPr>
            <a:xfrm>
              <a:off x="552150" y="1218725"/>
              <a:ext cx="531625" cy="888225"/>
            </a:xfrm>
            <a:custGeom>
              <a:rect b="b" l="l" r="r" t="t"/>
              <a:pathLst>
                <a:path extrusionOk="0" h="35529" w="21265">
                  <a:moveTo>
                    <a:pt x="21086" y="1"/>
                  </a:moveTo>
                  <a:cubicBezTo>
                    <a:pt x="18550" y="4001"/>
                    <a:pt x="16490" y="8395"/>
                    <a:pt x="14478" y="12669"/>
                  </a:cubicBezTo>
                  <a:cubicBezTo>
                    <a:pt x="12811" y="16253"/>
                    <a:pt x="11061" y="19979"/>
                    <a:pt x="9049" y="23444"/>
                  </a:cubicBezTo>
                  <a:cubicBezTo>
                    <a:pt x="6525" y="27790"/>
                    <a:pt x="3465" y="31743"/>
                    <a:pt x="0" y="35303"/>
                  </a:cubicBezTo>
                  <a:lnTo>
                    <a:pt x="0" y="35529"/>
                  </a:lnTo>
                  <a:cubicBezTo>
                    <a:pt x="3512" y="31921"/>
                    <a:pt x="6608" y="27921"/>
                    <a:pt x="9168" y="23516"/>
                  </a:cubicBezTo>
                  <a:cubicBezTo>
                    <a:pt x="11180" y="20051"/>
                    <a:pt x="12930" y="16348"/>
                    <a:pt x="14597" y="12740"/>
                  </a:cubicBezTo>
                  <a:cubicBezTo>
                    <a:pt x="16621" y="8442"/>
                    <a:pt x="18693" y="4025"/>
                    <a:pt x="212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53"/>
            <p:cNvSpPr/>
            <p:nvPr/>
          </p:nvSpPr>
          <p:spPr>
            <a:xfrm>
              <a:off x="552450" y="1218425"/>
              <a:ext cx="473875" cy="814725"/>
            </a:xfrm>
            <a:custGeom>
              <a:rect b="b" l="l" r="r" t="t"/>
              <a:pathLst>
                <a:path extrusionOk="0" h="32589" w="18955">
                  <a:moveTo>
                    <a:pt x="18788" y="1"/>
                  </a:moveTo>
                  <a:cubicBezTo>
                    <a:pt x="16633" y="3632"/>
                    <a:pt x="14811" y="7502"/>
                    <a:pt x="13025" y="11300"/>
                  </a:cubicBezTo>
                  <a:cubicBezTo>
                    <a:pt x="11359" y="14884"/>
                    <a:pt x="9608" y="18598"/>
                    <a:pt x="7596" y="22075"/>
                  </a:cubicBezTo>
                  <a:cubicBezTo>
                    <a:pt x="5417" y="25790"/>
                    <a:pt x="2881" y="29243"/>
                    <a:pt x="0" y="32386"/>
                  </a:cubicBezTo>
                  <a:lnTo>
                    <a:pt x="0" y="32588"/>
                  </a:lnTo>
                  <a:cubicBezTo>
                    <a:pt x="2905" y="29409"/>
                    <a:pt x="5513" y="25909"/>
                    <a:pt x="7715" y="22135"/>
                  </a:cubicBezTo>
                  <a:cubicBezTo>
                    <a:pt x="9727" y="18658"/>
                    <a:pt x="11478" y="14955"/>
                    <a:pt x="13145" y="11359"/>
                  </a:cubicBezTo>
                  <a:cubicBezTo>
                    <a:pt x="14930" y="7549"/>
                    <a:pt x="16764" y="3644"/>
                    <a:pt x="1895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53"/>
            <p:cNvSpPr/>
            <p:nvPr/>
          </p:nvSpPr>
          <p:spPr>
            <a:xfrm>
              <a:off x="552450" y="1218425"/>
              <a:ext cx="418225" cy="739700"/>
            </a:xfrm>
            <a:custGeom>
              <a:rect b="b" l="l" r="r" t="t"/>
              <a:pathLst>
                <a:path extrusionOk="0" h="29588" w="16729">
                  <a:moveTo>
                    <a:pt x="16574" y="1"/>
                  </a:moveTo>
                  <a:cubicBezTo>
                    <a:pt x="14752" y="3216"/>
                    <a:pt x="13156" y="6585"/>
                    <a:pt x="11609" y="9907"/>
                  </a:cubicBezTo>
                  <a:cubicBezTo>
                    <a:pt x="9942" y="13503"/>
                    <a:pt x="8192" y="17217"/>
                    <a:pt x="6179" y="20682"/>
                  </a:cubicBezTo>
                  <a:cubicBezTo>
                    <a:pt x="4382" y="23778"/>
                    <a:pt x="2310" y="26683"/>
                    <a:pt x="0" y="29374"/>
                  </a:cubicBezTo>
                  <a:lnTo>
                    <a:pt x="0" y="29588"/>
                  </a:lnTo>
                  <a:cubicBezTo>
                    <a:pt x="2322" y="26873"/>
                    <a:pt x="4441" y="23920"/>
                    <a:pt x="6287" y="20777"/>
                  </a:cubicBezTo>
                  <a:cubicBezTo>
                    <a:pt x="8287" y="17313"/>
                    <a:pt x="10049" y="13598"/>
                    <a:pt x="11716" y="10002"/>
                  </a:cubicBezTo>
                  <a:cubicBezTo>
                    <a:pt x="13299" y="6668"/>
                    <a:pt x="14883" y="3239"/>
                    <a:pt x="16728"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53"/>
            <p:cNvSpPr/>
            <p:nvPr/>
          </p:nvSpPr>
          <p:spPr>
            <a:xfrm>
              <a:off x="552150" y="1218425"/>
              <a:ext cx="363150" cy="662025"/>
            </a:xfrm>
            <a:custGeom>
              <a:rect b="b" l="l" r="r" t="t"/>
              <a:pathLst>
                <a:path extrusionOk="0" h="26481" w="14526">
                  <a:moveTo>
                    <a:pt x="14359" y="1"/>
                  </a:moveTo>
                  <a:cubicBezTo>
                    <a:pt x="12859" y="2799"/>
                    <a:pt x="11490" y="5692"/>
                    <a:pt x="10156" y="8538"/>
                  </a:cubicBezTo>
                  <a:cubicBezTo>
                    <a:pt x="8489" y="12133"/>
                    <a:pt x="6727" y="15848"/>
                    <a:pt x="4715" y="19313"/>
                  </a:cubicBezTo>
                  <a:cubicBezTo>
                    <a:pt x="3310" y="21742"/>
                    <a:pt x="1727" y="24063"/>
                    <a:pt x="0" y="26254"/>
                  </a:cubicBezTo>
                  <a:lnTo>
                    <a:pt x="0" y="26480"/>
                  </a:lnTo>
                  <a:cubicBezTo>
                    <a:pt x="1774" y="24254"/>
                    <a:pt x="3381" y="21896"/>
                    <a:pt x="4834" y="19408"/>
                  </a:cubicBezTo>
                  <a:cubicBezTo>
                    <a:pt x="6846" y="15943"/>
                    <a:pt x="8608" y="12229"/>
                    <a:pt x="10275" y="8633"/>
                  </a:cubicBezTo>
                  <a:cubicBezTo>
                    <a:pt x="11621" y="5763"/>
                    <a:pt x="12990" y="2823"/>
                    <a:pt x="1452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53"/>
            <p:cNvSpPr/>
            <p:nvPr/>
          </p:nvSpPr>
          <p:spPr>
            <a:xfrm>
              <a:off x="551850" y="1218725"/>
              <a:ext cx="308400" cy="580175"/>
            </a:xfrm>
            <a:custGeom>
              <a:rect b="b" l="l" r="r" t="t"/>
              <a:pathLst>
                <a:path extrusionOk="0" h="23207" w="12336">
                  <a:moveTo>
                    <a:pt x="12204" y="1"/>
                  </a:moveTo>
                  <a:cubicBezTo>
                    <a:pt x="10978" y="2370"/>
                    <a:pt x="9847" y="4775"/>
                    <a:pt x="8716" y="7168"/>
                  </a:cubicBezTo>
                  <a:cubicBezTo>
                    <a:pt x="7049" y="10764"/>
                    <a:pt x="5298" y="14479"/>
                    <a:pt x="3286" y="17955"/>
                  </a:cubicBezTo>
                  <a:cubicBezTo>
                    <a:pt x="2274" y="19694"/>
                    <a:pt x="1167" y="21372"/>
                    <a:pt x="0" y="22992"/>
                  </a:cubicBezTo>
                  <a:lnTo>
                    <a:pt x="0" y="23206"/>
                  </a:lnTo>
                  <a:cubicBezTo>
                    <a:pt x="1215" y="21527"/>
                    <a:pt x="2346" y="19801"/>
                    <a:pt x="3393" y="18015"/>
                  </a:cubicBezTo>
                  <a:cubicBezTo>
                    <a:pt x="5406" y="14538"/>
                    <a:pt x="7156" y="10835"/>
                    <a:pt x="8823" y="7240"/>
                  </a:cubicBezTo>
                  <a:cubicBezTo>
                    <a:pt x="9954" y="4823"/>
                    <a:pt x="11097" y="2394"/>
                    <a:pt x="1233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53"/>
            <p:cNvSpPr/>
            <p:nvPr/>
          </p:nvSpPr>
          <p:spPr>
            <a:xfrm>
              <a:off x="552150" y="1218725"/>
              <a:ext cx="255400" cy="494150"/>
            </a:xfrm>
            <a:custGeom>
              <a:rect b="b" l="l" r="r" t="t"/>
              <a:pathLst>
                <a:path extrusionOk="0" h="19766" w="10216">
                  <a:moveTo>
                    <a:pt x="10049" y="1"/>
                  </a:moveTo>
                  <a:cubicBezTo>
                    <a:pt x="9085" y="1918"/>
                    <a:pt x="8168" y="3870"/>
                    <a:pt x="7263" y="5811"/>
                  </a:cubicBezTo>
                  <a:cubicBezTo>
                    <a:pt x="5596" y="9395"/>
                    <a:pt x="3846" y="13110"/>
                    <a:pt x="1834" y="16586"/>
                  </a:cubicBezTo>
                  <a:cubicBezTo>
                    <a:pt x="1250" y="17574"/>
                    <a:pt x="643" y="18563"/>
                    <a:pt x="0" y="19515"/>
                  </a:cubicBezTo>
                  <a:lnTo>
                    <a:pt x="0" y="19765"/>
                  </a:lnTo>
                  <a:cubicBezTo>
                    <a:pt x="691" y="18741"/>
                    <a:pt x="1346" y="17693"/>
                    <a:pt x="1965" y="16622"/>
                  </a:cubicBezTo>
                  <a:cubicBezTo>
                    <a:pt x="3977" y="13157"/>
                    <a:pt x="5727" y="9454"/>
                    <a:pt x="7394" y="5847"/>
                  </a:cubicBezTo>
                  <a:cubicBezTo>
                    <a:pt x="8299" y="3918"/>
                    <a:pt x="9227" y="1953"/>
                    <a:pt x="1021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4" name="Google Shape;2484;p53"/>
          <p:cNvGrpSpPr/>
          <p:nvPr/>
        </p:nvGrpSpPr>
        <p:grpSpPr>
          <a:xfrm>
            <a:off x="5" y="-43"/>
            <a:ext cx="2542400" cy="2865695"/>
            <a:chOff x="551550" y="1218425"/>
            <a:chExt cx="1388000" cy="1564500"/>
          </a:xfrm>
        </p:grpSpPr>
        <p:sp>
          <p:nvSpPr>
            <p:cNvPr id="2485" name="Google Shape;2485;p53"/>
            <p:cNvSpPr/>
            <p:nvPr/>
          </p:nvSpPr>
          <p:spPr>
            <a:xfrm>
              <a:off x="551850" y="1218725"/>
              <a:ext cx="1387700" cy="1564200"/>
            </a:xfrm>
            <a:custGeom>
              <a:rect b="b" l="l" r="r" t="t"/>
              <a:pathLst>
                <a:path extrusionOk="0" h="62568" w="55508">
                  <a:moveTo>
                    <a:pt x="55114" y="1"/>
                  </a:moveTo>
                  <a:cubicBezTo>
                    <a:pt x="49792" y="2072"/>
                    <a:pt x="45065" y="5240"/>
                    <a:pt x="41327" y="9383"/>
                  </a:cubicBezTo>
                  <a:cubicBezTo>
                    <a:pt x="36552" y="14657"/>
                    <a:pt x="33421" y="21372"/>
                    <a:pt x="30373" y="27838"/>
                  </a:cubicBezTo>
                  <a:cubicBezTo>
                    <a:pt x="28706" y="31421"/>
                    <a:pt x="26944" y="35136"/>
                    <a:pt x="24944" y="38613"/>
                  </a:cubicBezTo>
                  <a:cubicBezTo>
                    <a:pt x="19038" y="48733"/>
                    <a:pt x="10323" y="56817"/>
                    <a:pt x="0" y="62425"/>
                  </a:cubicBezTo>
                  <a:lnTo>
                    <a:pt x="0" y="62568"/>
                  </a:lnTo>
                  <a:cubicBezTo>
                    <a:pt x="10371" y="56960"/>
                    <a:pt x="19110" y="48852"/>
                    <a:pt x="25027" y="38684"/>
                  </a:cubicBezTo>
                  <a:cubicBezTo>
                    <a:pt x="27039" y="35219"/>
                    <a:pt x="28790" y="31505"/>
                    <a:pt x="30468" y="27909"/>
                  </a:cubicBezTo>
                  <a:cubicBezTo>
                    <a:pt x="33481" y="21468"/>
                    <a:pt x="36624" y="14765"/>
                    <a:pt x="41386" y="9514"/>
                  </a:cubicBezTo>
                  <a:cubicBezTo>
                    <a:pt x="45196" y="5299"/>
                    <a:pt x="50066" y="2084"/>
                    <a:pt x="55507" y="13"/>
                  </a:cubicBezTo>
                  <a:lnTo>
                    <a:pt x="55114" y="13"/>
                  </a:lnTo>
                  <a:lnTo>
                    <a:pt x="5511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53"/>
            <p:cNvSpPr/>
            <p:nvPr/>
          </p:nvSpPr>
          <p:spPr>
            <a:xfrm>
              <a:off x="552150" y="1218725"/>
              <a:ext cx="1273400" cy="1510050"/>
            </a:xfrm>
            <a:custGeom>
              <a:rect b="b" l="l" r="r" t="t"/>
              <a:pathLst>
                <a:path extrusionOk="0" h="60402" w="50936">
                  <a:moveTo>
                    <a:pt x="50530" y="1"/>
                  </a:moveTo>
                  <a:cubicBezTo>
                    <a:pt x="46482" y="1989"/>
                    <a:pt x="42851" y="4692"/>
                    <a:pt x="39862" y="8002"/>
                  </a:cubicBezTo>
                  <a:cubicBezTo>
                    <a:pt x="35076" y="13288"/>
                    <a:pt x="31956" y="20003"/>
                    <a:pt x="28908" y="26456"/>
                  </a:cubicBezTo>
                  <a:cubicBezTo>
                    <a:pt x="27242" y="30052"/>
                    <a:pt x="25479" y="33767"/>
                    <a:pt x="23467" y="37232"/>
                  </a:cubicBezTo>
                  <a:cubicBezTo>
                    <a:pt x="17859" y="46887"/>
                    <a:pt x="9692" y="54662"/>
                    <a:pt x="0" y="60234"/>
                  </a:cubicBezTo>
                  <a:lnTo>
                    <a:pt x="0" y="60401"/>
                  </a:lnTo>
                  <a:cubicBezTo>
                    <a:pt x="9751" y="54817"/>
                    <a:pt x="17955" y="46983"/>
                    <a:pt x="23610" y="37315"/>
                  </a:cubicBezTo>
                  <a:cubicBezTo>
                    <a:pt x="25610" y="33838"/>
                    <a:pt x="27373" y="30135"/>
                    <a:pt x="29039" y="26540"/>
                  </a:cubicBezTo>
                  <a:cubicBezTo>
                    <a:pt x="32064" y="20087"/>
                    <a:pt x="35195" y="13395"/>
                    <a:pt x="39957" y="8145"/>
                  </a:cubicBezTo>
                  <a:cubicBezTo>
                    <a:pt x="43029" y="4751"/>
                    <a:pt x="46768" y="2025"/>
                    <a:pt x="5093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53"/>
            <p:cNvSpPr/>
            <p:nvPr/>
          </p:nvSpPr>
          <p:spPr>
            <a:xfrm>
              <a:off x="552150" y="1218425"/>
              <a:ext cx="1169500" cy="1452600"/>
            </a:xfrm>
            <a:custGeom>
              <a:rect b="b" l="l" r="r" t="t"/>
              <a:pathLst>
                <a:path extrusionOk="0" h="58104" w="46780">
                  <a:moveTo>
                    <a:pt x="46554" y="1"/>
                  </a:moveTo>
                  <a:cubicBezTo>
                    <a:pt x="43517" y="1799"/>
                    <a:pt x="40767" y="4013"/>
                    <a:pt x="38410" y="6609"/>
                  </a:cubicBezTo>
                  <a:cubicBezTo>
                    <a:pt x="33635" y="11895"/>
                    <a:pt x="30516" y="18598"/>
                    <a:pt x="27456" y="25063"/>
                  </a:cubicBezTo>
                  <a:cubicBezTo>
                    <a:pt x="25789" y="28647"/>
                    <a:pt x="24039" y="32374"/>
                    <a:pt x="22027" y="35839"/>
                  </a:cubicBezTo>
                  <a:cubicBezTo>
                    <a:pt x="16681" y="44995"/>
                    <a:pt x="9049" y="52495"/>
                    <a:pt x="0" y="57972"/>
                  </a:cubicBezTo>
                  <a:lnTo>
                    <a:pt x="0" y="58103"/>
                  </a:lnTo>
                  <a:cubicBezTo>
                    <a:pt x="9096" y="52626"/>
                    <a:pt x="16776" y="45090"/>
                    <a:pt x="22134" y="35898"/>
                  </a:cubicBezTo>
                  <a:cubicBezTo>
                    <a:pt x="24146" y="32433"/>
                    <a:pt x="25896" y="28719"/>
                    <a:pt x="27563" y="25123"/>
                  </a:cubicBezTo>
                  <a:cubicBezTo>
                    <a:pt x="30599" y="18682"/>
                    <a:pt x="33731" y="11979"/>
                    <a:pt x="38505" y="6716"/>
                  </a:cubicBezTo>
                  <a:cubicBezTo>
                    <a:pt x="40886" y="4061"/>
                    <a:pt x="43684" y="1811"/>
                    <a:pt x="4678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53"/>
            <p:cNvSpPr/>
            <p:nvPr/>
          </p:nvSpPr>
          <p:spPr>
            <a:xfrm>
              <a:off x="551850" y="1218725"/>
              <a:ext cx="1081100" cy="1397225"/>
            </a:xfrm>
            <a:custGeom>
              <a:rect b="b" l="l" r="r" t="t"/>
              <a:pathLst>
                <a:path extrusionOk="0" h="55889" w="43244">
                  <a:moveTo>
                    <a:pt x="42982" y="1"/>
                  </a:moveTo>
                  <a:cubicBezTo>
                    <a:pt x="40779" y="1525"/>
                    <a:pt x="38767" y="3275"/>
                    <a:pt x="36981" y="5251"/>
                  </a:cubicBezTo>
                  <a:cubicBezTo>
                    <a:pt x="32207" y="10538"/>
                    <a:pt x="29075" y="17253"/>
                    <a:pt x="26027" y="23706"/>
                  </a:cubicBezTo>
                  <a:cubicBezTo>
                    <a:pt x="24360" y="27302"/>
                    <a:pt x="22610" y="31016"/>
                    <a:pt x="20598" y="34481"/>
                  </a:cubicBezTo>
                  <a:cubicBezTo>
                    <a:pt x="15538" y="43149"/>
                    <a:pt x="8418" y="50340"/>
                    <a:pt x="0" y="55722"/>
                  </a:cubicBezTo>
                  <a:lnTo>
                    <a:pt x="0" y="55889"/>
                  </a:lnTo>
                  <a:cubicBezTo>
                    <a:pt x="8501" y="50471"/>
                    <a:pt x="15657" y="43256"/>
                    <a:pt x="20741" y="34529"/>
                  </a:cubicBezTo>
                  <a:cubicBezTo>
                    <a:pt x="22753" y="31064"/>
                    <a:pt x="24515" y="27361"/>
                    <a:pt x="26182" y="23754"/>
                  </a:cubicBezTo>
                  <a:cubicBezTo>
                    <a:pt x="29194" y="17312"/>
                    <a:pt x="32338" y="10609"/>
                    <a:pt x="37100" y="5359"/>
                  </a:cubicBezTo>
                  <a:cubicBezTo>
                    <a:pt x="38922" y="3335"/>
                    <a:pt x="41005" y="1549"/>
                    <a:pt x="43244"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53"/>
            <p:cNvSpPr/>
            <p:nvPr/>
          </p:nvSpPr>
          <p:spPr>
            <a:xfrm>
              <a:off x="551550" y="1219025"/>
              <a:ext cx="997775" cy="1338875"/>
            </a:xfrm>
            <a:custGeom>
              <a:rect b="b" l="l" r="r" t="t"/>
              <a:pathLst>
                <a:path extrusionOk="0" h="53555" w="39911">
                  <a:moveTo>
                    <a:pt x="39672" y="1"/>
                  </a:moveTo>
                  <a:cubicBezTo>
                    <a:pt x="38184" y="1179"/>
                    <a:pt x="36814" y="2477"/>
                    <a:pt x="35540" y="3870"/>
                  </a:cubicBezTo>
                  <a:cubicBezTo>
                    <a:pt x="30754" y="9157"/>
                    <a:pt x="27635" y="15872"/>
                    <a:pt x="24587" y="22325"/>
                  </a:cubicBezTo>
                  <a:cubicBezTo>
                    <a:pt x="22920" y="25921"/>
                    <a:pt x="21158" y="29635"/>
                    <a:pt x="19146" y="33100"/>
                  </a:cubicBezTo>
                  <a:cubicBezTo>
                    <a:pt x="14383" y="41280"/>
                    <a:pt x="7799" y="48102"/>
                    <a:pt x="0" y="53388"/>
                  </a:cubicBezTo>
                  <a:lnTo>
                    <a:pt x="0" y="53555"/>
                  </a:lnTo>
                  <a:cubicBezTo>
                    <a:pt x="7882" y="48221"/>
                    <a:pt x="14502" y="41351"/>
                    <a:pt x="19300" y="33136"/>
                  </a:cubicBezTo>
                  <a:cubicBezTo>
                    <a:pt x="21312" y="29659"/>
                    <a:pt x="23063" y="25956"/>
                    <a:pt x="24730" y="22361"/>
                  </a:cubicBezTo>
                  <a:cubicBezTo>
                    <a:pt x="27754" y="15919"/>
                    <a:pt x="30897" y="9216"/>
                    <a:pt x="35660" y="3965"/>
                  </a:cubicBezTo>
                  <a:cubicBezTo>
                    <a:pt x="36945" y="2513"/>
                    <a:pt x="38374" y="1191"/>
                    <a:pt x="3991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53"/>
            <p:cNvSpPr/>
            <p:nvPr/>
          </p:nvSpPr>
          <p:spPr>
            <a:xfrm>
              <a:off x="551850" y="1218725"/>
              <a:ext cx="920075" cy="1279350"/>
            </a:xfrm>
            <a:custGeom>
              <a:rect b="b" l="l" r="r" t="t"/>
              <a:pathLst>
                <a:path extrusionOk="0" h="51174" w="36803">
                  <a:moveTo>
                    <a:pt x="36600" y="1"/>
                  </a:moveTo>
                  <a:cubicBezTo>
                    <a:pt x="35719" y="787"/>
                    <a:pt x="34886" y="1620"/>
                    <a:pt x="34100" y="2501"/>
                  </a:cubicBezTo>
                  <a:cubicBezTo>
                    <a:pt x="29313" y="7787"/>
                    <a:pt x="26194" y="14491"/>
                    <a:pt x="23146" y="20956"/>
                  </a:cubicBezTo>
                  <a:cubicBezTo>
                    <a:pt x="21479" y="24540"/>
                    <a:pt x="19717" y="28266"/>
                    <a:pt x="17705" y="31731"/>
                  </a:cubicBezTo>
                  <a:cubicBezTo>
                    <a:pt x="13240" y="39398"/>
                    <a:pt x="7168" y="45899"/>
                    <a:pt x="0" y="51031"/>
                  </a:cubicBezTo>
                  <a:lnTo>
                    <a:pt x="0" y="51174"/>
                  </a:lnTo>
                  <a:cubicBezTo>
                    <a:pt x="7227" y="46018"/>
                    <a:pt x="13347" y="39482"/>
                    <a:pt x="17824" y="31778"/>
                  </a:cubicBezTo>
                  <a:cubicBezTo>
                    <a:pt x="19836" y="28314"/>
                    <a:pt x="21598" y="24599"/>
                    <a:pt x="23265" y="21003"/>
                  </a:cubicBezTo>
                  <a:cubicBezTo>
                    <a:pt x="26277" y="14562"/>
                    <a:pt x="29421" y="7859"/>
                    <a:pt x="34183" y="2608"/>
                  </a:cubicBezTo>
                  <a:cubicBezTo>
                    <a:pt x="35016" y="1703"/>
                    <a:pt x="35874" y="822"/>
                    <a:pt x="3680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53"/>
            <p:cNvSpPr/>
            <p:nvPr/>
          </p:nvSpPr>
          <p:spPr>
            <a:xfrm>
              <a:off x="551850" y="1218725"/>
              <a:ext cx="847150" cy="1217750"/>
            </a:xfrm>
            <a:custGeom>
              <a:rect b="b" l="l" r="r" t="t"/>
              <a:pathLst>
                <a:path extrusionOk="0" h="48710" w="33886">
                  <a:moveTo>
                    <a:pt x="33707" y="1"/>
                  </a:moveTo>
                  <a:cubicBezTo>
                    <a:pt x="33350" y="358"/>
                    <a:pt x="32992" y="727"/>
                    <a:pt x="32647" y="1120"/>
                  </a:cubicBezTo>
                  <a:cubicBezTo>
                    <a:pt x="27873" y="6406"/>
                    <a:pt x="24753" y="13110"/>
                    <a:pt x="21693" y="19575"/>
                  </a:cubicBezTo>
                  <a:cubicBezTo>
                    <a:pt x="20027" y="23158"/>
                    <a:pt x="18276" y="26885"/>
                    <a:pt x="16264" y="30350"/>
                  </a:cubicBezTo>
                  <a:cubicBezTo>
                    <a:pt x="12097" y="37482"/>
                    <a:pt x="6549" y="43613"/>
                    <a:pt x="0" y="48566"/>
                  </a:cubicBezTo>
                  <a:lnTo>
                    <a:pt x="0" y="48709"/>
                  </a:lnTo>
                  <a:cubicBezTo>
                    <a:pt x="6596" y="43732"/>
                    <a:pt x="12204" y="37565"/>
                    <a:pt x="16383" y="30374"/>
                  </a:cubicBezTo>
                  <a:cubicBezTo>
                    <a:pt x="18395" y="26909"/>
                    <a:pt x="20146" y="23206"/>
                    <a:pt x="21812" y="19598"/>
                  </a:cubicBezTo>
                  <a:cubicBezTo>
                    <a:pt x="24837" y="13157"/>
                    <a:pt x="27980" y="6466"/>
                    <a:pt x="32742" y="1203"/>
                  </a:cubicBezTo>
                  <a:cubicBezTo>
                    <a:pt x="33111" y="787"/>
                    <a:pt x="33504" y="394"/>
                    <a:pt x="3388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53"/>
            <p:cNvSpPr/>
            <p:nvPr/>
          </p:nvSpPr>
          <p:spPr>
            <a:xfrm>
              <a:off x="552150" y="1218725"/>
              <a:ext cx="779275" cy="1156125"/>
            </a:xfrm>
            <a:custGeom>
              <a:rect b="b" l="l" r="r" t="t"/>
              <a:pathLst>
                <a:path extrusionOk="0" h="46245" w="31171">
                  <a:moveTo>
                    <a:pt x="30956" y="1"/>
                  </a:moveTo>
                  <a:cubicBezTo>
                    <a:pt x="26313" y="5240"/>
                    <a:pt x="23253" y="11824"/>
                    <a:pt x="20253" y="18170"/>
                  </a:cubicBezTo>
                  <a:cubicBezTo>
                    <a:pt x="18586" y="21765"/>
                    <a:pt x="16836" y="25480"/>
                    <a:pt x="14823" y="28945"/>
                  </a:cubicBezTo>
                  <a:cubicBezTo>
                    <a:pt x="10966" y="35553"/>
                    <a:pt x="5929" y="41292"/>
                    <a:pt x="0" y="46054"/>
                  </a:cubicBezTo>
                  <a:lnTo>
                    <a:pt x="0" y="46245"/>
                  </a:lnTo>
                  <a:cubicBezTo>
                    <a:pt x="5965" y="41446"/>
                    <a:pt x="11061" y="35672"/>
                    <a:pt x="14942" y="29028"/>
                  </a:cubicBezTo>
                  <a:cubicBezTo>
                    <a:pt x="16955" y="25552"/>
                    <a:pt x="18705" y="21849"/>
                    <a:pt x="20372" y="18253"/>
                  </a:cubicBezTo>
                  <a:cubicBezTo>
                    <a:pt x="23384" y="11883"/>
                    <a:pt x="26480" y="5240"/>
                    <a:pt x="3117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53"/>
            <p:cNvSpPr/>
            <p:nvPr/>
          </p:nvSpPr>
          <p:spPr>
            <a:xfrm>
              <a:off x="552150" y="1218725"/>
              <a:ext cx="714100" cy="1091825"/>
            </a:xfrm>
            <a:custGeom>
              <a:rect b="b" l="l" r="r" t="t"/>
              <a:pathLst>
                <a:path extrusionOk="0" h="43673" w="28564">
                  <a:moveTo>
                    <a:pt x="28373" y="1"/>
                  </a:moveTo>
                  <a:cubicBezTo>
                    <a:pt x="24348" y="5001"/>
                    <a:pt x="21550" y="11002"/>
                    <a:pt x="18812" y="16824"/>
                  </a:cubicBezTo>
                  <a:cubicBezTo>
                    <a:pt x="17145" y="20408"/>
                    <a:pt x="15395" y="24123"/>
                    <a:pt x="13383" y="27588"/>
                  </a:cubicBezTo>
                  <a:cubicBezTo>
                    <a:pt x="9858" y="33648"/>
                    <a:pt x="5298" y="38994"/>
                    <a:pt x="0" y="43506"/>
                  </a:cubicBezTo>
                  <a:lnTo>
                    <a:pt x="0" y="43673"/>
                  </a:lnTo>
                  <a:cubicBezTo>
                    <a:pt x="5358" y="39125"/>
                    <a:pt x="9942" y="33755"/>
                    <a:pt x="13514" y="27635"/>
                  </a:cubicBezTo>
                  <a:cubicBezTo>
                    <a:pt x="15526" y="24170"/>
                    <a:pt x="17276" y="20468"/>
                    <a:pt x="18943" y="16860"/>
                  </a:cubicBezTo>
                  <a:cubicBezTo>
                    <a:pt x="21681" y="11026"/>
                    <a:pt x="24515" y="5001"/>
                    <a:pt x="28563"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53"/>
            <p:cNvSpPr/>
            <p:nvPr/>
          </p:nvSpPr>
          <p:spPr>
            <a:xfrm>
              <a:off x="552150" y="1218725"/>
              <a:ext cx="650700" cy="1025150"/>
            </a:xfrm>
            <a:custGeom>
              <a:rect b="b" l="l" r="r" t="t"/>
              <a:pathLst>
                <a:path extrusionOk="0" h="41006" w="26028">
                  <a:moveTo>
                    <a:pt x="25849" y="1"/>
                  </a:moveTo>
                  <a:cubicBezTo>
                    <a:pt x="22396" y="4704"/>
                    <a:pt x="19860" y="10133"/>
                    <a:pt x="17371" y="15419"/>
                  </a:cubicBezTo>
                  <a:cubicBezTo>
                    <a:pt x="15704" y="19003"/>
                    <a:pt x="13942" y="22730"/>
                    <a:pt x="11942" y="26194"/>
                  </a:cubicBezTo>
                  <a:cubicBezTo>
                    <a:pt x="8727" y="31707"/>
                    <a:pt x="4679" y="36601"/>
                    <a:pt x="0" y="40827"/>
                  </a:cubicBezTo>
                  <a:lnTo>
                    <a:pt x="0" y="41006"/>
                  </a:lnTo>
                  <a:cubicBezTo>
                    <a:pt x="4739" y="36743"/>
                    <a:pt x="8823" y="31802"/>
                    <a:pt x="12073" y="26242"/>
                  </a:cubicBezTo>
                  <a:cubicBezTo>
                    <a:pt x="14085" y="22777"/>
                    <a:pt x="15835" y="19063"/>
                    <a:pt x="17502" y="15467"/>
                  </a:cubicBezTo>
                  <a:cubicBezTo>
                    <a:pt x="19991" y="10169"/>
                    <a:pt x="22551" y="4704"/>
                    <a:pt x="26027"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53"/>
            <p:cNvSpPr/>
            <p:nvPr/>
          </p:nvSpPr>
          <p:spPr>
            <a:xfrm>
              <a:off x="552150" y="1218425"/>
              <a:ext cx="590275" cy="957600"/>
            </a:xfrm>
            <a:custGeom>
              <a:rect b="b" l="l" r="r" t="t"/>
              <a:pathLst>
                <a:path extrusionOk="0" h="38304" w="23611">
                  <a:moveTo>
                    <a:pt x="23455" y="1"/>
                  </a:moveTo>
                  <a:cubicBezTo>
                    <a:pt x="20479" y="4370"/>
                    <a:pt x="18193" y="9288"/>
                    <a:pt x="15943" y="14062"/>
                  </a:cubicBezTo>
                  <a:cubicBezTo>
                    <a:pt x="14276" y="17646"/>
                    <a:pt x="12514" y="21373"/>
                    <a:pt x="10513" y="24837"/>
                  </a:cubicBezTo>
                  <a:cubicBezTo>
                    <a:pt x="7620" y="29778"/>
                    <a:pt x="4084" y="34231"/>
                    <a:pt x="0" y="38148"/>
                  </a:cubicBezTo>
                  <a:lnTo>
                    <a:pt x="0" y="38303"/>
                  </a:lnTo>
                  <a:cubicBezTo>
                    <a:pt x="4120" y="34362"/>
                    <a:pt x="7692" y="29874"/>
                    <a:pt x="10609" y="24885"/>
                  </a:cubicBezTo>
                  <a:cubicBezTo>
                    <a:pt x="12621" y="21420"/>
                    <a:pt x="14383" y="17705"/>
                    <a:pt x="16050" y="14110"/>
                  </a:cubicBezTo>
                  <a:cubicBezTo>
                    <a:pt x="18288" y="9312"/>
                    <a:pt x="20598" y="4394"/>
                    <a:pt x="2361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53"/>
            <p:cNvSpPr/>
            <p:nvPr/>
          </p:nvSpPr>
          <p:spPr>
            <a:xfrm>
              <a:off x="552150" y="1218725"/>
              <a:ext cx="531625" cy="888225"/>
            </a:xfrm>
            <a:custGeom>
              <a:rect b="b" l="l" r="r" t="t"/>
              <a:pathLst>
                <a:path extrusionOk="0" h="35529" w="21265">
                  <a:moveTo>
                    <a:pt x="21086" y="1"/>
                  </a:moveTo>
                  <a:cubicBezTo>
                    <a:pt x="18550" y="4001"/>
                    <a:pt x="16490" y="8395"/>
                    <a:pt x="14478" y="12669"/>
                  </a:cubicBezTo>
                  <a:cubicBezTo>
                    <a:pt x="12811" y="16253"/>
                    <a:pt x="11061" y="19979"/>
                    <a:pt x="9049" y="23444"/>
                  </a:cubicBezTo>
                  <a:cubicBezTo>
                    <a:pt x="6525" y="27790"/>
                    <a:pt x="3465" y="31743"/>
                    <a:pt x="0" y="35303"/>
                  </a:cubicBezTo>
                  <a:lnTo>
                    <a:pt x="0" y="35529"/>
                  </a:lnTo>
                  <a:cubicBezTo>
                    <a:pt x="3512" y="31921"/>
                    <a:pt x="6608" y="27921"/>
                    <a:pt x="9168" y="23516"/>
                  </a:cubicBezTo>
                  <a:cubicBezTo>
                    <a:pt x="11180" y="20051"/>
                    <a:pt x="12930" y="16348"/>
                    <a:pt x="14597" y="12740"/>
                  </a:cubicBezTo>
                  <a:cubicBezTo>
                    <a:pt x="16621" y="8442"/>
                    <a:pt x="18693" y="4025"/>
                    <a:pt x="212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53"/>
            <p:cNvSpPr/>
            <p:nvPr/>
          </p:nvSpPr>
          <p:spPr>
            <a:xfrm>
              <a:off x="552450" y="1218425"/>
              <a:ext cx="473875" cy="814725"/>
            </a:xfrm>
            <a:custGeom>
              <a:rect b="b" l="l" r="r" t="t"/>
              <a:pathLst>
                <a:path extrusionOk="0" h="32589" w="18955">
                  <a:moveTo>
                    <a:pt x="18788" y="1"/>
                  </a:moveTo>
                  <a:cubicBezTo>
                    <a:pt x="16633" y="3632"/>
                    <a:pt x="14811" y="7502"/>
                    <a:pt x="13025" y="11300"/>
                  </a:cubicBezTo>
                  <a:cubicBezTo>
                    <a:pt x="11359" y="14884"/>
                    <a:pt x="9608" y="18598"/>
                    <a:pt x="7596" y="22075"/>
                  </a:cubicBezTo>
                  <a:cubicBezTo>
                    <a:pt x="5417" y="25790"/>
                    <a:pt x="2881" y="29243"/>
                    <a:pt x="0" y="32386"/>
                  </a:cubicBezTo>
                  <a:lnTo>
                    <a:pt x="0" y="32588"/>
                  </a:lnTo>
                  <a:cubicBezTo>
                    <a:pt x="2905" y="29409"/>
                    <a:pt x="5513" y="25909"/>
                    <a:pt x="7715" y="22135"/>
                  </a:cubicBezTo>
                  <a:cubicBezTo>
                    <a:pt x="9727" y="18658"/>
                    <a:pt x="11478" y="14955"/>
                    <a:pt x="13145" y="11359"/>
                  </a:cubicBezTo>
                  <a:cubicBezTo>
                    <a:pt x="14930" y="7549"/>
                    <a:pt x="16764" y="3644"/>
                    <a:pt x="1895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53"/>
            <p:cNvSpPr/>
            <p:nvPr/>
          </p:nvSpPr>
          <p:spPr>
            <a:xfrm>
              <a:off x="552450" y="1218425"/>
              <a:ext cx="418225" cy="739700"/>
            </a:xfrm>
            <a:custGeom>
              <a:rect b="b" l="l" r="r" t="t"/>
              <a:pathLst>
                <a:path extrusionOk="0" h="29588" w="16729">
                  <a:moveTo>
                    <a:pt x="16574" y="1"/>
                  </a:moveTo>
                  <a:cubicBezTo>
                    <a:pt x="14752" y="3216"/>
                    <a:pt x="13156" y="6585"/>
                    <a:pt x="11609" y="9907"/>
                  </a:cubicBezTo>
                  <a:cubicBezTo>
                    <a:pt x="9942" y="13503"/>
                    <a:pt x="8192" y="17217"/>
                    <a:pt x="6179" y="20682"/>
                  </a:cubicBezTo>
                  <a:cubicBezTo>
                    <a:pt x="4382" y="23778"/>
                    <a:pt x="2310" y="26683"/>
                    <a:pt x="0" y="29374"/>
                  </a:cubicBezTo>
                  <a:lnTo>
                    <a:pt x="0" y="29588"/>
                  </a:lnTo>
                  <a:cubicBezTo>
                    <a:pt x="2322" y="26873"/>
                    <a:pt x="4441" y="23920"/>
                    <a:pt x="6287" y="20777"/>
                  </a:cubicBezTo>
                  <a:cubicBezTo>
                    <a:pt x="8287" y="17313"/>
                    <a:pt x="10049" y="13598"/>
                    <a:pt x="11716" y="10002"/>
                  </a:cubicBezTo>
                  <a:cubicBezTo>
                    <a:pt x="13299" y="6668"/>
                    <a:pt x="14883" y="3239"/>
                    <a:pt x="16728"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53"/>
            <p:cNvSpPr/>
            <p:nvPr/>
          </p:nvSpPr>
          <p:spPr>
            <a:xfrm>
              <a:off x="552150" y="1218425"/>
              <a:ext cx="363150" cy="662025"/>
            </a:xfrm>
            <a:custGeom>
              <a:rect b="b" l="l" r="r" t="t"/>
              <a:pathLst>
                <a:path extrusionOk="0" h="26481" w="14526">
                  <a:moveTo>
                    <a:pt x="14359" y="1"/>
                  </a:moveTo>
                  <a:cubicBezTo>
                    <a:pt x="12859" y="2799"/>
                    <a:pt x="11490" y="5692"/>
                    <a:pt x="10156" y="8538"/>
                  </a:cubicBezTo>
                  <a:cubicBezTo>
                    <a:pt x="8489" y="12133"/>
                    <a:pt x="6727" y="15848"/>
                    <a:pt x="4715" y="19313"/>
                  </a:cubicBezTo>
                  <a:cubicBezTo>
                    <a:pt x="3310" y="21742"/>
                    <a:pt x="1727" y="24063"/>
                    <a:pt x="0" y="26254"/>
                  </a:cubicBezTo>
                  <a:lnTo>
                    <a:pt x="0" y="26480"/>
                  </a:lnTo>
                  <a:cubicBezTo>
                    <a:pt x="1774" y="24254"/>
                    <a:pt x="3381" y="21896"/>
                    <a:pt x="4834" y="19408"/>
                  </a:cubicBezTo>
                  <a:cubicBezTo>
                    <a:pt x="6846" y="15943"/>
                    <a:pt x="8608" y="12229"/>
                    <a:pt x="10275" y="8633"/>
                  </a:cubicBezTo>
                  <a:cubicBezTo>
                    <a:pt x="11621" y="5763"/>
                    <a:pt x="12990" y="2823"/>
                    <a:pt x="1452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53"/>
            <p:cNvSpPr/>
            <p:nvPr/>
          </p:nvSpPr>
          <p:spPr>
            <a:xfrm>
              <a:off x="551850" y="1218725"/>
              <a:ext cx="308400" cy="580175"/>
            </a:xfrm>
            <a:custGeom>
              <a:rect b="b" l="l" r="r" t="t"/>
              <a:pathLst>
                <a:path extrusionOk="0" h="23207" w="12336">
                  <a:moveTo>
                    <a:pt x="12204" y="1"/>
                  </a:moveTo>
                  <a:cubicBezTo>
                    <a:pt x="10978" y="2370"/>
                    <a:pt x="9847" y="4775"/>
                    <a:pt x="8716" y="7168"/>
                  </a:cubicBezTo>
                  <a:cubicBezTo>
                    <a:pt x="7049" y="10764"/>
                    <a:pt x="5298" y="14479"/>
                    <a:pt x="3286" y="17955"/>
                  </a:cubicBezTo>
                  <a:cubicBezTo>
                    <a:pt x="2274" y="19694"/>
                    <a:pt x="1167" y="21372"/>
                    <a:pt x="0" y="22992"/>
                  </a:cubicBezTo>
                  <a:lnTo>
                    <a:pt x="0" y="23206"/>
                  </a:lnTo>
                  <a:cubicBezTo>
                    <a:pt x="1215" y="21527"/>
                    <a:pt x="2346" y="19801"/>
                    <a:pt x="3393" y="18015"/>
                  </a:cubicBezTo>
                  <a:cubicBezTo>
                    <a:pt x="5406" y="14538"/>
                    <a:pt x="7156" y="10835"/>
                    <a:pt x="8823" y="7240"/>
                  </a:cubicBezTo>
                  <a:cubicBezTo>
                    <a:pt x="9954" y="4823"/>
                    <a:pt x="11097" y="2394"/>
                    <a:pt x="1233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53"/>
            <p:cNvSpPr/>
            <p:nvPr/>
          </p:nvSpPr>
          <p:spPr>
            <a:xfrm>
              <a:off x="552150" y="1218725"/>
              <a:ext cx="255400" cy="494150"/>
            </a:xfrm>
            <a:custGeom>
              <a:rect b="b" l="l" r="r" t="t"/>
              <a:pathLst>
                <a:path extrusionOk="0" h="19766" w="10216">
                  <a:moveTo>
                    <a:pt x="10049" y="1"/>
                  </a:moveTo>
                  <a:cubicBezTo>
                    <a:pt x="9085" y="1918"/>
                    <a:pt x="8168" y="3870"/>
                    <a:pt x="7263" y="5811"/>
                  </a:cubicBezTo>
                  <a:cubicBezTo>
                    <a:pt x="5596" y="9395"/>
                    <a:pt x="3846" y="13110"/>
                    <a:pt x="1834" y="16586"/>
                  </a:cubicBezTo>
                  <a:cubicBezTo>
                    <a:pt x="1250" y="17574"/>
                    <a:pt x="643" y="18563"/>
                    <a:pt x="0" y="19515"/>
                  </a:cubicBezTo>
                  <a:lnTo>
                    <a:pt x="0" y="19765"/>
                  </a:lnTo>
                  <a:cubicBezTo>
                    <a:pt x="691" y="18741"/>
                    <a:pt x="1346" y="17693"/>
                    <a:pt x="1965" y="16622"/>
                  </a:cubicBezTo>
                  <a:cubicBezTo>
                    <a:pt x="3977" y="13157"/>
                    <a:pt x="5727" y="9454"/>
                    <a:pt x="7394" y="5847"/>
                  </a:cubicBezTo>
                  <a:cubicBezTo>
                    <a:pt x="8299" y="3918"/>
                    <a:pt x="9227" y="1953"/>
                    <a:pt x="1021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38">
    <p:spTree>
      <p:nvGrpSpPr>
        <p:cNvPr id="2502" name="Shape 2502"/>
        <p:cNvGrpSpPr/>
        <p:nvPr/>
      </p:nvGrpSpPr>
      <p:grpSpPr>
        <a:xfrm>
          <a:off x="0" y="0"/>
          <a:ext cx="0" cy="0"/>
          <a:chOff x="0" y="0"/>
          <a:chExt cx="0" cy="0"/>
        </a:xfrm>
      </p:grpSpPr>
      <p:grpSp>
        <p:nvGrpSpPr>
          <p:cNvPr id="2503" name="Google Shape;2503;p54"/>
          <p:cNvGrpSpPr/>
          <p:nvPr/>
        </p:nvGrpSpPr>
        <p:grpSpPr>
          <a:xfrm>
            <a:off x="7202889" y="-21"/>
            <a:ext cx="1941158" cy="5143486"/>
            <a:chOff x="2771175" y="2473050"/>
            <a:chExt cx="613475" cy="1625525"/>
          </a:xfrm>
        </p:grpSpPr>
        <p:sp>
          <p:nvSpPr>
            <p:cNvPr id="2504" name="Google Shape;2504;p54"/>
            <p:cNvSpPr/>
            <p:nvPr/>
          </p:nvSpPr>
          <p:spPr>
            <a:xfrm>
              <a:off x="2771175" y="2473050"/>
              <a:ext cx="613200" cy="1625525"/>
            </a:xfrm>
            <a:custGeom>
              <a:rect b="b" l="l" r="r" t="t"/>
              <a:pathLst>
                <a:path extrusionOk="0" h="65021" w="24528">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54"/>
            <p:cNvSpPr/>
            <p:nvPr/>
          </p:nvSpPr>
          <p:spPr>
            <a:xfrm>
              <a:off x="2811350" y="2473650"/>
              <a:ext cx="573025" cy="1468650"/>
            </a:xfrm>
            <a:custGeom>
              <a:rect b="b" l="l" r="r" t="t"/>
              <a:pathLst>
                <a:path extrusionOk="0" h="58746" w="22921">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54"/>
            <p:cNvSpPr/>
            <p:nvPr/>
          </p:nvSpPr>
          <p:spPr>
            <a:xfrm>
              <a:off x="2851825" y="2473650"/>
              <a:ext cx="532550" cy="1401375"/>
            </a:xfrm>
            <a:custGeom>
              <a:rect b="b" l="l" r="r" t="t"/>
              <a:pathLst>
                <a:path extrusionOk="0" h="56055" w="21302">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54"/>
            <p:cNvSpPr/>
            <p:nvPr/>
          </p:nvSpPr>
          <p:spPr>
            <a:xfrm>
              <a:off x="2892600" y="2473650"/>
              <a:ext cx="492050" cy="1352575"/>
            </a:xfrm>
            <a:custGeom>
              <a:rect b="b" l="l" r="r" t="t"/>
              <a:pathLst>
                <a:path extrusionOk="0" h="54103" w="19682">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54"/>
            <p:cNvSpPr/>
            <p:nvPr/>
          </p:nvSpPr>
          <p:spPr>
            <a:xfrm>
              <a:off x="2932800" y="2473050"/>
              <a:ext cx="451575" cy="1312975"/>
            </a:xfrm>
            <a:custGeom>
              <a:rect b="b" l="l" r="r" t="t"/>
              <a:pathLst>
                <a:path extrusionOk="0" h="52519" w="18063">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54"/>
            <p:cNvSpPr/>
            <p:nvPr/>
          </p:nvSpPr>
          <p:spPr>
            <a:xfrm>
              <a:off x="2973275" y="2473350"/>
              <a:ext cx="411100" cy="1277275"/>
            </a:xfrm>
            <a:custGeom>
              <a:rect b="b" l="l" r="r" t="t"/>
              <a:pathLst>
                <a:path extrusionOk="0" h="51091" w="16444">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54"/>
            <p:cNvSpPr/>
            <p:nvPr/>
          </p:nvSpPr>
          <p:spPr>
            <a:xfrm>
              <a:off x="3013750" y="2473350"/>
              <a:ext cx="370900" cy="1244525"/>
            </a:xfrm>
            <a:custGeom>
              <a:rect b="b" l="l" r="r" t="t"/>
              <a:pathLst>
                <a:path extrusionOk="0" h="49781" w="14836">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54"/>
            <p:cNvSpPr/>
            <p:nvPr/>
          </p:nvSpPr>
          <p:spPr>
            <a:xfrm>
              <a:off x="3053950" y="2473350"/>
              <a:ext cx="330700" cy="1212675"/>
            </a:xfrm>
            <a:custGeom>
              <a:rect b="b" l="l" r="r" t="t"/>
              <a:pathLst>
                <a:path extrusionOk="0" h="48507" w="13228">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54"/>
            <p:cNvSpPr/>
            <p:nvPr/>
          </p:nvSpPr>
          <p:spPr>
            <a:xfrm>
              <a:off x="3094425" y="2473050"/>
              <a:ext cx="290225" cy="1179925"/>
            </a:xfrm>
            <a:custGeom>
              <a:rect b="b" l="l" r="r" t="t"/>
              <a:pathLst>
                <a:path extrusionOk="0" h="47197" w="11609">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54"/>
            <p:cNvSpPr/>
            <p:nvPr/>
          </p:nvSpPr>
          <p:spPr>
            <a:xfrm>
              <a:off x="3135200" y="2473350"/>
              <a:ext cx="249450" cy="1144500"/>
            </a:xfrm>
            <a:custGeom>
              <a:rect b="b" l="l" r="r" t="t"/>
              <a:pathLst>
                <a:path extrusionOk="0" h="45780" w="9978">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54"/>
            <p:cNvSpPr/>
            <p:nvPr/>
          </p:nvSpPr>
          <p:spPr>
            <a:xfrm>
              <a:off x="3175375" y="2473350"/>
              <a:ext cx="209275" cy="1104625"/>
            </a:xfrm>
            <a:custGeom>
              <a:rect b="b" l="l" r="r" t="t"/>
              <a:pathLst>
                <a:path extrusionOk="0" h="44185" w="8371">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54"/>
            <p:cNvSpPr/>
            <p:nvPr/>
          </p:nvSpPr>
          <p:spPr>
            <a:xfrm>
              <a:off x="3215875" y="2473350"/>
              <a:ext cx="168775" cy="1056700"/>
            </a:xfrm>
            <a:custGeom>
              <a:rect b="b" l="l" r="r" t="t"/>
              <a:pathLst>
                <a:path extrusionOk="0" h="42268" w="6751">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54"/>
            <p:cNvSpPr/>
            <p:nvPr/>
          </p:nvSpPr>
          <p:spPr>
            <a:xfrm>
              <a:off x="3256050" y="2498050"/>
              <a:ext cx="128325" cy="971875"/>
            </a:xfrm>
            <a:custGeom>
              <a:rect b="b" l="l" r="r" t="t"/>
              <a:pathLst>
                <a:path extrusionOk="0" h="38875" w="5133">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54"/>
            <p:cNvSpPr/>
            <p:nvPr/>
          </p:nvSpPr>
          <p:spPr>
            <a:xfrm>
              <a:off x="3296525" y="2591225"/>
              <a:ext cx="88125" cy="800725"/>
            </a:xfrm>
            <a:custGeom>
              <a:rect b="b" l="l" r="r" t="t"/>
              <a:pathLst>
                <a:path extrusionOk="0" h="32029" w="3525">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54"/>
            <p:cNvSpPr/>
            <p:nvPr/>
          </p:nvSpPr>
          <p:spPr>
            <a:xfrm>
              <a:off x="3339700" y="2726350"/>
              <a:ext cx="44675" cy="553075"/>
            </a:xfrm>
            <a:custGeom>
              <a:rect b="b" l="l" r="r" t="t"/>
              <a:pathLst>
                <a:path extrusionOk="0" h="22123" w="1787">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9" name="Google Shape;2519;p54"/>
          <p:cNvGrpSpPr/>
          <p:nvPr/>
        </p:nvGrpSpPr>
        <p:grpSpPr>
          <a:xfrm flipH="1">
            <a:off x="-61" y="-21"/>
            <a:ext cx="1941158" cy="5143486"/>
            <a:chOff x="2771175" y="2473050"/>
            <a:chExt cx="613475" cy="1625525"/>
          </a:xfrm>
        </p:grpSpPr>
        <p:sp>
          <p:nvSpPr>
            <p:cNvPr id="2520" name="Google Shape;2520;p54"/>
            <p:cNvSpPr/>
            <p:nvPr/>
          </p:nvSpPr>
          <p:spPr>
            <a:xfrm>
              <a:off x="2771175" y="2473050"/>
              <a:ext cx="613200" cy="1625525"/>
            </a:xfrm>
            <a:custGeom>
              <a:rect b="b" l="l" r="r" t="t"/>
              <a:pathLst>
                <a:path extrusionOk="0" h="65021" w="24528">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54"/>
            <p:cNvSpPr/>
            <p:nvPr/>
          </p:nvSpPr>
          <p:spPr>
            <a:xfrm>
              <a:off x="2811350" y="2473650"/>
              <a:ext cx="573025" cy="1468650"/>
            </a:xfrm>
            <a:custGeom>
              <a:rect b="b" l="l" r="r" t="t"/>
              <a:pathLst>
                <a:path extrusionOk="0" h="58746" w="22921">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54"/>
            <p:cNvSpPr/>
            <p:nvPr/>
          </p:nvSpPr>
          <p:spPr>
            <a:xfrm>
              <a:off x="2851825" y="2473650"/>
              <a:ext cx="532550" cy="1401375"/>
            </a:xfrm>
            <a:custGeom>
              <a:rect b="b" l="l" r="r" t="t"/>
              <a:pathLst>
                <a:path extrusionOk="0" h="56055" w="21302">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54"/>
            <p:cNvSpPr/>
            <p:nvPr/>
          </p:nvSpPr>
          <p:spPr>
            <a:xfrm>
              <a:off x="2892600" y="2473650"/>
              <a:ext cx="492050" cy="1352575"/>
            </a:xfrm>
            <a:custGeom>
              <a:rect b="b" l="l" r="r" t="t"/>
              <a:pathLst>
                <a:path extrusionOk="0" h="54103" w="19682">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54"/>
            <p:cNvSpPr/>
            <p:nvPr/>
          </p:nvSpPr>
          <p:spPr>
            <a:xfrm>
              <a:off x="2932800" y="2473050"/>
              <a:ext cx="451575" cy="1312975"/>
            </a:xfrm>
            <a:custGeom>
              <a:rect b="b" l="l" r="r" t="t"/>
              <a:pathLst>
                <a:path extrusionOk="0" h="52519" w="18063">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54"/>
            <p:cNvSpPr/>
            <p:nvPr/>
          </p:nvSpPr>
          <p:spPr>
            <a:xfrm>
              <a:off x="2973275" y="2473350"/>
              <a:ext cx="411100" cy="1277275"/>
            </a:xfrm>
            <a:custGeom>
              <a:rect b="b" l="l" r="r" t="t"/>
              <a:pathLst>
                <a:path extrusionOk="0" h="51091" w="16444">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54"/>
            <p:cNvSpPr/>
            <p:nvPr/>
          </p:nvSpPr>
          <p:spPr>
            <a:xfrm>
              <a:off x="3013750" y="2473350"/>
              <a:ext cx="370900" cy="1244525"/>
            </a:xfrm>
            <a:custGeom>
              <a:rect b="b" l="l" r="r" t="t"/>
              <a:pathLst>
                <a:path extrusionOk="0" h="49781" w="14836">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54"/>
            <p:cNvSpPr/>
            <p:nvPr/>
          </p:nvSpPr>
          <p:spPr>
            <a:xfrm>
              <a:off x="3053950" y="2473350"/>
              <a:ext cx="330700" cy="1212675"/>
            </a:xfrm>
            <a:custGeom>
              <a:rect b="b" l="l" r="r" t="t"/>
              <a:pathLst>
                <a:path extrusionOk="0" h="48507" w="13228">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54"/>
            <p:cNvSpPr/>
            <p:nvPr/>
          </p:nvSpPr>
          <p:spPr>
            <a:xfrm>
              <a:off x="3094425" y="2473050"/>
              <a:ext cx="290225" cy="1179925"/>
            </a:xfrm>
            <a:custGeom>
              <a:rect b="b" l="l" r="r" t="t"/>
              <a:pathLst>
                <a:path extrusionOk="0" h="47197" w="11609">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54"/>
            <p:cNvSpPr/>
            <p:nvPr/>
          </p:nvSpPr>
          <p:spPr>
            <a:xfrm>
              <a:off x="3135200" y="2473350"/>
              <a:ext cx="249450" cy="1144500"/>
            </a:xfrm>
            <a:custGeom>
              <a:rect b="b" l="l" r="r" t="t"/>
              <a:pathLst>
                <a:path extrusionOk="0" h="45780" w="9978">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54"/>
            <p:cNvSpPr/>
            <p:nvPr/>
          </p:nvSpPr>
          <p:spPr>
            <a:xfrm>
              <a:off x="3175375" y="2473350"/>
              <a:ext cx="209275" cy="1104625"/>
            </a:xfrm>
            <a:custGeom>
              <a:rect b="b" l="l" r="r" t="t"/>
              <a:pathLst>
                <a:path extrusionOk="0" h="44185" w="8371">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54"/>
            <p:cNvSpPr/>
            <p:nvPr/>
          </p:nvSpPr>
          <p:spPr>
            <a:xfrm>
              <a:off x="3215875" y="2473350"/>
              <a:ext cx="168775" cy="1056700"/>
            </a:xfrm>
            <a:custGeom>
              <a:rect b="b" l="l" r="r" t="t"/>
              <a:pathLst>
                <a:path extrusionOk="0" h="42268" w="6751">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54"/>
            <p:cNvSpPr/>
            <p:nvPr/>
          </p:nvSpPr>
          <p:spPr>
            <a:xfrm>
              <a:off x="3256050" y="2498050"/>
              <a:ext cx="128325" cy="971875"/>
            </a:xfrm>
            <a:custGeom>
              <a:rect b="b" l="l" r="r" t="t"/>
              <a:pathLst>
                <a:path extrusionOk="0" h="38875" w="5133">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54"/>
            <p:cNvSpPr/>
            <p:nvPr/>
          </p:nvSpPr>
          <p:spPr>
            <a:xfrm>
              <a:off x="3296525" y="2591225"/>
              <a:ext cx="88125" cy="800725"/>
            </a:xfrm>
            <a:custGeom>
              <a:rect b="b" l="l" r="r" t="t"/>
              <a:pathLst>
                <a:path extrusionOk="0" h="32029" w="3525">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54"/>
            <p:cNvSpPr/>
            <p:nvPr/>
          </p:nvSpPr>
          <p:spPr>
            <a:xfrm>
              <a:off x="3339700" y="2726350"/>
              <a:ext cx="44675" cy="553075"/>
            </a:xfrm>
            <a:custGeom>
              <a:rect b="b" l="l" r="r" t="t"/>
              <a:pathLst>
                <a:path extrusionOk="0" h="22123" w="1787">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5">
  <p:cSld name="CUSTOM_39">
    <p:spTree>
      <p:nvGrpSpPr>
        <p:cNvPr id="2535" name="Shape 2535"/>
        <p:cNvGrpSpPr/>
        <p:nvPr/>
      </p:nvGrpSpPr>
      <p:grpSpPr>
        <a:xfrm>
          <a:off x="0" y="0"/>
          <a:ext cx="0" cy="0"/>
          <a:chOff x="0" y="0"/>
          <a:chExt cx="0" cy="0"/>
        </a:xfrm>
      </p:grpSpPr>
      <p:grpSp>
        <p:nvGrpSpPr>
          <p:cNvPr id="2536" name="Google Shape;2536;p55"/>
          <p:cNvGrpSpPr/>
          <p:nvPr/>
        </p:nvGrpSpPr>
        <p:grpSpPr>
          <a:xfrm flipH="1" rot="10800000">
            <a:off x="-13" y="7"/>
            <a:ext cx="9142584" cy="1688125"/>
            <a:chOff x="410450" y="2958175"/>
            <a:chExt cx="1976775" cy="365000"/>
          </a:xfrm>
        </p:grpSpPr>
        <p:sp>
          <p:nvSpPr>
            <p:cNvPr id="2537" name="Google Shape;2537;p55"/>
            <p:cNvSpPr/>
            <p:nvPr/>
          </p:nvSpPr>
          <p:spPr>
            <a:xfrm>
              <a:off x="410750" y="3128425"/>
              <a:ext cx="850125" cy="190000"/>
            </a:xfrm>
            <a:custGeom>
              <a:rect b="b" l="l" r="r" t="t"/>
              <a:pathLst>
                <a:path extrusionOk="0" h="7600" w="34005">
                  <a:moveTo>
                    <a:pt x="6664" y="1"/>
                  </a:moveTo>
                  <a:cubicBezTo>
                    <a:pt x="4749" y="1"/>
                    <a:pt x="2976" y="280"/>
                    <a:pt x="1358" y="837"/>
                  </a:cubicBezTo>
                  <a:cubicBezTo>
                    <a:pt x="894" y="1003"/>
                    <a:pt x="429" y="1194"/>
                    <a:pt x="1" y="1420"/>
                  </a:cubicBezTo>
                  <a:lnTo>
                    <a:pt x="1" y="1479"/>
                  </a:lnTo>
                  <a:cubicBezTo>
                    <a:pt x="453" y="1253"/>
                    <a:pt x="906" y="1063"/>
                    <a:pt x="1382" y="896"/>
                  </a:cubicBezTo>
                  <a:cubicBezTo>
                    <a:pt x="2989" y="331"/>
                    <a:pt x="4751" y="50"/>
                    <a:pt x="6653" y="50"/>
                  </a:cubicBezTo>
                  <a:cubicBezTo>
                    <a:pt x="9120" y="50"/>
                    <a:pt x="11824" y="522"/>
                    <a:pt x="14741" y="1456"/>
                  </a:cubicBezTo>
                  <a:cubicBezTo>
                    <a:pt x="16919" y="2146"/>
                    <a:pt x="19063" y="3039"/>
                    <a:pt x="21146" y="3896"/>
                  </a:cubicBezTo>
                  <a:cubicBezTo>
                    <a:pt x="23206" y="4742"/>
                    <a:pt x="25313" y="5599"/>
                    <a:pt x="27456" y="6302"/>
                  </a:cubicBezTo>
                  <a:cubicBezTo>
                    <a:pt x="29528" y="6968"/>
                    <a:pt x="31493" y="7409"/>
                    <a:pt x="33338" y="7599"/>
                  </a:cubicBezTo>
                  <a:lnTo>
                    <a:pt x="34005" y="7599"/>
                  </a:lnTo>
                  <a:cubicBezTo>
                    <a:pt x="31981" y="7433"/>
                    <a:pt x="29814" y="6992"/>
                    <a:pt x="27492" y="6230"/>
                  </a:cubicBezTo>
                  <a:cubicBezTo>
                    <a:pt x="25349" y="5540"/>
                    <a:pt x="23230" y="4670"/>
                    <a:pt x="21182" y="3837"/>
                  </a:cubicBezTo>
                  <a:cubicBezTo>
                    <a:pt x="19098" y="2968"/>
                    <a:pt x="16931" y="2075"/>
                    <a:pt x="14752" y="1396"/>
                  </a:cubicBezTo>
                  <a:cubicBezTo>
                    <a:pt x="11836" y="464"/>
                    <a:pt x="9132" y="1"/>
                    <a:pt x="6664"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55"/>
            <p:cNvSpPr/>
            <p:nvPr/>
          </p:nvSpPr>
          <p:spPr>
            <a:xfrm>
              <a:off x="410450" y="3154025"/>
              <a:ext cx="704275" cy="164100"/>
            </a:xfrm>
            <a:custGeom>
              <a:rect b="b" l="l" r="r" t="t"/>
              <a:pathLst>
                <a:path extrusionOk="0" h="6564" w="28171">
                  <a:moveTo>
                    <a:pt x="6283" y="0"/>
                  </a:moveTo>
                  <a:cubicBezTo>
                    <a:pt x="4368" y="0"/>
                    <a:pt x="2595" y="280"/>
                    <a:pt x="977" y="836"/>
                  </a:cubicBezTo>
                  <a:cubicBezTo>
                    <a:pt x="656" y="956"/>
                    <a:pt x="322" y="1098"/>
                    <a:pt x="1" y="1229"/>
                  </a:cubicBezTo>
                  <a:lnTo>
                    <a:pt x="1" y="1289"/>
                  </a:lnTo>
                  <a:cubicBezTo>
                    <a:pt x="322" y="1134"/>
                    <a:pt x="656" y="1003"/>
                    <a:pt x="989" y="884"/>
                  </a:cubicBezTo>
                  <a:cubicBezTo>
                    <a:pt x="2607" y="334"/>
                    <a:pt x="4377" y="58"/>
                    <a:pt x="6286" y="58"/>
                  </a:cubicBezTo>
                  <a:cubicBezTo>
                    <a:pt x="8758" y="58"/>
                    <a:pt x="11462" y="522"/>
                    <a:pt x="14372" y="1456"/>
                  </a:cubicBezTo>
                  <a:cubicBezTo>
                    <a:pt x="16562" y="2158"/>
                    <a:pt x="18705" y="3051"/>
                    <a:pt x="20789" y="3896"/>
                  </a:cubicBezTo>
                  <a:cubicBezTo>
                    <a:pt x="22849" y="4742"/>
                    <a:pt x="24956" y="5611"/>
                    <a:pt x="27099" y="6301"/>
                  </a:cubicBezTo>
                  <a:cubicBezTo>
                    <a:pt x="27385" y="6397"/>
                    <a:pt x="27671" y="6480"/>
                    <a:pt x="27945" y="6563"/>
                  </a:cubicBezTo>
                  <a:lnTo>
                    <a:pt x="28171" y="6563"/>
                  </a:lnTo>
                  <a:cubicBezTo>
                    <a:pt x="27826" y="6468"/>
                    <a:pt x="27468" y="6349"/>
                    <a:pt x="27111" y="6230"/>
                  </a:cubicBezTo>
                  <a:cubicBezTo>
                    <a:pt x="24968" y="5551"/>
                    <a:pt x="22861" y="4670"/>
                    <a:pt x="20801" y="3837"/>
                  </a:cubicBezTo>
                  <a:cubicBezTo>
                    <a:pt x="18717" y="2968"/>
                    <a:pt x="16562" y="2075"/>
                    <a:pt x="14372" y="1396"/>
                  </a:cubicBezTo>
                  <a:cubicBezTo>
                    <a:pt x="11455" y="464"/>
                    <a:pt x="8751" y="0"/>
                    <a:pt x="6283"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55"/>
            <p:cNvSpPr/>
            <p:nvPr/>
          </p:nvSpPr>
          <p:spPr>
            <a:xfrm>
              <a:off x="1442425" y="2958175"/>
              <a:ext cx="944200" cy="360250"/>
            </a:xfrm>
            <a:custGeom>
              <a:rect b="b" l="l" r="r" t="t"/>
              <a:pathLst>
                <a:path extrusionOk="0" h="14410" w="37768">
                  <a:moveTo>
                    <a:pt x="29211" y="0"/>
                  </a:moveTo>
                  <a:cubicBezTo>
                    <a:pt x="27667" y="0"/>
                    <a:pt x="26115" y="124"/>
                    <a:pt x="24575" y="372"/>
                  </a:cubicBezTo>
                  <a:cubicBezTo>
                    <a:pt x="20229" y="1062"/>
                    <a:pt x="16074" y="2741"/>
                    <a:pt x="12598" y="5206"/>
                  </a:cubicBezTo>
                  <a:cubicBezTo>
                    <a:pt x="11085" y="6277"/>
                    <a:pt x="9669" y="7516"/>
                    <a:pt x="8264" y="8706"/>
                  </a:cubicBezTo>
                  <a:cubicBezTo>
                    <a:pt x="5728" y="10897"/>
                    <a:pt x="3108" y="13147"/>
                    <a:pt x="1" y="14409"/>
                  </a:cubicBezTo>
                  <a:lnTo>
                    <a:pt x="167" y="14409"/>
                  </a:lnTo>
                  <a:cubicBezTo>
                    <a:pt x="3215" y="13147"/>
                    <a:pt x="5799" y="10909"/>
                    <a:pt x="8299" y="8754"/>
                  </a:cubicBezTo>
                  <a:cubicBezTo>
                    <a:pt x="9680" y="7563"/>
                    <a:pt x="11121" y="6313"/>
                    <a:pt x="12621" y="5253"/>
                  </a:cubicBezTo>
                  <a:cubicBezTo>
                    <a:pt x="16098" y="2801"/>
                    <a:pt x="20229" y="1122"/>
                    <a:pt x="24575" y="431"/>
                  </a:cubicBezTo>
                  <a:cubicBezTo>
                    <a:pt x="26103" y="189"/>
                    <a:pt x="27645" y="68"/>
                    <a:pt x="29178" y="68"/>
                  </a:cubicBezTo>
                  <a:cubicBezTo>
                    <a:pt x="32004" y="68"/>
                    <a:pt x="34802" y="478"/>
                    <a:pt x="37434" y="1289"/>
                  </a:cubicBezTo>
                  <a:cubicBezTo>
                    <a:pt x="37553" y="1336"/>
                    <a:pt x="37660" y="1372"/>
                    <a:pt x="37767" y="1396"/>
                  </a:cubicBezTo>
                  <a:lnTo>
                    <a:pt x="37767" y="1336"/>
                  </a:lnTo>
                  <a:cubicBezTo>
                    <a:pt x="37672" y="1312"/>
                    <a:pt x="37565" y="1265"/>
                    <a:pt x="37470" y="1229"/>
                  </a:cubicBezTo>
                  <a:cubicBezTo>
                    <a:pt x="34829" y="413"/>
                    <a:pt x="32034" y="0"/>
                    <a:pt x="2921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55"/>
            <p:cNvSpPr/>
            <p:nvPr/>
          </p:nvSpPr>
          <p:spPr>
            <a:xfrm>
              <a:off x="1485600" y="2984350"/>
              <a:ext cx="900725" cy="334075"/>
            </a:xfrm>
            <a:custGeom>
              <a:rect b="b" l="l" r="r" t="t"/>
              <a:pathLst>
                <a:path extrusionOk="0" h="13363" w="36029">
                  <a:moveTo>
                    <a:pt x="27099" y="1"/>
                  </a:moveTo>
                  <a:cubicBezTo>
                    <a:pt x="25554" y="1"/>
                    <a:pt x="24000" y="124"/>
                    <a:pt x="22455" y="373"/>
                  </a:cubicBezTo>
                  <a:cubicBezTo>
                    <a:pt x="18110" y="1051"/>
                    <a:pt x="13966" y="2730"/>
                    <a:pt x="10478" y="5207"/>
                  </a:cubicBezTo>
                  <a:cubicBezTo>
                    <a:pt x="8977" y="6278"/>
                    <a:pt x="7549" y="7516"/>
                    <a:pt x="6144" y="8707"/>
                  </a:cubicBezTo>
                  <a:cubicBezTo>
                    <a:pt x="4215" y="10374"/>
                    <a:pt x="2215" y="12100"/>
                    <a:pt x="0" y="13362"/>
                  </a:cubicBezTo>
                  <a:lnTo>
                    <a:pt x="119" y="13362"/>
                  </a:lnTo>
                  <a:cubicBezTo>
                    <a:pt x="2310" y="12100"/>
                    <a:pt x="4263" y="10398"/>
                    <a:pt x="6179" y="8743"/>
                  </a:cubicBezTo>
                  <a:cubicBezTo>
                    <a:pt x="7561" y="7552"/>
                    <a:pt x="9001" y="6302"/>
                    <a:pt x="10513" y="5242"/>
                  </a:cubicBezTo>
                  <a:cubicBezTo>
                    <a:pt x="13978" y="2790"/>
                    <a:pt x="18110" y="1111"/>
                    <a:pt x="22455" y="432"/>
                  </a:cubicBezTo>
                  <a:cubicBezTo>
                    <a:pt x="23988" y="189"/>
                    <a:pt x="25530" y="69"/>
                    <a:pt x="27063" y="69"/>
                  </a:cubicBezTo>
                  <a:cubicBezTo>
                    <a:pt x="29889" y="69"/>
                    <a:pt x="32682" y="479"/>
                    <a:pt x="35314" y="1289"/>
                  </a:cubicBezTo>
                  <a:cubicBezTo>
                    <a:pt x="35552" y="1361"/>
                    <a:pt x="35790" y="1432"/>
                    <a:pt x="36028" y="1528"/>
                  </a:cubicBezTo>
                  <a:lnTo>
                    <a:pt x="36028" y="1468"/>
                  </a:lnTo>
                  <a:cubicBezTo>
                    <a:pt x="35826" y="1397"/>
                    <a:pt x="35588" y="1301"/>
                    <a:pt x="35350" y="1230"/>
                  </a:cubicBezTo>
                  <a:cubicBezTo>
                    <a:pt x="32717" y="414"/>
                    <a:pt x="29925" y="1"/>
                    <a:pt x="27099"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55"/>
            <p:cNvSpPr/>
            <p:nvPr/>
          </p:nvSpPr>
          <p:spPr>
            <a:xfrm>
              <a:off x="410450" y="3180200"/>
              <a:ext cx="616475" cy="137925"/>
            </a:xfrm>
            <a:custGeom>
              <a:rect b="b" l="l" r="r" t="t"/>
              <a:pathLst>
                <a:path extrusionOk="0" h="5517" w="24659">
                  <a:moveTo>
                    <a:pt x="5912" y="0"/>
                  </a:moveTo>
                  <a:cubicBezTo>
                    <a:pt x="3993" y="0"/>
                    <a:pt x="2217" y="280"/>
                    <a:pt x="596" y="837"/>
                  </a:cubicBezTo>
                  <a:cubicBezTo>
                    <a:pt x="406" y="897"/>
                    <a:pt x="203" y="980"/>
                    <a:pt x="1" y="1063"/>
                  </a:cubicBezTo>
                  <a:lnTo>
                    <a:pt x="1" y="1123"/>
                  </a:lnTo>
                  <a:cubicBezTo>
                    <a:pt x="191" y="1028"/>
                    <a:pt x="406" y="956"/>
                    <a:pt x="608" y="885"/>
                  </a:cubicBezTo>
                  <a:cubicBezTo>
                    <a:pt x="2239" y="332"/>
                    <a:pt x="4016" y="54"/>
                    <a:pt x="5932" y="54"/>
                  </a:cubicBezTo>
                  <a:cubicBezTo>
                    <a:pt x="8394" y="54"/>
                    <a:pt x="11085" y="514"/>
                    <a:pt x="13991" y="1444"/>
                  </a:cubicBezTo>
                  <a:cubicBezTo>
                    <a:pt x="16181" y="2147"/>
                    <a:pt x="18324" y="3040"/>
                    <a:pt x="20408" y="3885"/>
                  </a:cubicBezTo>
                  <a:cubicBezTo>
                    <a:pt x="21742" y="4445"/>
                    <a:pt x="23099" y="5004"/>
                    <a:pt x="24480" y="5516"/>
                  </a:cubicBezTo>
                  <a:lnTo>
                    <a:pt x="24659" y="5516"/>
                  </a:lnTo>
                  <a:cubicBezTo>
                    <a:pt x="23230" y="4969"/>
                    <a:pt x="21801" y="4397"/>
                    <a:pt x="20420" y="3826"/>
                  </a:cubicBezTo>
                  <a:cubicBezTo>
                    <a:pt x="18336" y="2968"/>
                    <a:pt x="16181" y="2075"/>
                    <a:pt x="13991" y="1385"/>
                  </a:cubicBezTo>
                  <a:cubicBezTo>
                    <a:pt x="11078" y="461"/>
                    <a:pt x="8377" y="0"/>
                    <a:pt x="5912"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55"/>
            <p:cNvSpPr/>
            <p:nvPr/>
          </p:nvSpPr>
          <p:spPr>
            <a:xfrm>
              <a:off x="1517150" y="3010250"/>
              <a:ext cx="869775" cy="308475"/>
            </a:xfrm>
            <a:custGeom>
              <a:rect b="b" l="l" r="r" t="t"/>
              <a:pathLst>
                <a:path extrusionOk="0" h="12339" w="34791">
                  <a:moveTo>
                    <a:pt x="25465" y="1"/>
                  </a:moveTo>
                  <a:cubicBezTo>
                    <a:pt x="23922" y="1"/>
                    <a:pt x="22368" y="124"/>
                    <a:pt x="20824" y="372"/>
                  </a:cubicBezTo>
                  <a:cubicBezTo>
                    <a:pt x="16478" y="1063"/>
                    <a:pt x="12323" y="2742"/>
                    <a:pt x="8847" y="5206"/>
                  </a:cubicBezTo>
                  <a:cubicBezTo>
                    <a:pt x="7346" y="6278"/>
                    <a:pt x="5918" y="7516"/>
                    <a:pt x="4513" y="8707"/>
                  </a:cubicBezTo>
                  <a:cubicBezTo>
                    <a:pt x="3060" y="9957"/>
                    <a:pt x="1584" y="11243"/>
                    <a:pt x="0" y="12338"/>
                  </a:cubicBezTo>
                  <a:lnTo>
                    <a:pt x="107" y="12338"/>
                  </a:lnTo>
                  <a:cubicBezTo>
                    <a:pt x="1655" y="11255"/>
                    <a:pt x="3120" y="10005"/>
                    <a:pt x="4548" y="8766"/>
                  </a:cubicBezTo>
                  <a:cubicBezTo>
                    <a:pt x="5929" y="7576"/>
                    <a:pt x="7370" y="6326"/>
                    <a:pt x="8870" y="5266"/>
                  </a:cubicBezTo>
                  <a:cubicBezTo>
                    <a:pt x="12347" y="2813"/>
                    <a:pt x="16478" y="1134"/>
                    <a:pt x="20824" y="444"/>
                  </a:cubicBezTo>
                  <a:cubicBezTo>
                    <a:pt x="22341" y="207"/>
                    <a:pt x="23871" y="89"/>
                    <a:pt x="25393" y="89"/>
                  </a:cubicBezTo>
                  <a:cubicBezTo>
                    <a:pt x="28231" y="89"/>
                    <a:pt x="31040" y="499"/>
                    <a:pt x="33683" y="1313"/>
                  </a:cubicBezTo>
                  <a:cubicBezTo>
                    <a:pt x="34052" y="1432"/>
                    <a:pt x="34409" y="1563"/>
                    <a:pt x="34790" y="1694"/>
                  </a:cubicBezTo>
                  <a:lnTo>
                    <a:pt x="34790" y="1635"/>
                  </a:lnTo>
                  <a:cubicBezTo>
                    <a:pt x="34433" y="1480"/>
                    <a:pt x="34076" y="1337"/>
                    <a:pt x="33719" y="1230"/>
                  </a:cubicBezTo>
                  <a:cubicBezTo>
                    <a:pt x="31078" y="414"/>
                    <a:pt x="28288" y="1"/>
                    <a:pt x="254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55"/>
            <p:cNvSpPr/>
            <p:nvPr/>
          </p:nvSpPr>
          <p:spPr>
            <a:xfrm>
              <a:off x="410450" y="3206125"/>
              <a:ext cx="540275" cy="112300"/>
            </a:xfrm>
            <a:custGeom>
              <a:rect b="b" l="l" r="r" t="t"/>
              <a:pathLst>
                <a:path extrusionOk="0" h="4492" w="21611">
                  <a:moveTo>
                    <a:pt x="5509" y="0"/>
                  </a:moveTo>
                  <a:cubicBezTo>
                    <a:pt x="3594" y="0"/>
                    <a:pt x="1821" y="279"/>
                    <a:pt x="203" y="836"/>
                  </a:cubicBezTo>
                  <a:cubicBezTo>
                    <a:pt x="144" y="872"/>
                    <a:pt x="60" y="884"/>
                    <a:pt x="1" y="919"/>
                  </a:cubicBezTo>
                  <a:lnTo>
                    <a:pt x="1" y="979"/>
                  </a:lnTo>
                  <a:lnTo>
                    <a:pt x="215" y="884"/>
                  </a:lnTo>
                  <a:cubicBezTo>
                    <a:pt x="1844" y="334"/>
                    <a:pt x="3615" y="57"/>
                    <a:pt x="5522" y="57"/>
                  </a:cubicBezTo>
                  <a:cubicBezTo>
                    <a:pt x="7991" y="57"/>
                    <a:pt x="10688" y="521"/>
                    <a:pt x="13598" y="1455"/>
                  </a:cubicBezTo>
                  <a:cubicBezTo>
                    <a:pt x="15788" y="2158"/>
                    <a:pt x="17932" y="3051"/>
                    <a:pt x="20015" y="3896"/>
                  </a:cubicBezTo>
                  <a:cubicBezTo>
                    <a:pt x="20491" y="4086"/>
                    <a:pt x="20968" y="4277"/>
                    <a:pt x="21444" y="4491"/>
                  </a:cubicBezTo>
                  <a:lnTo>
                    <a:pt x="21611" y="4491"/>
                  </a:lnTo>
                  <a:cubicBezTo>
                    <a:pt x="21087" y="4277"/>
                    <a:pt x="20551" y="4063"/>
                    <a:pt x="20027" y="3836"/>
                  </a:cubicBezTo>
                  <a:cubicBezTo>
                    <a:pt x="17943" y="2967"/>
                    <a:pt x="15788" y="2074"/>
                    <a:pt x="13598" y="1396"/>
                  </a:cubicBezTo>
                  <a:cubicBezTo>
                    <a:pt x="10682" y="464"/>
                    <a:pt x="7977" y="0"/>
                    <a:pt x="550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55"/>
            <p:cNvSpPr/>
            <p:nvPr/>
          </p:nvSpPr>
          <p:spPr>
            <a:xfrm>
              <a:off x="1543050" y="3036450"/>
              <a:ext cx="844175" cy="282275"/>
            </a:xfrm>
            <a:custGeom>
              <a:rect b="b" l="l" r="r" t="t"/>
              <a:pathLst>
                <a:path extrusionOk="0" h="11291" w="33767">
                  <a:moveTo>
                    <a:pt x="24042" y="1"/>
                  </a:moveTo>
                  <a:cubicBezTo>
                    <a:pt x="22499" y="1"/>
                    <a:pt x="20947" y="124"/>
                    <a:pt x="19407" y="372"/>
                  </a:cubicBezTo>
                  <a:cubicBezTo>
                    <a:pt x="15061" y="1051"/>
                    <a:pt x="10906" y="2730"/>
                    <a:pt x="7430" y="5206"/>
                  </a:cubicBezTo>
                  <a:cubicBezTo>
                    <a:pt x="5917" y="6278"/>
                    <a:pt x="4489" y="7516"/>
                    <a:pt x="3096" y="8707"/>
                  </a:cubicBezTo>
                  <a:cubicBezTo>
                    <a:pt x="2084" y="9564"/>
                    <a:pt x="1060" y="10457"/>
                    <a:pt x="0" y="11290"/>
                  </a:cubicBezTo>
                  <a:lnTo>
                    <a:pt x="107" y="11290"/>
                  </a:lnTo>
                  <a:cubicBezTo>
                    <a:pt x="1143" y="10469"/>
                    <a:pt x="2155" y="9611"/>
                    <a:pt x="3131" y="8766"/>
                  </a:cubicBezTo>
                  <a:cubicBezTo>
                    <a:pt x="4524" y="7575"/>
                    <a:pt x="5965" y="6325"/>
                    <a:pt x="7465" y="5266"/>
                  </a:cubicBezTo>
                  <a:cubicBezTo>
                    <a:pt x="10942" y="2813"/>
                    <a:pt x="15073" y="1122"/>
                    <a:pt x="19419" y="444"/>
                  </a:cubicBezTo>
                  <a:cubicBezTo>
                    <a:pt x="20947" y="201"/>
                    <a:pt x="22489" y="80"/>
                    <a:pt x="24021" y="80"/>
                  </a:cubicBezTo>
                  <a:cubicBezTo>
                    <a:pt x="26848" y="80"/>
                    <a:pt x="29645" y="490"/>
                    <a:pt x="32278" y="1301"/>
                  </a:cubicBezTo>
                  <a:cubicBezTo>
                    <a:pt x="32790" y="1456"/>
                    <a:pt x="33278" y="1634"/>
                    <a:pt x="33766" y="1837"/>
                  </a:cubicBezTo>
                  <a:lnTo>
                    <a:pt x="33766" y="1777"/>
                  </a:lnTo>
                  <a:cubicBezTo>
                    <a:pt x="33278" y="1563"/>
                    <a:pt x="32790" y="1372"/>
                    <a:pt x="32290" y="1229"/>
                  </a:cubicBezTo>
                  <a:cubicBezTo>
                    <a:pt x="29657" y="413"/>
                    <a:pt x="26865" y="1"/>
                    <a:pt x="2404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55"/>
            <p:cNvSpPr/>
            <p:nvPr/>
          </p:nvSpPr>
          <p:spPr>
            <a:xfrm>
              <a:off x="410750" y="3232250"/>
              <a:ext cx="467650" cy="86175"/>
            </a:xfrm>
            <a:custGeom>
              <a:rect b="b" l="l" r="r" t="t"/>
              <a:pathLst>
                <a:path extrusionOk="0" h="3447" w="18706">
                  <a:moveTo>
                    <a:pt x="5165" y="1"/>
                  </a:moveTo>
                  <a:cubicBezTo>
                    <a:pt x="3307" y="1"/>
                    <a:pt x="1582" y="264"/>
                    <a:pt x="1" y="791"/>
                  </a:cubicBezTo>
                  <a:lnTo>
                    <a:pt x="1" y="851"/>
                  </a:lnTo>
                  <a:cubicBezTo>
                    <a:pt x="1582" y="323"/>
                    <a:pt x="3307" y="60"/>
                    <a:pt x="5164" y="60"/>
                  </a:cubicBezTo>
                  <a:cubicBezTo>
                    <a:pt x="7625" y="60"/>
                    <a:pt x="10318" y="523"/>
                    <a:pt x="13217" y="1446"/>
                  </a:cubicBezTo>
                  <a:cubicBezTo>
                    <a:pt x="15014" y="2029"/>
                    <a:pt x="16800" y="2732"/>
                    <a:pt x="18551" y="3446"/>
                  </a:cubicBezTo>
                  <a:lnTo>
                    <a:pt x="18705" y="3446"/>
                  </a:lnTo>
                  <a:cubicBezTo>
                    <a:pt x="16919" y="2720"/>
                    <a:pt x="15086" y="1982"/>
                    <a:pt x="13228" y="1387"/>
                  </a:cubicBezTo>
                  <a:cubicBezTo>
                    <a:pt x="10323" y="463"/>
                    <a:pt x="7627" y="1"/>
                    <a:pt x="51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55"/>
            <p:cNvSpPr/>
            <p:nvPr/>
          </p:nvSpPr>
          <p:spPr>
            <a:xfrm>
              <a:off x="1565650" y="3062350"/>
              <a:ext cx="821275" cy="256075"/>
            </a:xfrm>
            <a:custGeom>
              <a:rect b="b" l="l" r="r" t="t"/>
              <a:pathLst>
                <a:path extrusionOk="0" h="10243" w="32851">
                  <a:moveTo>
                    <a:pt x="22751" y="0"/>
                  </a:moveTo>
                  <a:cubicBezTo>
                    <a:pt x="21208" y="0"/>
                    <a:pt x="19655" y="124"/>
                    <a:pt x="18110" y="372"/>
                  </a:cubicBezTo>
                  <a:cubicBezTo>
                    <a:pt x="13765" y="1063"/>
                    <a:pt x="9621" y="2741"/>
                    <a:pt x="6133" y="5206"/>
                  </a:cubicBezTo>
                  <a:cubicBezTo>
                    <a:pt x="4632" y="6278"/>
                    <a:pt x="3204" y="7516"/>
                    <a:pt x="1799" y="8706"/>
                  </a:cubicBezTo>
                  <a:cubicBezTo>
                    <a:pt x="1203" y="9230"/>
                    <a:pt x="608" y="9730"/>
                    <a:pt x="1" y="10242"/>
                  </a:cubicBezTo>
                  <a:lnTo>
                    <a:pt x="96" y="10242"/>
                  </a:lnTo>
                  <a:cubicBezTo>
                    <a:pt x="691" y="9754"/>
                    <a:pt x="1263" y="9242"/>
                    <a:pt x="1846" y="8754"/>
                  </a:cubicBezTo>
                  <a:cubicBezTo>
                    <a:pt x="3227" y="7563"/>
                    <a:pt x="4680" y="6313"/>
                    <a:pt x="6180" y="5254"/>
                  </a:cubicBezTo>
                  <a:cubicBezTo>
                    <a:pt x="9645" y="2801"/>
                    <a:pt x="13788" y="1122"/>
                    <a:pt x="18134" y="432"/>
                  </a:cubicBezTo>
                  <a:cubicBezTo>
                    <a:pt x="19662" y="189"/>
                    <a:pt x="21202" y="68"/>
                    <a:pt x="22734" y="68"/>
                  </a:cubicBezTo>
                  <a:cubicBezTo>
                    <a:pt x="25557" y="68"/>
                    <a:pt x="28353" y="478"/>
                    <a:pt x="30993" y="1289"/>
                  </a:cubicBezTo>
                  <a:cubicBezTo>
                    <a:pt x="31624" y="1491"/>
                    <a:pt x="32255" y="1729"/>
                    <a:pt x="32850" y="1991"/>
                  </a:cubicBezTo>
                  <a:lnTo>
                    <a:pt x="32850" y="1932"/>
                  </a:lnTo>
                  <a:cubicBezTo>
                    <a:pt x="32255" y="1658"/>
                    <a:pt x="31648" y="1432"/>
                    <a:pt x="31005" y="1229"/>
                  </a:cubicBezTo>
                  <a:cubicBezTo>
                    <a:pt x="28364" y="413"/>
                    <a:pt x="25574" y="0"/>
                    <a:pt x="2275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55"/>
            <p:cNvSpPr/>
            <p:nvPr/>
          </p:nvSpPr>
          <p:spPr>
            <a:xfrm>
              <a:off x="411050" y="3257825"/>
              <a:ext cx="392625" cy="60300"/>
            </a:xfrm>
            <a:custGeom>
              <a:rect b="b" l="l" r="r" t="t"/>
              <a:pathLst>
                <a:path extrusionOk="0" h="2412" w="15705">
                  <a:moveTo>
                    <a:pt x="4749" y="0"/>
                  </a:moveTo>
                  <a:cubicBezTo>
                    <a:pt x="3053" y="0"/>
                    <a:pt x="1469" y="220"/>
                    <a:pt x="1" y="661"/>
                  </a:cubicBezTo>
                  <a:lnTo>
                    <a:pt x="1" y="721"/>
                  </a:lnTo>
                  <a:cubicBezTo>
                    <a:pt x="1461" y="284"/>
                    <a:pt x="3043" y="65"/>
                    <a:pt x="4737" y="65"/>
                  </a:cubicBezTo>
                  <a:cubicBezTo>
                    <a:pt x="7201" y="65"/>
                    <a:pt x="9903" y="528"/>
                    <a:pt x="12824" y="1459"/>
                  </a:cubicBezTo>
                  <a:cubicBezTo>
                    <a:pt x="13728" y="1733"/>
                    <a:pt x="14621" y="2066"/>
                    <a:pt x="15526" y="2411"/>
                  </a:cubicBezTo>
                  <a:lnTo>
                    <a:pt x="15705" y="2411"/>
                  </a:lnTo>
                  <a:cubicBezTo>
                    <a:pt x="14752" y="2054"/>
                    <a:pt x="13800" y="1697"/>
                    <a:pt x="12847" y="1399"/>
                  </a:cubicBezTo>
                  <a:cubicBezTo>
                    <a:pt x="9924" y="467"/>
                    <a:pt x="7219" y="0"/>
                    <a:pt x="474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55"/>
            <p:cNvSpPr/>
            <p:nvPr/>
          </p:nvSpPr>
          <p:spPr>
            <a:xfrm>
              <a:off x="411050" y="3284275"/>
              <a:ext cx="309300" cy="34150"/>
            </a:xfrm>
            <a:custGeom>
              <a:rect b="b" l="l" r="r" t="t"/>
              <a:pathLst>
                <a:path extrusionOk="0" h="1366" w="12372">
                  <a:moveTo>
                    <a:pt x="4378" y="0"/>
                  </a:moveTo>
                  <a:cubicBezTo>
                    <a:pt x="2824" y="0"/>
                    <a:pt x="1362" y="185"/>
                    <a:pt x="1" y="556"/>
                  </a:cubicBezTo>
                  <a:lnTo>
                    <a:pt x="1" y="615"/>
                  </a:lnTo>
                  <a:cubicBezTo>
                    <a:pt x="1362" y="248"/>
                    <a:pt x="2823" y="63"/>
                    <a:pt x="4380" y="63"/>
                  </a:cubicBezTo>
                  <a:cubicBezTo>
                    <a:pt x="6758" y="63"/>
                    <a:pt x="9357" y="495"/>
                    <a:pt x="12157" y="1365"/>
                  </a:cubicBezTo>
                  <a:lnTo>
                    <a:pt x="12371" y="1365"/>
                  </a:lnTo>
                  <a:cubicBezTo>
                    <a:pt x="9491" y="456"/>
                    <a:pt x="6819" y="0"/>
                    <a:pt x="4378"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55"/>
            <p:cNvSpPr/>
            <p:nvPr/>
          </p:nvSpPr>
          <p:spPr>
            <a:xfrm>
              <a:off x="1586500" y="3088175"/>
              <a:ext cx="800125" cy="230250"/>
            </a:xfrm>
            <a:custGeom>
              <a:rect b="b" l="l" r="r" t="t"/>
              <a:pathLst>
                <a:path extrusionOk="0" h="9210" w="32005">
                  <a:moveTo>
                    <a:pt x="21497" y="0"/>
                  </a:moveTo>
                  <a:cubicBezTo>
                    <a:pt x="19965" y="0"/>
                    <a:pt x="18424" y="121"/>
                    <a:pt x="16895" y="363"/>
                  </a:cubicBezTo>
                  <a:cubicBezTo>
                    <a:pt x="12550" y="1065"/>
                    <a:pt x="8394" y="2732"/>
                    <a:pt x="4918" y="5209"/>
                  </a:cubicBezTo>
                  <a:cubicBezTo>
                    <a:pt x="3406" y="6280"/>
                    <a:pt x="1977" y="7507"/>
                    <a:pt x="584" y="8697"/>
                  </a:cubicBezTo>
                  <a:cubicBezTo>
                    <a:pt x="381" y="8876"/>
                    <a:pt x="191" y="9031"/>
                    <a:pt x="0" y="9209"/>
                  </a:cubicBezTo>
                  <a:lnTo>
                    <a:pt x="96" y="9209"/>
                  </a:lnTo>
                  <a:cubicBezTo>
                    <a:pt x="274" y="9055"/>
                    <a:pt x="453" y="8900"/>
                    <a:pt x="608" y="8745"/>
                  </a:cubicBezTo>
                  <a:cubicBezTo>
                    <a:pt x="2001" y="7554"/>
                    <a:pt x="3441" y="6304"/>
                    <a:pt x="4941" y="5245"/>
                  </a:cubicBezTo>
                  <a:cubicBezTo>
                    <a:pt x="8406" y="2792"/>
                    <a:pt x="12550" y="1113"/>
                    <a:pt x="16895" y="422"/>
                  </a:cubicBezTo>
                  <a:cubicBezTo>
                    <a:pt x="18412" y="186"/>
                    <a:pt x="19942" y="68"/>
                    <a:pt x="21464" y="68"/>
                  </a:cubicBezTo>
                  <a:cubicBezTo>
                    <a:pt x="24302" y="68"/>
                    <a:pt x="27111" y="478"/>
                    <a:pt x="29754" y="1292"/>
                  </a:cubicBezTo>
                  <a:cubicBezTo>
                    <a:pt x="30528" y="1530"/>
                    <a:pt x="31290" y="1827"/>
                    <a:pt x="32004" y="2149"/>
                  </a:cubicBezTo>
                  <a:lnTo>
                    <a:pt x="32004" y="2089"/>
                  </a:lnTo>
                  <a:cubicBezTo>
                    <a:pt x="31314" y="1768"/>
                    <a:pt x="30564" y="1470"/>
                    <a:pt x="29778" y="1232"/>
                  </a:cubicBezTo>
                  <a:cubicBezTo>
                    <a:pt x="27135" y="413"/>
                    <a:pt x="24331" y="0"/>
                    <a:pt x="21497"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55"/>
            <p:cNvSpPr/>
            <p:nvPr/>
          </p:nvSpPr>
          <p:spPr>
            <a:xfrm>
              <a:off x="425625" y="3310350"/>
              <a:ext cx="178625" cy="8075"/>
            </a:xfrm>
            <a:custGeom>
              <a:rect b="b" l="l" r="r" t="t"/>
              <a:pathLst>
                <a:path extrusionOk="0" h="323" w="7145">
                  <a:moveTo>
                    <a:pt x="3412" y="1"/>
                  </a:moveTo>
                  <a:cubicBezTo>
                    <a:pt x="2218" y="1"/>
                    <a:pt x="1078" y="108"/>
                    <a:pt x="1" y="322"/>
                  </a:cubicBezTo>
                  <a:lnTo>
                    <a:pt x="346" y="322"/>
                  </a:lnTo>
                  <a:cubicBezTo>
                    <a:pt x="1328" y="144"/>
                    <a:pt x="2355" y="54"/>
                    <a:pt x="3425" y="54"/>
                  </a:cubicBezTo>
                  <a:cubicBezTo>
                    <a:pt x="4496" y="54"/>
                    <a:pt x="5609" y="144"/>
                    <a:pt x="6764" y="322"/>
                  </a:cubicBezTo>
                  <a:lnTo>
                    <a:pt x="7145" y="322"/>
                  </a:lnTo>
                  <a:cubicBezTo>
                    <a:pt x="5853" y="108"/>
                    <a:pt x="4606" y="1"/>
                    <a:pt x="341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55"/>
            <p:cNvSpPr/>
            <p:nvPr/>
          </p:nvSpPr>
          <p:spPr>
            <a:xfrm>
              <a:off x="1607325" y="3114150"/>
              <a:ext cx="779600" cy="204575"/>
            </a:xfrm>
            <a:custGeom>
              <a:rect b="b" l="l" r="r" t="t"/>
              <a:pathLst>
                <a:path extrusionOk="0" h="8183" w="31184">
                  <a:moveTo>
                    <a:pt x="20328" y="0"/>
                  </a:moveTo>
                  <a:cubicBezTo>
                    <a:pt x="18785" y="0"/>
                    <a:pt x="17233" y="123"/>
                    <a:pt x="15693" y="372"/>
                  </a:cubicBezTo>
                  <a:cubicBezTo>
                    <a:pt x="11347" y="1050"/>
                    <a:pt x="7192" y="2741"/>
                    <a:pt x="3704" y="5206"/>
                  </a:cubicBezTo>
                  <a:cubicBezTo>
                    <a:pt x="2430" y="6111"/>
                    <a:pt x="1191" y="7146"/>
                    <a:pt x="1" y="8182"/>
                  </a:cubicBezTo>
                  <a:lnTo>
                    <a:pt x="96" y="8182"/>
                  </a:lnTo>
                  <a:cubicBezTo>
                    <a:pt x="1263" y="7170"/>
                    <a:pt x="2489" y="6158"/>
                    <a:pt x="3739" y="5265"/>
                  </a:cubicBezTo>
                  <a:cubicBezTo>
                    <a:pt x="7204" y="2812"/>
                    <a:pt x="11347" y="1134"/>
                    <a:pt x="15693" y="443"/>
                  </a:cubicBezTo>
                  <a:cubicBezTo>
                    <a:pt x="17210" y="206"/>
                    <a:pt x="18739" y="88"/>
                    <a:pt x="20259" y="88"/>
                  </a:cubicBezTo>
                  <a:cubicBezTo>
                    <a:pt x="23094" y="88"/>
                    <a:pt x="25901" y="499"/>
                    <a:pt x="28552" y="1312"/>
                  </a:cubicBezTo>
                  <a:cubicBezTo>
                    <a:pt x="29469" y="1586"/>
                    <a:pt x="30350" y="1943"/>
                    <a:pt x="31183" y="2360"/>
                  </a:cubicBezTo>
                  <a:lnTo>
                    <a:pt x="31183" y="2301"/>
                  </a:lnTo>
                  <a:cubicBezTo>
                    <a:pt x="30362" y="1872"/>
                    <a:pt x="29481" y="1515"/>
                    <a:pt x="28576" y="1229"/>
                  </a:cubicBezTo>
                  <a:cubicBezTo>
                    <a:pt x="25943" y="413"/>
                    <a:pt x="23151" y="0"/>
                    <a:pt x="20328"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55"/>
            <p:cNvSpPr/>
            <p:nvPr/>
          </p:nvSpPr>
          <p:spPr>
            <a:xfrm>
              <a:off x="1628475" y="3140250"/>
              <a:ext cx="758450" cy="178475"/>
            </a:xfrm>
            <a:custGeom>
              <a:rect b="b" l="l" r="r" t="t"/>
              <a:pathLst>
                <a:path extrusionOk="0" h="7139" w="30338">
                  <a:moveTo>
                    <a:pt x="19056" y="1"/>
                  </a:moveTo>
                  <a:cubicBezTo>
                    <a:pt x="17524" y="1"/>
                    <a:pt x="15983" y="121"/>
                    <a:pt x="14454" y="364"/>
                  </a:cubicBezTo>
                  <a:cubicBezTo>
                    <a:pt x="10109" y="1054"/>
                    <a:pt x="5953" y="2733"/>
                    <a:pt x="2477" y="5209"/>
                  </a:cubicBezTo>
                  <a:cubicBezTo>
                    <a:pt x="1631" y="5805"/>
                    <a:pt x="810" y="6471"/>
                    <a:pt x="0" y="7138"/>
                  </a:cubicBezTo>
                  <a:lnTo>
                    <a:pt x="95" y="7138"/>
                  </a:lnTo>
                  <a:cubicBezTo>
                    <a:pt x="881" y="6483"/>
                    <a:pt x="1679" y="5840"/>
                    <a:pt x="2524" y="5245"/>
                  </a:cubicBezTo>
                  <a:cubicBezTo>
                    <a:pt x="5989" y="2792"/>
                    <a:pt x="10120" y="1114"/>
                    <a:pt x="14466" y="423"/>
                  </a:cubicBezTo>
                  <a:cubicBezTo>
                    <a:pt x="15983" y="186"/>
                    <a:pt x="17513" y="68"/>
                    <a:pt x="19035" y="68"/>
                  </a:cubicBezTo>
                  <a:cubicBezTo>
                    <a:pt x="21873" y="68"/>
                    <a:pt x="24682" y="478"/>
                    <a:pt x="27325" y="1292"/>
                  </a:cubicBezTo>
                  <a:cubicBezTo>
                    <a:pt x="28385" y="1614"/>
                    <a:pt x="29397" y="2030"/>
                    <a:pt x="30337" y="2542"/>
                  </a:cubicBezTo>
                  <a:lnTo>
                    <a:pt x="30337" y="2471"/>
                  </a:lnTo>
                  <a:cubicBezTo>
                    <a:pt x="29397" y="1971"/>
                    <a:pt x="28397" y="1554"/>
                    <a:pt x="27349" y="1233"/>
                  </a:cubicBezTo>
                  <a:cubicBezTo>
                    <a:pt x="24698" y="413"/>
                    <a:pt x="21891" y="1"/>
                    <a:pt x="1905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55"/>
            <p:cNvSpPr/>
            <p:nvPr/>
          </p:nvSpPr>
          <p:spPr>
            <a:xfrm>
              <a:off x="1651075" y="3166225"/>
              <a:ext cx="736150" cy="152500"/>
            </a:xfrm>
            <a:custGeom>
              <a:rect b="b" l="l" r="r" t="t"/>
              <a:pathLst>
                <a:path extrusionOk="0" h="6100" w="29446">
                  <a:moveTo>
                    <a:pt x="17816" y="1"/>
                  </a:moveTo>
                  <a:cubicBezTo>
                    <a:pt x="16273" y="1"/>
                    <a:pt x="14721" y="124"/>
                    <a:pt x="13181" y="372"/>
                  </a:cubicBezTo>
                  <a:cubicBezTo>
                    <a:pt x="8835" y="1051"/>
                    <a:pt x="4680" y="2742"/>
                    <a:pt x="1192" y="5206"/>
                  </a:cubicBezTo>
                  <a:cubicBezTo>
                    <a:pt x="799" y="5492"/>
                    <a:pt x="394" y="5790"/>
                    <a:pt x="1" y="6099"/>
                  </a:cubicBezTo>
                  <a:lnTo>
                    <a:pt x="108" y="6099"/>
                  </a:lnTo>
                  <a:cubicBezTo>
                    <a:pt x="477" y="5813"/>
                    <a:pt x="858" y="5516"/>
                    <a:pt x="1239" y="5254"/>
                  </a:cubicBezTo>
                  <a:cubicBezTo>
                    <a:pt x="4716" y="2801"/>
                    <a:pt x="8847" y="1110"/>
                    <a:pt x="13193" y="432"/>
                  </a:cubicBezTo>
                  <a:cubicBezTo>
                    <a:pt x="14721" y="189"/>
                    <a:pt x="16263" y="68"/>
                    <a:pt x="17795" y="68"/>
                  </a:cubicBezTo>
                  <a:cubicBezTo>
                    <a:pt x="20622" y="68"/>
                    <a:pt x="23419" y="479"/>
                    <a:pt x="26052" y="1289"/>
                  </a:cubicBezTo>
                  <a:cubicBezTo>
                    <a:pt x="27242" y="1670"/>
                    <a:pt x="28385" y="2158"/>
                    <a:pt x="29445" y="2742"/>
                  </a:cubicBezTo>
                  <a:lnTo>
                    <a:pt x="29445" y="2682"/>
                  </a:lnTo>
                  <a:cubicBezTo>
                    <a:pt x="28385" y="2099"/>
                    <a:pt x="27254" y="1611"/>
                    <a:pt x="26064" y="1230"/>
                  </a:cubicBezTo>
                  <a:cubicBezTo>
                    <a:pt x="23431" y="414"/>
                    <a:pt x="20639" y="1"/>
                    <a:pt x="1781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55"/>
            <p:cNvSpPr/>
            <p:nvPr/>
          </p:nvSpPr>
          <p:spPr>
            <a:xfrm>
              <a:off x="1676400" y="3192350"/>
              <a:ext cx="709925" cy="126375"/>
            </a:xfrm>
            <a:custGeom>
              <a:rect b="b" l="l" r="r" t="t"/>
              <a:pathLst>
                <a:path extrusionOk="0" h="5055" w="28397">
                  <a:moveTo>
                    <a:pt x="16377" y="0"/>
                  </a:moveTo>
                  <a:cubicBezTo>
                    <a:pt x="14845" y="0"/>
                    <a:pt x="13304" y="121"/>
                    <a:pt x="11775" y="363"/>
                  </a:cubicBezTo>
                  <a:cubicBezTo>
                    <a:pt x="7501" y="1054"/>
                    <a:pt x="3441" y="2661"/>
                    <a:pt x="0" y="5054"/>
                  </a:cubicBezTo>
                  <a:lnTo>
                    <a:pt x="107" y="5054"/>
                  </a:lnTo>
                  <a:cubicBezTo>
                    <a:pt x="3512" y="2709"/>
                    <a:pt x="7549" y="1113"/>
                    <a:pt x="11775" y="446"/>
                  </a:cubicBezTo>
                  <a:cubicBezTo>
                    <a:pt x="13303" y="204"/>
                    <a:pt x="14845" y="83"/>
                    <a:pt x="16378" y="83"/>
                  </a:cubicBezTo>
                  <a:cubicBezTo>
                    <a:pt x="19204" y="83"/>
                    <a:pt x="22002" y="493"/>
                    <a:pt x="24634" y="1304"/>
                  </a:cubicBezTo>
                  <a:cubicBezTo>
                    <a:pt x="25991" y="1720"/>
                    <a:pt x="27265" y="2292"/>
                    <a:pt x="28396" y="2971"/>
                  </a:cubicBezTo>
                  <a:lnTo>
                    <a:pt x="28396" y="2899"/>
                  </a:lnTo>
                  <a:cubicBezTo>
                    <a:pt x="27289" y="2209"/>
                    <a:pt x="26003" y="1637"/>
                    <a:pt x="24670" y="1232"/>
                  </a:cubicBezTo>
                  <a:cubicBezTo>
                    <a:pt x="22019" y="413"/>
                    <a:pt x="19212" y="0"/>
                    <a:pt x="16377"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55"/>
            <p:cNvSpPr/>
            <p:nvPr/>
          </p:nvSpPr>
          <p:spPr>
            <a:xfrm>
              <a:off x="1707650" y="3218325"/>
              <a:ext cx="679275" cy="100400"/>
            </a:xfrm>
            <a:custGeom>
              <a:rect b="b" l="l" r="r" t="t"/>
              <a:pathLst>
                <a:path extrusionOk="0" h="4016" w="27171">
                  <a:moveTo>
                    <a:pt x="14791" y="0"/>
                  </a:moveTo>
                  <a:cubicBezTo>
                    <a:pt x="13248" y="0"/>
                    <a:pt x="11696" y="124"/>
                    <a:pt x="10156" y="372"/>
                  </a:cubicBezTo>
                  <a:cubicBezTo>
                    <a:pt x="6537" y="955"/>
                    <a:pt x="3072" y="2205"/>
                    <a:pt x="0" y="4015"/>
                  </a:cubicBezTo>
                  <a:lnTo>
                    <a:pt x="119" y="4015"/>
                  </a:lnTo>
                  <a:cubicBezTo>
                    <a:pt x="3155" y="2229"/>
                    <a:pt x="6596" y="1015"/>
                    <a:pt x="10156" y="443"/>
                  </a:cubicBezTo>
                  <a:cubicBezTo>
                    <a:pt x="11673" y="206"/>
                    <a:pt x="13203" y="89"/>
                    <a:pt x="14725" y="89"/>
                  </a:cubicBezTo>
                  <a:cubicBezTo>
                    <a:pt x="17563" y="89"/>
                    <a:pt x="20372" y="499"/>
                    <a:pt x="23015" y="1312"/>
                  </a:cubicBezTo>
                  <a:cubicBezTo>
                    <a:pt x="24515" y="1765"/>
                    <a:pt x="25932" y="2420"/>
                    <a:pt x="27170" y="3217"/>
                  </a:cubicBezTo>
                  <a:lnTo>
                    <a:pt x="27170" y="3134"/>
                  </a:lnTo>
                  <a:cubicBezTo>
                    <a:pt x="25932" y="2336"/>
                    <a:pt x="24527" y="1693"/>
                    <a:pt x="23039" y="1229"/>
                  </a:cubicBezTo>
                  <a:cubicBezTo>
                    <a:pt x="20406" y="413"/>
                    <a:pt x="17614" y="0"/>
                    <a:pt x="1479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55"/>
            <p:cNvSpPr/>
            <p:nvPr/>
          </p:nvSpPr>
          <p:spPr>
            <a:xfrm>
              <a:off x="1746050" y="3244225"/>
              <a:ext cx="624800" cy="74500"/>
            </a:xfrm>
            <a:custGeom>
              <a:rect b="b" l="l" r="r" t="t"/>
              <a:pathLst>
                <a:path extrusionOk="0" h="2980" w="24992">
                  <a:moveTo>
                    <a:pt x="12864" y="1"/>
                  </a:moveTo>
                  <a:cubicBezTo>
                    <a:pt x="11325" y="1"/>
                    <a:pt x="9776" y="124"/>
                    <a:pt x="8239" y="372"/>
                  </a:cubicBezTo>
                  <a:cubicBezTo>
                    <a:pt x="5358" y="836"/>
                    <a:pt x="2560" y="1729"/>
                    <a:pt x="0" y="2979"/>
                  </a:cubicBezTo>
                  <a:lnTo>
                    <a:pt x="155" y="2979"/>
                  </a:lnTo>
                  <a:cubicBezTo>
                    <a:pt x="2679" y="1765"/>
                    <a:pt x="5417" y="884"/>
                    <a:pt x="8251" y="431"/>
                  </a:cubicBezTo>
                  <a:cubicBezTo>
                    <a:pt x="9768" y="194"/>
                    <a:pt x="11296" y="76"/>
                    <a:pt x="12817" y="76"/>
                  </a:cubicBezTo>
                  <a:cubicBezTo>
                    <a:pt x="15652" y="76"/>
                    <a:pt x="18459" y="487"/>
                    <a:pt x="21110" y="1300"/>
                  </a:cubicBezTo>
                  <a:cubicBezTo>
                    <a:pt x="22467" y="1717"/>
                    <a:pt x="23741" y="2301"/>
                    <a:pt x="24884" y="2967"/>
                  </a:cubicBezTo>
                  <a:lnTo>
                    <a:pt x="24991" y="2967"/>
                  </a:lnTo>
                  <a:cubicBezTo>
                    <a:pt x="23836" y="2253"/>
                    <a:pt x="22503" y="1670"/>
                    <a:pt x="21122" y="1241"/>
                  </a:cubicBezTo>
                  <a:cubicBezTo>
                    <a:pt x="18486" y="416"/>
                    <a:pt x="15690" y="1"/>
                    <a:pt x="12864"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55"/>
            <p:cNvSpPr/>
            <p:nvPr/>
          </p:nvSpPr>
          <p:spPr>
            <a:xfrm>
              <a:off x="1796050" y="3270400"/>
              <a:ext cx="514975" cy="48325"/>
            </a:xfrm>
            <a:custGeom>
              <a:rect b="b" l="l" r="r" t="t"/>
              <a:pathLst>
                <a:path extrusionOk="0" h="1933" w="20599">
                  <a:moveTo>
                    <a:pt x="10482" y="1"/>
                  </a:moveTo>
                  <a:cubicBezTo>
                    <a:pt x="8938" y="1"/>
                    <a:pt x="7386" y="124"/>
                    <a:pt x="5846" y="372"/>
                  </a:cubicBezTo>
                  <a:cubicBezTo>
                    <a:pt x="3834" y="682"/>
                    <a:pt x="1870" y="1218"/>
                    <a:pt x="0" y="1932"/>
                  </a:cubicBezTo>
                  <a:lnTo>
                    <a:pt x="179" y="1932"/>
                  </a:lnTo>
                  <a:cubicBezTo>
                    <a:pt x="2012" y="1254"/>
                    <a:pt x="3917" y="742"/>
                    <a:pt x="5858" y="432"/>
                  </a:cubicBezTo>
                  <a:cubicBezTo>
                    <a:pt x="7386" y="189"/>
                    <a:pt x="8928" y="69"/>
                    <a:pt x="10461" y="69"/>
                  </a:cubicBezTo>
                  <a:cubicBezTo>
                    <a:pt x="13287" y="69"/>
                    <a:pt x="16085" y="479"/>
                    <a:pt x="18717" y="1289"/>
                  </a:cubicBezTo>
                  <a:cubicBezTo>
                    <a:pt x="19300" y="1468"/>
                    <a:pt x="19884" y="1682"/>
                    <a:pt x="20443" y="1920"/>
                  </a:cubicBezTo>
                  <a:lnTo>
                    <a:pt x="20598" y="1920"/>
                  </a:lnTo>
                  <a:cubicBezTo>
                    <a:pt x="20003" y="1658"/>
                    <a:pt x="19372" y="1432"/>
                    <a:pt x="18741" y="1230"/>
                  </a:cubicBezTo>
                  <a:cubicBezTo>
                    <a:pt x="16100" y="414"/>
                    <a:pt x="13305" y="1"/>
                    <a:pt x="1048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55"/>
            <p:cNvSpPr/>
            <p:nvPr/>
          </p:nvSpPr>
          <p:spPr>
            <a:xfrm>
              <a:off x="1868675" y="3296150"/>
              <a:ext cx="355425" cy="22275"/>
            </a:xfrm>
            <a:custGeom>
              <a:rect b="b" l="l" r="r" t="t"/>
              <a:pathLst>
                <a:path extrusionOk="0" h="891" w="14217">
                  <a:moveTo>
                    <a:pt x="7146" y="0"/>
                  </a:moveTo>
                  <a:cubicBezTo>
                    <a:pt x="5618" y="0"/>
                    <a:pt x="4082" y="121"/>
                    <a:pt x="2560" y="366"/>
                  </a:cubicBezTo>
                  <a:cubicBezTo>
                    <a:pt x="1691" y="497"/>
                    <a:pt x="846" y="676"/>
                    <a:pt x="0" y="890"/>
                  </a:cubicBezTo>
                  <a:lnTo>
                    <a:pt x="250" y="890"/>
                  </a:lnTo>
                  <a:cubicBezTo>
                    <a:pt x="1012" y="712"/>
                    <a:pt x="1786" y="545"/>
                    <a:pt x="2560" y="426"/>
                  </a:cubicBezTo>
                  <a:cubicBezTo>
                    <a:pt x="4073" y="186"/>
                    <a:pt x="5602" y="66"/>
                    <a:pt x="7122" y="66"/>
                  </a:cubicBezTo>
                  <a:cubicBezTo>
                    <a:pt x="9443" y="66"/>
                    <a:pt x="11747" y="344"/>
                    <a:pt x="13955" y="890"/>
                  </a:cubicBezTo>
                  <a:lnTo>
                    <a:pt x="14217" y="890"/>
                  </a:lnTo>
                  <a:cubicBezTo>
                    <a:pt x="11937" y="300"/>
                    <a:pt x="9551" y="0"/>
                    <a:pt x="7146"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55"/>
            <p:cNvSpPr/>
            <p:nvPr/>
          </p:nvSpPr>
          <p:spPr>
            <a:xfrm>
              <a:off x="1261450" y="3318400"/>
              <a:ext cx="80700" cy="1350"/>
            </a:xfrm>
            <a:custGeom>
              <a:rect b="b" l="l" r="r" t="t"/>
              <a:pathLst>
                <a:path extrusionOk="0" h="54" w="3228">
                  <a:moveTo>
                    <a:pt x="1" y="0"/>
                  </a:moveTo>
                  <a:cubicBezTo>
                    <a:pt x="554" y="36"/>
                    <a:pt x="1099" y="54"/>
                    <a:pt x="1636" y="54"/>
                  </a:cubicBezTo>
                  <a:cubicBezTo>
                    <a:pt x="2174" y="54"/>
                    <a:pt x="2703" y="36"/>
                    <a:pt x="3227"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55"/>
            <p:cNvSpPr/>
            <p:nvPr/>
          </p:nvSpPr>
          <p:spPr>
            <a:xfrm>
              <a:off x="1244500" y="3318400"/>
              <a:ext cx="112825" cy="3375"/>
            </a:xfrm>
            <a:custGeom>
              <a:rect b="b" l="l" r="r" t="t"/>
              <a:pathLst>
                <a:path extrusionOk="0" h="135" w="4513">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55"/>
            <p:cNvSpPr/>
            <p:nvPr/>
          </p:nvSpPr>
          <p:spPr>
            <a:xfrm>
              <a:off x="1244500" y="3318400"/>
              <a:ext cx="112825" cy="3375"/>
            </a:xfrm>
            <a:custGeom>
              <a:rect b="b" l="l" r="r" t="t"/>
              <a:pathLst>
                <a:path extrusionOk="0" h="135" w="4513">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55"/>
            <p:cNvSpPr/>
            <p:nvPr/>
          </p:nvSpPr>
          <p:spPr>
            <a:xfrm>
              <a:off x="411050" y="3318400"/>
              <a:ext cx="23550" cy="4775"/>
            </a:xfrm>
            <a:custGeom>
              <a:rect b="b" l="l" r="r" t="t"/>
              <a:pathLst>
                <a:path extrusionOk="0" h="191" w="942">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55"/>
            <p:cNvSpPr/>
            <p:nvPr/>
          </p:nvSpPr>
          <p:spPr>
            <a:xfrm>
              <a:off x="411050" y="3318400"/>
              <a:ext cx="23550" cy="4775"/>
            </a:xfrm>
            <a:custGeom>
              <a:rect b="b" l="l" r="r" t="t"/>
              <a:pathLst>
                <a:path extrusionOk="0" h="191" w="942">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4" name="Google Shape;2564;p55"/>
          <p:cNvGrpSpPr/>
          <p:nvPr/>
        </p:nvGrpSpPr>
        <p:grpSpPr>
          <a:xfrm rot="5400000">
            <a:off x="-12101" y="3134994"/>
            <a:ext cx="2020446" cy="1996256"/>
            <a:chOff x="3884100" y="2447750"/>
            <a:chExt cx="843575" cy="833475"/>
          </a:xfrm>
        </p:grpSpPr>
        <p:sp>
          <p:nvSpPr>
            <p:cNvPr id="2565" name="Google Shape;2565;p55"/>
            <p:cNvSpPr/>
            <p:nvPr/>
          </p:nvSpPr>
          <p:spPr>
            <a:xfrm>
              <a:off x="3884100" y="2447750"/>
              <a:ext cx="843300" cy="833175"/>
            </a:xfrm>
            <a:custGeom>
              <a:rect b="b" l="l" r="r" t="t"/>
              <a:pathLst>
                <a:path extrusionOk="0" h="33327" w="33732">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55"/>
            <p:cNvSpPr/>
            <p:nvPr/>
          </p:nvSpPr>
          <p:spPr>
            <a:xfrm>
              <a:off x="3936800" y="2490900"/>
              <a:ext cx="790600" cy="789125"/>
            </a:xfrm>
            <a:custGeom>
              <a:rect b="b" l="l" r="r" t="t"/>
              <a:pathLst>
                <a:path extrusionOk="0" h="31565" w="31624">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55"/>
            <p:cNvSpPr/>
            <p:nvPr/>
          </p:nvSpPr>
          <p:spPr>
            <a:xfrm>
              <a:off x="3979650" y="2534675"/>
              <a:ext cx="747450" cy="745650"/>
            </a:xfrm>
            <a:custGeom>
              <a:rect b="b" l="l" r="r" t="t"/>
              <a:pathLst>
                <a:path extrusionOk="0" h="29826" w="29898">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55"/>
            <p:cNvSpPr/>
            <p:nvPr/>
          </p:nvSpPr>
          <p:spPr>
            <a:xfrm>
              <a:off x="4016550" y="2577825"/>
              <a:ext cx="710850" cy="702200"/>
            </a:xfrm>
            <a:custGeom>
              <a:rect b="b" l="l" r="r" t="t"/>
              <a:pathLst>
                <a:path extrusionOk="0" h="28088" w="28434">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55"/>
            <p:cNvSpPr/>
            <p:nvPr/>
          </p:nvSpPr>
          <p:spPr>
            <a:xfrm>
              <a:off x="4048700" y="2621575"/>
              <a:ext cx="678700" cy="658450"/>
            </a:xfrm>
            <a:custGeom>
              <a:rect b="b" l="l" r="r" t="t"/>
              <a:pathLst>
                <a:path extrusionOk="0" h="26338" w="27148">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55"/>
            <p:cNvSpPr/>
            <p:nvPr/>
          </p:nvSpPr>
          <p:spPr>
            <a:xfrm>
              <a:off x="4078175" y="2665625"/>
              <a:ext cx="648925" cy="614700"/>
            </a:xfrm>
            <a:custGeom>
              <a:rect b="b" l="l" r="r" t="t"/>
              <a:pathLst>
                <a:path extrusionOk="0" h="24588" w="25957">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55"/>
            <p:cNvSpPr/>
            <p:nvPr/>
          </p:nvSpPr>
          <p:spPr>
            <a:xfrm>
              <a:off x="4106750" y="2708800"/>
              <a:ext cx="620650" cy="571225"/>
            </a:xfrm>
            <a:custGeom>
              <a:rect b="b" l="l" r="r" t="t"/>
              <a:pathLst>
                <a:path extrusionOk="0" h="22849" w="24826">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55"/>
            <p:cNvSpPr/>
            <p:nvPr/>
          </p:nvSpPr>
          <p:spPr>
            <a:xfrm>
              <a:off x="4133550" y="2753150"/>
              <a:ext cx="593850" cy="527175"/>
            </a:xfrm>
            <a:custGeom>
              <a:rect b="b" l="l" r="r" t="t"/>
              <a:pathLst>
                <a:path extrusionOk="0" h="21087" w="23754">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55"/>
            <p:cNvSpPr/>
            <p:nvPr/>
          </p:nvSpPr>
          <p:spPr>
            <a:xfrm>
              <a:off x="4160625" y="2796300"/>
              <a:ext cx="567050" cy="484025"/>
            </a:xfrm>
            <a:custGeom>
              <a:rect b="b" l="l" r="r" t="t"/>
              <a:pathLst>
                <a:path extrusionOk="0" h="19361" w="22682">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55"/>
            <p:cNvSpPr/>
            <p:nvPr/>
          </p:nvSpPr>
          <p:spPr>
            <a:xfrm>
              <a:off x="4188000" y="2840050"/>
              <a:ext cx="539675" cy="439975"/>
            </a:xfrm>
            <a:custGeom>
              <a:rect b="b" l="l" r="r" t="t"/>
              <a:pathLst>
                <a:path extrusionOk="0" h="17599" w="21587">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55"/>
            <p:cNvSpPr/>
            <p:nvPr/>
          </p:nvSpPr>
          <p:spPr>
            <a:xfrm>
              <a:off x="4216575" y="2884125"/>
              <a:ext cx="510825" cy="396200"/>
            </a:xfrm>
            <a:custGeom>
              <a:rect b="b" l="l" r="r" t="t"/>
              <a:pathLst>
                <a:path extrusionOk="0" h="15848" w="20433">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55"/>
            <p:cNvSpPr/>
            <p:nvPr/>
          </p:nvSpPr>
          <p:spPr>
            <a:xfrm>
              <a:off x="4247250" y="2927275"/>
              <a:ext cx="479850" cy="352750"/>
            </a:xfrm>
            <a:custGeom>
              <a:rect b="b" l="l" r="r" t="t"/>
              <a:pathLst>
                <a:path extrusionOk="0" h="14110" w="19194">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55"/>
            <p:cNvSpPr/>
            <p:nvPr/>
          </p:nvSpPr>
          <p:spPr>
            <a:xfrm>
              <a:off x="4281775" y="2971625"/>
              <a:ext cx="445625" cy="309300"/>
            </a:xfrm>
            <a:custGeom>
              <a:rect b="b" l="l" r="r" t="t"/>
              <a:pathLst>
                <a:path extrusionOk="0" h="12372" w="17825">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55"/>
            <p:cNvSpPr/>
            <p:nvPr/>
          </p:nvSpPr>
          <p:spPr>
            <a:xfrm>
              <a:off x="4320475" y="3015375"/>
              <a:ext cx="406925" cy="264950"/>
            </a:xfrm>
            <a:custGeom>
              <a:rect b="b" l="l" r="r" t="t"/>
              <a:pathLst>
                <a:path extrusionOk="0" h="10598" w="16277">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55"/>
            <p:cNvSpPr/>
            <p:nvPr/>
          </p:nvSpPr>
          <p:spPr>
            <a:xfrm>
              <a:off x="4364525" y="3058850"/>
              <a:ext cx="362875" cy="221475"/>
            </a:xfrm>
            <a:custGeom>
              <a:rect b="b" l="l" r="r" t="t"/>
              <a:pathLst>
                <a:path extrusionOk="0" h="8859" w="14515">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55"/>
            <p:cNvSpPr/>
            <p:nvPr/>
          </p:nvSpPr>
          <p:spPr>
            <a:xfrm>
              <a:off x="4414525" y="3102900"/>
              <a:ext cx="313150" cy="177425"/>
            </a:xfrm>
            <a:custGeom>
              <a:rect b="b" l="l" r="r" t="t"/>
              <a:pathLst>
                <a:path extrusionOk="0" h="7097" w="12526">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55"/>
            <p:cNvSpPr/>
            <p:nvPr/>
          </p:nvSpPr>
          <p:spPr>
            <a:xfrm>
              <a:off x="4472275" y="3146950"/>
              <a:ext cx="255125" cy="133375"/>
            </a:xfrm>
            <a:custGeom>
              <a:rect b="b" l="l" r="r" t="t"/>
              <a:pathLst>
                <a:path extrusionOk="0" h="5335" w="10205">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55"/>
            <p:cNvSpPr/>
            <p:nvPr/>
          </p:nvSpPr>
          <p:spPr>
            <a:xfrm>
              <a:off x="4539250" y="3190700"/>
              <a:ext cx="188150" cy="90525"/>
            </a:xfrm>
            <a:custGeom>
              <a:rect b="b" l="l" r="r" t="t"/>
              <a:pathLst>
                <a:path extrusionOk="0" h="3621" w="7526">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55"/>
            <p:cNvSpPr/>
            <p:nvPr/>
          </p:nvSpPr>
          <p:spPr>
            <a:xfrm>
              <a:off x="4619625" y="3234750"/>
              <a:ext cx="108050" cy="46175"/>
            </a:xfrm>
            <a:custGeom>
              <a:rect b="b" l="l" r="r" t="t"/>
              <a:pathLst>
                <a:path extrusionOk="0" h="1847" w="4322">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55"/>
            <p:cNvSpPr/>
            <p:nvPr/>
          </p:nvSpPr>
          <p:spPr>
            <a:xfrm>
              <a:off x="4720825" y="3278200"/>
              <a:ext cx="6575" cy="2725"/>
            </a:xfrm>
            <a:custGeom>
              <a:rect b="b" l="l" r="r" t="t"/>
              <a:pathLst>
                <a:path extrusionOk="0" h="109" w="263">
                  <a:moveTo>
                    <a:pt x="262" y="1"/>
                  </a:moveTo>
                  <a:cubicBezTo>
                    <a:pt x="179" y="25"/>
                    <a:pt x="83" y="60"/>
                    <a:pt x="0" y="108"/>
                  </a:cubicBezTo>
                  <a:lnTo>
                    <a:pt x="262" y="108"/>
                  </a:lnTo>
                  <a:lnTo>
                    <a:pt x="26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17" name="Shape 217"/>
        <p:cNvGrpSpPr/>
        <p:nvPr/>
      </p:nvGrpSpPr>
      <p:grpSpPr>
        <a:xfrm>
          <a:off x="0" y="0"/>
          <a:ext cx="0" cy="0"/>
          <a:chOff x="0" y="0"/>
          <a:chExt cx="0" cy="0"/>
        </a:xfrm>
      </p:grpSpPr>
      <p:grpSp>
        <p:nvGrpSpPr>
          <p:cNvPr id="218" name="Google Shape;218;p7"/>
          <p:cNvGrpSpPr/>
          <p:nvPr/>
        </p:nvGrpSpPr>
        <p:grpSpPr>
          <a:xfrm rot="10800000">
            <a:off x="6601605" y="2277807"/>
            <a:ext cx="2542400" cy="2865695"/>
            <a:chOff x="551550" y="1218425"/>
            <a:chExt cx="1388000" cy="1564500"/>
          </a:xfrm>
        </p:grpSpPr>
        <p:sp>
          <p:nvSpPr>
            <p:cNvPr id="219" name="Google Shape;219;p7"/>
            <p:cNvSpPr/>
            <p:nvPr/>
          </p:nvSpPr>
          <p:spPr>
            <a:xfrm>
              <a:off x="551850" y="1218725"/>
              <a:ext cx="1387700" cy="1564200"/>
            </a:xfrm>
            <a:custGeom>
              <a:rect b="b" l="l" r="r" t="t"/>
              <a:pathLst>
                <a:path extrusionOk="0" h="62568" w="55508">
                  <a:moveTo>
                    <a:pt x="55114" y="1"/>
                  </a:moveTo>
                  <a:cubicBezTo>
                    <a:pt x="49792" y="2072"/>
                    <a:pt x="45065" y="5240"/>
                    <a:pt x="41327" y="9383"/>
                  </a:cubicBezTo>
                  <a:cubicBezTo>
                    <a:pt x="36552" y="14657"/>
                    <a:pt x="33421" y="21372"/>
                    <a:pt x="30373" y="27838"/>
                  </a:cubicBezTo>
                  <a:cubicBezTo>
                    <a:pt x="28706" y="31421"/>
                    <a:pt x="26944" y="35136"/>
                    <a:pt x="24944" y="38613"/>
                  </a:cubicBezTo>
                  <a:cubicBezTo>
                    <a:pt x="19038" y="48733"/>
                    <a:pt x="10323" y="56817"/>
                    <a:pt x="0" y="62425"/>
                  </a:cubicBezTo>
                  <a:lnTo>
                    <a:pt x="0" y="62568"/>
                  </a:lnTo>
                  <a:cubicBezTo>
                    <a:pt x="10371" y="56960"/>
                    <a:pt x="19110" y="48852"/>
                    <a:pt x="25027" y="38684"/>
                  </a:cubicBezTo>
                  <a:cubicBezTo>
                    <a:pt x="27039" y="35219"/>
                    <a:pt x="28790" y="31505"/>
                    <a:pt x="30468" y="27909"/>
                  </a:cubicBezTo>
                  <a:cubicBezTo>
                    <a:pt x="33481" y="21468"/>
                    <a:pt x="36624" y="14765"/>
                    <a:pt x="41386" y="9514"/>
                  </a:cubicBezTo>
                  <a:cubicBezTo>
                    <a:pt x="45196" y="5299"/>
                    <a:pt x="50066" y="2084"/>
                    <a:pt x="55507" y="13"/>
                  </a:cubicBezTo>
                  <a:lnTo>
                    <a:pt x="55114" y="13"/>
                  </a:lnTo>
                  <a:lnTo>
                    <a:pt x="5511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7"/>
            <p:cNvSpPr/>
            <p:nvPr/>
          </p:nvSpPr>
          <p:spPr>
            <a:xfrm>
              <a:off x="552150" y="1218725"/>
              <a:ext cx="1273400" cy="1510050"/>
            </a:xfrm>
            <a:custGeom>
              <a:rect b="b" l="l" r="r" t="t"/>
              <a:pathLst>
                <a:path extrusionOk="0" h="60402" w="50936">
                  <a:moveTo>
                    <a:pt x="50530" y="1"/>
                  </a:moveTo>
                  <a:cubicBezTo>
                    <a:pt x="46482" y="1989"/>
                    <a:pt x="42851" y="4692"/>
                    <a:pt x="39862" y="8002"/>
                  </a:cubicBezTo>
                  <a:cubicBezTo>
                    <a:pt x="35076" y="13288"/>
                    <a:pt x="31956" y="20003"/>
                    <a:pt x="28908" y="26456"/>
                  </a:cubicBezTo>
                  <a:cubicBezTo>
                    <a:pt x="27242" y="30052"/>
                    <a:pt x="25479" y="33767"/>
                    <a:pt x="23467" y="37232"/>
                  </a:cubicBezTo>
                  <a:cubicBezTo>
                    <a:pt x="17859" y="46887"/>
                    <a:pt x="9692" y="54662"/>
                    <a:pt x="0" y="60234"/>
                  </a:cubicBezTo>
                  <a:lnTo>
                    <a:pt x="0" y="60401"/>
                  </a:lnTo>
                  <a:cubicBezTo>
                    <a:pt x="9751" y="54817"/>
                    <a:pt x="17955" y="46983"/>
                    <a:pt x="23610" y="37315"/>
                  </a:cubicBezTo>
                  <a:cubicBezTo>
                    <a:pt x="25610" y="33838"/>
                    <a:pt x="27373" y="30135"/>
                    <a:pt x="29039" y="26540"/>
                  </a:cubicBezTo>
                  <a:cubicBezTo>
                    <a:pt x="32064" y="20087"/>
                    <a:pt x="35195" y="13395"/>
                    <a:pt x="39957" y="8145"/>
                  </a:cubicBezTo>
                  <a:cubicBezTo>
                    <a:pt x="43029" y="4751"/>
                    <a:pt x="46768" y="2025"/>
                    <a:pt x="5093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7"/>
            <p:cNvSpPr/>
            <p:nvPr/>
          </p:nvSpPr>
          <p:spPr>
            <a:xfrm>
              <a:off x="552150" y="1218425"/>
              <a:ext cx="1169500" cy="1452600"/>
            </a:xfrm>
            <a:custGeom>
              <a:rect b="b" l="l" r="r" t="t"/>
              <a:pathLst>
                <a:path extrusionOk="0" h="58104" w="46780">
                  <a:moveTo>
                    <a:pt x="46554" y="1"/>
                  </a:moveTo>
                  <a:cubicBezTo>
                    <a:pt x="43517" y="1799"/>
                    <a:pt x="40767" y="4013"/>
                    <a:pt x="38410" y="6609"/>
                  </a:cubicBezTo>
                  <a:cubicBezTo>
                    <a:pt x="33635" y="11895"/>
                    <a:pt x="30516" y="18598"/>
                    <a:pt x="27456" y="25063"/>
                  </a:cubicBezTo>
                  <a:cubicBezTo>
                    <a:pt x="25789" y="28647"/>
                    <a:pt x="24039" y="32374"/>
                    <a:pt x="22027" y="35839"/>
                  </a:cubicBezTo>
                  <a:cubicBezTo>
                    <a:pt x="16681" y="44995"/>
                    <a:pt x="9049" y="52495"/>
                    <a:pt x="0" y="57972"/>
                  </a:cubicBezTo>
                  <a:lnTo>
                    <a:pt x="0" y="58103"/>
                  </a:lnTo>
                  <a:cubicBezTo>
                    <a:pt x="9096" y="52626"/>
                    <a:pt x="16776" y="45090"/>
                    <a:pt x="22134" y="35898"/>
                  </a:cubicBezTo>
                  <a:cubicBezTo>
                    <a:pt x="24146" y="32433"/>
                    <a:pt x="25896" y="28719"/>
                    <a:pt x="27563" y="25123"/>
                  </a:cubicBezTo>
                  <a:cubicBezTo>
                    <a:pt x="30599" y="18682"/>
                    <a:pt x="33731" y="11979"/>
                    <a:pt x="38505" y="6716"/>
                  </a:cubicBezTo>
                  <a:cubicBezTo>
                    <a:pt x="40886" y="4061"/>
                    <a:pt x="43684" y="1811"/>
                    <a:pt x="4678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7"/>
            <p:cNvSpPr/>
            <p:nvPr/>
          </p:nvSpPr>
          <p:spPr>
            <a:xfrm>
              <a:off x="551850" y="1218725"/>
              <a:ext cx="1081100" cy="1397225"/>
            </a:xfrm>
            <a:custGeom>
              <a:rect b="b" l="l" r="r" t="t"/>
              <a:pathLst>
                <a:path extrusionOk="0" h="55889" w="43244">
                  <a:moveTo>
                    <a:pt x="42982" y="1"/>
                  </a:moveTo>
                  <a:cubicBezTo>
                    <a:pt x="40779" y="1525"/>
                    <a:pt x="38767" y="3275"/>
                    <a:pt x="36981" y="5251"/>
                  </a:cubicBezTo>
                  <a:cubicBezTo>
                    <a:pt x="32207" y="10538"/>
                    <a:pt x="29075" y="17253"/>
                    <a:pt x="26027" y="23706"/>
                  </a:cubicBezTo>
                  <a:cubicBezTo>
                    <a:pt x="24360" y="27302"/>
                    <a:pt x="22610" y="31016"/>
                    <a:pt x="20598" y="34481"/>
                  </a:cubicBezTo>
                  <a:cubicBezTo>
                    <a:pt x="15538" y="43149"/>
                    <a:pt x="8418" y="50340"/>
                    <a:pt x="0" y="55722"/>
                  </a:cubicBezTo>
                  <a:lnTo>
                    <a:pt x="0" y="55889"/>
                  </a:lnTo>
                  <a:cubicBezTo>
                    <a:pt x="8501" y="50471"/>
                    <a:pt x="15657" y="43256"/>
                    <a:pt x="20741" y="34529"/>
                  </a:cubicBezTo>
                  <a:cubicBezTo>
                    <a:pt x="22753" y="31064"/>
                    <a:pt x="24515" y="27361"/>
                    <a:pt x="26182" y="23754"/>
                  </a:cubicBezTo>
                  <a:cubicBezTo>
                    <a:pt x="29194" y="17312"/>
                    <a:pt x="32338" y="10609"/>
                    <a:pt x="37100" y="5359"/>
                  </a:cubicBezTo>
                  <a:cubicBezTo>
                    <a:pt x="38922" y="3335"/>
                    <a:pt x="41005" y="1549"/>
                    <a:pt x="43244"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7"/>
            <p:cNvSpPr/>
            <p:nvPr/>
          </p:nvSpPr>
          <p:spPr>
            <a:xfrm>
              <a:off x="551550" y="1219025"/>
              <a:ext cx="997775" cy="1338875"/>
            </a:xfrm>
            <a:custGeom>
              <a:rect b="b" l="l" r="r" t="t"/>
              <a:pathLst>
                <a:path extrusionOk="0" h="53555" w="39911">
                  <a:moveTo>
                    <a:pt x="39672" y="1"/>
                  </a:moveTo>
                  <a:cubicBezTo>
                    <a:pt x="38184" y="1179"/>
                    <a:pt x="36814" y="2477"/>
                    <a:pt x="35540" y="3870"/>
                  </a:cubicBezTo>
                  <a:cubicBezTo>
                    <a:pt x="30754" y="9157"/>
                    <a:pt x="27635" y="15872"/>
                    <a:pt x="24587" y="22325"/>
                  </a:cubicBezTo>
                  <a:cubicBezTo>
                    <a:pt x="22920" y="25921"/>
                    <a:pt x="21158" y="29635"/>
                    <a:pt x="19146" y="33100"/>
                  </a:cubicBezTo>
                  <a:cubicBezTo>
                    <a:pt x="14383" y="41280"/>
                    <a:pt x="7799" y="48102"/>
                    <a:pt x="0" y="53388"/>
                  </a:cubicBezTo>
                  <a:lnTo>
                    <a:pt x="0" y="53555"/>
                  </a:lnTo>
                  <a:cubicBezTo>
                    <a:pt x="7882" y="48221"/>
                    <a:pt x="14502" y="41351"/>
                    <a:pt x="19300" y="33136"/>
                  </a:cubicBezTo>
                  <a:cubicBezTo>
                    <a:pt x="21312" y="29659"/>
                    <a:pt x="23063" y="25956"/>
                    <a:pt x="24730" y="22361"/>
                  </a:cubicBezTo>
                  <a:cubicBezTo>
                    <a:pt x="27754" y="15919"/>
                    <a:pt x="30897" y="9216"/>
                    <a:pt x="35660" y="3965"/>
                  </a:cubicBezTo>
                  <a:cubicBezTo>
                    <a:pt x="36945" y="2513"/>
                    <a:pt x="38374" y="1191"/>
                    <a:pt x="3991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7"/>
            <p:cNvSpPr/>
            <p:nvPr/>
          </p:nvSpPr>
          <p:spPr>
            <a:xfrm>
              <a:off x="551850" y="1218725"/>
              <a:ext cx="920075" cy="1279350"/>
            </a:xfrm>
            <a:custGeom>
              <a:rect b="b" l="l" r="r" t="t"/>
              <a:pathLst>
                <a:path extrusionOk="0" h="51174" w="36803">
                  <a:moveTo>
                    <a:pt x="36600" y="1"/>
                  </a:moveTo>
                  <a:cubicBezTo>
                    <a:pt x="35719" y="787"/>
                    <a:pt x="34886" y="1620"/>
                    <a:pt x="34100" y="2501"/>
                  </a:cubicBezTo>
                  <a:cubicBezTo>
                    <a:pt x="29313" y="7787"/>
                    <a:pt x="26194" y="14491"/>
                    <a:pt x="23146" y="20956"/>
                  </a:cubicBezTo>
                  <a:cubicBezTo>
                    <a:pt x="21479" y="24540"/>
                    <a:pt x="19717" y="28266"/>
                    <a:pt x="17705" y="31731"/>
                  </a:cubicBezTo>
                  <a:cubicBezTo>
                    <a:pt x="13240" y="39398"/>
                    <a:pt x="7168" y="45899"/>
                    <a:pt x="0" y="51031"/>
                  </a:cubicBezTo>
                  <a:lnTo>
                    <a:pt x="0" y="51174"/>
                  </a:lnTo>
                  <a:cubicBezTo>
                    <a:pt x="7227" y="46018"/>
                    <a:pt x="13347" y="39482"/>
                    <a:pt x="17824" y="31778"/>
                  </a:cubicBezTo>
                  <a:cubicBezTo>
                    <a:pt x="19836" y="28314"/>
                    <a:pt x="21598" y="24599"/>
                    <a:pt x="23265" y="21003"/>
                  </a:cubicBezTo>
                  <a:cubicBezTo>
                    <a:pt x="26277" y="14562"/>
                    <a:pt x="29421" y="7859"/>
                    <a:pt x="34183" y="2608"/>
                  </a:cubicBezTo>
                  <a:cubicBezTo>
                    <a:pt x="35016" y="1703"/>
                    <a:pt x="35874" y="822"/>
                    <a:pt x="3680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7"/>
            <p:cNvSpPr/>
            <p:nvPr/>
          </p:nvSpPr>
          <p:spPr>
            <a:xfrm>
              <a:off x="551850" y="1218725"/>
              <a:ext cx="847150" cy="1217750"/>
            </a:xfrm>
            <a:custGeom>
              <a:rect b="b" l="l" r="r" t="t"/>
              <a:pathLst>
                <a:path extrusionOk="0" h="48710" w="33886">
                  <a:moveTo>
                    <a:pt x="33707" y="1"/>
                  </a:moveTo>
                  <a:cubicBezTo>
                    <a:pt x="33350" y="358"/>
                    <a:pt x="32992" y="727"/>
                    <a:pt x="32647" y="1120"/>
                  </a:cubicBezTo>
                  <a:cubicBezTo>
                    <a:pt x="27873" y="6406"/>
                    <a:pt x="24753" y="13110"/>
                    <a:pt x="21693" y="19575"/>
                  </a:cubicBezTo>
                  <a:cubicBezTo>
                    <a:pt x="20027" y="23158"/>
                    <a:pt x="18276" y="26885"/>
                    <a:pt x="16264" y="30350"/>
                  </a:cubicBezTo>
                  <a:cubicBezTo>
                    <a:pt x="12097" y="37482"/>
                    <a:pt x="6549" y="43613"/>
                    <a:pt x="0" y="48566"/>
                  </a:cubicBezTo>
                  <a:lnTo>
                    <a:pt x="0" y="48709"/>
                  </a:lnTo>
                  <a:cubicBezTo>
                    <a:pt x="6596" y="43732"/>
                    <a:pt x="12204" y="37565"/>
                    <a:pt x="16383" y="30374"/>
                  </a:cubicBezTo>
                  <a:cubicBezTo>
                    <a:pt x="18395" y="26909"/>
                    <a:pt x="20146" y="23206"/>
                    <a:pt x="21812" y="19598"/>
                  </a:cubicBezTo>
                  <a:cubicBezTo>
                    <a:pt x="24837" y="13157"/>
                    <a:pt x="27980" y="6466"/>
                    <a:pt x="32742" y="1203"/>
                  </a:cubicBezTo>
                  <a:cubicBezTo>
                    <a:pt x="33111" y="787"/>
                    <a:pt x="33504" y="394"/>
                    <a:pt x="3388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7"/>
            <p:cNvSpPr/>
            <p:nvPr/>
          </p:nvSpPr>
          <p:spPr>
            <a:xfrm>
              <a:off x="552150" y="1218725"/>
              <a:ext cx="779275" cy="1156125"/>
            </a:xfrm>
            <a:custGeom>
              <a:rect b="b" l="l" r="r" t="t"/>
              <a:pathLst>
                <a:path extrusionOk="0" h="46245" w="31171">
                  <a:moveTo>
                    <a:pt x="30956" y="1"/>
                  </a:moveTo>
                  <a:cubicBezTo>
                    <a:pt x="26313" y="5240"/>
                    <a:pt x="23253" y="11824"/>
                    <a:pt x="20253" y="18170"/>
                  </a:cubicBezTo>
                  <a:cubicBezTo>
                    <a:pt x="18586" y="21765"/>
                    <a:pt x="16836" y="25480"/>
                    <a:pt x="14823" y="28945"/>
                  </a:cubicBezTo>
                  <a:cubicBezTo>
                    <a:pt x="10966" y="35553"/>
                    <a:pt x="5929" y="41292"/>
                    <a:pt x="0" y="46054"/>
                  </a:cubicBezTo>
                  <a:lnTo>
                    <a:pt x="0" y="46245"/>
                  </a:lnTo>
                  <a:cubicBezTo>
                    <a:pt x="5965" y="41446"/>
                    <a:pt x="11061" y="35672"/>
                    <a:pt x="14942" y="29028"/>
                  </a:cubicBezTo>
                  <a:cubicBezTo>
                    <a:pt x="16955" y="25552"/>
                    <a:pt x="18705" y="21849"/>
                    <a:pt x="20372" y="18253"/>
                  </a:cubicBezTo>
                  <a:cubicBezTo>
                    <a:pt x="23384" y="11883"/>
                    <a:pt x="26480" y="5240"/>
                    <a:pt x="3117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7"/>
            <p:cNvSpPr/>
            <p:nvPr/>
          </p:nvSpPr>
          <p:spPr>
            <a:xfrm>
              <a:off x="552150" y="1218725"/>
              <a:ext cx="714100" cy="1091825"/>
            </a:xfrm>
            <a:custGeom>
              <a:rect b="b" l="l" r="r" t="t"/>
              <a:pathLst>
                <a:path extrusionOk="0" h="43673" w="28564">
                  <a:moveTo>
                    <a:pt x="28373" y="1"/>
                  </a:moveTo>
                  <a:cubicBezTo>
                    <a:pt x="24348" y="5001"/>
                    <a:pt x="21550" y="11002"/>
                    <a:pt x="18812" y="16824"/>
                  </a:cubicBezTo>
                  <a:cubicBezTo>
                    <a:pt x="17145" y="20408"/>
                    <a:pt x="15395" y="24123"/>
                    <a:pt x="13383" y="27588"/>
                  </a:cubicBezTo>
                  <a:cubicBezTo>
                    <a:pt x="9858" y="33648"/>
                    <a:pt x="5298" y="38994"/>
                    <a:pt x="0" y="43506"/>
                  </a:cubicBezTo>
                  <a:lnTo>
                    <a:pt x="0" y="43673"/>
                  </a:lnTo>
                  <a:cubicBezTo>
                    <a:pt x="5358" y="39125"/>
                    <a:pt x="9942" y="33755"/>
                    <a:pt x="13514" y="27635"/>
                  </a:cubicBezTo>
                  <a:cubicBezTo>
                    <a:pt x="15526" y="24170"/>
                    <a:pt x="17276" y="20468"/>
                    <a:pt x="18943" y="16860"/>
                  </a:cubicBezTo>
                  <a:cubicBezTo>
                    <a:pt x="21681" y="11026"/>
                    <a:pt x="24515" y="5001"/>
                    <a:pt x="28563"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7"/>
            <p:cNvSpPr/>
            <p:nvPr/>
          </p:nvSpPr>
          <p:spPr>
            <a:xfrm>
              <a:off x="552150" y="1218725"/>
              <a:ext cx="650700" cy="1025150"/>
            </a:xfrm>
            <a:custGeom>
              <a:rect b="b" l="l" r="r" t="t"/>
              <a:pathLst>
                <a:path extrusionOk="0" h="41006" w="26028">
                  <a:moveTo>
                    <a:pt x="25849" y="1"/>
                  </a:moveTo>
                  <a:cubicBezTo>
                    <a:pt x="22396" y="4704"/>
                    <a:pt x="19860" y="10133"/>
                    <a:pt x="17371" y="15419"/>
                  </a:cubicBezTo>
                  <a:cubicBezTo>
                    <a:pt x="15704" y="19003"/>
                    <a:pt x="13942" y="22730"/>
                    <a:pt x="11942" y="26194"/>
                  </a:cubicBezTo>
                  <a:cubicBezTo>
                    <a:pt x="8727" y="31707"/>
                    <a:pt x="4679" y="36601"/>
                    <a:pt x="0" y="40827"/>
                  </a:cubicBezTo>
                  <a:lnTo>
                    <a:pt x="0" y="41006"/>
                  </a:lnTo>
                  <a:cubicBezTo>
                    <a:pt x="4739" y="36743"/>
                    <a:pt x="8823" y="31802"/>
                    <a:pt x="12073" y="26242"/>
                  </a:cubicBezTo>
                  <a:cubicBezTo>
                    <a:pt x="14085" y="22777"/>
                    <a:pt x="15835" y="19063"/>
                    <a:pt x="17502" y="15467"/>
                  </a:cubicBezTo>
                  <a:cubicBezTo>
                    <a:pt x="19991" y="10169"/>
                    <a:pt x="22551" y="4704"/>
                    <a:pt x="26027"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7"/>
            <p:cNvSpPr/>
            <p:nvPr/>
          </p:nvSpPr>
          <p:spPr>
            <a:xfrm>
              <a:off x="552150" y="1218425"/>
              <a:ext cx="590275" cy="957600"/>
            </a:xfrm>
            <a:custGeom>
              <a:rect b="b" l="l" r="r" t="t"/>
              <a:pathLst>
                <a:path extrusionOk="0" h="38304" w="23611">
                  <a:moveTo>
                    <a:pt x="23455" y="1"/>
                  </a:moveTo>
                  <a:cubicBezTo>
                    <a:pt x="20479" y="4370"/>
                    <a:pt x="18193" y="9288"/>
                    <a:pt x="15943" y="14062"/>
                  </a:cubicBezTo>
                  <a:cubicBezTo>
                    <a:pt x="14276" y="17646"/>
                    <a:pt x="12514" y="21373"/>
                    <a:pt x="10513" y="24837"/>
                  </a:cubicBezTo>
                  <a:cubicBezTo>
                    <a:pt x="7620" y="29778"/>
                    <a:pt x="4084" y="34231"/>
                    <a:pt x="0" y="38148"/>
                  </a:cubicBezTo>
                  <a:lnTo>
                    <a:pt x="0" y="38303"/>
                  </a:lnTo>
                  <a:cubicBezTo>
                    <a:pt x="4120" y="34362"/>
                    <a:pt x="7692" y="29874"/>
                    <a:pt x="10609" y="24885"/>
                  </a:cubicBezTo>
                  <a:cubicBezTo>
                    <a:pt x="12621" y="21420"/>
                    <a:pt x="14383" y="17705"/>
                    <a:pt x="16050" y="14110"/>
                  </a:cubicBezTo>
                  <a:cubicBezTo>
                    <a:pt x="18288" y="9312"/>
                    <a:pt x="20598" y="4394"/>
                    <a:pt x="2361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7"/>
            <p:cNvSpPr/>
            <p:nvPr/>
          </p:nvSpPr>
          <p:spPr>
            <a:xfrm>
              <a:off x="552150" y="1218725"/>
              <a:ext cx="531625" cy="888225"/>
            </a:xfrm>
            <a:custGeom>
              <a:rect b="b" l="l" r="r" t="t"/>
              <a:pathLst>
                <a:path extrusionOk="0" h="35529" w="21265">
                  <a:moveTo>
                    <a:pt x="21086" y="1"/>
                  </a:moveTo>
                  <a:cubicBezTo>
                    <a:pt x="18550" y="4001"/>
                    <a:pt x="16490" y="8395"/>
                    <a:pt x="14478" y="12669"/>
                  </a:cubicBezTo>
                  <a:cubicBezTo>
                    <a:pt x="12811" y="16253"/>
                    <a:pt x="11061" y="19979"/>
                    <a:pt x="9049" y="23444"/>
                  </a:cubicBezTo>
                  <a:cubicBezTo>
                    <a:pt x="6525" y="27790"/>
                    <a:pt x="3465" y="31743"/>
                    <a:pt x="0" y="35303"/>
                  </a:cubicBezTo>
                  <a:lnTo>
                    <a:pt x="0" y="35529"/>
                  </a:lnTo>
                  <a:cubicBezTo>
                    <a:pt x="3512" y="31921"/>
                    <a:pt x="6608" y="27921"/>
                    <a:pt x="9168" y="23516"/>
                  </a:cubicBezTo>
                  <a:cubicBezTo>
                    <a:pt x="11180" y="20051"/>
                    <a:pt x="12930" y="16348"/>
                    <a:pt x="14597" y="12740"/>
                  </a:cubicBezTo>
                  <a:cubicBezTo>
                    <a:pt x="16621" y="8442"/>
                    <a:pt x="18693" y="4025"/>
                    <a:pt x="212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7"/>
            <p:cNvSpPr/>
            <p:nvPr/>
          </p:nvSpPr>
          <p:spPr>
            <a:xfrm>
              <a:off x="552450" y="1218425"/>
              <a:ext cx="473875" cy="814725"/>
            </a:xfrm>
            <a:custGeom>
              <a:rect b="b" l="l" r="r" t="t"/>
              <a:pathLst>
                <a:path extrusionOk="0" h="32589" w="18955">
                  <a:moveTo>
                    <a:pt x="18788" y="1"/>
                  </a:moveTo>
                  <a:cubicBezTo>
                    <a:pt x="16633" y="3632"/>
                    <a:pt x="14811" y="7502"/>
                    <a:pt x="13025" y="11300"/>
                  </a:cubicBezTo>
                  <a:cubicBezTo>
                    <a:pt x="11359" y="14884"/>
                    <a:pt x="9608" y="18598"/>
                    <a:pt x="7596" y="22075"/>
                  </a:cubicBezTo>
                  <a:cubicBezTo>
                    <a:pt x="5417" y="25790"/>
                    <a:pt x="2881" y="29243"/>
                    <a:pt x="0" y="32386"/>
                  </a:cubicBezTo>
                  <a:lnTo>
                    <a:pt x="0" y="32588"/>
                  </a:lnTo>
                  <a:cubicBezTo>
                    <a:pt x="2905" y="29409"/>
                    <a:pt x="5513" y="25909"/>
                    <a:pt x="7715" y="22135"/>
                  </a:cubicBezTo>
                  <a:cubicBezTo>
                    <a:pt x="9727" y="18658"/>
                    <a:pt x="11478" y="14955"/>
                    <a:pt x="13145" y="11359"/>
                  </a:cubicBezTo>
                  <a:cubicBezTo>
                    <a:pt x="14930" y="7549"/>
                    <a:pt x="16764" y="3644"/>
                    <a:pt x="1895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7"/>
            <p:cNvSpPr/>
            <p:nvPr/>
          </p:nvSpPr>
          <p:spPr>
            <a:xfrm>
              <a:off x="552450" y="1218425"/>
              <a:ext cx="418225" cy="739700"/>
            </a:xfrm>
            <a:custGeom>
              <a:rect b="b" l="l" r="r" t="t"/>
              <a:pathLst>
                <a:path extrusionOk="0" h="29588" w="16729">
                  <a:moveTo>
                    <a:pt x="16574" y="1"/>
                  </a:moveTo>
                  <a:cubicBezTo>
                    <a:pt x="14752" y="3216"/>
                    <a:pt x="13156" y="6585"/>
                    <a:pt x="11609" y="9907"/>
                  </a:cubicBezTo>
                  <a:cubicBezTo>
                    <a:pt x="9942" y="13503"/>
                    <a:pt x="8192" y="17217"/>
                    <a:pt x="6179" y="20682"/>
                  </a:cubicBezTo>
                  <a:cubicBezTo>
                    <a:pt x="4382" y="23778"/>
                    <a:pt x="2310" y="26683"/>
                    <a:pt x="0" y="29374"/>
                  </a:cubicBezTo>
                  <a:lnTo>
                    <a:pt x="0" y="29588"/>
                  </a:lnTo>
                  <a:cubicBezTo>
                    <a:pt x="2322" y="26873"/>
                    <a:pt x="4441" y="23920"/>
                    <a:pt x="6287" y="20777"/>
                  </a:cubicBezTo>
                  <a:cubicBezTo>
                    <a:pt x="8287" y="17313"/>
                    <a:pt x="10049" y="13598"/>
                    <a:pt x="11716" y="10002"/>
                  </a:cubicBezTo>
                  <a:cubicBezTo>
                    <a:pt x="13299" y="6668"/>
                    <a:pt x="14883" y="3239"/>
                    <a:pt x="16728"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7"/>
            <p:cNvSpPr/>
            <p:nvPr/>
          </p:nvSpPr>
          <p:spPr>
            <a:xfrm>
              <a:off x="552150" y="1218425"/>
              <a:ext cx="363150" cy="662025"/>
            </a:xfrm>
            <a:custGeom>
              <a:rect b="b" l="l" r="r" t="t"/>
              <a:pathLst>
                <a:path extrusionOk="0" h="26481" w="14526">
                  <a:moveTo>
                    <a:pt x="14359" y="1"/>
                  </a:moveTo>
                  <a:cubicBezTo>
                    <a:pt x="12859" y="2799"/>
                    <a:pt x="11490" y="5692"/>
                    <a:pt x="10156" y="8538"/>
                  </a:cubicBezTo>
                  <a:cubicBezTo>
                    <a:pt x="8489" y="12133"/>
                    <a:pt x="6727" y="15848"/>
                    <a:pt x="4715" y="19313"/>
                  </a:cubicBezTo>
                  <a:cubicBezTo>
                    <a:pt x="3310" y="21742"/>
                    <a:pt x="1727" y="24063"/>
                    <a:pt x="0" y="26254"/>
                  </a:cubicBezTo>
                  <a:lnTo>
                    <a:pt x="0" y="26480"/>
                  </a:lnTo>
                  <a:cubicBezTo>
                    <a:pt x="1774" y="24254"/>
                    <a:pt x="3381" y="21896"/>
                    <a:pt x="4834" y="19408"/>
                  </a:cubicBezTo>
                  <a:cubicBezTo>
                    <a:pt x="6846" y="15943"/>
                    <a:pt x="8608" y="12229"/>
                    <a:pt x="10275" y="8633"/>
                  </a:cubicBezTo>
                  <a:cubicBezTo>
                    <a:pt x="11621" y="5763"/>
                    <a:pt x="12990" y="2823"/>
                    <a:pt x="1452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7"/>
            <p:cNvSpPr/>
            <p:nvPr/>
          </p:nvSpPr>
          <p:spPr>
            <a:xfrm>
              <a:off x="551850" y="1218725"/>
              <a:ext cx="308400" cy="580175"/>
            </a:xfrm>
            <a:custGeom>
              <a:rect b="b" l="l" r="r" t="t"/>
              <a:pathLst>
                <a:path extrusionOk="0" h="23207" w="12336">
                  <a:moveTo>
                    <a:pt x="12204" y="1"/>
                  </a:moveTo>
                  <a:cubicBezTo>
                    <a:pt x="10978" y="2370"/>
                    <a:pt x="9847" y="4775"/>
                    <a:pt x="8716" y="7168"/>
                  </a:cubicBezTo>
                  <a:cubicBezTo>
                    <a:pt x="7049" y="10764"/>
                    <a:pt x="5298" y="14479"/>
                    <a:pt x="3286" y="17955"/>
                  </a:cubicBezTo>
                  <a:cubicBezTo>
                    <a:pt x="2274" y="19694"/>
                    <a:pt x="1167" y="21372"/>
                    <a:pt x="0" y="22992"/>
                  </a:cubicBezTo>
                  <a:lnTo>
                    <a:pt x="0" y="23206"/>
                  </a:lnTo>
                  <a:cubicBezTo>
                    <a:pt x="1215" y="21527"/>
                    <a:pt x="2346" y="19801"/>
                    <a:pt x="3393" y="18015"/>
                  </a:cubicBezTo>
                  <a:cubicBezTo>
                    <a:pt x="5406" y="14538"/>
                    <a:pt x="7156" y="10835"/>
                    <a:pt x="8823" y="7240"/>
                  </a:cubicBezTo>
                  <a:cubicBezTo>
                    <a:pt x="9954" y="4823"/>
                    <a:pt x="11097" y="2394"/>
                    <a:pt x="1233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7"/>
            <p:cNvSpPr/>
            <p:nvPr/>
          </p:nvSpPr>
          <p:spPr>
            <a:xfrm>
              <a:off x="552150" y="1218725"/>
              <a:ext cx="255400" cy="494150"/>
            </a:xfrm>
            <a:custGeom>
              <a:rect b="b" l="l" r="r" t="t"/>
              <a:pathLst>
                <a:path extrusionOk="0" h="19766" w="10216">
                  <a:moveTo>
                    <a:pt x="10049" y="1"/>
                  </a:moveTo>
                  <a:cubicBezTo>
                    <a:pt x="9085" y="1918"/>
                    <a:pt x="8168" y="3870"/>
                    <a:pt x="7263" y="5811"/>
                  </a:cubicBezTo>
                  <a:cubicBezTo>
                    <a:pt x="5596" y="9395"/>
                    <a:pt x="3846" y="13110"/>
                    <a:pt x="1834" y="16586"/>
                  </a:cubicBezTo>
                  <a:cubicBezTo>
                    <a:pt x="1250" y="17574"/>
                    <a:pt x="643" y="18563"/>
                    <a:pt x="0" y="19515"/>
                  </a:cubicBezTo>
                  <a:lnTo>
                    <a:pt x="0" y="19765"/>
                  </a:lnTo>
                  <a:cubicBezTo>
                    <a:pt x="691" y="18741"/>
                    <a:pt x="1346" y="17693"/>
                    <a:pt x="1965" y="16622"/>
                  </a:cubicBezTo>
                  <a:cubicBezTo>
                    <a:pt x="3977" y="13157"/>
                    <a:pt x="5727" y="9454"/>
                    <a:pt x="7394" y="5847"/>
                  </a:cubicBezTo>
                  <a:cubicBezTo>
                    <a:pt x="8299" y="3918"/>
                    <a:pt x="9227" y="1953"/>
                    <a:pt x="1021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7"/>
          <p:cNvGrpSpPr/>
          <p:nvPr/>
        </p:nvGrpSpPr>
        <p:grpSpPr>
          <a:xfrm>
            <a:off x="5" y="-43"/>
            <a:ext cx="2542400" cy="2865695"/>
            <a:chOff x="551550" y="1218425"/>
            <a:chExt cx="1388000" cy="1564500"/>
          </a:xfrm>
        </p:grpSpPr>
        <p:sp>
          <p:nvSpPr>
            <p:cNvPr id="237" name="Google Shape;237;p7"/>
            <p:cNvSpPr/>
            <p:nvPr/>
          </p:nvSpPr>
          <p:spPr>
            <a:xfrm>
              <a:off x="551850" y="1218725"/>
              <a:ext cx="1387700" cy="1564200"/>
            </a:xfrm>
            <a:custGeom>
              <a:rect b="b" l="l" r="r" t="t"/>
              <a:pathLst>
                <a:path extrusionOk="0" h="62568" w="55508">
                  <a:moveTo>
                    <a:pt x="55114" y="1"/>
                  </a:moveTo>
                  <a:cubicBezTo>
                    <a:pt x="49792" y="2072"/>
                    <a:pt x="45065" y="5240"/>
                    <a:pt x="41327" y="9383"/>
                  </a:cubicBezTo>
                  <a:cubicBezTo>
                    <a:pt x="36552" y="14657"/>
                    <a:pt x="33421" y="21372"/>
                    <a:pt x="30373" y="27838"/>
                  </a:cubicBezTo>
                  <a:cubicBezTo>
                    <a:pt x="28706" y="31421"/>
                    <a:pt x="26944" y="35136"/>
                    <a:pt x="24944" y="38613"/>
                  </a:cubicBezTo>
                  <a:cubicBezTo>
                    <a:pt x="19038" y="48733"/>
                    <a:pt x="10323" y="56817"/>
                    <a:pt x="0" y="62425"/>
                  </a:cubicBezTo>
                  <a:lnTo>
                    <a:pt x="0" y="62568"/>
                  </a:lnTo>
                  <a:cubicBezTo>
                    <a:pt x="10371" y="56960"/>
                    <a:pt x="19110" y="48852"/>
                    <a:pt x="25027" y="38684"/>
                  </a:cubicBezTo>
                  <a:cubicBezTo>
                    <a:pt x="27039" y="35219"/>
                    <a:pt x="28790" y="31505"/>
                    <a:pt x="30468" y="27909"/>
                  </a:cubicBezTo>
                  <a:cubicBezTo>
                    <a:pt x="33481" y="21468"/>
                    <a:pt x="36624" y="14765"/>
                    <a:pt x="41386" y="9514"/>
                  </a:cubicBezTo>
                  <a:cubicBezTo>
                    <a:pt x="45196" y="5299"/>
                    <a:pt x="50066" y="2084"/>
                    <a:pt x="55507" y="13"/>
                  </a:cubicBezTo>
                  <a:lnTo>
                    <a:pt x="55114" y="13"/>
                  </a:lnTo>
                  <a:lnTo>
                    <a:pt x="5511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7"/>
            <p:cNvSpPr/>
            <p:nvPr/>
          </p:nvSpPr>
          <p:spPr>
            <a:xfrm>
              <a:off x="552150" y="1218725"/>
              <a:ext cx="1273400" cy="1510050"/>
            </a:xfrm>
            <a:custGeom>
              <a:rect b="b" l="l" r="r" t="t"/>
              <a:pathLst>
                <a:path extrusionOk="0" h="60402" w="50936">
                  <a:moveTo>
                    <a:pt x="50530" y="1"/>
                  </a:moveTo>
                  <a:cubicBezTo>
                    <a:pt x="46482" y="1989"/>
                    <a:pt x="42851" y="4692"/>
                    <a:pt x="39862" y="8002"/>
                  </a:cubicBezTo>
                  <a:cubicBezTo>
                    <a:pt x="35076" y="13288"/>
                    <a:pt x="31956" y="20003"/>
                    <a:pt x="28908" y="26456"/>
                  </a:cubicBezTo>
                  <a:cubicBezTo>
                    <a:pt x="27242" y="30052"/>
                    <a:pt x="25479" y="33767"/>
                    <a:pt x="23467" y="37232"/>
                  </a:cubicBezTo>
                  <a:cubicBezTo>
                    <a:pt x="17859" y="46887"/>
                    <a:pt x="9692" y="54662"/>
                    <a:pt x="0" y="60234"/>
                  </a:cubicBezTo>
                  <a:lnTo>
                    <a:pt x="0" y="60401"/>
                  </a:lnTo>
                  <a:cubicBezTo>
                    <a:pt x="9751" y="54817"/>
                    <a:pt x="17955" y="46983"/>
                    <a:pt x="23610" y="37315"/>
                  </a:cubicBezTo>
                  <a:cubicBezTo>
                    <a:pt x="25610" y="33838"/>
                    <a:pt x="27373" y="30135"/>
                    <a:pt x="29039" y="26540"/>
                  </a:cubicBezTo>
                  <a:cubicBezTo>
                    <a:pt x="32064" y="20087"/>
                    <a:pt x="35195" y="13395"/>
                    <a:pt x="39957" y="8145"/>
                  </a:cubicBezTo>
                  <a:cubicBezTo>
                    <a:pt x="43029" y="4751"/>
                    <a:pt x="46768" y="2025"/>
                    <a:pt x="5093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7"/>
            <p:cNvSpPr/>
            <p:nvPr/>
          </p:nvSpPr>
          <p:spPr>
            <a:xfrm>
              <a:off x="552150" y="1218425"/>
              <a:ext cx="1169500" cy="1452600"/>
            </a:xfrm>
            <a:custGeom>
              <a:rect b="b" l="l" r="r" t="t"/>
              <a:pathLst>
                <a:path extrusionOk="0" h="58104" w="46780">
                  <a:moveTo>
                    <a:pt x="46554" y="1"/>
                  </a:moveTo>
                  <a:cubicBezTo>
                    <a:pt x="43517" y="1799"/>
                    <a:pt x="40767" y="4013"/>
                    <a:pt x="38410" y="6609"/>
                  </a:cubicBezTo>
                  <a:cubicBezTo>
                    <a:pt x="33635" y="11895"/>
                    <a:pt x="30516" y="18598"/>
                    <a:pt x="27456" y="25063"/>
                  </a:cubicBezTo>
                  <a:cubicBezTo>
                    <a:pt x="25789" y="28647"/>
                    <a:pt x="24039" y="32374"/>
                    <a:pt x="22027" y="35839"/>
                  </a:cubicBezTo>
                  <a:cubicBezTo>
                    <a:pt x="16681" y="44995"/>
                    <a:pt x="9049" y="52495"/>
                    <a:pt x="0" y="57972"/>
                  </a:cubicBezTo>
                  <a:lnTo>
                    <a:pt x="0" y="58103"/>
                  </a:lnTo>
                  <a:cubicBezTo>
                    <a:pt x="9096" y="52626"/>
                    <a:pt x="16776" y="45090"/>
                    <a:pt x="22134" y="35898"/>
                  </a:cubicBezTo>
                  <a:cubicBezTo>
                    <a:pt x="24146" y="32433"/>
                    <a:pt x="25896" y="28719"/>
                    <a:pt x="27563" y="25123"/>
                  </a:cubicBezTo>
                  <a:cubicBezTo>
                    <a:pt x="30599" y="18682"/>
                    <a:pt x="33731" y="11979"/>
                    <a:pt x="38505" y="6716"/>
                  </a:cubicBezTo>
                  <a:cubicBezTo>
                    <a:pt x="40886" y="4061"/>
                    <a:pt x="43684" y="1811"/>
                    <a:pt x="4678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7"/>
            <p:cNvSpPr/>
            <p:nvPr/>
          </p:nvSpPr>
          <p:spPr>
            <a:xfrm>
              <a:off x="551850" y="1218725"/>
              <a:ext cx="1081100" cy="1397225"/>
            </a:xfrm>
            <a:custGeom>
              <a:rect b="b" l="l" r="r" t="t"/>
              <a:pathLst>
                <a:path extrusionOk="0" h="55889" w="43244">
                  <a:moveTo>
                    <a:pt x="42982" y="1"/>
                  </a:moveTo>
                  <a:cubicBezTo>
                    <a:pt x="40779" y="1525"/>
                    <a:pt x="38767" y="3275"/>
                    <a:pt x="36981" y="5251"/>
                  </a:cubicBezTo>
                  <a:cubicBezTo>
                    <a:pt x="32207" y="10538"/>
                    <a:pt x="29075" y="17253"/>
                    <a:pt x="26027" y="23706"/>
                  </a:cubicBezTo>
                  <a:cubicBezTo>
                    <a:pt x="24360" y="27302"/>
                    <a:pt x="22610" y="31016"/>
                    <a:pt x="20598" y="34481"/>
                  </a:cubicBezTo>
                  <a:cubicBezTo>
                    <a:pt x="15538" y="43149"/>
                    <a:pt x="8418" y="50340"/>
                    <a:pt x="0" y="55722"/>
                  </a:cubicBezTo>
                  <a:lnTo>
                    <a:pt x="0" y="55889"/>
                  </a:lnTo>
                  <a:cubicBezTo>
                    <a:pt x="8501" y="50471"/>
                    <a:pt x="15657" y="43256"/>
                    <a:pt x="20741" y="34529"/>
                  </a:cubicBezTo>
                  <a:cubicBezTo>
                    <a:pt x="22753" y="31064"/>
                    <a:pt x="24515" y="27361"/>
                    <a:pt x="26182" y="23754"/>
                  </a:cubicBezTo>
                  <a:cubicBezTo>
                    <a:pt x="29194" y="17312"/>
                    <a:pt x="32338" y="10609"/>
                    <a:pt x="37100" y="5359"/>
                  </a:cubicBezTo>
                  <a:cubicBezTo>
                    <a:pt x="38922" y="3335"/>
                    <a:pt x="41005" y="1549"/>
                    <a:pt x="43244"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7"/>
            <p:cNvSpPr/>
            <p:nvPr/>
          </p:nvSpPr>
          <p:spPr>
            <a:xfrm>
              <a:off x="551550" y="1219025"/>
              <a:ext cx="997775" cy="1338875"/>
            </a:xfrm>
            <a:custGeom>
              <a:rect b="b" l="l" r="r" t="t"/>
              <a:pathLst>
                <a:path extrusionOk="0" h="53555" w="39911">
                  <a:moveTo>
                    <a:pt x="39672" y="1"/>
                  </a:moveTo>
                  <a:cubicBezTo>
                    <a:pt x="38184" y="1179"/>
                    <a:pt x="36814" y="2477"/>
                    <a:pt x="35540" y="3870"/>
                  </a:cubicBezTo>
                  <a:cubicBezTo>
                    <a:pt x="30754" y="9157"/>
                    <a:pt x="27635" y="15872"/>
                    <a:pt x="24587" y="22325"/>
                  </a:cubicBezTo>
                  <a:cubicBezTo>
                    <a:pt x="22920" y="25921"/>
                    <a:pt x="21158" y="29635"/>
                    <a:pt x="19146" y="33100"/>
                  </a:cubicBezTo>
                  <a:cubicBezTo>
                    <a:pt x="14383" y="41280"/>
                    <a:pt x="7799" y="48102"/>
                    <a:pt x="0" y="53388"/>
                  </a:cubicBezTo>
                  <a:lnTo>
                    <a:pt x="0" y="53555"/>
                  </a:lnTo>
                  <a:cubicBezTo>
                    <a:pt x="7882" y="48221"/>
                    <a:pt x="14502" y="41351"/>
                    <a:pt x="19300" y="33136"/>
                  </a:cubicBezTo>
                  <a:cubicBezTo>
                    <a:pt x="21312" y="29659"/>
                    <a:pt x="23063" y="25956"/>
                    <a:pt x="24730" y="22361"/>
                  </a:cubicBezTo>
                  <a:cubicBezTo>
                    <a:pt x="27754" y="15919"/>
                    <a:pt x="30897" y="9216"/>
                    <a:pt x="35660" y="3965"/>
                  </a:cubicBezTo>
                  <a:cubicBezTo>
                    <a:pt x="36945" y="2513"/>
                    <a:pt x="38374" y="1191"/>
                    <a:pt x="3991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7"/>
            <p:cNvSpPr/>
            <p:nvPr/>
          </p:nvSpPr>
          <p:spPr>
            <a:xfrm>
              <a:off x="551850" y="1218725"/>
              <a:ext cx="920075" cy="1279350"/>
            </a:xfrm>
            <a:custGeom>
              <a:rect b="b" l="l" r="r" t="t"/>
              <a:pathLst>
                <a:path extrusionOk="0" h="51174" w="36803">
                  <a:moveTo>
                    <a:pt x="36600" y="1"/>
                  </a:moveTo>
                  <a:cubicBezTo>
                    <a:pt x="35719" y="787"/>
                    <a:pt x="34886" y="1620"/>
                    <a:pt x="34100" y="2501"/>
                  </a:cubicBezTo>
                  <a:cubicBezTo>
                    <a:pt x="29313" y="7787"/>
                    <a:pt x="26194" y="14491"/>
                    <a:pt x="23146" y="20956"/>
                  </a:cubicBezTo>
                  <a:cubicBezTo>
                    <a:pt x="21479" y="24540"/>
                    <a:pt x="19717" y="28266"/>
                    <a:pt x="17705" y="31731"/>
                  </a:cubicBezTo>
                  <a:cubicBezTo>
                    <a:pt x="13240" y="39398"/>
                    <a:pt x="7168" y="45899"/>
                    <a:pt x="0" y="51031"/>
                  </a:cubicBezTo>
                  <a:lnTo>
                    <a:pt x="0" y="51174"/>
                  </a:lnTo>
                  <a:cubicBezTo>
                    <a:pt x="7227" y="46018"/>
                    <a:pt x="13347" y="39482"/>
                    <a:pt x="17824" y="31778"/>
                  </a:cubicBezTo>
                  <a:cubicBezTo>
                    <a:pt x="19836" y="28314"/>
                    <a:pt x="21598" y="24599"/>
                    <a:pt x="23265" y="21003"/>
                  </a:cubicBezTo>
                  <a:cubicBezTo>
                    <a:pt x="26277" y="14562"/>
                    <a:pt x="29421" y="7859"/>
                    <a:pt x="34183" y="2608"/>
                  </a:cubicBezTo>
                  <a:cubicBezTo>
                    <a:pt x="35016" y="1703"/>
                    <a:pt x="35874" y="822"/>
                    <a:pt x="3680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7"/>
            <p:cNvSpPr/>
            <p:nvPr/>
          </p:nvSpPr>
          <p:spPr>
            <a:xfrm>
              <a:off x="551850" y="1218725"/>
              <a:ext cx="847150" cy="1217750"/>
            </a:xfrm>
            <a:custGeom>
              <a:rect b="b" l="l" r="r" t="t"/>
              <a:pathLst>
                <a:path extrusionOk="0" h="48710" w="33886">
                  <a:moveTo>
                    <a:pt x="33707" y="1"/>
                  </a:moveTo>
                  <a:cubicBezTo>
                    <a:pt x="33350" y="358"/>
                    <a:pt x="32992" y="727"/>
                    <a:pt x="32647" y="1120"/>
                  </a:cubicBezTo>
                  <a:cubicBezTo>
                    <a:pt x="27873" y="6406"/>
                    <a:pt x="24753" y="13110"/>
                    <a:pt x="21693" y="19575"/>
                  </a:cubicBezTo>
                  <a:cubicBezTo>
                    <a:pt x="20027" y="23158"/>
                    <a:pt x="18276" y="26885"/>
                    <a:pt x="16264" y="30350"/>
                  </a:cubicBezTo>
                  <a:cubicBezTo>
                    <a:pt x="12097" y="37482"/>
                    <a:pt x="6549" y="43613"/>
                    <a:pt x="0" y="48566"/>
                  </a:cubicBezTo>
                  <a:lnTo>
                    <a:pt x="0" y="48709"/>
                  </a:lnTo>
                  <a:cubicBezTo>
                    <a:pt x="6596" y="43732"/>
                    <a:pt x="12204" y="37565"/>
                    <a:pt x="16383" y="30374"/>
                  </a:cubicBezTo>
                  <a:cubicBezTo>
                    <a:pt x="18395" y="26909"/>
                    <a:pt x="20146" y="23206"/>
                    <a:pt x="21812" y="19598"/>
                  </a:cubicBezTo>
                  <a:cubicBezTo>
                    <a:pt x="24837" y="13157"/>
                    <a:pt x="27980" y="6466"/>
                    <a:pt x="32742" y="1203"/>
                  </a:cubicBezTo>
                  <a:cubicBezTo>
                    <a:pt x="33111" y="787"/>
                    <a:pt x="33504" y="394"/>
                    <a:pt x="3388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7"/>
            <p:cNvSpPr/>
            <p:nvPr/>
          </p:nvSpPr>
          <p:spPr>
            <a:xfrm>
              <a:off x="552150" y="1218725"/>
              <a:ext cx="779275" cy="1156125"/>
            </a:xfrm>
            <a:custGeom>
              <a:rect b="b" l="l" r="r" t="t"/>
              <a:pathLst>
                <a:path extrusionOk="0" h="46245" w="31171">
                  <a:moveTo>
                    <a:pt x="30956" y="1"/>
                  </a:moveTo>
                  <a:cubicBezTo>
                    <a:pt x="26313" y="5240"/>
                    <a:pt x="23253" y="11824"/>
                    <a:pt x="20253" y="18170"/>
                  </a:cubicBezTo>
                  <a:cubicBezTo>
                    <a:pt x="18586" y="21765"/>
                    <a:pt x="16836" y="25480"/>
                    <a:pt x="14823" y="28945"/>
                  </a:cubicBezTo>
                  <a:cubicBezTo>
                    <a:pt x="10966" y="35553"/>
                    <a:pt x="5929" y="41292"/>
                    <a:pt x="0" y="46054"/>
                  </a:cubicBezTo>
                  <a:lnTo>
                    <a:pt x="0" y="46245"/>
                  </a:lnTo>
                  <a:cubicBezTo>
                    <a:pt x="5965" y="41446"/>
                    <a:pt x="11061" y="35672"/>
                    <a:pt x="14942" y="29028"/>
                  </a:cubicBezTo>
                  <a:cubicBezTo>
                    <a:pt x="16955" y="25552"/>
                    <a:pt x="18705" y="21849"/>
                    <a:pt x="20372" y="18253"/>
                  </a:cubicBezTo>
                  <a:cubicBezTo>
                    <a:pt x="23384" y="11883"/>
                    <a:pt x="26480" y="5240"/>
                    <a:pt x="3117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7"/>
            <p:cNvSpPr/>
            <p:nvPr/>
          </p:nvSpPr>
          <p:spPr>
            <a:xfrm>
              <a:off x="552150" y="1218725"/>
              <a:ext cx="714100" cy="1091825"/>
            </a:xfrm>
            <a:custGeom>
              <a:rect b="b" l="l" r="r" t="t"/>
              <a:pathLst>
                <a:path extrusionOk="0" h="43673" w="28564">
                  <a:moveTo>
                    <a:pt x="28373" y="1"/>
                  </a:moveTo>
                  <a:cubicBezTo>
                    <a:pt x="24348" y="5001"/>
                    <a:pt x="21550" y="11002"/>
                    <a:pt x="18812" y="16824"/>
                  </a:cubicBezTo>
                  <a:cubicBezTo>
                    <a:pt x="17145" y="20408"/>
                    <a:pt x="15395" y="24123"/>
                    <a:pt x="13383" y="27588"/>
                  </a:cubicBezTo>
                  <a:cubicBezTo>
                    <a:pt x="9858" y="33648"/>
                    <a:pt x="5298" y="38994"/>
                    <a:pt x="0" y="43506"/>
                  </a:cubicBezTo>
                  <a:lnTo>
                    <a:pt x="0" y="43673"/>
                  </a:lnTo>
                  <a:cubicBezTo>
                    <a:pt x="5358" y="39125"/>
                    <a:pt x="9942" y="33755"/>
                    <a:pt x="13514" y="27635"/>
                  </a:cubicBezTo>
                  <a:cubicBezTo>
                    <a:pt x="15526" y="24170"/>
                    <a:pt x="17276" y="20468"/>
                    <a:pt x="18943" y="16860"/>
                  </a:cubicBezTo>
                  <a:cubicBezTo>
                    <a:pt x="21681" y="11026"/>
                    <a:pt x="24515" y="5001"/>
                    <a:pt x="28563"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7"/>
            <p:cNvSpPr/>
            <p:nvPr/>
          </p:nvSpPr>
          <p:spPr>
            <a:xfrm>
              <a:off x="552150" y="1218725"/>
              <a:ext cx="650700" cy="1025150"/>
            </a:xfrm>
            <a:custGeom>
              <a:rect b="b" l="l" r="r" t="t"/>
              <a:pathLst>
                <a:path extrusionOk="0" h="41006" w="26028">
                  <a:moveTo>
                    <a:pt x="25849" y="1"/>
                  </a:moveTo>
                  <a:cubicBezTo>
                    <a:pt x="22396" y="4704"/>
                    <a:pt x="19860" y="10133"/>
                    <a:pt x="17371" y="15419"/>
                  </a:cubicBezTo>
                  <a:cubicBezTo>
                    <a:pt x="15704" y="19003"/>
                    <a:pt x="13942" y="22730"/>
                    <a:pt x="11942" y="26194"/>
                  </a:cubicBezTo>
                  <a:cubicBezTo>
                    <a:pt x="8727" y="31707"/>
                    <a:pt x="4679" y="36601"/>
                    <a:pt x="0" y="40827"/>
                  </a:cubicBezTo>
                  <a:lnTo>
                    <a:pt x="0" y="41006"/>
                  </a:lnTo>
                  <a:cubicBezTo>
                    <a:pt x="4739" y="36743"/>
                    <a:pt x="8823" y="31802"/>
                    <a:pt x="12073" y="26242"/>
                  </a:cubicBezTo>
                  <a:cubicBezTo>
                    <a:pt x="14085" y="22777"/>
                    <a:pt x="15835" y="19063"/>
                    <a:pt x="17502" y="15467"/>
                  </a:cubicBezTo>
                  <a:cubicBezTo>
                    <a:pt x="19991" y="10169"/>
                    <a:pt x="22551" y="4704"/>
                    <a:pt x="26027"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7"/>
            <p:cNvSpPr/>
            <p:nvPr/>
          </p:nvSpPr>
          <p:spPr>
            <a:xfrm>
              <a:off x="552150" y="1218425"/>
              <a:ext cx="590275" cy="957600"/>
            </a:xfrm>
            <a:custGeom>
              <a:rect b="b" l="l" r="r" t="t"/>
              <a:pathLst>
                <a:path extrusionOk="0" h="38304" w="23611">
                  <a:moveTo>
                    <a:pt x="23455" y="1"/>
                  </a:moveTo>
                  <a:cubicBezTo>
                    <a:pt x="20479" y="4370"/>
                    <a:pt x="18193" y="9288"/>
                    <a:pt x="15943" y="14062"/>
                  </a:cubicBezTo>
                  <a:cubicBezTo>
                    <a:pt x="14276" y="17646"/>
                    <a:pt x="12514" y="21373"/>
                    <a:pt x="10513" y="24837"/>
                  </a:cubicBezTo>
                  <a:cubicBezTo>
                    <a:pt x="7620" y="29778"/>
                    <a:pt x="4084" y="34231"/>
                    <a:pt x="0" y="38148"/>
                  </a:cubicBezTo>
                  <a:lnTo>
                    <a:pt x="0" y="38303"/>
                  </a:lnTo>
                  <a:cubicBezTo>
                    <a:pt x="4120" y="34362"/>
                    <a:pt x="7692" y="29874"/>
                    <a:pt x="10609" y="24885"/>
                  </a:cubicBezTo>
                  <a:cubicBezTo>
                    <a:pt x="12621" y="21420"/>
                    <a:pt x="14383" y="17705"/>
                    <a:pt x="16050" y="14110"/>
                  </a:cubicBezTo>
                  <a:cubicBezTo>
                    <a:pt x="18288" y="9312"/>
                    <a:pt x="20598" y="4394"/>
                    <a:pt x="2361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7"/>
            <p:cNvSpPr/>
            <p:nvPr/>
          </p:nvSpPr>
          <p:spPr>
            <a:xfrm>
              <a:off x="552150" y="1218725"/>
              <a:ext cx="531625" cy="888225"/>
            </a:xfrm>
            <a:custGeom>
              <a:rect b="b" l="l" r="r" t="t"/>
              <a:pathLst>
                <a:path extrusionOk="0" h="35529" w="21265">
                  <a:moveTo>
                    <a:pt x="21086" y="1"/>
                  </a:moveTo>
                  <a:cubicBezTo>
                    <a:pt x="18550" y="4001"/>
                    <a:pt x="16490" y="8395"/>
                    <a:pt x="14478" y="12669"/>
                  </a:cubicBezTo>
                  <a:cubicBezTo>
                    <a:pt x="12811" y="16253"/>
                    <a:pt x="11061" y="19979"/>
                    <a:pt x="9049" y="23444"/>
                  </a:cubicBezTo>
                  <a:cubicBezTo>
                    <a:pt x="6525" y="27790"/>
                    <a:pt x="3465" y="31743"/>
                    <a:pt x="0" y="35303"/>
                  </a:cubicBezTo>
                  <a:lnTo>
                    <a:pt x="0" y="35529"/>
                  </a:lnTo>
                  <a:cubicBezTo>
                    <a:pt x="3512" y="31921"/>
                    <a:pt x="6608" y="27921"/>
                    <a:pt x="9168" y="23516"/>
                  </a:cubicBezTo>
                  <a:cubicBezTo>
                    <a:pt x="11180" y="20051"/>
                    <a:pt x="12930" y="16348"/>
                    <a:pt x="14597" y="12740"/>
                  </a:cubicBezTo>
                  <a:cubicBezTo>
                    <a:pt x="16621" y="8442"/>
                    <a:pt x="18693" y="4025"/>
                    <a:pt x="212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7"/>
            <p:cNvSpPr/>
            <p:nvPr/>
          </p:nvSpPr>
          <p:spPr>
            <a:xfrm>
              <a:off x="552450" y="1218425"/>
              <a:ext cx="473875" cy="814725"/>
            </a:xfrm>
            <a:custGeom>
              <a:rect b="b" l="l" r="r" t="t"/>
              <a:pathLst>
                <a:path extrusionOk="0" h="32589" w="18955">
                  <a:moveTo>
                    <a:pt x="18788" y="1"/>
                  </a:moveTo>
                  <a:cubicBezTo>
                    <a:pt x="16633" y="3632"/>
                    <a:pt x="14811" y="7502"/>
                    <a:pt x="13025" y="11300"/>
                  </a:cubicBezTo>
                  <a:cubicBezTo>
                    <a:pt x="11359" y="14884"/>
                    <a:pt x="9608" y="18598"/>
                    <a:pt x="7596" y="22075"/>
                  </a:cubicBezTo>
                  <a:cubicBezTo>
                    <a:pt x="5417" y="25790"/>
                    <a:pt x="2881" y="29243"/>
                    <a:pt x="0" y="32386"/>
                  </a:cubicBezTo>
                  <a:lnTo>
                    <a:pt x="0" y="32588"/>
                  </a:lnTo>
                  <a:cubicBezTo>
                    <a:pt x="2905" y="29409"/>
                    <a:pt x="5513" y="25909"/>
                    <a:pt x="7715" y="22135"/>
                  </a:cubicBezTo>
                  <a:cubicBezTo>
                    <a:pt x="9727" y="18658"/>
                    <a:pt x="11478" y="14955"/>
                    <a:pt x="13145" y="11359"/>
                  </a:cubicBezTo>
                  <a:cubicBezTo>
                    <a:pt x="14930" y="7549"/>
                    <a:pt x="16764" y="3644"/>
                    <a:pt x="1895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7"/>
            <p:cNvSpPr/>
            <p:nvPr/>
          </p:nvSpPr>
          <p:spPr>
            <a:xfrm>
              <a:off x="552450" y="1218425"/>
              <a:ext cx="418225" cy="739700"/>
            </a:xfrm>
            <a:custGeom>
              <a:rect b="b" l="l" r="r" t="t"/>
              <a:pathLst>
                <a:path extrusionOk="0" h="29588" w="16729">
                  <a:moveTo>
                    <a:pt x="16574" y="1"/>
                  </a:moveTo>
                  <a:cubicBezTo>
                    <a:pt x="14752" y="3216"/>
                    <a:pt x="13156" y="6585"/>
                    <a:pt x="11609" y="9907"/>
                  </a:cubicBezTo>
                  <a:cubicBezTo>
                    <a:pt x="9942" y="13503"/>
                    <a:pt x="8192" y="17217"/>
                    <a:pt x="6179" y="20682"/>
                  </a:cubicBezTo>
                  <a:cubicBezTo>
                    <a:pt x="4382" y="23778"/>
                    <a:pt x="2310" y="26683"/>
                    <a:pt x="0" y="29374"/>
                  </a:cubicBezTo>
                  <a:lnTo>
                    <a:pt x="0" y="29588"/>
                  </a:lnTo>
                  <a:cubicBezTo>
                    <a:pt x="2322" y="26873"/>
                    <a:pt x="4441" y="23920"/>
                    <a:pt x="6287" y="20777"/>
                  </a:cubicBezTo>
                  <a:cubicBezTo>
                    <a:pt x="8287" y="17313"/>
                    <a:pt x="10049" y="13598"/>
                    <a:pt x="11716" y="10002"/>
                  </a:cubicBezTo>
                  <a:cubicBezTo>
                    <a:pt x="13299" y="6668"/>
                    <a:pt x="14883" y="3239"/>
                    <a:pt x="16728"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
            <p:cNvSpPr/>
            <p:nvPr/>
          </p:nvSpPr>
          <p:spPr>
            <a:xfrm>
              <a:off x="552150" y="1218425"/>
              <a:ext cx="363150" cy="662025"/>
            </a:xfrm>
            <a:custGeom>
              <a:rect b="b" l="l" r="r" t="t"/>
              <a:pathLst>
                <a:path extrusionOk="0" h="26481" w="14526">
                  <a:moveTo>
                    <a:pt x="14359" y="1"/>
                  </a:moveTo>
                  <a:cubicBezTo>
                    <a:pt x="12859" y="2799"/>
                    <a:pt x="11490" y="5692"/>
                    <a:pt x="10156" y="8538"/>
                  </a:cubicBezTo>
                  <a:cubicBezTo>
                    <a:pt x="8489" y="12133"/>
                    <a:pt x="6727" y="15848"/>
                    <a:pt x="4715" y="19313"/>
                  </a:cubicBezTo>
                  <a:cubicBezTo>
                    <a:pt x="3310" y="21742"/>
                    <a:pt x="1727" y="24063"/>
                    <a:pt x="0" y="26254"/>
                  </a:cubicBezTo>
                  <a:lnTo>
                    <a:pt x="0" y="26480"/>
                  </a:lnTo>
                  <a:cubicBezTo>
                    <a:pt x="1774" y="24254"/>
                    <a:pt x="3381" y="21896"/>
                    <a:pt x="4834" y="19408"/>
                  </a:cubicBezTo>
                  <a:cubicBezTo>
                    <a:pt x="6846" y="15943"/>
                    <a:pt x="8608" y="12229"/>
                    <a:pt x="10275" y="8633"/>
                  </a:cubicBezTo>
                  <a:cubicBezTo>
                    <a:pt x="11621" y="5763"/>
                    <a:pt x="12990" y="2823"/>
                    <a:pt x="1452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7"/>
            <p:cNvSpPr/>
            <p:nvPr/>
          </p:nvSpPr>
          <p:spPr>
            <a:xfrm>
              <a:off x="551850" y="1218725"/>
              <a:ext cx="308400" cy="580175"/>
            </a:xfrm>
            <a:custGeom>
              <a:rect b="b" l="l" r="r" t="t"/>
              <a:pathLst>
                <a:path extrusionOk="0" h="23207" w="12336">
                  <a:moveTo>
                    <a:pt x="12204" y="1"/>
                  </a:moveTo>
                  <a:cubicBezTo>
                    <a:pt x="10978" y="2370"/>
                    <a:pt x="9847" y="4775"/>
                    <a:pt x="8716" y="7168"/>
                  </a:cubicBezTo>
                  <a:cubicBezTo>
                    <a:pt x="7049" y="10764"/>
                    <a:pt x="5298" y="14479"/>
                    <a:pt x="3286" y="17955"/>
                  </a:cubicBezTo>
                  <a:cubicBezTo>
                    <a:pt x="2274" y="19694"/>
                    <a:pt x="1167" y="21372"/>
                    <a:pt x="0" y="22992"/>
                  </a:cubicBezTo>
                  <a:lnTo>
                    <a:pt x="0" y="23206"/>
                  </a:lnTo>
                  <a:cubicBezTo>
                    <a:pt x="1215" y="21527"/>
                    <a:pt x="2346" y="19801"/>
                    <a:pt x="3393" y="18015"/>
                  </a:cubicBezTo>
                  <a:cubicBezTo>
                    <a:pt x="5406" y="14538"/>
                    <a:pt x="7156" y="10835"/>
                    <a:pt x="8823" y="7240"/>
                  </a:cubicBezTo>
                  <a:cubicBezTo>
                    <a:pt x="9954" y="4823"/>
                    <a:pt x="11097" y="2394"/>
                    <a:pt x="1233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7"/>
            <p:cNvSpPr/>
            <p:nvPr/>
          </p:nvSpPr>
          <p:spPr>
            <a:xfrm>
              <a:off x="552150" y="1218725"/>
              <a:ext cx="255400" cy="494150"/>
            </a:xfrm>
            <a:custGeom>
              <a:rect b="b" l="l" r="r" t="t"/>
              <a:pathLst>
                <a:path extrusionOk="0" h="19766" w="10216">
                  <a:moveTo>
                    <a:pt x="10049" y="1"/>
                  </a:moveTo>
                  <a:cubicBezTo>
                    <a:pt x="9085" y="1918"/>
                    <a:pt x="8168" y="3870"/>
                    <a:pt x="7263" y="5811"/>
                  </a:cubicBezTo>
                  <a:cubicBezTo>
                    <a:pt x="5596" y="9395"/>
                    <a:pt x="3846" y="13110"/>
                    <a:pt x="1834" y="16586"/>
                  </a:cubicBezTo>
                  <a:cubicBezTo>
                    <a:pt x="1250" y="17574"/>
                    <a:pt x="643" y="18563"/>
                    <a:pt x="0" y="19515"/>
                  </a:cubicBezTo>
                  <a:lnTo>
                    <a:pt x="0" y="19765"/>
                  </a:lnTo>
                  <a:cubicBezTo>
                    <a:pt x="691" y="18741"/>
                    <a:pt x="1346" y="17693"/>
                    <a:pt x="1965" y="16622"/>
                  </a:cubicBezTo>
                  <a:cubicBezTo>
                    <a:pt x="3977" y="13157"/>
                    <a:pt x="5727" y="9454"/>
                    <a:pt x="7394" y="5847"/>
                  </a:cubicBezTo>
                  <a:cubicBezTo>
                    <a:pt x="8299" y="3918"/>
                    <a:pt x="9227" y="1953"/>
                    <a:pt x="1021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4" name="Google Shape;254;p7"/>
          <p:cNvSpPr/>
          <p:nvPr/>
        </p:nvSpPr>
        <p:spPr>
          <a:xfrm>
            <a:off x="5712175" y="1574050"/>
            <a:ext cx="2782200" cy="27822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7"/>
          <p:cNvSpPr/>
          <p:nvPr/>
        </p:nvSpPr>
        <p:spPr>
          <a:xfrm>
            <a:off x="649625" y="1573975"/>
            <a:ext cx="4866900" cy="27822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6" name="Google Shape;256;p7"/>
          <p:cNvSpPr txBox="1"/>
          <p:nvPr>
            <p:ph idx="1" type="subTitle"/>
          </p:nvPr>
        </p:nvSpPr>
        <p:spPr>
          <a:xfrm>
            <a:off x="807725" y="1747600"/>
            <a:ext cx="4550700" cy="25221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999999"/>
              </a:buClr>
              <a:buSzPts val="800"/>
              <a:buFont typeface="Open Sans"/>
              <a:buChar char="●"/>
              <a:defRPr sz="1400"/>
            </a:lvl1pPr>
            <a:lvl2pPr lvl="1" rtl="0" algn="ctr">
              <a:lnSpc>
                <a:spcPct val="100000"/>
              </a:lnSpc>
              <a:spcBef>
                <a:spcPts val="0"/>
              </a:spcBef>
              <a:spcAft>
                <a:spcPts val="0"/>
              </a:spcAft>
              <a:buClr>
                <a:srgbClr val="999999"/>
              </a:buClr>
              <a:buSzPts val="800"/>
              <a:buFont typeface="Open Sans"/>
              <a:buChar char="○"/>
              <a:defRPr/>
            </a:lvl2pPr>
            <a:lvl3pPr lvl="2" rtl="0" algn="ctr">
              <a:lnSpc>
                <a:spcPct val="100000"/>
              </a:lnSpc>
              <a:spcBef>
                <a:spcPts val="1600"/>
              </a:spcBef>
              <a:spcAft>
                <a:spcPts val="0"/>
              </a:spcAft>
              <a:buClr>
                <a:srgbClr val="999999"/>
              </a:buClr>
              <a:buSzPts val="800"/>
              <a:buFont typeface="Open Sans"/>
              <a:buChar char="■"/>
              <a:defRPr/>
            </a:lvl3pPr>
            <a:lvl4pPr lvl="3" rtl="0" algn="ctr">
              <a:lnSpc>
                <a:spcPct val="100000"/>
              </a:lnSpc>
              <a:spcBef>
                <a:spcPts val="1600"/>
              </a:spcBef>
              <a:spcAft>
                <a:spcPts val="0"/>
              </a:spcAft>
              <a:buClr>
                <a:srgbClr val="999999"/>
              </a:buClr>
              <a:buSzPts val="800"/>
              <a:buFont typeface="Open Sans"/>
              <a:buChar char="●"/>
              <a:defRPr/>
            </a:lvl4pPr>
            <a:lvl5pPr lvl="4" rtl="0" algn="ctr">
              <a:lnSpc>
                <a:spcPct val="100000"/>
              </a:lnSpc>
              <a:spcBef>
                <a:spcPts val="1600"/>
              </a:spcBef>
              <a:spcAft>
                <a:spcPts val="0"/>
              </a:spcAft>
              <a:buClr>
                <a:srgbClr val="999999"/>
              </a:buClr>
              <a:buSzPts val="1200"/>
              <a:buFont typeface="Open Sans"/>
              <a:buChar char="○"/>
              <a:defRPr/>
            </a:lvl5pPr>
            <a:lvl6pPr lvl="5" rtl="0" algn="ctr">
              <a:lnSpc>
                <a:spcPct val="100000"/>
              </a:lnSpc>
              <a:spcBef>
                <a:spcPts val="1600"/>
              </a:spcBef>
              <a:spcAft>
                <a:spcPts val="0"/>
              </a:spcAft>
              <a:buClr>
                <a:srgbClr val="999999"/>
              </a:buClr>
              <a:buSzPts val="1200"/>
              <a:buFont typeface="Open Sans"/>
              <a:buChar char="■"/>
              <a:defRPr/>
            </a:lvl6pPr>
            <a:lvl7pPr lvl="6" rtl="0" algn="ctr">
              <a:lnSpc>
                <a:spcPct val="100000"/>
              </a:lnSpc>
              <a:spcBef>
                <a:spcPts val="1600"/>
              </a:spcBef>
              <a:spcAft>
                <a:spcPts val="0"/>
              </a:spcAft>
              <a:buClr>
                <a:srgbClr val="999999"/>
              </a:buClr>
              <a:buSzPts val="700"/>
              <a:buFont typeface="Open Sans"/>
              <a:buChar char="●"/>
              <a:defRPr/>
            </a:lvl7pPr>
            <a:lvl8pPr lvl="7" rtl="0" algn="ctr">
              <a:lnSpc>
                <a:spcPct val="100000"/>
              </a:lnSpc>
              <a:spcBef>
                <a:spcPts val="1600"/>
              </a:spcBef>
              <a:spcAft>
                <a:spcPts val="0"/>
              </a:spcAft>
              <a:buClr>
                <a:srgbClr val="999999"/>
              </a:buClr>
              <a:buSzPts val="700"/>
              <a:buFont typeface="Open Sans"/>
              <a:buChar char="○"/>
              <a:defRPr/>
            </a:lvl8pPr>
            <a:lvl9pPr lvl="8" rtl="0" algn="ctr">
              <a:lnSpc>
                <a:spcPct val="100000"/>
              </a:lnSpc>
              <a:spcBef>
                <a:spcPts val="1600"/>
              </a:spcBef>
              <a:spcAft>
                <a:spcPts val="1600"/>
              </a:spcAft>
              <a:buClr>
                <a:srgbClr val="999999"/>
              </a:buClr>
              <a:buSzPts val="600"/>
              <a:buFont typeface="Open Sans"/>
              <a:buChar char="■"/>
              <a:defRPr/>
            </a:lvl9pPr>
          </a:lstStyle>
          <a:p/>
        </p:txBody>
      </p:sp>
      <p:sp>
        <p:nvSpPr>
          <p:cNvPr id="257" name="Google Shape;257;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8" name="Shape 258"/>
        <p:cNvGrpSpPr/>
        <p:nvPr/>
      </p:nvGrpSpPr>
      <p:grpSpPr>
        <a:xfrm>
          <a:off x="0" y="0"/>
          <a:ext cx="0" cy="0"/>
          <a:chOff x="0" y="0"/>
          <a:chExt cx="0" cy="0"/>
        </a:xfrm>
      </p:grpSpPr>
      <p:sp>
        <p:nvSpPr>
          <p:cNvPr id="259" name="Google Shape;259;p8"/>
          <p:cNvSpPr/>
          <p:nvPr/>
        </p:nvSpPr>
        <p:spPr>
          <a:xfrm>
            <a:off x="719900" y="967725"/>
            <a:ext cx="7704000" cy="30438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60" name="Google Shape;260;p8"/>
          <p:cNvGrpSpPr/>
          <p:nvPr/>
        </p:nvGrpSpPr>
        <p:grpSpPr>
          <a:xfrm flipH="1" rot="5400000">
            <a:off x="309745" y="-309738"/>
            <a:ext cx="3267048" cy="3886515"/>
            <a:chOff x="5588175" y="1772375"/>
            <a:chExt cx="1282050" cy="1525200"/>
          </a:xfrm>
        </p:grpSpPr>
        <p:sp>
          <p:nvSpPr>
            <p:cNvPr id="261" name="Google Shape;261;p8"/>
            <p:cNvSpPr/>
            <p:nvPr/>
          </p:nvSpPr>
          <p:spPr>
            <a:xfrm>
              <a:off x="5588175" y="1772375"/>
              <a:ext cx="1282050" cy="1525200"/>
            </a:xfrm>
            <a:custGeom>
              <a:rect b="b" l="l" r="r" t="t"/>
              <a:pathLst>
                <a:path extrusionOk="0" h="61008" w="51282">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8"/>
            <p:cNvSpPr/>
            <p:nvPr/>
          </p:nvSpPr>
          <p:spPr>
            <a:xfrm>
              <a:off x="5623000" y="1831900"/>
              <a:ext cx="1246625" cy="1465675"/>
            </a:xfrm>
            <a:custGeom>
              <a:rect b="b" l="l" r="r" t="t"/>
              <a:pathLst>
                <a:path extrusionOk="0" h="58627" w="49865">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8"/>
            <p:cNvSpPr/>
            <p:nvPr/>
          </p:nvSpPr>
          <p:spPr>
            <a:xfrm>
              <a:off x="5662600" y="1892925"/>
              <a:ext cx="1207025" cy="1404350"/>
            </a:xfrm>
            <a:custGeom>
              <a:rect b="b" l="l" r="r" t="t"/>
              <a:pathLst>
                <a:path extrusionOk="0" h="56174" w="48281">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8"/>
            <p:cNvSpPr/>
            <p:nvPr/>
          </p:nvSpPr>
          <p:spPr>
            <a:xfrm>
              <a:off x="5706350" y="1957800"/>
              <a:ext cx="1163275" cy="1339775"/>
            </a:xfrm>
            <a:custGeom>
              <a:rect b="b" l="l" r="r" t="t"/>
              <a:pathLst>
                <a:path extrusionOk="0" h="53591" w="46531">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8"/>
            <p:cNvSpPr/>
            <p:nvPr/>
          </p:nvSpPr>
          <p:spPr>
            <a:xfrm>
              <a:off x="5756350" y="2024775"/>
              <a:ext cx="1113275" cy="1272500"/>
            </a:xfrm>
            <a:custGeom>
              <a:rect b="b" l="l" r="r" t="t"/>
              <a:pathLst>
                <a:path extrusionOk="0" h="50900" w="44531">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8"/>
            <p:cNvSpPr/>
            <p:nvPr/>
          </p:nvSpPr>
          <p:spPr>
            <a:xfrm>
              <a:off x="5811125" y="2096825"/>
              <a:ext cx="1058500" cy="1200750"/>
            </a:xfrm>
            <a:custGeom>
              <a:rect b="b" l="l" r="r" t="t"/>
              <a:pathLst>
                <a:path extrusionOk="0" h="48030" w="4234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8"/>
            <p:cNvSpPr/>
            <p:nvPr/>
          </p:nvSpPr>
          <p:spPr>
            <a:xfrm>
              <a:off x="5872450" y="2175100"/>
              <a:ext cx="997475" cy="1121600"/>
            </a:xfrm>
            <a:custGeom>
              <a:rect b="b" l="l" r="r" t="t"/>
              <a:pathLst>
                <a:path extrusionOk="0" h="44864" w="39899">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8"/>
            <p:cNvSpPr/>
            <p:nvPr/>
          </p:nvSpPr>
          <p:spPr>
            <a:xfrm>
              <a:off x="5941800" y="2266175"/>
              <a:ext cx="927825" cy="1031100"/>
            </a:xfrm>
            <a:custGeom>
              <a:rect b="b" l="l" r="r" t="t"/>
              <a:pathLst>
                <a:path extrusionOk="0" h="41244" w="37113">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8"/>
            <p:cNvSpPr/>
            <p:nvPr/>
          </p:nvSpPr>
          <p:spPr>
            <a:xfrm>
              <a:off x="6020075" y="2380775"/>
              <a:ext cx="849550" cy="916500"/>
            </a:xfrm>
            <a:custGeom>
              <a:rect b="b" l="l" r="r" t="t"/>
              <a:pathLst>
                <a:path extrusionOk="0" h="36660" w="33982">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8"/>
            <p:cNvSpPr/>
            <p:nvPr/>
          </p:nvSpPr>
          <p:spPr>
            <a:xfrm>
              <a:off x="6109075" y="2537650"/>
              <a:ext cx="760550" cy="759625"/>
            </a:xfrm>
            <a:custGeom>
              <a:rect b="b" l="l" r="r" t="t"/>
              <a:pathLst>
                <a:path extrusionOk="0" h="30385" w="30422">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8"/>
            <p:cNvSpPr/>
            <p:nvPr/>
          </p:nvSpPr>
          <p:spPr>
            <a:xfrm>
              <a:off x="6206425" y="2686475"/>
              <a:ext cx="663200" cy="611100"/>
            </a:xfrm>
            <a:custGeom>
              <a:rect b="b" l="l" r="r" t="t"/>
              <a:pathLst>
                <a:path extrusionOk="0" h="24444" w="26528">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8"/>
            <p:cNvSpPr/>
            <p:nvPr/>
          </p:nvSpPr>
          <p:spPr>
            <a:xfrm>
              <a:off x="6308800" y="2795125"/>
              <a:ext cx="560825" cy="502150"/>
            </a:xfrm>
            <a:custGeom>
              <a:rect b="b" l="l" r="r" t="t"/>
              <a:pathLst>
                <a:path extrusionOk="0" h="20086" w="22433">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8"/>
            <p:cNvSpPr/>
            <p:nvPr/>
          </p:nvSpPr>
          <p:spPr>
            <a:xfrm>
              <a:off x="6408225" y="2881425"/>
              <a:ext cx="461100" cy="415850"/>
            </a:xfrm>
            <a:custGeom>
              <a:rect b="b" l="l" r="r" t="t"/>
              <a:pathLst>
                <a:path extrusionOk="0" h="16634" w="18444">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8"/>
            <p:cNvSpPr/>
            <p:nvPr/>
          </p:nvSpPr>
          <p:spPr>
            <a:xfrm>
              <a:off x="6499600" y="2955850"/>
              <a:ext cx="370025" cy="341725"/>
            </a:xfrm>
            <a:custGeom>
              <a:rect b="b" l="l" r="r" t="t"/>
              <a:pathLst>
                <a:path extrusionOk="0" h="13669" w="14801">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8"/>
            <p:cNvSpPr/>
            <p:nvPr/>
          </p:nvSpPr>
          <p:spPr>
            <a:xfrm>
              <a:off x="6581475" y="3021325"/>
              <a:ext cx="287850" cy="275950"/>
            </a:xfrm>
            <a:custGeom>
              <a:rect b="b" l="l" r="r" t="t"/>
              <a:pathLst>
                <a:path extrusionOk="0" h="11038" w="11514">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8"/>
            <p:cNvSpPr/>
            <p:nvPr/>
          </p:nvSpPr>
          <p:spPr>
            <a:xfrm>
              <a:off x="6652900" y="3082050"/>
              <a:ext cx="216125" cy="215525"/>
            </a:xfrm>
            <a:custGeom>
              <a:rect b="b" l="l" r="r" t="t"/>
              <a:pathLst>
                <a:path extrusionOk="0" h="8621" w="8645">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8"/>
            <p:cNvSpPr/>
            <p:nvPr/>
          </p:nvSpPr>
          <p:spPr>
            <a:xfrm>
              <a:off x="6716300" y="3138900"/>
              <a:ext cx="152725" cy="158375"/>
            </a:xfrm>
            <a:custGeom>
              <a:rect b="b" l="l" r="r" t="t"/>
              <a:pathLst>
                <a:path extrusionOk="0" h="6335" w="6109">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8"/>
            <p:cNvSpPr/>
            <p:nvPr/>
          </p:nvSpPr>
          <p:spPr>
            <a:xfrm>
              <a:off x="6772850" y="3193975"/>
              <a:ext cx="95875" cy="103600"/>
            </a:xfrm>
            <a:custGeom>
              <a:rect b="b" l="l" r="r" t="t"/>
              <a:pathLst>
                <a:path extrusionOk="0" h="4144" w="3835">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8"/>
            <p:cNvSpPr/>
            <p:nvPr/>
          </p:nvSpPr>
          <p:spPr>
            <a:xfrm>
              <a:off x="6823750" y="3246650"/>
              <a:ext cx="45575" cy="50925"/>
            </a:xfrm>
            <a:custGeom>
              <a:rect b="b" l="l" r="r" t="t"/>
              <a:pathLst>
                <a:path extrusionOk="0" h="2037" w="1823">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8"/>
            <p:cNvSpPr/>
            <p:nvPr/>
          </p:nvSpPr>
          <p:spPr>
            <a:xfrm>
              <a:off x="6868700" y="3297325"/>
              <a:ext cx="325" cy="250"/>
            </a:xfrm>
            <a:custGeom>
              <a:rect b="b" l="l" r="r" t="t"/>
              <a:pathLst>
                <a:path extrusionOk="0" h="10" w="13">
                  <a:moveTo>
                    <a:pt x="10" y="1"/>
                  </a:moveTo>
                  <a:cubicBezTo>
                    <a:pt x="7" y="1"/>
                    <a:pt x="1" y="4"/>
                    <a:pt x="1" y="10"/>
                  </a:cubicBezTo>
                  <a:cubicBezTo>
                    <a:pt x="13" y="4"/>
                    <a:pt x="13" y="1"/>
                    <a:pt x="1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8"/>
          <p:cNvGrpSpPr/>
          <p:nvPr/>
        </p:nvGrpSpPr>
        <p:grpSpPr>
          <a:xfrm flipH="1" rot="-5400000">
            <a:off x="5567220" y="1566712"/>
            <a:ext cx="3267048" cy="3886515"/>
            <a:chOff x="5588175" y="1772375"/>
            <a:chExt cx="1282050" cy="1525200"/>
          </a:xfrm>
        </p:grpSpPr>
        <p:sp>
          <p:nvSpPr>
            <p:cNvPr id="282" name="Google Shape;282;p8"/>
            <p:cNvSpPr/>
            <p:nvPr/>
          </p:nvSpPr>
          <p:spPr>
            <a:xfrm>
              <a:off x="5588175" y="1772375"/>
              <a:ext cx="1282050" cy="1525200"/>
            </a:xfrm>
            <a:custGeom>
              <a:rect b="b" l="l" r="r" t="t"/>
              <a:pathLst>
                <a:path extrusionOk="0" h="61008" w="51282">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8"/>
            <p:cNvSpPr/>
            <p:nvPr/>
          </p:nvSpPr>
          <p:spPr>
            <a:xfrm>
              <a:off x="5623000" y="1831900"/>
              <a:ext cx="1246625" cy="1465675"/>
            </a:xfrm>
            <a:custGeom>
              <a:rect b="b" l="l" r="r" t="t"/>
              <a:pathLst>
                <a:path extrusionOk="0" h="58627" w="49865">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8"/>
            <p:cNvSpPr/>
            <p:nvPr/>
          </p:nvSpPr>
          <p:spPr>
            <a:xfrm>
              <a:off x="5662600" y="1892925"/>
              <a:ext cx="1207025" cy="1404350"/>
            </a:xfrm>
            <a:custGeom>
              <a:rect b="b" l="l" r="r" t="t"/>
              <a:pathLst>
                <a:path extrusionOk="0" h="56174" w="48281">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8"/>
            <p:cNvSpPr/>
            <p:nvPr/>
          </p:nvSpPr>
          <p:spPr>
            <a:xfrm>
              <a:off x="5706350" y="1957800"/>
              <a:ext cx="1163275" cy="1339775"/>
            </a:xfrm>
            <a:custGeom>
              <a:rect b="b" l="l" r="r" t="t"/>
              <a:pathLst>
                <a:path extrusionOk="0" h="53591" w="46531">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8"/>
            <p:cNvSpPr/>
            <p:nvPr/>
          </p:nvSpPr>
          <p:spPr>
            <a:xfrm>
              <a:off x="5756350" y="2024775"/>
              <a:ext cx="1113275" cy="1272500"/>
            </a:xfrm>
            <a:custGeom>
              <a:rect b="b" l="l" r="r" t="t"/>
              <a:pathLst>
                <a:path extrusionOk="0" h="50900" w="44531">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8"/>
            <p:cNvSpPr/>
            <p:nvPr/>
          </p:nvSpPr>
          <p:spPr>
            <a:xfrm>
              <a:off x="5811125" y="2096825"/>
              <a:ext cx="1058500" cy="1200750"/>
            </a:xfrm>
            <a:custGeom>
              <a:rect b="b" l="l" r="r" t="t"/>
              <a:pathLst>
                <a:path extrusionOk="0" h="48030" w="4234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8"/>
            <p:cNvSpPr/>
            <p:nvPr/>
          </p:nvSpPr>
          <p:spPr>
            <a:xfrm>
              <a:off x="5872450" y="2175100"/>
              <a:ext cx="997475" cy="1121600"/>
            </a:xfrm>
            <a:custGeom>
              <a:rect b="b" l="l" r="r" t="t"/>
              <a:pathLst>
                <a:path extrusionOk="0" h="44864" w="39899">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8"/>
            <p:cNvSpPr/>
            <p:nvPr/>
          </p:nvSpPr>
          <p:spPr>
            <a:xfrm>
              <a:off x="5941800" y="2266175"/>
              <a:ext cx="927825" cy="1031100"/>
            </a:xfrm>
            <a:custGeom>
              <a:rect b="b" l="l" r="r" t="t"/>
              <a:pathLst>
                <a:path extrusionOk="0" h="41244" w="37113">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8"/>
            <p:cNvSpPr/>
            <p:nvPr/>
          </p:nvSpPr>
          <p:spPr>
            <a:xfrm>
              <a:off x="6020075" y="2380775"/>
              <a:ext cx="849550" cy="916500"/>
            </a:xfrm>
            <a:custGeom>
              <a:rect b="b" l="l" r="r" t="t"/>
              <a:pathLst>
                <a:path extrusionOk="0" h="36660" w="33982">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8"/>
            <p:cNvSpPr/>
            <p:nvPr/>
          </p:nvSpPr>
          <p:spPr>
            <a:xfrm>
              <a:off x="6109075" y="2537650"/>
              <a:ext cx="760550" cy="759625"/>
            </a:xfrm>
            <a:custGeom>
              <a:rect b="b" l="l" r="r" t="t"/>
              <a:pathLst>
                <a:path extrusionOk="0" h="30385" w="30422">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8"/>
            <p:cNvSpPr/>
            <p:nvPr/>
          </p:nvSpPr>
          <p:spPr>
            <a:xfrm>
              <a:off x="6206425" y="2686475"/>
              <a:ext cx="663200" cy="611100"/>
            </a:xfrm>
            <a:custGeom>
              <a:rect b="b" l="l" r="r" t="t"/>
              <a:pathLst>
                <a:path extrusionOk="0" h="24444" w="26528">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8"/>
            <p:cNvSpPr/>
            <p:nvPr/>
          </p:nvSpPr>
          <p:spPr>
            <a:xfrm>
              <a:off x="6308800" y="2795125"/>
              <a:ext cx="560825" cy="502150"/>
            </a:xfrm>
            <a:custGeom>
              <a:rect b="b" l="l" r="r" t="t"/>
              <a:pathLst>
                <a:path extrusionOk="0" h="20086" w="22433">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8"/>
            <p:cNvSpPr/>
            <p:nvPr/>
          </p:nvSpPr>
          <p:spPr>
            <a:xfrm>
              <a:off x="6408225" y="2881425"/>
              <a:ext cx="461100" cy="415850"/>
            </a:xfrm>
            <a:custGeom>
              <a:rect b="b" l="l" r="r" t="t"/>
              <a:pathLst>
                <a:path extrusionOk="0" h="16634" w="18444">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8"/>
            <p:cNvSpPr/>
            <p:nvPr/>
          </p:nvSpPr>
          <p:spPr>
            <a:xfrm>
              <a:off x="6499600" y="2955850"/>
              <a:ext cx="370025" cy="341725"/>
            </a:xfrm>
            <a:custGeom>
              <a:rect b="b" l="l" r="r" t="t"/>
              <a:pathLst>
                <a:path extrusionOk="0" h="13669" w="14801">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
            <p:cNvSpPr/>
            <p:nvPr/>
          </p:nvSpPr>
          <p:spPr>
            <a:xfrm>
              <a:off x="6581475" y="3021325"/>
              <a:ext cx="287850" cy="275950"/>
            </a:xfrm>
            <a:custGeom>
              <a:rect b="b" l="l" r="r" t="t"/>
              <a:pathLst>
                <a:path extrusionOk="0" h="11038" w="11514">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
            <p:cNvSpPr/>
            <p:nvPr/>
          </p:nvSpPr>
          <p:spPr>
            <a:xfrm>
              <a:off x="6652900" y="3082050"/>
              <a:ext cx="216125" cy="215525"/>
            </a:xfrm>
            <a:custGeom>
              <a:rect b="b" l="l" r="r" t="t"/>
              <a:pathLst>
                <a:path extrusionOk="0" h="8621" w="8645">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8"/>
            <p:cNvSpPr/>
            <p:nvPr/>
          </p:nvSpPr>
          <p:spPr>
            <a:xfrm>
              <a:off x="6716300" y="3138900"/>
              <a:ext cx="152725" cy="158375"/>
            </a:xfrm>
            <a:custGeom>
              <a:rect b="b" l="l" r="r" t="t"/>
              <a:pathLst>
                <a:path extrusionOk="0" h="6335" w="6109">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8"/>
            <p:cNvSpPr/>
            <p:nvPr/>
          </p:nvSpPr>
          <p:spPr>
            <a:xfrm>
              <a:off x="6772850" y="3193975"/>
              <a:ext cx="95875" cy="103600"/>
            </a:xfrm>
            <a:custGeom>
              <a:rect b="b" l="l" r="r" t="t"/>
              <a:pathLst>
                <a:path extrusionOk="0" h="4144" w="3835">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8"/>
            <p:cNvSpPr/>
            <p:nvPr/>
          </p:nvSpPr>
          <p:spPr>
            <a:xfrm>
              <a:off x="6823750" y="3246650"/>
              <a:ext cx="45575" cy="50925"/>
            </a:xfrm>
            <a:custGeom>
              <a:rect b="b" l="l" r="r" t="t"/>
              <a:pathLst>
                <a:path extrusionOk="0" h="2037" w="1823">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8"/>
            <p:cNvSpPr/>
            <p:nvPr/>
          </p:nvSpPr>
          <p:spPr>
            <a:xfrm>
              <a:off x="6868700" y="3297325"/>
              <a:ext cx="325" cy="250"/>
            </a:xfrm>
            <a:custGeom>
              <a:rect b="b" l="l" r="r" t="t"/>
              <a:pathLst>
                <a:path extrusionOk="0" h="10" w="13">
                  <a:moveTo>
                    <a:pt x="10" y="1"/>
                  </a:moveTo>
                  <a:cubicBezTo>
                    <a:pt x="7" y="1"/>
                    <a:pt x="1" y="4"/>
                    <a:pt x="1" y="10"/>
                  </a:cubicBezTo>
                  <a:cubicBezTo>
                    <a:pt x="13" y="4"/>
                    <a:pt x="13" y="1"/>
                    <a:pt x="1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8"/>
          <p:cNvSpPr txBox="1"/>
          <p:nvPr>
            <p:ph type="title"/>
          </p:nvPr>
        </p:nvSpPr>
        <p:spPr>
          <a:xfrm>
            <a:off x="925900" y="1307100"/>
            <a:ext cx="7292100" cy="2529300"/>
          </a:xfrm>
          <a:prstGeom prst="rect">
            <a:avLst/>
          </a:prstGeom>
        </p:spPr>
        <p:txBody>
          <a:bodyPr anchorCtr="0" anchor="t"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03" name="Shape 303"/>
        <p:cNvGrpSpPr/>
        <p:nvPr/>
      </p:nvGrpSpPr>
      <p:grpSpPr>
        <a:xfrm>
          <a:off x="0" y="0"/>
          <a:ext cx="0" cy="0"/>
          <a:chOff x="0" y="0"/>
          <a:chExt cx="0" cy="0"/>
        </a:xfrm>
      </p:grpSpPr>
      <p:grpSp>
        <p:nvGrpSpPr>
          <p:cNvPr id="304" name="Google Shape;304;p9"/>
          <p:cNvGrpSpPr/>
          <p:nvPr/>
        </p:nvGrpSpPr>
        <p:grpSpPr>
          <a:xfrm rot="-5400000">
            <a:off x="6974004" y="247965"/>
            <a:ext cx="2417593" cy="1922156"/>
            <a:chOff x="5005075" y="2239400"/>
            <a:chExt cx="749525" cy="595925"/>
          </a:xfrm>
        </p:grpSpPr>
        <p:sp>
          <p:nvSpPr>
            <p:cNvPr id="305" name="Google Shape;305;p9"/>
            <p:cNvSpPr/>
            <p:nvPr/>
          </p:nvSpPr>
          <p:spPr>
            <a:xfrm>
              <a:off x="5005075" y="2239400"/>
              <a:ext cx="748925" cy="595925"/>
            </a:xfrm>
            <a:custGeom>
              <a:rect b="b" l="l" r="r" t="t"/>
              <a:pathLst>
                <a:path extrusionOk="0" h="23837" w="29957">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9"/>
            <p:cNvSpPr/>
            <p:nvPr/>
          </p:nvSpPr>
          <p:spPr>
            <a:xfrm>
              <a:off x="5043775" y="2286125"/>
              <a:ext cx="710825" cy="549200"/>
            </a:xfrm>
            <a:custGeom>
              <a:rect b="b" l="l" r="r" t="t"/>
              <a:pathLst>
                <a:path extrusionOk="0" h="21968" w="28433">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9"/>
            <p:cNvSpPr/>
            <p:nvPr/>
          </p:nvSpPr>
          <p:spPr>
            <a:xfrm>
              <a:off x="5082175" y="2323325"/>
              <a:ext cx="671525" cy="512000"/>
            </a:xfrm>
            <a:custGeom>
              <a:rect b="b" l="l" r="r" t="t"/>
              <a:pathLst>
                <a:path extrusionOk="0" h="20480" w="26861">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9"/>
            <p:cNvSpPr/>
            <p:nvPr/>
          </p:nvSpPr>
          <p:spPr>
            <a:xfrm>
              <a:off x="5121175" y="2355475"/>
              <a:ext cx="632825" cy="479850"/>
            </a:xfrm>
            <a:custGeom>
              <a:rect b="b" l="l" r="r" t="t"/>
              <a:pathLst>
                <a:path extrusionOk="0" h="19194" w="25313">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9"/>
            <p:cNvSpPr/>
            <p:nvPr/>
          </p:nvSpPr>
          <p:spPr>
            <a:xfrm>
              <a:off x="5160150" y="2382575"/>
              <a:ext cx="594150" cy="452750"/>
            </a:xfrm>
            <a:custGeom>
              <a:rect b="b" l="l" r="r" t="t"/>
              <a:pathLst>
                <a:path extrusionOk="0" h="18110" w="23766">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9"/>
            <p:cNvSpPr/>
            <p:nvPr/>
          </p:nvSpPr>
          <p:spPr>
            <a:xfrm>
              <a:off x="5198850" y="2407575"/>
              <a:ext cx="555150" cy="427750"/>
            </a:xfrm>
            <a:custGeom>
              <a:rect b="b" l="l" r="r" t="t"/>
              <a:pathLst>
                <a:path extrusionOk="0" h="17110" w="22206">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9"/>
            <p:cNvSpPr/>
            <p:nvPr/>
          </p:nvSpPr>
          <p:spPr>
            <a:xfrm>
              <a:off x="5238450" y="2429900"/>
              <a:ext cx="515550" cy="405425"/>
            </a:xfrm>
            <a:custGeom>
              <a:rect b="b" l="l" r="r" t="t"/>
              <a:pathLst>
                <a:path extrusionOk="0" h="16217" w="20622">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9"/>
            <p:cNvSpPr/>
            <p:nvPr/>
          </p:nvSpPr>
          <p:spPr>
            <a:xfrm>
              <a:off x="5277425" y="2451025"/>
              <a:ext cx="476575" cy="384300"/>
            </a:xfrm>
            <a:custGeom>
              <a:rect b="b" l="l" r="r" t="t"/>
              <a:pathLst>
                <a:path extrusionOk="0" h="15372" w="19063">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9"/>
            <p:cNvSpPr/>
            <p:nvPr/>
          </p:nvSpPr>
          <p:spPr>
            <a:xfrm>
              <a:off x="5317325" y="2471850"/>
              <a:ext cx="436675" cy="363175"/>
            </a:xfrm>
            <a:custGeom>
              <a:rect b="b" l="l" r="r" t="t"/>
              <a:pathLst>
                <a:path extrusionOk="0" h="14527" w="17467">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9"/>
            <p:cNvSpPr/>
            <p:nvPr/>
          </p:nvSpPr>
          <p:spPr>
            <a:xfrm>
              <a:off x="5356600" y="2493000"/>
              <a:ext cx="397400" cy="342025"/>
            </a:xfrm>
            <a:custGeom>
              <a:rect b="b" l="l" r="r" t="t"/>
              <a:pathLst>
                <a:path extrusionOk="0" h="13681" w="15896">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9"/>
            <p:cNvSpPr/>
            <p:nvPr/>
          </p:nvSpPr>
          <p:spPr>
            <a:xfrm>
              <a:off x="5396500" y="2514725"/>
              <a:ext cx="357200" cy="320300"/>
            </a:xfrm>
            <a:custGeom>
              <a:rect b="b" l="l" r="r" t="t"/>
              <a:pathLst>
                <a:path extrusionOk="0" h="12812" w="14288">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9"/>
            <p:cNvSpPr/>
            <p:nvPr/>
          </p:nvSpPr>
          <p:spPr>
            <a:xfrm>
              <a:off x="5436675" y="2538250"/>
              <a:ext cx="317025" cy="296775"/>
            </a:xfrm>
            <a:custGeom>
              <a:rect b="b" l="l" r="r" t="t"/>
              <a:pathLst>
                <a:path extrusionOk="0" h="11871" w="12681">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9"/>
            <p:cNvSpPr/>
            <p:nvPr/>
          </p:nvSpPr>
          <p:spPr>
            <a:xfrm>
              <a:off x="5476875" y="2563850"/>
              <a:ext cx="276825" cy="271175"/>
            </a:xfrm>
            <a:custGeom>
              <a:rect b="b" l="l" r="r" t="t"/>
              <a:pathLst>
                <a:path extrusionOk="0" h="10847" w="11073">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9"/>
            <p:cNvSpPr/>
            <p:nvPr/>
          </p:nvSpPr>
          <p:spPr>
            <a:xfrm>
              <a:off x="5517350" y="2592425"/>
              <a:ext cx="236650" cy="242900"/>
            </a:xfrm>
            <a:custGeom>
              <a:rect b="b" l="l" r="r" t="t"/>
              <a:pathLst>
                <a:path extrusionOk="0" h="9716" w="9466">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 name="Google Shape;319;p9"/>
          <p:cNvGrpSpPr/>
          <p:nvPr/>
        </p:nvGrpSpPr>
        <p:grpSpPr>
          <a:xfrm flipH="1" rot="5400000">
            <a:off x="-247746" y="247965"/>
            <a:ext cx="2417593" cy="1922156"/>
            <a:chOff x="5005075" y="2239400"/>
            <a:chExt cx="749525" cy="595925"/>
          </a:xfrm>
        </p:grpSpPr>
        <p:sp>
          <p:nvSpPr>
            <p:cNvPr id="320" name="Google Shape;320;p9"/>
            <p:cNvSpPr/>
            <p:nvPr/>
          </p:nvSpPr>
          <p:spPr>
            <a:xfrm>
              <a:off x="5005075" y="2239400"/>
              <a:ext cx="748925" cy="595925"/>
            </a:xfrm>
            <a:custGeom>
              <a:rect b="b" l="l" r="r" t="t"/>
              <a:pathLst>
                <a:path extrusionOk="0" h="23837" w="29957">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9"/>
            <p:cNvSpPr/>
            <p:nvPr/>
          </p:nvSpPr>
          <p:spPr>
            <a:xfrm>
              <a:off x="5043775" y="2286125"/>
              <a:ext cx="710825" cy="549200"/>
            </a:xfrm>
            <a:custGeom>
              <a:rect b="b" l="l" r="r" t="t"/>
              <a:pathLst>
                <a:path extrusionOk="0" h="21968" w="28433">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9"/>
            <p:cNvSpPr/>
            <p:nvPr/>
          </p:nvSpPr>
          <p:spPr>
            <a:xfrm>
              <a:off x="5082175" y="2323325"/>
              <a:ext cx="671525" cy="512000"/>
            </a:xfrm>
            <a:custGeom>
              <a:rect b="b" l="l" r="r" t="t"/>
              <a:pathLst>
                <a:path extrusionOk="0" h="20480" w="26861">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9"/>
            <p:cNvSpPr/>
            <p:nvPr/>
          </p:nvSpPr>
          <p:spPr>
            <a:xfrm>
              <a:off x="5121175" y="2355475"/>
              <a:ext cx="632825" cy="479850"/>
            </a:xfrm>
            <a:custGeom>
              <a:rect b="b" l="l" r="r" t="t"/>
              <a:pathLst>
                <a:path extrusionOk="0" h="19194" w="25313">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9"/>
            <p:cNvSpPr/>
            <p:nvPr/>
          </p:nvSpPr>
          <p:spPr>
            <a:xfrm>
              <a:off x="5160150" y="2382575"/>
              <a:ext cx="594150" cy="452750"/>
            </a:xfrm>
            <a:custGeom>
              <a:rect b="b" l="l" r="r" t="t"/>
              <a:pathLst>
                <a:path extrusionOk="0" h="18110" w="23766">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9"/>
            <p:cNvSpPr/>
            <p:nvPr/>
          </p:nvSpPr>
          <p:spPr>
            <a:xfrm>
              <a:off x="5198850" y="2407575"/>
              <a:ext cx="555150" cy="427750"/>
            </a:xfrm>
            <a:custGeom>
              <a:rect b="b" l="l" r="r" t="t"/>
              <a:pathLst>
                <a:path extrusionOk="0" h="17110" w="22206">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9"/>
            <p:cNvSpPr/>
            <p:nvPr/>
          </p:nvSpPr>
          <p:spPr>
            <a:xfrm>
              <a:off x="5238450" y="2429900"/>
              <a:ext cx="515550" cy="405425"/>
            </a:xfrm>
            <a:custGeom>
              <a:rect b="b" l="l" r="r" t="t"/>
              <a:pathLst>
                <a:path extrusionOk="0" h="16217" w="20622">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9"/>
            <p:cNvSpPr/>
            <p:nvPr/>
          </p:nvSpPr>
          <p:spPr>
            <a:xfrm>
              <a:off x="5277425" y="2451025"/>
              <a:ext cx="476575" cy="384300"/>
            </a:xfrm>
            <a:custGeom>
              <a:rect b="b" l="l" r="r" t="t"/>
              <a:pathLst>
                <a:path extrusionOk="0" h="15372" w="19063">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9"/>
            <p:cNvSpPr/>
            <p:nvPr/>
          </p:nvSpPr>
          <p:spPr>
            <a:xfrm>
              <a:off x="5317325" y="2471850"/>
              <a:ext cx="436675" cy="363175"/>
            </a:xfrm>
            <a:custGeom>
              <a:rect b="b" l="l" r="r" t="t"/>
              <a:pathLst>
                <a:path extrusionOk="0" h="14527" w="17467">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9"/>
            <p:cNvSpPr/>
            <p:nvPr/>
          </p:nvSpPr>
          <p:spPr>
            <a:xfrm>
              <a:off x="5356600" y="2493000"/>
              <a:ext cx="397400" cy="342025"/>
            </a:xfrm>
            <a:custGeom>
              <a:rect b="b" l="l" r="r" t="t"/>
              <a:pathLst>
                <a:path extrusionOk="0" h="13681" w="15896">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9"/>
            <p:cNvSpPr/>
            <p:nvPr/>
          </p:nvSpPr>
          <p:spPr>
            <a:xfrm>
              <a:off x="5396500" y="2514725"/>
              <a:ext cx="357200" cy="320300"/>
            </a:xfrm>
            <a:custGeom>
              <a:rect b="b" l="l" r="r" t="t"/>
              <a:pathLst>
                <a:path extrusionOk="0" h="12812" w="14288">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9"/>
            <p:cNvSpPr/>
            <p:nvPr/>
          </p:nvSpPr>
          <p:spPr>
            <a:xfrm>
              <a:off x="5436675" y="2538250"/>
              <a:ext cx="317025" cy="296775"/>
            </a:xfrm>
            <a:custGeom>
              <a:rect b="b" l="l" r="r" t="t"/>
              <a:pathLst>
                <a:path extrusionOk="0" h="11871" w="12681">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9"/>
            <p:cNvSpPr/>
            <p:nvPr/>
          </p:nvSpPr>
          <p:spPr>
            <a:xfrm>
              <a:off x="5476875" y="2563850"/>
              <a:ext cx="276825" cy="271175"/>
            </a:xfrm>
            <a:custGeom>
              <a:rect b="b" l="l" r="r" t="t"/>
              <a:pathLst>
                <a:path extrusionOk="0" h="10847" w="11073">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9"/>
            <p:cNvSpPr/>
            <p:nvPr/>
          </p:nvSpPr>
          <p:spPr>
            <a:xfrm>
              <a:off x="5517350" y="2592425"/>
              <a:ext cx="236650" cy="242900"/>
            </a:xfrm>
            <a:custGeom>
              <a:rect b="b" l="l" r="r" t="t"/>
              <a:pathLst>
                <a:path extrusionOk="0" h="9716" w="9466">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4" name="Google Shape;334;p9"/>
          <p:cNvSpPr/>
          <p:nvPr/>
        </p:nvSpPr>
        <p:spPr>
          <a:xfrm>
            <a:off x="1176750" y="2111725"/>
            <a:ext cx="6790500" cy="19788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335" name="Google Shape;335;p9"/>
          <p:cNvGrpSpPr/>
          <p:nvPr/>
        </p:nvGrpSpPr>
        <p:grpSpPr>
          <a:xfrm>
            <a:off x="-13" y="3455220"/>
            <a:ext cx="9142584" cy="1688125"/>
            <a:chOff x="410450" y="2958175"/>
            <a:chExt cx="1976775" cy="365000"/>
          </a:xfrm>
        </p:grpSpPr>
        <p:sp>
          <p:nvSpPr>
            <p:cNvPr id="336" name="Google Shape;336;p9"/>
            <p:cNvSpPr/>
            <p:nvPr/>
          </p:nvSpPr>
          <p:spPr>
            <a:xfrm>
              <a:off x="410750" y="3128425"/>
              <a:ext cx="850125" cy="190000"/>
            </a:xfrm>
            <a:custGeom>
              <a:rect b="b" l="l" r="r" t="t"/>
              <a:pathLst>
                <a:path extrusionOk="0" h="7600" w="34005">
                  <a:moveTo>
                    <a:pt x="6664" y="1"/>
                  </a:moveTo>
                  <a:cubicBezTo>
                    <a:pt x="4749" y="1"/>
                    <a:pt x="2976" y="280"/>
                    <a:pt x="1358" y="837"/>
                  </a:cubicBezTo>
                  <a:cubicBezTo>
                    <a:pt x="894" y="1003"/>
                    <a:pt x="429" y="1194"/>
                    <a:pt x="1" y="1420"/>
                  </a:cubicBezTo>
                  <a:lnTo>
                    <a:pt x="1" y="1479"/>
                  </a:lnTo>
                  <a:cubicBezTo>
                    <a:pt x="453" y="1253"/>
                    <a:pt x="906" y="1063"/>
                    <a:pt x="1382" y="896"/>
                  </a:cubicBezTo>
                  <a:cubicBezTo>
                    <a:pt x="2989" y="331"/>
                    <a:pt x="4751" y="50"/>
                    <a:pt x="6653" y="50"/>
                  </a:cubicBezTo>
                  <a:cubicBezTo>
                    <a:pt x="9120" y="50"/>
                    <a:pt x="11824" y="522"/>
                    <a:pt x="14741" y="1456"/>
                  </a:cubicBezTo>
                  <a:cubicBezTo>
                    <a:pt x="16919" y="2146"/>
                    <a:pt x="19063" y="3039"/>
                    <a:pt x="21146" y="3896"/>
                  </a:cubicBezTo>
                  <a:cubicBezTo>
                    <a:pt x="23206" y="4742"/>
                    <a:pt x="25313" y="5599"/>
                    <a:pt x="27456" y="6302"/>
                  </a:cubicBezTo>
                  <a:cubicBezTo>
                    <a:pt x="29528" y="6968"/>
                    <a:pt x="31493" y="7409"/>
                    <a:pt x="33338" y="7599"/>
                  </a:cubicBezTo>
                  <a:lnTo>
                    <a:pt x="34005" y="7599"/>
                  </a:lnTo>
                  <a:cubicBezTo>
                    <a:pt x="31981" y="7433"/>
                    <a:pt x="29814" y="6992"/>
                    <a:pt x="27492" y="6230"/>
                  </a:cubicBezTo>
                  <a:cubicBezTo>
                    <a:pt x="25349" y="5540"/>
                    <a:pt x="23230" y="4670"/>
                    <a:pt x="21182" y="3837"/>
                  </a:cubicBezTo>
                  <a:cubicBezTo>
                    <a:pt x="19098" y="2968"/>
                    <a:pt x="16931" y="2075"/>
                    <a:pt x="14752" y="1396"/>
                  </a:cubicBezTo>
                  <a:cubicBezTo>
                    <a:pt x="11836" y="464"/>
                    <a:pt x="9132" y="1"/>
                    <a:pt x="6664"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9"/>
            <p:cNvSpPr/>
            <p:nvPr/>
          </p:nvSpPr>
          <p:spPr>
            <a:xfrm>
              <a:off x="410450" y="3154025"/>
              <a:ext cx="704275" cy="164100"/>
            </a:xfrm>
            <a:custGeom>
              <a:rect b="b" l="l" r="r" t="t"/>
              <a:pathLst>
                <a:path extrusionOk="0" h="6564" w="28171">
                  <a:moveTo>
                    <a:pt x="6283" y="0"/>
                  </a:moveTo>
                  <a:cubicBezTo>
                    <a:pt x="4368" y="0"/>
                    <a:pt x="2595" y="280"/>
                    <a:pt x="977" y="836"/>
                  </a:cubicBezTo>
                  <a:cubicBezTo>
                    <a:pt x="656" y="956"/>
                    <a:pt x="322" y="1098"/>
                    <a:pt x="1" y="1229"/>
                  </a:cubicBezTo>
                  <a:lnTo>
                    <a:pt x="1" y="1289"/>
                  </a:lnTo>
                  <a:cubicBezTo>
                    <a:pt x="322" y="1134"/>
                    <a:pt x="656" y="1003"/>
                    <a:pt x="989" y="884"/>
                  </a:cubicBezTo>
                  <a:cubicBezTo>
                    <a:pt x="2607" y="334"/>
                    <a:pt x="4377" y="58"/>
                    <a:pt x="6286" y="58"/>
                  </a:cubicBezTo>
                  <a:cubicBezTo>
                    <a:pt x="8758" y="58"/>
                    <a:pt x="11462" y="522"/>
                    <a:pt x="14372" y="1456"/>
                  </a:cubicBezTo>
                  <a:cubicBezTo>
                    <a:pt x="16562" y="2158"/>
                    <a:pt x="18705" y="3051"/>
                    <a:pt x="20789" y="3896"/>
                  </a:cubicBezTo>
                  <a:cubicBezTo>
                    <a:pt x="22849" y="4742"/>
                    <a:pt x="24956" y="5611"/>
                    <a:pt x="27099" y="6301"/>
                  </a:cubicBezTo>
                  <a:cubicBezTo>
                    <a:pt x="27385" y="6397"/>
                    <a:pt x="27671" y="6480"/>
                    <a:pt x="27945" y="6563"/>
                  </a:cubicBezTo>
                  <a:lnTo>
                    <a:pt x="28171" y="6563"/>
                  </a:lnTo>
                  <a:cubicBezTo>
                    <a:pt x="27826" y="6468"/>
                    <a:pt x="27468" y="6349"/>
                    <a:pt x="27111" y="6230"/>
                  </a:cubicBezTo>
                  <a:cubicBezTo>
                    <a:pt x="24968" y="5551"/>
                    <a:pt x="22861" y="4670"/>
                    <a:pt x="20801" y="3837"/>
                  </a:cubicBezTo>
                  <a:cubicBezTo>
                    <a:pt x="18717" y="2968"/>
                    <a:pt x="16562" y="2075"/>
                    <a:pt x="14372" y="1396"/>
                  </a:cubicBezTo>
                  <a:cubicBezTo>
                    <a:pt x="11455" y="464"/>
                    <a:pt x="8751" y="0"/>
                    <a:pt x="6283"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9"/>
            <p:cNvSpPr/>
            <p:nvPr/>
          </p:nvSpPr>
          <p:spPr>
            <a:xfrm>
              <a:off x="1442425" y="2958175"/>
              <a:ext cx="944200" cy="360250"/>
            </a:xfrm>
            <a:custGeom>
              <a:rect b="b" l="l" r="r" t="t"/>
              <a:pathLst>
                <a:path extrusionOk="0" h="14410" w="37768">
                  <a:moveTo>
                    <a:pt x="29211" y="0"/>
                  </a:moveTo>
                  <a:cubicBezTo>
                    <a:pt x="27667" y="0"/>
                    <a:pt x="26115" y="124"/>
                    <a:pt x="24575" y="372"/>
                  </a:cubicBezTo>
                  <a:cubicBezTo>
                    <a:pt x="20229" y="1062"/>
                    <a:pt x="16074" y="2741"/>
                    <a:pt x="12598" y="5206"/>
                  </a:cubicBezTo>
                  <a:cubicBezTo>
                    <a:pt x="11085" y="6277"/>
                    <a:pt x="9669" y="7516"/>
                    <a:pt x="8264" y="8706"/>
                  </a:cubicBezTo>
                  <a:cubicBezTo>
                    <a:pt x="5728" y="10897"/>
                    <a:pt x="3108" y="13147"/>
                    <a:pt x="1" y="14409"/>
                  </a:cubicBezTo>
                  <a:lnTo>
                    <a:pt x="167" y="14409"/>
                  </a:lnTo>
                  <a:cubicBezTo>
                    <a:pt x="3215" y="13147"/>
                    <a:pt x="5799" y="10909"/>
                    <a:pt x="8299" y="8754"/>
                  </a:cubicBezTo>
                  <a:cubicBezTo>
                    <a:pt x="9680" y="7563"/>
                    <a:pt x="11121" y="6313"/>
                    <a:pt x="12621" y="5253"/>
                  </a:cubicBezTo>
                  <a:cubicBezTo>
                    <a:pt x="16098" y="2801"/>
                    <a:pt x="20229" y="1122"/>
                    <a:pt x="24575" y="431"/>
                  </a:cubicBezTo>
                  <a:cubicBezTo>
                    <a:pt x="26103" y="189"/>
                    <a:pt x="27645" y="68"/>
                    <a:pt x="29178" y="68"/>
                  </a:cubicBezTo>
                  <a:cubicBezTo>
                    <a:pt x="32004" y="68"/>
                    <a:pt x="34802" y="478"/>
                    <a:pt x="37434" y="1289"/>
                  </a:cubicBezTo>
                  <a:cubicBezTo>
                    <a:pt x="37553" y="1336"/>
                    <a:pt x="37660" y="1372"/>
                    <a:pt x="37767" y="1396"/>
                  </a:cubicBezTo>
                  <a:lnTo>
                    <a:pt x="37767" y="1336"/>
                  </a:lnTo>
                  <a:cubicBezTo>
                    <a:pt x="37672" y="1312"/>
                    <a:pt x="37565" y="1265"/>
                    <a:pt x="37470" y="1229"/>
                  </a:cubicBezTo>
                  <a:cubicBezTo>
                    <a:pt x="34829" y="413"/>
                    <a:pt x="32034" y="0"/>
                    <a:pt x="2921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9"/>
            <p:cNvSpPr/>
            <p:nvPr/>
          </p:nvSpPr>
          <p:spPr>
            <a:xfrm>
              <a:off x="1485600" y="2984350"/>
              <a:ext cx="900725" cy="334075"/>
            </a:xfrm>
            <a:custGeom>
              <a:rect b="b" l="l" r="r" t="t"/>
              <a:pathLst>
                <a:path extrusionOk="0" h="13363" w="36029">
                  <a:moveTo>
                    <a:pt x="27099" y="1"/>
                  </a:moveTo>
                  <a:cubicBezTo>
                    <a:pt x="25554" y="1"/>
                    <a:pt x="24000" y="124"/>
                    <a:pt x="22455" y="373"/>
                  </a:cubicBezTo>
                  <a:cubicBezTo>
                    <a:pt x="18110" y="1051"/>
                    <a:pt x="13966" y="2730"/>
                    <a:pt x="10478" y="5207"/>
                  </a:cubicBezTo>
                  <a:cubicBezTo>
                    <a:pt x="8977" y="6278"/>
                    <a:pt x="7549" y="7516"/>
                    <a:pt x="6144" y="8707"/>
                  </a:cubicBezTo>
                  <a:cubicBezTo>
                    <a:pt x="4215" y="10374"/>
                    <a:pt x="2215" y="12100"/>
                    <a:pt x="0" y="13362"/>
                  </a:cubicBezTo>
                  <a:lnTo>
                    <a:pt x="119" y="13362"/>
                  </a:lnTo>
                  <a:cubicBezTo>
                    <a:pt x="2310" y="12100"/>
                    <a:pt x="4263" y="10398"/>
                    <a:pt x="6179" y="8743"/>
                  </a:cubicBezTo>
                  <a:cubicBezTo>
                    <a:pt x="7561" y="7552"/>
                    <a:pt x="9001" y="6302"/>
                    <a:pt x="10513" y="5242"/>
                  </a:cubicBezTo>
                  <a:cubicBezTo>
                    <a:pt x="13978" y="2790"/>
                    <a:pt x="18110" y="1111"/>
                    <a:pt x="22455" y="432"/>
                  </a:cubicBezTo>
                  <a:cubicBezTo>
                    <a:pt x="23988" y="189"/>
                    <a:pt x="25530" y="69"/>
                    <a:pt x="27063" y="69"/>
                  </a:cubicBezTo>
                  <a:cubicBezTo>
                    <a:pt x="29889" y="69"/>
                    <a:pt x="32682" y="479"/>
                    <a:pt x="35314" y="1289"/>
                  </a:cubicBezTo>
                  <a:cubicBezTo>
                    <a:pt x="35552" y="1361"/>
                    <a:pt x="35790" y="1432"/>
                    <a:pt x="36028" y="1528"/>
                  </a:cubicBezTo>
                  <a:lnTo>
                    <a:pt x="36028" y="1468"/>
                  </a:lnTo>
                  <a:cubicBezTo>
                    <a:pt x="35826" y="1397"/>
                    <a:pt x="35588" y="1301"/>
                    <a:pt x="35350" y="1230"/>
                  </a:cubicBezTo>
                  <a:cubicBezTo>
                    <a:pt x="32717" y="414"/>
                    <a:pt x="29925" y="1"/>
                    <a:pt x="27099"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9"/>
            <p:cNvSpPr/>
            <p:nvPr/>
          </p:nvSpPr>
          <p:spPr>
            <a:xfrm>
              <a:off x="410450" y="3180200"/>
              <a:ext cx="616475" cy="137925"/>
            </a:xfrm>
            <a:custGeom>
              <a:rect b="b" l="l" r="r" t="t"/>
              <a:pathLst>
                <a:path extrusionOk="0" h="5517" w="24659">
                  <a:moveTo>
                    <a:pt x="5912" y="0"/>
                  </a:moveTo>
                  <a:cubicBezTo>
                    <a:pt x="3993" y="0"/>
                    <a:pt x="2217" y="280"/>
                    <a:pt x="596" y="837"/>
                  </a:cubicBezTo>
                  <a:cubicBezTo>
                    <a:pt x="406" y="897"/>
                    <a:pt x="203" y="980"/>
                    <a:pt x="1" y="1063"/>
                  </a:cubicBezTo>
                  <a:lnTo>
                    <a:pt x="1" y="1123"/>
                  </a:lnTo>
                  <a:cubicBezTo>
                    <a:pt x="191" y="1028"/>
                    <a:pt x="406" y="956"/>
                    <a:pt x="608" y="885"/>
                  </a:cubicBezTo>
                  <a:cubicBezTo>
                    <a:pt x="2239" y="332"/>
                    <a:pt x="4016" y="54"/>
                    <a:pt x="5932" y="54"/>
                  </a:cubicBezTo>
                  <a:cubicBezTo>
                    <a:pt x="8394" y="54"/>
                    <a:pt x="11085" y="514"/>
                    <a:pt x="13991" y="1444"/>
                  </a:cubicBezTo>
                  <a:cubicBezTo>
                    <a:pt x="16181" y="2147"/>
                    <a:pt x="18324" y="3040"/>
                    <a:pt x="20408" y="3885"/>
                  </a:cubicBezTo>
                  <a:cubicBezTo>
                    <a:pt x="21742" y="4445"/>
                    <a:pt x="23099" y="5004"/>
                    <a:pt x="24480" y="5516"/>
                  </a:cubicBezTo>
                  <a:lnTo>
                    <a:pt x="24659" y="5516"/>
                  </a:lnTo>
                  <a:cubicBezTo>
                    <a:pt x="23230" y="4969"/>
                    <a:pt x="21801" y="4397"/>
                    <a:pt x="20420" y="3826"/>
                  </a:cubicBezTo>
                  <a:cubicBezTo>
                    <a:pt x="18336" y="2968"/>
                    <a:pt x="16181" y="2075"/>
                    <a:pt x="13991" y="1385"/>
                  </a:cubicBezTo>
                  <a:cubicBezTo>
                    <a:pt x="11078" y="461"/>
                    <a:pt x="8377" y="0"/>
                    <a:pt x="5912"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9"/>
            <p:cNvSpPr/>
            <p:nvPr/>
          </p:nvSpPr>
          <p:spPr>
            <a:xfrm>
              <a:off x="1517150" y="3010250"/>
              <a:ext cx="869775" cy="308475"/>
            </a:xfrm>
            <a:custGeom>
              <a:rect b="b" l="l" r="r" t="t"/>
              <a:pathLst>
                <a:path extrusionOk="0" h="12339" w="34791">
                  <a:moveTo>
                    <a:pt x="25465" y="1"/>
                  </a:moveTo>
                  <a:cubicBezTo>
                    <a:pt x="23922" y="1"/>
                    <a:pt x="22368" y="124"/>
                    <a:pt x="20824" y="372"/>
                  </a:cubicBezTo>
                  <a:cubicBezTo>
                    <a:pt x="16478" y="1063"/>
                    <a:pt x="12323" y="2742"/>
                    <a:pt x="8847" y="5206"/>
                  </a:cubicBezTo>
                  <a:cubicBezTo>
                    <a:pt x="7346" y="6278"/>
                    <a:pt x="5918" y="7516"/>
                    <a:pt x="4513" y="8707"/>
                  </a:cubicBezTo>
                  <a:cubicBezTo>
                    <a:pt x="3060" y="9957"/>
                    <a:pt x="1584" y="11243"/>
                    <a:pt x="0" y="12338"/>
                  </a:cubicBezTo>
                  <a:lnTo>
                    <a:pt x="107" y="12338"/>
                  </a:lnTo>
                  <a:cubicBezTo>
                    <a:pt x="1655" y="11255"/>
                    <a:pt x="3120" y="10005"/>
                    <a:pt x="4548" y="8766"/>
                  </a:cubicBezTo>
                  <a:cubicBezTo>
                    <a:pt x="5929" y="7576"/>
                    <a:pt x="7370" y="6326"/>
                    <a:pt x="8870" y="5266"/>
                  </a:cubicBezTo>
                  <a:cubicBezTo>
                    <a:pt x="12347" y="2813"/>
                    <a:pt x="16478" y="1134"/>
                    <a:pt x="20824" y="444"/>
                  </a:cubicBezTo>
                  <a:cubicBezTo>
                    <a:pt x="22341" y="207"/>
                    <a:pt x="23871" y="89"/>
                    <a:pt x="25393" y="89"/>
                  </a:cubicBezTo>
                  <a:cubicBezTo>
                    <a:pt x="28231" y="89"/>
                    <a:pt x="31040" y="499"/>
                    <a:pt x="33683" y="1313"/>
                  </a:cubicBezTo>
                  <a:cubicBezTo>
                    <a:pt x="34052" y="1432"/>
                    <a:pt x="34409" y="1563"/>
                    <a:pt x="34790" y="1694"/>
                  </a:cubicBezTo>
                  <a:lnTo>
                    <a:pt x="34790" y="1635"/>
                  </a:lnTo>
                  <a:cubicBezTo>
                    <a:pt x="34433" y="1480"/>
                    <a:pt x="34076" y="1337"/>
                    <a:pt x="33719" y="1230"/>
                  </a:cubicBezTo>
                  <a:cubicBezTo>
                    <a:pt x="31078" y="414"/>
                    <a:pt x="28288" y="1"/>
                    <a:pt x="254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9"/>
            <p:cNvSpPr/>
            <p:nvPr/>
          </p:nvSpPr>
          <p:spPr>
            <a:xfrm>
              <a:off x="410450" y="3206125"/>
              <a:ext cx="540275" cy="112300"/>
            </a:xfrm>
            <a:custGeom>
              <a:rect b="b" l="l" r="r" t="t"/>
              <a:pathLst>
                <a:path extrusionOk="0" h="4492" w="21611">
                  <a:moveTo>
                    <a:pt x="5509" y="0"/>
                  </a:moveTo>
                  <a:cubicBezTo>
                    <a:pt x="3594" y="0"/>
                    <a:pt x="1821" y="279"/>
                    <a:pt x="203" y="836"/>
                  </a:cubicBezTo>
                  <a:cubicBezTo>
                    <a:pt x="144" y="872"/>
                    <a:pt x="60" y="884"/>
                    <a:pt x="1" y="919"/>
                  </a:cubicBezTo>
                  <a:lnTo>
                    <a:pt x="1" y="979"/>
                  </a:lnTo>
                  <a:lnTo>
                    <a:pt x="215" y="884"/>
                  </a:lnTo>
                  <a:cubicBezTo>
                    <a:pt x="1844" y="334"/>
                    <a:pt x="3615" y="57"/>
                    <a:pt x="5522" y="57"/>
                  </a:cubicBezTo>
                  <a:cubicBezTo>
                    <a:pt x="7991" y="57"/>
                    <a:pt x="10688" y="521"/>
                    <a:pt x="13598" y="1455"/>
                  </a:cubicBezTo>
                  <a:cubicBezTo>
                    <a:pt x="15788" y="2158"/>
                    <a:pt x="17932" y="3051"/>
                    <a:pt x="20015" y="3896"/>
                  </a:cubicBezTo>
                  <a:cubicBezTo>
                    <a:pt x="20491" y="4086"/>
                    <a:pt x="20968" y="4277"/>
                    <a:pt x="21444" y="4491"/>
                  </a:cubicBezTo>
                  <a:lnTo>
                    <a:pt x="21611" y="4491"/>
                  </a:lnTo>
                  <a:cubicBezTo>
                    <a:pt x="21087" y="4277"/>
                    <a:pt x="20551" y="4063"/>
                    <a:pt x="20027" y="3836"/>
                  </a:cubicBezTo>
                  <a:cubicBezTo>
                    <a:pt x="17943" y="2967"/>
                    <a:pt x="15788" y="2074"/>
                    <a:pt x="13598" y="1396"/>
                  </a:cubicBezTo>
                  <a:cubicBezTo>
                    <a:pt x="10682" y="464"/>
                    <a:pt x="7977" y="0"/>
                    <a:pt x="550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9"/>
            <p:cNvSpPr/>
            <p:nvPr/>
          </p:nvSpPr>
          <p:spPr>
            <a:xfrm>
              <a:off x="1543050" y="3036450"/>
              <a:ext cx="844175" cy="282275"/>
            </a:xfrm>
            <a:custGeom>
              <a:rect b="b" l="l" r="r" t="t"/>
              <a:pathLst>
                <a:path extrusionOk="0" h="11291" w="33767">
                  <a:moveTo>
                    <a:pt x="24042" y="1"/>
                  </a:moveTo>
                  <a:cubicBezTo>
                    <a:pt x="22499" y="1"/>
                    <a:pt x="20947" y="124"/>
                    <a:pt x="19407" y="372"/>
                  </a:cubicBezTo>
                  <a:cubicBezTo>
                    <a:pt x="15061" y="1051"/>
                    <a:pt x="10906" y="2730"/>
                    <a:pt x="7430" y="5206"/>
                  </a:cubicBezTo>
                  <a:cubicBezTo>
                    <a:pt x="5917" y="6278"/>
                    <a:pt x="4489" y="7516"/>
                    <a:pt x="3096" y="8707"/>
                  </a:cubicBezTo>
                  <a:cubicBezTo>
                    <a:pt x="2084" y="9564"/>
                    <a:pt x="1060" y="10457"/>
                    <a:pt x="0" y="11290"/>
                  </a:cubicBezTo>
                  <a:lnTo>
                    <a:pt x="107" y="11290"/>
                  </a:lnTo>
                  <a:cubicBezTo>
                    <a:pt x="1143" y="10469"/>
                    <a:pt x="2155" y="9611"/>
                    <a:pt x="3131" y="8766"/>
                  </a:cubicBezTo>
                  <a:cubicBezTo>
                    <a:pt x="4524" y="7575"/>
                    <a:pt x="5965" y="6325"/>
                    <a:pt x="7465" y="5266"/>
                  </a:cubicBezTo>
                  <a:cubicBezTo>
                    <a:pt x="10942" y="2813"/>
                    <a:pt x="15073" y="1122"/>
                    <a:pt x="19419" y="444"/>
                  </a:cubicBezTo>
                  <a:cubicBezTo>
                    <a:pt x="20947" y="201"/>
                    <a:pt x="22489" y="80"/>
                    <a:pt x="24021" y="80"/>
                  </a:cubicBezTo>
                  <a:cubicBezTo>
                    <a:pt x="26848" y="80"/>
                    <a:pt x="29645" y="490"/>
                    <a:pt x="32278" y="1301"/>
                  </a:cubicBezTo>
                  <a:cubicBezTo>
                    <a:pt x="32790" y="1456"/>
                    <a:pt x="33278" y="1634"/>
                    <a:pt x="33766" y="1837"/>
                  </a:cubicBezTo>
                  <a:lnTo>
                    <a:pt x="33766" y="1777"/>
                  </a:lnTo>
                  <a:cubicBezTo>
                    <a:pt x="33278" y="1563"/>
                    <a:pt x="32790" y="1372"/>
                    <a:pt x="32290" y="1229"/>
                  </a:cubicBezTo>
                  <a:cubicBezTo>
                    <a:pt x="29657" y="413"/>
                    <a:pt x="26865" y="1"/>
                    <a:pt x="2404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9"/>
            <p:cNvSpPr/>
            <p:nvPr/>
          </p:nvSpPr>
          <p:spPr>
            <a:xfrm>
              <a:off x="410750" y="3232250"/>
              <a:ext cx="467650" cy="86175"/>
            </a:xfrm>
            <a:custGeom>
              <a:rect b="b" l="l" r="r" t="t"/>
              <a:pathLst>
                <a:path extrusionOk="0" h="3447" w="18706">
                  <a:moveTo>
                    <a:pt x="5165" y="1"/>
                  </a:moveTo>
                  <a:cubicBezTo>
                    <a:pt x="3307" y="1"/>
                    <a:pt x="1582" y="264"/>
                    <a:pt x="1" y="791"/>
                  </a:cubicBezTo>
                  <a:lnTo>
                    <a:pt x="1" y="851"/>
                  </a:lnTo>
                  <a:cubicBezTo>
                    <a:pt x="1582" y="323"/>
                    <a:pt x="3307" y="60"/>
                    <a:pt x="5164" y="60"/>
                  </a:cubicBezTo>
                  <a:cubicBezTo>
                    <a:pt x="7625" y="60"/>
                    <a:pt x="10318" y="523"/>
                    <a:pt x="13217" y="1446"/>
                  </a:cubicBezTo>
                  <a:cubicBezTo>
                    <a:pt x="15014" y="2029"/>
                    <a:pt x="16800" y="2732"/>
                    <a:pt x="18551" y="3446"/>
                  </a:cubicBezTo>
                  <a:lnTo>
                    <a:pt x="18705" y="3446"/>
                  </a:lnTo>
                  <a:cubicBezTo>
                    <a:pt x="16919" y="2720"/>
                    <a:pt x="15086" y="1982"/>
                    <a:pt x="13228" y="1387"/>
                  </a:cubicBezTo>
                  <a:cubicBezTo>
                    <a:pt x="10323" y="463"/>
                    <a:pt x="7627" y="1"/>
                    <a:pt x="51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9"/>
            <p:cNvSpPr/>
            <p:nvPr/>
          </p:nvSpPr>
          <p:spPr>
            <a:xfrm>
              <a:off x="1565650" y="3062350"/>
              <a:ext cx="821275" cy="256075"/>
            </a:xfrm>
            <a:custGeom>
              <a:rect b="b" l="l" r="r" t="t"/>
              <a:pathLst>
                <a:path extrusionOk="0" h="10243" w="32851">
                  <a:moveTo>
                    <a:pt x="22751" y="0"/>
                  </a:moveTo>
                  <a:cubicBezTo>
                    <a:pt x="21208" y="0"/>
                    <a:pt x="19655" y="124"/>
                    <a:pt x="18110" y="372"/>
                  </a:cubicBezTo>
                  <a:cubicBezTo>
                    <a:pt x="13765" y="1063"/>
                    <a:pt x="9621" y="2741"/>
                    <a:pt x="6133" y="5206"/>
                  </a:cubicBezTo>
                  <a:cubicBezTo>
                    <a:pt x="4632" y="6278"/>
                    <a:pt x="3204" y="7516"/>
                    <a:pt x="1799" y="8706"/>
                  </a:cubicBezTo>
                  <a:cubicBezTo>
                    <a:pt x="1203" y="9230"/>
                    <a:pt x="608" y="9730"/>
                    <a:pt x="1" y="10242"/>
                  </a:cubicBezTo>
                  <a:lnTo>
                    <a:pt x="96" y="10242"/>
                  </a:lnTo>
                  <a:cubicBezTo>
                    <a:pt x="691" y="9754"/>
                    <a:pt x="1263" y="9242"/>
                    <a:pt x="1846" y="8754"/>
                  </a:cubicBezTo>
                  <a:cubicBezTo>
                    <a:pt x="3227" y="7563"/>
                    <a:pt x="4680" y="6313"/>
                    <a:pt x="6180" y="5254"/>
                  </a:cubicBezTo>
                  <a:cubicBezTo>
                    <a:pt x="9645" y="2801"/>
                    <a:pt x="13788" y="1122"/>
                    <a:pt x="18134" y="432"/>
                  </a:cubicBezTo>
                  <a:cubicBezTo>
                    <a:pt x="19662" y="189"/>
                    <a:pt x="21202" y="68"/>
                    <a:pt x="22734" y="68"/>
                  </a:cubicBezTo>
                  <a:cubicBezTo>
                    <a:pt x="25557" y="68"/>
                    <a:pt x="28353" y="478"/>
                    <a:pt x="30993" y="1289"/>
                  </a:cubicBezTo>
                  <a:cubicBezTo>
                    <a:pt x="31624" y="1491"/>
                    <a:pt x="32255" y="1729"/>
                    <a:pt x="32850" y="1991"/>
                  </a:cubicBezTo>
                  <a:lnTo>
                    <a:pt x="32850" y="1932"/>
                  </a:lnTo>
                  <a:cubicBezTo>
                    <a:pt x="32255" y="1658"/>
                    <a:pt x="31648" y="1432"/>
                    <a:pt x="31005" y="1229"/>
                  </a:cubicBezTo>
                  <a:cubicBezTo>
                    <a:pt x="28364" y="413"/>
                    <a:pt x="25574" y="0"/>
                    <a:pt x="2275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9"/>
            <p:cNvSpPr/>
            <p:nvPr/>
          </p:nvSpPr>
          <p:spPr>
            <a:xfrm>
              <a:off x="411050" y="3257825"/>
              <a:ext cx="392625" cy="60300"/>
            </a:xfrm>
            <a:custGeom>
              <a:rect b="b" l="l" r="r" t="t"/>
              <a:pathLst>
                <a:path extrusionOk="0" h="2412" w="15705">
                  <a:moveTo>
                    <a:pt x="4749" y="0"/>
                  </a:moveTo>
                  <a:cubicBezTo>
                    <a:pt x="3053" y="0"/>
                    <a:pt x="1469" y="220"/>
                    <a:pt x="1" y="661"/>
                  </a:cubicBezTo>
                  <a:lnTo>
                    <a:pt x="1" y="721"/>
                  </a:lnTo>
                  <a:cubicBezTo>
                    <a:pt x="1461" y="284"/>
                    <a:pt x="3043" y="65"/>
                    <a:pt x="4737" y="65"/>
                  </a:cubicBezTo>
                  <a:cubicBezTo>
                    <a:pt x="7201" y="65"/>
                    <a:pt x="9903" y="528"/>
                    <a:pt x="12824" y="1459"/>
                  </a:cubicBezTo>
                  <a:cubicBezTo>
                    <a:pt x="13728" y="1733"/>
                    <a:pt x="14621" y="2066"/>
                    <a:pt x="15526" y="2411"/>
                  </a:cubicBezTo>
                  <a:lnTo>
                    <a:pt x="15705" y="2411"/>
                  </a:lnTo>
                  <a:cubicBezTo>
                    <a:pt x="14752" y="2054"/>
                    <a:pt x="13800" y="1697"/>
                    <a:pt x="12847" y="1399"/>
                  </a:cubicBezTo>
                  <a:cubicBezTo>
                    <a:pt x="9924" y="467"/>
                    <a:pt x="7219" y="0"/>
                    <a:pt x="474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9"/>
            <p:cNvSpPr/>
            <p:nvPr/>
          </p:nvSpPr>
          <p:spPr>
            <a:xfrm>
              <a:off x="411050" y="3284275"/>
              <a:ext cx="309300" cy="34150"/>
            </a:xfrm>
            <a:custGeom>
              <a:rect b="b" l="l" r="r" t="t"/>
              <a:pathLst>
                <a:path extrusionOk="0" h="1366" w="12372">
                  <a:moveTo>
                    <a:pt x="4378" y="0"/>
                  </a:moveTo>
                  <a:cubicBezTo>
                    <a:pt x="2824" y="0"/>
                    <a:pt x="1362" y="185"/>
                    <a:pt x="1" y="556"/>
                  </a:cubicBezTo>
                  <a:lnTo>
                    <a:pt x="1" y="615"/>
                  </a:lnTo>
                  <a:cubicBezTo>
                    <a:pt x="1362" y="248"/>
                    <a:pt x="2823" y="63"/>
                    <a:pt x="4380" y="63"/>
                  </a:cubicBezTo>
                  <a:cubicBezTo>
                    <a:pt x="6758" y="63"/>
                    <a:pt x="9357" y="495"/>
                    <a:pt x="12157" y="1365"/>
                  </a:cubicBezTo>
                  <a:lnTo>
                    <a:pt x="12371" y="1365"/>
                  </a:lnTo>
                  <a:cubicBezTo>
                    <a:pt x="9491" y="456"/>
                    <a:pt x="6819" y="0"/>
                    <a:pt x="4378"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9"/>
            <p:cNvSpPr/>
            <p:nvPr/>
          </p:nvSpPr>
          <p:spPr>
            <a:xfrm>
              <a:off x="1586500" y="3088175"/>
              <a:ext cx="800125" cy="230250"/>
            </a:xfrm>
            <a:custGeom>
              <a:rect b="b" l="l" r="r" t="t"/>
              <a:pathLst>
                <a:path extrusionOk="0" h="9210" w="32005">
                  <a:moveTo>
                    <a:pt x="21497" y="0"/>
                  </a:moveTo>
                  <a:cubicBezTo>
                    <a:pt x="19965" y="0"/>
                    <a:pt x="18424" y="121"/>
                    <a:pt x="16895" y="363"/>
                  </a:cubicBezTo>
                  <a:cubicBezTo>
                    <a:pt x="12550" y="1065"/>
                    <a:pt x="8394" y="2732"/>
                    <a:pt x="4918" y="5209"/>
                  </a:cubicBezTo>
                  <a:cubicBezTo>
                    <a:pt x="3406" y="6280"/>
                    <a:pt x="1977" y="7507"/>
                    <a:pt x="584" y="8697"/>
                  </a:cubicBezTo>
                  <a:cubicBezTo>
                    <a:pt x="381" y="8876"/>
                    <a:pt x="191" y="9031"/>
                    <a:pt x="0" y="9209"/>
                  </a:cubicBezTo>
                  <a:lnTo>
                    <a:pt x="96" y="9209"/>
                  </a:lnTo>
                  <a:cubicBezTo>
                    <a:pt x="274" y="9055"/>
                    <a:pt x="453" y="8900"/>
                    <a:pt x="608" y="8745"/>
                  </a:cubicBezTo>
                  <a:cubicBezTo>
                    <a:pt x="2001" y="7554"/>
                    <a:pt x="3441" y="6304"/>
                    <a:pt x="4941" y="5245"/>
                  </a:cubicBezTo>
                  <a:cubicBezTo>
                    <a:pt x="8406" y="2792"/>
                    <a:pt x="12550" y="1113"/>
                    <a:pt x="16895" y="422"/>
                  </a:cubicBezTo>
                  <a:cubicBezTo>
                    <a:pt x="18412" y="186"/>
                    <a:pt x="19942" y="68"/>
                    <a:pt x="21464" y="68"/>
                  </a:cubicBezTo>
                  <a:cubicBezTo>
                    <a:pt x="24302" y="68"/>
                    <a:pt x="27111" y="478"/>
                    <a:pt x="29754" y="1292"/>
                  </a:cubicBezTo>
                  <a:cubicBezTo>
                    <a:pt x="30528" y="1530"/>
                    <a:pt x="31290" y="1827"/>
                    <a:pt x="32004" y="2149"/>
                  </a:cubicBezTo>
                  <a:lnTo>
                    <a:pt x="32004" y="2089"/>
                  </a:lnTo>
                  <a:cubicBezTo>
                    <a:pt x="31314" y="1768"/>
                    <a:pt x="30564" y="1470"/>
                    <a:pt x="29778" y="1232"/>
                  </a:cubicBezTo>
                  <a:cubicBezTo>
                    <a:pt x="27135" y="413"/>
                    <a:pt x="24331" y="0"/>
                    <a:pt x="21497"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9"/>
            <p:cNvSpPr/>
            <p:nvPr/>
          </p:nvSpPr>
          <p:spPr>
            <a:xfrm>
              <a:off x="425625" y="3310350"/>
              <a:ext cx="178625" cy="8075"/>
            </a:xfrm>
            <a:custGeom>
              <a:rect b="b" l="l" r="r" t="t"/>
              <a:pathLst>
                <a:path extrusionOk="0" h="323" w="7145">
                  <a:moveTo>
                    <a:pt x="3412" y="1"/>
                  </a:moveTo>
                  <a:cubicBezTo>
                    <a:pt x="2218" y="1"/>
                    <a:pt x="1078" y="108"/>
                    <a:pt x="1" y="322"/>
                  </a:cubicBezTo>
                  <a:lnTo>
                    <a:pt x="346" y="322"/>
                  </a:lnTo>
                  <a:cubicBezTo>
                    <a:pt x="1328" y="144"/>
                    <a:pt x="2355" y="54"/>
                    <a:pt x="3425" y="54"/>
                  </a:cubicBezTo>
                  <a:cubicBezTo>
                    <a:pt x="4496" y="54"/>
                    <a:pt x="5609" y="144"/>
                    <a:pt x="6764" y="322"/>
                  </a:cubicBezTo>
                  <a:lnTo>
                    <a:pt x="7145" y="322"/>
                  </a:lnTo>
                  <a:cubicBezTo>
                    <a:pt x="5853" y="108"/>
                    <a:pt x="4606" y="1"/>
                    <a:pt x="341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9"/>
            <p:cNvSpPr/>
            <p:nvPr/>
          </p:nvSpPr>
          <p:spPr>
            <a:xfrm>
              <a:off x="1607325" y="3114150"/>
              <a:ext cx="779600" cy="204575"/>
            </a:xfrm>
            <a:custGeom>
              <a:rect b="b" l="l" r="r" t="t"/>
              <a:pathLst>
                <a:path extrusionOk="0" h="8183" w="31184">
                  <a:moveTo>
                    <a:pt x="20328" y="0"/>
                  </a:moveTo>
                  <a:cubicBezTo>
                    <a:pt x="18785" y="0"/>
                    <a:pt x="17233" y="123"/>
                    <a:pt x="15693" y="372"/>
                  </a:cubicBezTo>
                  <a:cubicBezTo>
                    <a:pt x="11347" y="1050"/>
                    <a:pt x="7192" y="2741"/>
                    <a:pt x="3704" y="5206"/>
                  </a:cubicBezTo>
                  <a:cubicBezTo>
                    <a:pt x="2430" y="6111"/>
                    <a:pt x="1191" y="7146"/>
                    <a:pt x="1" y="8182"/>
                  </a:cubicBezTo>
                  <a:lnTo>
                    <a:pt x="96" y="8182"/>
                  </a:lnTo>
                  <a:cubicBezTo>
                    <a:pt x="1263" y="7170"/>
                    <a:pt x="2489" y="6158"/>
                    <a:pt x="3739" y="5265"/>
                  </a:cubicBezTo>
                  <a:cubicBezTo>
                    <a:pt x="7204" y="2812"/>
                    <a:pt x="11347" y="1134"/>
                    <a:pt x="15693" y="443"/>
                  </a:cubicBezTo>
                  <a:cubicBezTo>
                    <a:pt x="17210" y="206"/>
                    <a:pt x="18739" y="88"/>
                    <a:pt x="20259" y="88"/>
                  </a:cubicBezTo>
                  <a:cubicBezTo>
                    <a:pt x="23094" y="88"/>
                    <a:pt x="25901" y="499"/>
                    <a:pt x="28552" y="1312"/>
                  </a:cubicBezTo>
                  <a:cubicBezTo>
                    <a:pt x="29469" y="1586"/>
                    <a:pt x="30350" y="1943"/>
                    <a:pt x="31183" y="2360"/>
                  </a:cubicBezTo>
                  <a:lnTo>
                    <a:pt x="31183" y="2301"/>
                  </a:lnTo>
                  <a:cubicBezTo>
                    <a:pt x="30362" y="1872"/>
                    <a:pt x="29481" y="1515"/>
                    <a:pt x="28576" y="1229"/>
                  </a:cubicBezTo>
                  <a:cubicBezTo>
                    <a:pt x="25943" y="413"/>
                    <a:pt x="23151" y="0"/>
                    <a:pt x="20328"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9"/>
            <p:cNvSpPr/>
            <p:nvPr/>
          </p:nvSpPr>
          <p:spPr>
            <a:xfrm>
              <a:off x="1628475" y="3140250"/>
              <a:ext cx="758450" cy="178475"/>
            </a:xfrm>
            <a:custGeom>
              <a:rect b="b" l="l" r="r" t="t"/>
              <a:pathLst>
                <a:path extrusionOk="0" h="7139" w="30338">
                  <a:moveTo>
                    <a:pt x="19056" y="1"/>
                  </a:moveTo>
                  <a:cubicBezTo>
                    <a:pt x="17524" y="1"/>
                    <a:pt x="15983" y="121"/>
                    <a:pt x="14454" y="364"/>
                  </a:cubicBezTo>
                  <a:cubicBezTo>
                    <a:pt x="10109" y="1054"/>
                    <a:pt x="5953" y="2733"/>
                    <a:pt x="2477" y="5209"/>
                  </a:cubicBezTo>
                  <a:cubicBezTo>
                    <a:pt x="1631" y="5805"/>
                    <a:pt x="810" y="6471"/>
                    <a:pt x="0" y="7138"/>
                  </a:cubicBezTo>
                  <a:lnTo>
                    <a:pt x="95" y="7138"/>
                  </a:lnTo>
                  <a:cubicBezTo>
                    <a:pt x="881" y="6483"/>
                    <a:pt x="1679" y="5840"/>
                    <a:pt x="2524" y="5245"/>
                  </a:cubicBezTo>
                  <a:cubicBezTo>
                    <a:pt x="5989" y="2792"/>
                    <a:pt x="10120" y="1114"/>
                    <a:pt x="14466" y="423"/>
                  </a:cubicBezTo>
                  <a:cubicBezTo>
                    <a:pt x="15983" y="186"/>
                    <a:pt x="17513" y="68"/>
                    <a:pt x="19035" y="68"/>
                  </a:cubicBezTo>
                  <a:cubicBezTo>
                    <a:pt x="21873" y="68"/>
                    <a:pt x="24682" y="478"/>
                    <a:pt x="27325" y="1292"/>
                  </a:cubicBezTo>
                  <a:cubicBezTo>
                    <a:pt x="28385" y="1614"/>
                    <a:pt x="29397" y="2030"/>
                    <a:pt x="30337" y="2542"/>
                  </a:cubicBezTo>
                  <a:lnTo>
                    <a:pt x="30337" y="2471"/>
                  </a:lnTo>
                  <a:cubicBezTo>
                    <a:pt x="29397" y="1971"/>
                    <a:pt x="28397" y="1554"/>
                    <a:pt x="27349" y="1233"/>
                  </a:cubicBezTo>
                  <a:cubicBezTo>
                    <a:pt x="24698" y="413"/>
                    <a:pt x="21891" y="1"/>
                    <a:pt x="1905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9"/>
            <p:cNvSpPr/>
            <p:nvPr/>
          </p:nvSpPr>
          <p:spPr>
            <a:xfrm>
              <a:off x="1651075" y="3166225"/>
              <a:ext cx="736150" cy="152500"/>
            </a:xfrm>
            <a:custGeom>
              <a:rect b="b" l="l" r="r" t="t"/>
              <a:pathLst>
                <a:path extrusionOk="0" h="6100" w="29446">
                  <a:moveTo>
                    <a:pt x="17816" y="1"/>
                  </a:moveTo>
                  <a:cubicBezTo>
                    <a:pt x="16273" y="1"/>
                    <a:pt x="14721" y="124"/>
                    <a:pt x="13181" y="372"/>
                  </a:cubicBezTo>
                  <a:cubicBezTo>
                    <a:pt x="8835" y="1051"/>
                    <a:pt x="4680" y="2742"/>
                    <a:pt x="1192" y="5206"/>
                  </a:cubicBezTo>
                  <a:cubicBezTo>
                    <a:pt x="799" y="5492"/>
                    <a:pt x="394" y="5790"/>
                    <a:pt x="1" y="6099"/>
                  </a:cubicBezTo>
                  <a:lnTo>
                    <a:pt x="108" y="6099"/>
                  </a:lnTo>
                  <a:cubicBezTo>
                    <a:pt x="477" y="5813"/>
                    <a:pt x="858" y="5516"/>
                    <a:pt x="1239" y="5254"/>
                  </a:cubicBezTo>
                  <a:cubicBezTo>
                    <a:pt x="4716" y="2801"/>
                    <a:pt x="8847" y="1110"/>
                    <a:pt x="13193" y="432"/>
                  </a:cubicBezTo>
                  <a:cubicBezTo>
                    <a:pt x="14721" y="189"/>
                    <a:pt x="16263" y="68"/>
                    <a:pt x="17795" y="68"/>
                  </a:cubicBezTo>
                  <a:cubicBezTo>
                    <a:pt x="20622" y="68"/>
                    <a:pt x="23419" y="479"/>
                    <a:pt x="26052" y="1289"/>
                  </a:cubicBezTo>
                  <a:cubicBezTo>
                    <a:pt x="27242" y="1670"/>
                    <a:pt x="28385" y="2158"/>
                    <a:pt x="29445" y="2742"/>
                  </a:cubicBezTo>
                  <a:lnTo>
                    <a:pt x="29445" y="2682"/>
                  </a:lnTo>
                  <a:cubicBezTo>
                    <a:pt x="28385" y="2099"/>
                    <a:pt x="27254" y="1611"/>
                    <a:pt x="26064" y="1230"/>
                  </a:cubicBezTo>
                  <a:cubicBezTo>
                    <a:pt x="23431" y="414"/>
                    <a:pt x="20639" y="1"/>
                    <a:pt x="17816"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9"/>
            <p:cNvSpPr/>
            <p:nvPr/>
          </p:nvSpPr>
          <p:spPr>
            <a:xfrm>
              <a:off x="1676400" y="3192350"/>
              <a:ext cx="709925" cy="126375"/>
            </a:xfrm>
            <a:custGeom>
              <a:rect b="b" l="l" r="r" t="t"/>
              <a:pathLst>
                <a:path extrusionOk="0" h="5055" w="28397">
                  <a:moveTo>
                    <a:pt x="16377" y="0"/>
                  </a:moveTo>
                  <a:cubicBezTo>
                    <a:pt x="14845" y="0"/>
                    <a:pt x="13304" y="121"/>
                    <a:pt x="11775" y="363"/>
                  </a:cubicBezTo>
                  <a:cubicBezTo>
                    <a:pt x="7501" y="1054"/>
                    <a:pt x="3441" y="2661"/>
                    <a:pt x="0" y="5054"/>
                  </a:cubicBezTo>
                  <a:lnTo>
                    <a:pt x="107" y="5054"/>
                  </a:lnTo>
                  <a:cubicBezTo>
                    <a:pt x="3512" y="2709"/>
                    <a:pt x="7549" y="1113"/>
                    <a:pt x="11775" y="446"/>
                  </a:cubicBezTo>
                  <a:cubicBezTo>
                    <a:pt x="13303" y="204"/>
                    <a:pt x="14845" y="83"/>
                    <a:pt x="16378" y="83"/>
                  </a:cubicBezTo>
                  <a:cubicBezTo>
                    <a:pt x="19204" y="83"/>
                    <a:pt x="22002" y="493"/>
                    <a:pt x="24634" y="1304"/>
                  </a:cubicBezTo>
                  <a:cubicBezTo>
                    <a:pt x="25991" y="1720"/>
                    <a:pt x="27265" y="2292"/>
                    <a:pt x="28396" y="2971"/>
                  </a:cubicBezTo>
                  <a:lnTo>
                    <a:pt x="28396" y="2899"/>
                  </a:lnTo>
                  <a:cubicBezTo>
                    <a:pt x="27289" y="2209"/>
                    <a:pt x="26003" y="1637"/>
                    <a:pt x="24670" y="1232"/>
                  </a:cubicBezTo>
                  <a:cubicBezTo>
                    <a:pt x="22019" y="413"/>
                    <a:pt x="19212" y="0"/>
                    <a:pt x="16377"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9"/>
            <p:cNvSpPr/>
            <p:nvPr/>
          </p:nvSpPr>
          <p:spPr>
            <a:xfrm>
              <a:off x="1707650" y="3218325"/>
              <a:ext cx="679275" cy="100400"/>
            </a:xfrm>
            <a:custGeom>
              <a:rect b="b" l="l" r="r" t="t"/>
              <a:pathLst>
                <a:path extrusionOk="0" h="4016" w="27171">
                  <a:moveTo>
                    <a:pt x="14791" y="0"/>
                  </a:moveTo>
                  <a:cubicBezTo>
                    <a:pt x="13248" y="0"/>
                    <a:pt x="11696" y="124"/>
                    <a:pt x="10156" y="372"/>
                  </a:cubicBezTo>
                  <a:cubicBezTo>
                    <a:pt x="6537" y="955"/>
                    <a:pt x="3072" y="2205"/>
                    <a:pt x="0" y="4015"/>
                  </a:cubicBezTo>
                  <a:lnTo>
                    <a:pt x="119" y="4015"/>
                  </a:lnTo>
                  <a:cubicBezTo>
                    <a:pt x="3155" y="2229"/>
                    <a:pt x="6596" y="1015"/>
                    <a:pt x="10156" y="443"/>
                  </a:cubicBezTo>
                  <a:cubicBezTo>
                    <a:pt x="11673" y="206"/>
                    <a:pt x="13203" y="89"/>
                    <a:pt x="14725" y="89"/>
                  </a:cubicBezTo>
                  <a:cubicBezTo>
                    <a:pt x="17563" y="89"/>
                    <a:pt x="20372" y="499"/>
                    <a:pt x="23015" y="1312"/>
                  </a:cubicBezTo>
                  <a:cubicBezTo>
                    <a:pt x="24515" y="1765"/>
                    <a:pt x="25932" y="2420"/>
                    <a:pt x="27170" y="3217"/>
                  </a:cubicBezTo>
                  <a:lnTo>
                    <a:pt x="27170" y="3134"/>
                  </a:lnTo>
                  <a:cubicBezTo>
                    <a:pt x="25932" y="2336"/>
                    <a:pt x="24527" y="1693"/>
                    <a:pt x="23039" y="1229"/>
                  </a:cubicBezTo>
                  <a:cubicBezTo>
                    <a:pt x="20406" y="413"/>
                    <a:pt x="17614" y="0"/>
                    <a:pt x="1479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9"/>
            <p:cNvSpPr/>
            <p:nvPr/>
          </p:nvSpPr>
          <p:spPr>
            <a:xfrm>
              <a:off x="1746050" y="3244225"/>
              <a:ext cx="624800" cy="74500"/>
            </a:xfrm>
            <a:custGeom>
              <a:rect b="b" l="l" r="r" t="t"/>
              <a:pathLst>
                <a:path extrusionOk="0" h="2980" w="24992">
                  <a:moveTo>
                    <a:pt x="12864" y="1"/>
                  </a:moveTo>
                  <a:cubicBezTo>
                    <a:pt x="11325" y="1"/>
                    <a:pt x="9776" y="124"/>
                    <a:pt x="8239" y="372"/>
                  </a:cubicBezTo>
                  <a:cubicBezTo>
                    <a:pt x="5358" y="836"/>
                    <a:pt x="2560" y="1729"/>
                    <a:pt x="0" y="2979"/>
                  </a:cubicBezTo>
                  <a:lnTo>
                    <a:pt x="155" y="2979"/>
                  </a:lnTo>
                  <a:cubicBezTo>
                    <a:pt x="2679" y="1765"/>
                    <a:pt x="5417" y="884"/>
                    <a:pt x="8251" y="431"/>
                  </a:cubicBezTo>
                  <a:cubicBezTo>
                    <a:pt x="9768" y="194"/>
                    <a:pt x="11296" y="76"/>
                    <a:pt x="12817" y="76"/>
                  </a:cubicBezTo>
                  <a:cubicBezTo>
                    <a:pt x="15652" y="76"/>
                    <a:pt x="18459" y="487"/>
                    <a:pt x="21110" y="1300"/>
                  </a:cubicBezTo>
                  <a:cubicBezTo>
                    <a:pt x="22467" y="1717"/>
                    <a:pt x="23741" y="2301"/>
                    <a:pt x="24884" y="2967"/>
                  </a:cubicBezTo>
                  <a:lnTo>
                    <a:pt x="24991" y="2967"/>
                  </a:lnTo>
                  <a:cubicBezTo>
                    <a:pt x="23836" y="2253"/>
                    <a:pt x="22503" y="1670"/>
                    <a:pt x="21122" y="1241"/>
                  </a:cubicBezTo>
                  <a:cubicBezTo>
                    <a:pt x="18486" y="416"/>
                    <a:pt x="15690" y="1"/>
                    <a:pt x="12864"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9"/>
            <p:cNvSpPr/>
            <p:nvPr/>
          </p:nvSpPr>
          <p:spPr>
            <a:xfrm>
              <a:off x="1796050" y="3270400"/>
              <a:ext cx="514975" cy="48325"/>
            </a:xfrm>
            <a:custGeom>
              <a:rect b="b" l="l" r="r" t="t"/>
              <a:pathLst>
                <a:path extrusionOk="0" h="1933" w="20599">
                  <a:moveTo>
                    <a:pt x="10482" y="1"/>
                  </a:moveTo>
                  <a:cubicBezTo>
                    <a:pt x="8938" y="1"/>
                    <a:pt x="7386" y="124"/>
                    <a:pt x="5846" y="372"/>
                  </a:cubicBezTo>
                  <a:cubicBezTo>
                    <a:pt x="3834" y="682"/>
                    <a:pt x="1870" y="1218"/>
                    <a:pt x="0" y="1932"/>
                  </a:cubicBezTo>
                  <a:lnTo>
                    <a:pt x="179" y="1932"/>
                  </a:lnTo>
                  <a:cubicBezTo>
                    <a:pt x="2012" y="1254"/>
                    <a:pt x="3917" y="742"/>
                    <a:pt x="5858" y="432"/>
                  </a:cubicBezTo>
                  <a:cubicBezTo>
                    <a:pt x="7386" y="189"/>
                    <a:pt x="8928" y="69"/>
                    <a:pt x="10461" y="69"/>
                  </a:cubicBezTo>
                  <a:cubicBezTo>
                    <a:pt x="13287" y="69"/>
                    <a:pt x="16085" y="479"/>
                    <a:pt x="18717" y="1289"/>
                  </a:cubicBezTo>
                  <a:cubicBezTo>
                    <a:pt x="19300" y="1468"/>
                    <a:pt x="19884" y="1682"/>
                    <a:pt x="20443" y="1920"/>
                  </a:cubicBezTo>
                  <a:lnTo>
                    <a:pt x="20598" y="1920"/>
                  </a:lnTo>
                  <a:cubicBezTo>
                    <a:pt x="20003" y="1658"/>
                    <a:pt x="19372" y="1432"/>
                    <a:pt x="18741" y="1230"/>
                  </a:cubicBezTo>
                  <a:cubicBezTo>
                    <a:pt x="16100" y="414"/>
                    <a:pt x="13305" y="1"/>
                    <a:pt x="1048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9"/>
            <p:cNvSpPr/>
            <p:nvPr/>
          </p:nvSpPr>
          <p:spPr>
            <a:xfrm>
              <a:off x="1868675" y="3296150"/>
              <a:ext cx="355425" cy="22275"/>
            </a:xfrm>
            <a:custGeom>
              <a:rect b="b" l="l" r="r" t="t"/>
              <a:pathLst>
                <a:path extrusionOk="0" h="891" w="14217">
                  <a:moveTo>
                    <a:pt x="7146" y="0"/>
                  </a:moveTo>
                  <a:cubicBezTo>
                    <a:pt x="5618" y="0"/>
                    <a:pt x="4082" y="121"/>
                    <a:pt x="2560" y="366"/>
                  </a:cubicBezTo>
                  <a:cubicBezTo>
                    <a:pt x="1691" y="497"/>
                    <a:pt x="846" y="676"/>
                    <a:pt x="0" y="890"/>
                  </a:cubicBezTo>
                  <a:lnTo>
                    <a:pt x="250" y="890"/>
                  </a:lnTo>
                  <a:cubicBezTo>
                    <a:pt x="1012" y="712"/>
                    <a:pt x="1786" y="545"/>
                    <a:pt x="2560" y="426"/>
                  </a:cubicBezTo>
                  <a:cubicBezTo>
                    <a:pt x="4073" y="186"/>
                    <a:pt x="5602" y="66"/>
                    <a:pt x="7122" y="66"/>
                  </a:cubicBezTo>
                  <a:cubicBezTo>
                    <a:pt x="9443" y="66"/>
                    <a:pt x="11747" y="344"/>
                    <a:pt x="13955" y="890"/>
                  </a:cubicBezTo>
                  <a:lnTo>
                    <a:pt x="14217" y="890"/>
                  </a:lnTo>
                  <a:cubicBezTo>
                    <a:pt x="11937" y="300"/>
                    <a:pt x="9551" y="0"/>
                    <a:pt x="7146"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9"/>
            <p:cNvSpPr/>
            <p:nvPr/>
          </p:nvSpPr>
          <p:spPr>
            <a:xfrm>
              <a:off x="1261450" y="3318400"/>
              <a:ext cx="80700" cy="1350"/>
            </a:xfrm>
            <a:custGeom>
              <a:rect b="b" l="l" r="r" t="t"/>
              <a:pathLst>
                <a:path extrusionOk="0" h="54" w="3228">
                  <a:moveTo>
                    <a:pt x="1" y="0"/>
                  </a:moveTo>
                  <a:cubicBezTo>
                    <a:pt x="554" y="36"/>
                    <a:pt x="1099" y="54"/>
                    <a:pt x="1636" y="54"/>
                  </a:cubicBezTo>
                  <a:cubicBezTo>
                    <a:pt x="2174" y="54"/>
                    <a:pt x="2703" y="36"/>
                    <a:pt x="3227"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9"/>
            <p:cNvSpPr/>
            <p:nvPr/>
          </p:nvSpPr>
          <p:spPr>
            <a:xfrm>
              <a:off x="1244500" y="3318400"/>
              <a:ext cx="112825" cy="3375"/>
            </a:xfrm>
            <a:custGeom>
              <a:rect b="b" l="l" r="r" t="t"/>
              <a:pathLst>
                <a:path extrusionOk="0" h="135" w="4513">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9"/>
            <p:cNvSpPr/>
            <p:nvPr/>
          </p:nvSpPr>
          <p:spPr>
            <a:xfrm>
              <a:off x="1244500" y="3318400"/>
              <a:ext cx="112825" cy="3375"/>
            </a:xfrm>
            <a:custGeom>
              <a:rect b="b" l="l" r="r" t="t"/>
              <a:pathLst>
                <a:path extrusionOk="0" h="135" w="4513">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9"/>
            <p:cNvSpPr/>
            <p:nvPr/>
          </p:nvSpPr>
          <p:spPr>
            <a:xfrm>
              <a:off x="411050" y="3318400"/>
              <a:ext cx="23550" cy="4775"/>
            </a:xfrm>
            <a:custGeom>
              <a:rect b="b" l="l" r="r" t="t"/>
              <a:pathLst>
                <a:path extrusionOk="0" h="191" w="942">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9"/>
            <p:cNvSpPr/>
            <p:nvPr/>
          </p:nvSpPr>
          <p:spPr>
            <a:xfrm>
              <a:off x="411050" y="3318400"/>
              <a:ext cx="23550" cy="4775"/>
            </a:xfrm>
            <a:custGeom>
              <a:rect b="b" l="l" r="r" t="t"/>
              <a:pathLst>
                <a:path extrusionOk="0" h="191" w="942">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3" name="Google Shape;363;p9"/>
          <p:cNvSpPr/>
          <p:nvPr/>
        </p:nvSpPr>
        <p:spPr>
          <a:xfrm>
            <a:off x="1176850" y="897250"/>
            <a:ext cx="6790500" cy="9972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4" name="Google Shape;364;p9"/>
          <p:cNvSpPr txBox="1"/>
          <p:nvPr>
            <p:ph type="title"/>
          </p:nvPr>
        </p:nvSpPr>
        <p:spPr>
          <a:xfrm>
            <a:off x="2100725" y="964099"/>
            <a:ext cx="49425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65" name="Google Shape;365;p9"/>
          <p:cNvSpPr txBox="1"/>
          <p:nvPr>
            <p:ph idx="1" type="subTitle"/>
          </p:nvPr>
        </p:nvSpPr>
        <p:spPr>
          <a:xfrm>
            <a:off x="1663800" y="2426675"/>
            <a:ext cx="5816400" cy="147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dk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66" name="Shape 366"/>
        <p:cNvGrpSpPr/>
        <p:nvPr/>
      </p:nvGrpSpPr>
      <p:grpSpPr>
        <a:xfrm>
          <a:off x="0" y="0"/>
          <a:ext cx="0" cy="0"/>
          <a:chOff x="0" y="0"/>
          <a:chExt cx="0" cy="0"/>
        </a:xfrm>
      </p:grpSpPr>
      <p:sp>
        <p:nvSpPr>
          <p:cNvPr id="367" name="Google Shape;367;p10"/>
          <p:cNvSpPr/>
          <p:nvPr/>
        </p:nvSpPr>
        <p:spPr>
          <a:xfrm>
            <a:off x="13250" y="0"/>
            <a:ext cx="9144000" cy="5143500"/>
          </a:xfrm>
          <a:prstGeom prst="rect">
            <a:avLst/>
          </a:prstGeom>
          <a:solidFill>
            <a:schemeClr val="lt1">
              <a:alpha val="754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0"/>
          <p:cNvSpPr/>
          <p:nvPr/>
        </p:nvSpPr>
        <p:spPr>
          <a:xfrm>
            <a:off x="720000" y="1392250"/>
            <a:ext cx="4284600" cy="15348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369" name="Google Shape;369;p10"/>
          <p:cNvGrpSpPr/>
          <p:nvPr/>
        </p:nvGrpSpPr>
        <p:grpSpPr>
          <a:xfrm flipH="1" rot="10800000">
            <a:off x="4872698" y="55023"/>
            <a:ext cx="4284611" cy="5097218"/>
            <a:chOff x="5588175" y="1772375"/>
            <a:chExt cx="1282050" cy="1525200"/>
          </a:xfrm>
        </p:grpSpPr>
        <p:sp>
          <p:nvSpPr>
            <p:cNvPr id="370" name="Google Shape;370;p10"/>
            <p:cNvSpPr/>
            <p:nvPr/>
          </p:nvSpPr>
          <p:spPr>
            <a:xfrm>
              <a:off x="5588175" y="1772375"/>
              <a:ext cx="1282050" cy="1525200"/>
            </a:xfrm>
            <a:custGeom>
              <a:rect b="b" l="l" r="r" t="t"/>
              <a:pathLst>
                <a:path extrusionOk="0" h="61008" w="51282">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0"/>
            <p:cNvSpPr/>
            <p:nvPr/>
          </p:nvSpPr>
          <p:spPr>
            <a:xfrm>
              <a:off x="5623000" y="1831900"/>
              <a:ext cx="1246625" cy="1465675"/>
            </a:xfrm>
            <a:custGeom>
              <a:rect b="b" l="l" r="r" t="t"/>
              <a:pathLst>
                <a:path extrusionOk="0" h="58627" w="49865">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0"/>
            <p:cNvSpPr/>
            <p:nvPr/>
          </p:nvSpPr>
          <p:spPr>
            <a:xfrm>
              <a:off x="5662600" y="1892925"/>
              <a:ext cx="1207025" cy="1404350"/>
            </a:xfrm>
            <a:custGeom>
              <a:rect b="b" l="l" r="r" t="t"/>
              <a:pathLst>
                <a:path extrusionOk="0" h="56174" w="48281">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0"/>
            <p:cNvSpPr/>
            <p:nvPr/>
          </p:nvSpPr>
          <p:spPr>
            <a:xfrm>
              <a:off x="5706350" y="1957800"/>
              <a:ext cx="1163275" cy="1339775"/>
            </a:xfrm>
            <a:custGeom>
              <a:rect b="b" l="l" r="r" t="t"/>
              <a:pathLst>
                <a:path extrusionOk="0" h="53591" w="46531">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0"/>
            <p:cNvSpPr/>
            <p:nvPr/>
          </p:nvSpPr>
          <p:spPr>
            <a:xfrm>
              <a:off x="5756350" y="2024775"/>
              <a:ext cx="1113275" cy="1272500"/>
            </a:xfrm>
            <a:custGeom>
              <a:rect b="b" l="l" r="r" t="t"/>
              <a:pathLst>
                <a:path extrusionOk="0" h="50900" w="44531">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0"/>
            <p:cNvSpPr/>
            <p:nvPr/>
          </p:nvSpPr>
          <p:spPr>
            <a:xfrm>
              <a:off x="5811125" y="2096825"/>
              <a:ext cx="1058500" cy="1200750"/>
            </a:xfrm>
            <a:custGeom>
              <a:rect b="b" l="l" r="r" t="t"/>
              <a:pathLst>
                <a:path extrusionOk="0" h="48030" w="4234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0"/>
            <p:cNvSpPr/>
            <p:nvPr/>
          </p:nvSpPr>
          <p:spPr>
            <a:xfrm>
              <a:off x="5872450" y="2175100"/>
              <a:ext cx="997475" cy="1121600"/>
            </a:xfrm>
            <a:custGeom>
              <a:rect b="b" l="l" r="r" t="t"/>
              <a:pathLst>
                <a:path extrusionOk="0" h="44864" w="39899">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0"/>
            <p:cNvSpPr/>
            <p:nvPr/>
          </p:nvSpPr>
          <p:spPr>
            <a:xfrm>
              <a:off x="5941800" y="2266175"/>
              <a:ext cx="927825" cy="1031100"/>
            </a:xfrm>
            <a:custGeom>
              <a:rect b="b" l="l" r="r" t="t"/>
              <a:pathLst>
                <a:path extrusionOk="0" h="41244" w="37113">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0"/>
            <p:cNvSpPr/>
            <p:nvPr/>
          </p:nvSpPr>
          <p:spPr>
            <a:xfrm>
              <a:off x="6020075" y="2380775"/>
              <a:ext cx="849550" cy="916500"/>
            </a:xfrm>
            <a:custGeom>
              <a:rect b="b" l="l" r="r" t="t"/>
              <a:pathLst>
                <a:path extrusionOk="0" h="36660" w="33982">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0"/>
            <p:cNvSpPr/>
            <p:nvPr/>
          </p:nvSpPr>
          <p:spPr>
            <a:xfrm>
              <a:off x="6109075" y="2537650"/>
              <a:ext cx="760550" cy="759625"/>
            </a:xfrm>
            <a:custGeom>
              <a:rect b="b" l="l" r="r" t="t"/>
              <a:pathLst>
                <a:path extrusionOk="0" h="30385" w="30422">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0"/>
            <p:cNvSpPr/>
            <p:nvPr/>
          </p:nvSpPr>
          <p:spPr>
            <a:xfrm>
              <a:off x="6206425" y="2686475"/>
              <a:ext cx="663200" cy="611100"/>
            </a:xfrm>
            <a:custGeom>
              <a:rect b="b" l="l" r="r" t="t"/>
              <a:pathLst>
                <a:path extrusionOk="0" h="24444" w="26528">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0"/>
            <p:cNvSpPr/>
            <p:nvPr/>
          </p:nvSpPr>
          <p:spPr>
            <a:xfrm>
              <a:off x="6308800" y="2795125"/>
              <a:ext cx="560825" cy="502150"/>
            </a:xfrm>
            <a:custGeom>
              <a:rect b="b" l="l" r="r" t="t"/>
              <a:pathLst>
                <a:path extrusionOk="0" h="20086" w="22433">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0"/>
            <p:cNvSpPr/>
            <p:nvPr/>
          </p:nvSpPr>
          <p:spPr>
            <a:xfrm>
              <a:off x="6408225" y="2881425"/>
              <a:ext cx="461100" cy="415850"/>
            </a:xfrm>
            <a:custGeom>
              <a:rect b="b" l="l" r="r" t="t"/>
              <a:pathLst>
                <a:path extrusionOk="0" h="16634" w="18444">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0"/>
            <p:cNvSpPr/>
            <p:nvPr/>
          </p:nvSpPr>
          <p:spPr>
            <a:xfrm>
              <a:off x="6499600" y="2955850"/>
              <a:ext cx="370025" cy="341725"/>
            </a:xfrm>
            <a:custGeom>
              <a:rect b="b" l="l" r="r" t="t"/>
              <a:pathLst>
                <a:path extrusionOk="0" h="13669" w="14801">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0"/>
            <p:cNvSpPr/>
            <p:nvPr/>
          </p:nvSpPr>
          <p:spPr>
            <a:xfrm>
              <a:off x="6581475" y="3021325"/>
              <a:ext cx="287850" cy="275950"/>
            </a:xfrm>
            <a:custGeom>
              <a:rect b="b" l="l" r="r" t="t"/>
              <a:pathLst>
                <a:path extrusionOk="0" h="11038" w="11514">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0"/>
            <p:cNvSpPr/>
            <p:nvPr/>
          </p:nvSpPr>
          <p:spPr>
            <a:xfrm>
              <a:off x="6652900" y="3082050"/>
              <a:ext cx="216125" cy="215525"/>
            </a:xfrm>
            <a:custGeom>
              <a:rect b="b" l="l" r="r" t="t"/>
              <a:pathLst>
                <a:path extrusionOk="0" h="8621" w="8645">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0"/>
            <p:cNvSpPr/>
            <p:nvPr/>
          </p:nvSpPr>
          <p:spPr>
            <a:xfrm>
              <a:off x="6716300" y="3138900"/>
              <a:ext cx="152725" cy="158375"/>
            </a:xfrm>
            <a:custGeom>
              <a:rect b="b" l="l" r="r" t="t"/>
              <a:pathLst>
                <a:path extrusionOk="0" h="6335" w="6109">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0"/>
            <p:cNvSpPr/>
            <p:nvPr/>
          </p:nvSpPr>
          <p:spPr>
            <a:xfrm>
              <a:off x="6772850" y="3193975"/>
              <a:ext cx="95875" cy="103600"/>
            </a:xfrm>
            <a:custGeom>
              <a:rect b="b" l="l" r="r" t="t"/>
              <a:pathLst>
                <a:path extrusionOk="0" h="4144" w="3835">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0"/>
            <p:cNvSpPr/>
            <p:nvPr/>
          </p:nvSpPr>
          <p:spPr>
            <a:xfrm>
              <a:off x="6823750" y="3246650"/>
              <a:ext cx="45575" cy="50925"/>
            </a:xfrm>
            <a:custGeom>
              <a:rect b="b" l="l" r="r" t="t"/>
              <a:pathLst>
                <a:path extrusionOk="0" h="2037" w="1823">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0"/>
            <p:cNvSpPr/>
            <p:nvPr/>
          </p:nvSpPr>
          <p:spPr>
            <a:xfrm>
              <a:off x="6868700" y="3297325"/>
              <a:ext cx="325" cy="250"/>
            </a:xfrm>
            <a:custGeom>
              <a:rect b="b" l="l" r="r" t="t"/>
              <a:pathLst>
                <a:path extrusionOk="0" h="10" w="13">
                  <a:moveTo>
                    <a:pt x="10" y="1"/>
                  </a:moveTo>
                  <a:cubicBezTo>
                    <a:pt x="7" y="1"/>
                    <a:pt x="1" y="4"/>
                    <a:pt x="1" y="10"/>
                  </a:cubicBezTo>
                  <a:cubicBezTo>
                    <a:pt x="13" y="4"/>
                    <a:pt x="13" y="1"/>
                    <a:pt x="1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 name="Google Shape;390;p10"/>
          <p:cNvGrpSpPr/>
          <p:nvPr/>
        </p:nvGrpSpPr>
        <p:grpSpPr>
          <a:xfrm flipH="1" rot="-5400000">
            <a:off x="1717402" y="1327869"/>
            <a:ext cx="2081950" cy="5516544"/>
            <a:chOff x="2771175" y="2473050"/>
            <a:chExt cx="613475" cy="1625525"/>
          </a:xfrm>
        </p:grpSpPr>
        <p:sp>
          <p:nvSpPr>
            <p:cNvPr id="391" name="Google Shape;391;p10"/>
            <p:cNvSpPr/>
            <p:nvPr/>
          </p:nvSpPr>
          <p:spPr>
            <a:xfrm>
              <a:off x="2771175" y="2473050"/>
              <a:ext cx="613200" cy="1625525"/>
            </a:xfrm>
            <a:custGeom>
              <a:rect b="b" l="l" r="r" t="t"/>
              <a:pathLst>
                <a:path extrusionOk="0" h="65021" w="24528">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0"/>
            <p:cNvSpPr/>
            <p:nvPr/>
          </p:nvSpPr>
          <p:spPr>
            <a:xfrm>
              <a:off x="2811350" y="2473650"/>
              <a:ext cx="573025" cy="1468650"/>
            </a:xfrm>
            <a:custGeom>
              <a:rect b="b" l="l" r="r" t="t"/>
              <a:pathLst>
                <a:path extrusionOk="0" h="58746" w="22921">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0"/>
            <p:cNvSpPr/>
            <p:nvPr/>
          </p:nvSpPr>
          <p:spPr>
            <a:xfrm>
              <a:off x="2851825" y="2473650"/>
              <a:ext cx="532550" cy="1401375"/>
            </a:xfrm>
            <a:custGeom>
              <a:rect b="b" l="l" r="r" t="t"/>
              <a:pathLst>
                <a:path extrusionOk="0" h="56055" w="21302">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0"/>
            <p:cNvSpPr/>
            <p:nvPr/>
          </p:nvSpPr>
          <p:spPr>
            <a:xfrm>
              <a:off x="2892600" y="2473650"/>
              <a:ext cx="492050" cy="1352575"/>
            </a:xfrm>
            <a:custGeom>
              <a:rect b="b" l="l" r="r" t="t"/>
              <a:pathLst>
                <a:path extrusionOk="0" h="54103" w="19682">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0"/>
            <p:cNvSpPr/>
            <p:nvPr/>
          </p:nvSpPr>
          <p:spPr>
            <a:xfrm>
              <a:off x="2932800" y="2473050"/>
              <a:ext cx="451575" cy="1312975"/>
            </a:xfrm>
            <a:custGeom>
              <a:rect b="b" l="l" r="r" t="t"/>
              <a:pathLst>
                <a:path extrusionOk="0" h="52519" w="18063">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0"/>
            <p:cNvSpPr/>
            <p:nvPr/>
          </p:nvSpPr>
          <p:spPr>
            <a:xfrm>
              <a:off x="2973275" y="2473350"/>
              <a:ext cx="411100" cy="1277275"/>
            </a:xfrm>
            <a:custGeom>
              <a:rect b="b" l="l" r="r" t="t"/>
              <a:pathLst>
                <a:path extrusionOk="0" h="51091" w="16444">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0"/>
            <p:cNvSpPr/>
            <p:nvPr/>
          </p:nvSpPr>
          <p:spPr>
            <a:xfrm>
              <a:off x="3013750" y="2473350"/>
              <a:ext cx="370900" cy="1244525"/>
            </a:xfrm>
            <a:custGeom>
              <a:rect b="b" l="l" r="r" t="t"/>
              <a:pathLst>
                <a:path extrusionOk="0" h="49781" w="14836">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0"/>
            <p:cNvSpPr/>
            <p:nvPr/>
          </p:nvSpPr>
          <p:spPr>
            <a:xfrm>
              <a:off x="3053950" y="2473350"/>
              <a:ext cx="330700" cy="1212675"/>
            </a:xfrm>
            <a:custGeom>
              <a:rect b="b" l="l" r="r" t="t"/>
              <a:pathLst>
                <a:path extrusionOk="0" h="48507" w="13228">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0"/>
            <p:cNvSpPr/>
            <p:nvPr/>
          </p:nvSpPr>
          <p:spPr>
            <a:xfrm>
              <a:off x="3094425" y="2473050"/>
              <a:ext cx="290225" cy="1179925"/>
            </a:xfrm>
            <a:custGeom>
              <a:rect b="b" l="l" r="r" t="t"/>
              <a:pathLst>
                <a:path extrusionOk="0" h="47197" w="11609">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0"/>
            <p:cNvSpPr/>
            <p:nvPr/>
          </p:nvSpPr>
          <p:spPr>
            <a:xfrm>
              <a:off x="3135200" y="2473350"/>
              <a:ext cx="249450" cy="1144500"/>
            </a:xfrm>
            <a:custGeom>
              <a:rect b="b" l="l" r="r" t="t"/>
              <a:pathLst>
                <a:path extrusionOk="0" h="45780" w="9978">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0"/>
            <p:cNvSpPr/>
            <p:nvPr/>
          </p:nvSpPr>
          <p:spPr>
            <a:xfrm>
              <a:off x="3175375" y="2473350"/>
              <a:ext cx="209275" cy="1104625"/>
            </a:xfrm>
            <a:custGeom>
              <a:rect b="b" l="l" r="r" t="t"/>
              <a:pathLst>
                <a:path extrusionOk="0" h="44185" w="8371">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0"/>
            <p:cNvSpPr/>
            <p:nvPr/>
          </p:nvSpPr>
          <p:spPr>
            <a:xfrm>
              <a:off x="3215875" y="2473350"/>
              <a:ext cx="168775" cy="1056700"/>
            </a:xfrm>
            <a:custGeom>
              <a:rect b="b" l="l" r="r" t="t"/>
              <a:pathLst>
                <a:path extrusionOk="0" h="42268" w="6751">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0"/>
            <p:cNvSpPr/>
            <p:nvPr/>
          </p:nvSpPr>
          <p:spPr>
            <a:xfrm>
              <a:off x="3256050" y="2498050"/>
              <a:ext cx="128325" cy="971875"/>
            </a:xfrm>
            <a:custGeom>
              <a:rect b="b" l="l" r="r" t="t"/>
              <a:pathLst>
                <a:path extrusionOk="0" h="38875" w="5133">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0"/>
            <p:cNvSpPr/>
            <p:nvPr/>
          </p:nvSpPr>
          <p:spPr>
            <a:xfrm>
              <a:off x="3296525" y="2591225"/>
              <a:ext cx="88125" cy="800725"/>
            </a:xfrm>
            <a:custGeom>
              <a:rect b="b" l="l" r="r" t="t"/>
              <a:pathLst>
                <a:path extrusionOk="0" h="32029" w="3525">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0"/>
            <p:cNvSpPr/>
            <p:nvPr/>
          </p:nvSpPr>
          <p:spPr>
            <a:xfrm>
              <a:off x="3339700" y="2726350"/>
              <a:ext cx="44675" cy="553075"/>
            </a:xfrm>
            <a:custGeom>
              <a:rect b="b" l="l" r="r" t="t"/>
              <a:pathLst>
                <a:path extrusionOk="0" h="22123" w="1787">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6" name="Google Shape;406;p10"/>
          <p:cNvSpPr txBox="1"/>
          <p:nvPr>
            <p:ph type="title"/>
          </p:nvPr>
        </p:nvSpPr>
        <p:spPr>
          <a:xfrm>
            <a:off x="872250" y="1605100"/>
            <a:ext cx="3980100" cy="11091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5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theme" Target="../theme/theme1.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2"/>
            </a:gs>
            <a:gs pos="100000">
              <a:schemeClr val="lt1"/>
            </a:gs>
          </a:gsLst>
          <a:lin ang="10800025"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1pPr>
            <a:lvl2pPr lvl="1" rtl="0" algn="ctr">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2pPr>
            <a:lvl3pPr lvl="2" rtl="0" algn="ctr">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3pPr>
            <a:lvl4pPr lvl="3" rtl="0" algn="ctr">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4pPr>
            <a:lvl5pPr lvl="4" rtl="0" algn="ctr">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5pPr>
            <a:lvl6pPr lvl="5" rtl="0" algn="ctr">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6pPr>
            <a:lvl7pPr lvl="6" rtl="0" algn="ctr">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7pPr>
            <a:lvl8pPr lvl="7" rtl="0" algn="ctr">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8pPr>
            <a:lvl9pPr lvl="8" rtl="0" algn="ctr">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indent="-317500" lvl="1" marL="9144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indent="-317500" lvl="2" marL="13716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indent="-317500" lvl="3" marL="18288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indent="-317500" lvl="4" marL="22860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indent="-317500" lvl="5" marL="27432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indent="-317500" lvl="6" marL="32004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indent="-317500" lvl="7" marL="36576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indent="-317500" lvl="8" marL="4114800">
              <a:lnSpc>
                <a:spcPct val="115000"/>
              </a:lnSpc>
              <a:spcBef>
                <a:spcPts val="1600"/>
              </a:spcBef>
              <a:spcAft>
                <a:spcPts val="1600"/>
              </a:spcAft>
              <a:buClr>
                <a:schemeClr val="dk1"/>
              </a:buClr>
              <a:buSzPts val="1400"/>
              <a:buFont typeface="DM Sans"/>
              <a:buChar char="■"/>
              <a:defRPr>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scheduleit.com/diary-software.htm" TargetMode="External"/><Relationship Id="rId4" Type="http://schemas.openxmlformats.org/officeDocument/2006/relationships/hyperlink" Target="https://www.scheduleit.com/diary-software.htm" TargetMode="External"/><Relationship Id="rId9" Type="http://schemas.openxmlformats.org/officeDocument/2006/relationships/hyperlink" Target="https://www.sqltutorial.org/sql-data-types/" TargetMode="External"/><Relationship Id="rId5" Type="http://schemas.openxmlformats.org/officeDocument/2006/relationships/hyperlink" Target="https://www.adobe.com/express/create/online-journal" TargetMode="External"/><Relationship Id="rId6" Type="http://schemas.openxmlformats.org/officeDocument/2006/relationships/hyperlink" Target="https://www.adobe.com/express/create/online-journal" TargetMode="External"/><Relationship Id="rId7" Type="http://schemas.openxmlformats.org/officeDocument/2006/relationships/hyperlink" Target="https://dayoneapp.com/" TargetMode="External"/><Relationship Id="rId8" Type="http://schemas.openxmlformats.org/officeDocument/2006/relationships/hyperlink" Target="https://dayoneapp.com/" TargetMode="External"/><Relationship Id="rId20" Type="http://schemas.openxmlformats.org/officeDocument/2006/relationships/hyperlink" Target="https://dev.mysql.com/doc/refman/8.0/en/enum.html" TargetMode="External"/><Relationship Id="rId22" Type="http://schemas.openxmlformats.org/officeDocument/2006/relationships/hyperlink" Target="https://dev.mysql.com/doc/refman/8.0/en/set.html" TargetMode="External"/><Relationship Id="rId21" Type="http://schemas.openxmlformats.org/officeDocument/2006/relationships/hyperlink" Target="https://dev.mysql.com/doc/refman/8.0/en/set.html" TargetMode="External"/><Relationship Id="rId24" Type="http://schemas.openxmlformats.org/officeDocument/2006/relationships/hyperlink" Target="https://amplitude.com/blog/data-types" TargetMode="External"/><Relationship Id="rId23" Type="http://schemas.openxmlformats.org/officeDocument/2006/relationships/hyperlink" Target="https://amplitude.com/blog/data-types" TargetMode="External"/><Relationship Id="rId26" Type="http://schemas.openxmlformats.org/officeDocument/2006/relationships/hyperlink" Target="https://dev.mysql.com/doc/refman/8.0/en/data-type-defaults.html" TargetMode="External"/><Relationship Id="rId25" Type="http://schemas.openxmlformats.org/officeDocument/2006/relationships/hyperlink" Target="https://dev.mysql.com/doc/refman/8.0/en/data-type-defaults.html" TargetMode="External"/><Relationship Id="rId11" Type="http://schemas.openxmlformats.org/officeDocument/2006/relationships/hyperlink" Target="https://dev.mysql.com/doc/refman/8.0/en/string-type-syntax.html" TargetMode="External"/><Relationship Id="rId10" Type="http://schemas.openxmlformats.org/officeDocument/2006/relationships/hyperlink" Target="https://www.sqltutorial.org/sql-data-types/" TargetMode="External"/><Relationship Id="rId13" Type="http://schemas.openxmlformats.org/officeDocument/2006/relationships/hyperlink" Target="https://dev.mysql.com/doc/refman/8.0/en/char.html" TargetMode="External"/><Relationship Id="rId12" Type="http://schemas.openxmlformats.org/officeDocument/2006/relationships/hyperlink" Target="https://dev.mysql.com/doc/refman/8.0/en/string-type-syntax.html" TargetMode="External"/><Relationship Id="rId15" Type="http://schemas.openxmlformats.org/officeDocument/2006/relationships/hyperlink" Target="https://dev.mysql.com/doc/refman/8.0/en/binary-varbinary.html" TargetMode="External"/><Relationship Id="rId14" Type="http://schemas.openxmlformats.org/officeDocument/2006/relationships/hyperlink" Target="https://dev.mysql.com/doc/refman/8.0/en/char.html" TargetMode="External"/><Relationship Id="rId17" Type="http://schemas.openxmlformats.org/officeDocument/2006/relationships/hyperlink" Target="https://dev.mysql.com/doc/refman/8.0/en/blob.html" TargetMode="External"/><Relationship Id="rId16" Type="http://schemas.openxmlformats.org/officeDocument/2006/relationships/hyperlink" Target="https://dev.mysql.com/doc/refman/8.0/en/binary-varbinary.html" TargetMode="External"/><Relationship Id="rId19" Type="http://schemas.openxmlformats.org/officeDocument/2006/relationships/hyperlink" Target="https://dev.mysql.com/doc/refman/8.0/en/enum.html" TargetMode="External"/><Relationship Id="rId18" Type="http://schemas.openxmlformats.org/officeDocument/2006/relationships/hyperlink" Target="https://dev.mysql.com/doc/refman/8.0/en/blob.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3.png"/><Relationship Id="rId6" Type="http://schemas.openxmlformats.org/officeDocument/2006/relationships/image" Target="../media/image15.png"/><Relationship Id="rId7"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8" name="Shape 2588"/>
        <p:cNvGrpSpPr/>
        <p:nvPr/>
      </p:nvGrpSpPr>
      <p:grpSpPr>
        <a:xfrm>
          <a:off x="0" y="0"/>
          <a:ext cx="0" cy="0"/>
          <a:chOff x="0" y="0"/>
          <a:chExt cx="0" cy="0"/>
        </a:xfrm>
      </p:grpSpPr>
      <p:sp>
        <p:nvSpPr>
          <p:cNvPr id="2589" name="Google Shape;2589;p56"/>
          <p:cNvSpPr txBox="1"/>
          <p:nvPr>
            <p:ph type="ctrTitle"/>
          </p:nvPr>
        </p:nvSpPr>
        <p:spPr>
          <a:xfrm>
            <a:off x="1518025" y="1143450"/>
            <a:ext cx="6108000" cy="20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4800"/>
              <a:t>Diary Management System</a:t>
            </a:r>
            <a:endParaRPr b="0" sz="4800"/>
          </a:p>
          <a:p>
            <a:pPr indent="0" lvl="0" marL="0" rtl="0" algn="ctr">
              <a:spcBef>
                <a:spcPts val="0"/>
              </a:spcBef>
              <a:spcAft>
                <a:spcPts val="0"/>
              </a:spcAft>
              <a:buNone/>
            </a:pPr>
            <a:r>
              <a:rPr b="0" lang="en" sz="2400"/>
              <a:t>Team 1</a:t>
            </a:r>
            <a:endParaRPr b="0" sz="2400"/>
          </a:p>
        </p:txBody>
      </p:sp>
      <p:sp>
        <p:nvSpPr>
          <p:cNvPr id="2590" name="Google Shape;2590;p56"/>
          <p:cNvSpPr txBox="1"/>
          <p:nvPr>
            <p:ph idx="1" type="subTitle"/>
          </p:nvPr>
        </p:nvSpPr>
        <p:spPr>
          <a:xfrm>
            <a:off x="1372325" y="3315475"/>
            <a:ext cx="6189300" cy="71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Solomon Henry, Cayleigh Goberman, Jakeline Linares, Cheryl Kumah, Erick Perez</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589"/>
                                        </p:tgtEl>
                                        <p:attrNameLst>
                                          <p:attrName>style.visibility</p:attrName>
                                        </p:attrNameLst>
                                      </p:cBhvr>
                                      <p:to>
                                        <p:strVal val="visible"/>
                                      </p:to>
                                    </p:set>
                                    <p:anim calcmode="lin" valueType="num">
                                      <p:cBhvr additive="base">
                                        <p:cTn dur="1000"/>
                                        <p:tgtEl>
                                          <p:spTgt spid="258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0"/>
                                        </p:tgtEl>
                                        <p:attrNameLst>
                                          <p:attrName>style.visibility</p:attrName>
                                        </p:attrNameLst>
                                      </p:cBhvr>
                                      <p:to>
                                        <p:strVal val="visible"/>
                                      </p:to>
                                    </p:set>
                                    <p:animEffect filter="fade" transition="in">
                                      <p:cBhvr>
                                        <p:cTn dur="1000"/>
                                        <p:tgtEl>
                                          <p:spTgt spid="25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6" name="Shape 2696"/>
        <p:cNvGrpSpPr/>
        <p:nvPr/>
      </p:nvGrpSpPr>
      <p:grpSpPr>
        <a:xfrm>
          <a:off x="0" y="0"/>
          <a:ext cx="0" cy="0"/>
          <a:chOff x="0" y="0"/>
          <a:chExt cx="0" cy="0"/>
        </a:xfrm>
      </p:grpSpPr>
      <p:sp>
        <p:nvSpPr>
          <p:cNvPr id="2697" name="Google Shape;2697;p65"/>
          <p:cNvSpPr txBox="1"/>
          <p:nvPr>
            <p:ph type="title"/>
          </p:nvPr>
        </p:nvSpPr>
        <p:spPr>
          <a:xfrm>
            <a:off x="720000" y="1296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Conceptual Model</a:t>
            </a:r>
            <a:endParaRPr/>
          </a:p>
        </p:txBody>
      </p:sp>
      <p:sp>
        <p:nvSpPr>
          <p:cNvPr id="2698" name="Google Shape;2698;p65"/>
          <p:cNvSpPr txBox="1"/>
          <p:nvPr>
            <p:ph idx="4294967295" type="title"/>
          </p:nvPr>
        </p:nvSpPr>
        <p:spPr>
          <a:xfrm>
            <a:off x="8690675" y="4657225"/>
            <a:ext cx="402900" cy="4254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t>10</a:t>
            </a:r>
            <a:endParaRPr sz="1600"/>
          </a:p>
        </p:txBody>
      </p:sp>
      <p:pic>
        <p:nvPicPr>
          <p:cNvPr id="2699" name="Google Shape;2699;p65"/>
          <p:cNvPicPr preferRelativeResize="0"/>
          <p:nvPr/>
        </p:nvPicPr>
        <p:blipFill>
          <a:blip r:embed="rId3">
            <a:alphaModFix/>
          </a:blip>
          <a:stretch>
            <a:fillRect/>
          </a:stretch>
        </p:blipFill>
        <p:spPr>
          <a:xfrm>
            <a:off x="1024788" y="881713"/>
            <a:ext cx="7094425" cy="4125524"/>
          </a:xfrm>
          <a:prstGeom prst="rect">
            <a:avLst/>
          </a:prstGeom>
          <a:noFill/>
          <a:ln cap="flat" cmpd="sng" w="19050">
            <a:solidFill>
              <a:schemeClr val="lt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3" name="Shape 2703"/>
        <p:cNvGrpSpPr/>
        <p:nvPr/>
      </p:nvGrpSpPr>
      <p:grpSpPr>
        <a:xfrm>
          <a:off x="0" y="0"/>
          <a:ext cx="0" cy="0"/>
          <a:chOff x="0" y="0"/>
          <a:chExt cx="0" cy="0"/>
        </a:xfrm>
      </p:grpSpPr>
      <p:sp>
        <p:nvSpPr>
          <p:cNvPr id="2704" name="Google Shape;2704;p66"/>
          <p:cNvSpPr txBox="1"/>
          <p:nvPr>
            <p:ph type="title"/>
          </p:nvPr>
        </p:nvSpPr>
        <p:spPr>
          <a:xfrm>
            <a:off x="1573800" y="2335275"/>
            <a:ext cx="5996400" cy="157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4400"/>
              <a:t>Enhanced Entity Relationship Model</a:t>
            </a:r>
            <a:endParaRPr b="0" sz="4400"/>
          </a:p>
          <a:p>
            <a:pPr indent="0" lvl="0" marL="0" rtl="0" algn="l">
              <a:spcBef>
                <a:spcPts val="0"/>
              </a:spcBef>
              <a:spcAft>
                <a:spcPts val="0"/>
              </a:spcAft>
              <a:buNone/>
            </a:pPr>
            <a:r>
              <a:t/>
            </a:r>
            <a:endParaRPr b="0" sz="4400"/>
          </a:p>
        </p:txBody>
      </p:sp>
      <p:sp>
        <p:nvSpPr>
          <p:cNvPr id="2705" name="Google Shape;2705;p66"/>
          <p:cNvSpPr txBox="1"/>
          <p:nvPr>
            <p:ph idx="2" type="title"/>
          </p:nvPr>
        </p:nvSpPr>
        <p:spPr>
          <a:xfrm>
            <a:off x="3937550" y="848575"/>
            <a:ext cx="1269000" cy="106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706" name="Google Shape;2706;p66"/>
          <p:cNvSpPr txBox="1"/>
          <p:nvPr>
            <p:ph idx="4294967295" type="title"/>
          </p:nvPr>
        </p:nvSpPr>
        <p:spPr>
          <a:xfrm>
            <a:off x="8690675" y="4657225"/>
            <a:ext cx="402900" cy="4254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t>11</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0" name="Shape 2710"/>
        <p:cNvGrpSpPr/>
        <p:nvPr/>
      </p:nvGrpSpPr>
      <p:grpSpPr>
        <a:xfrm>
          <a:off x="0" y="0"/>
          <a:ext cx="0" cy="0"/>
          <a:chOff x="0" y="0"/>
          <a:chExt cx="0" cy="0"/>
        </a:xfrm>
      </p:grpSpPr>
      <p:sp>
        <p:nvSpPr>
          <p:cNvPr id="2711" name="Google Shape;2711;p67"/>
          <p:cNvSpPr txBox="1"/>
          <p:nvPr>
            <p:ph type="title"/>
          </p:nvPr>
        </p:nvSpPr>
        <p:spPr>
          <a:xfrm>
            <a:off x="720000" y="1622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EER Model</a:t>
            </a:r>
            <a:endParaRPr/>
          </a:p>
        </p:txBody>
      </p:sp>
      <p:sp>
        <p:nvSpPr>
          <p:cNvPr id="2712" name="Google Shape;2712;p67"/>
          <p:cNvSpPr txBox="1"/>
          <p:nvPr>
            <p:ph idx="4294967295" type="title"/>
          </p:nvPr>
        </p:nvSpPr>
        <p:spPr>
          <a:xfrm>
            <a:off x="8690675" y="4657225"/>
            <a:ext cx="402900" cy="4254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t>12</a:t>
            </a:r>
            <a:endParaRPr sz="1600"/>
          </a:p>
        </p:txBody>
      </p:sp>
      <p:pic>
        <p:nvPicPr>
          <p:cNvPr id="2713" name="Google Shape;2713;p67"/>
          <p:cNvPicPr preferRelativeResize="0"/>
          <p:nvPr/>
        </p:nvPicPr>
        <p:blipFill>
          <a:blip r:embed="rId3">
            <a:alphaModFix/>
          </a:blip>
          <a:stretch>
            <a:fillRect/>
          </a:stretch>
        </p:blipFill>
        <p:spPr>
          <a:xfrm>
            <a:off x="2146050" y="821975"/>
            <a:ext cx="4851901" cy="4110375"/>
          </a:xfrm>
          <a:prstGeom prst="rect">
            <a:avLst/>
          </a:prstGeom>
          <a:noFill/>
          <a:ln cap="flat" cmpd="sng" w="19050">
            <a:solidFill>
              <a:schemeClr val="lt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7" name="Shape 2717"/>
        <p:cNvGrpSpPr/>
        <p:nvPr/>
      </p:nvGrpSpPr>
      <p:grpSpPr>
        <a:xfrm>
          <a:off x="0" y="0"/>
          <a:ext cx="0" cy="0"/>
          <a:chOff x="0" y="0"/>
          <a:chExt cx="0" cy="0"/>
        </a:xfrm>
      </p:grpSpPr>
      <p:sp>
        <p:nvSpPr>
          <p:cNvPr id="2718" name="Google Shape;2718;p68"/>
          <p:cNvSpPr txBox="1"/>
          <p:nvPr>
            <p:ph type="title"/>
          </p:nvPr>
        </p:nvSpPr>
        <p:spPr>
          <a:xfrm>
            <a:off x="1573850" y="2237400"/>
            <a:ext cx="5996400" cy="170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a:t>SQL Database Development</a:t>
            </a:r>
            <a:endParaRPr b="0"/>
          </a:p>
          <a:p>
            <a:pPr indent="0" lvl="0" marL="0" rtl="0" algn="ctr">
              <a:spcBef>
                <a:spcPts val="0"/>
              </a:spcBef>
              <a:spcAft>
                <a:spcPts val="0"/>
              </a:spcAft>
              <a:buNone/>
            </a:pPr>
            <a:r>
              <a:t/>
            </a:r>
            <a:endParaRPr b="0"/>
          </a:p>
          <a:p>
            <a:pPr indent="0" lvl="0" marL="0" rtl="0" algn="ctr">
              <a:spcBef>
                <a:spcPts val="0"/>
              </a:spcBef>
              <a:spcAft>
                <a:spcPts val="0"/>
              </a:spcAft>
              <a:buNone/>
            </a:pPr>
            <a:r>
              <a:t/>
            </a:r>
            <a:endParaRPr b="0"/>
          </a:p>
          <a:p>
            <a:pPr indent="0" lvl="0" marL="0" rtl="0" algn="l">
              <a:spcBef>
                <a:spcPts val="0"/>
              </a:spcBef>
              <a:spcAft>
                <a:spcPts val="0"/>
              </a:spcAft>
              <a:buNone/>
            </a:pPr>
            <a:r>
              <a:t/>
            </a:r>
            <a:endParaRPr b="0"/>
          </a:p>
        </p:txBody>
      </p:sp>
      <p:sp>
        <p:nvSpPr>
          <p:cNvPr id="2719" name="Google Shape;2719;p68"/>
          <p:cNvSpPr txBox="1"/>
          <p:nvPr>
            <p:ph idx="2" type="title"/>
          </p:nvPr>
        </p:nvSpPr>
        <p:spPr>
          <a:xfrm>
            <a:off x="3937550" y="848575"/>
            <a:ext cx="1269000" cy="106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2720" name="Google Shape;2720;p68"/>
          <p:cNvSpPr txBox="1"/>
          <p:nvPr>
            <p:ph idx="4294967295" type="title"/>
          </p:nvPr>
        </p:nvSpPr>
        <p:spPr>
          <a:xfrm>
            <a:off x="8690675" y="4657225"/>
            <a:ext cx="402900" cy="4254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t>13</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4" name="Shape 2724"/>
        <p:cNvGrpSpPr/>
        <p:nvPr/>
      </p:nvGrpSpPr>
      <p:grpSpPr>
        <a:xfrm>
          <a:off x="0" y="0"/>
          <a:ext cx="0" cy="0"/>
          <a:chOff x="0" y="0"/>
          <a:chExt cx="0" cy="0"/>
        </a:xfrm>
      </p:grpSpPr>
      <p:sp>
        <p:nvSpPr>
          <p:cNvPr id="2725" name="Google Shape;2725;p6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SQL Database Development</a:t>
            </a:r>
            <a:endParaRPr/>
          </a:p>
        </p:txBody>
      </p:sp>
      <p:sp>
        <p:nvSpPr>
          <p:cNvPr id="2726" name="Google Shape;2726;p69"/>
          <p:cNvSpPr txBox="1"/>
          <p:nvPr>
            <p:ph idx="1" type="body"/>
          </p:nvPr>
        </p:nvSpPr>
        <p:spPr>
          <a:xfrm>
            <a:off x="720000" y="1162775"/>
            <a:ext cx="7704000" cy="3563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Database was created and named diary_management</a:t>
            </a:r>
            <a:endParaRPr sz="1800"/>
          </a:p>
          <a:p>
            <a:pPr indent="-342900" lvl="0" marL="457200" rtl="0" algn="l">
              <a:lnSpc>
                <a:spcPct val="115000"/>
              </a:lnSpc>
              <a:spcBef>
                <a:spcPts val="0"/>
              </a:spcBef>
              <a:spcAft>
                <a:spcPts val="0"/>
              </a:spcAft>
              <a:buSzPts val="1800"/>
              <a:buChar char="●"/>
            </a:pPr>
            <a:r>
              <a:rPr lang="en" sz="1800"/>
              <a:t>Tables were created based off the EERD</a:t>
            </a:r>
            <a:endParaRPr sz="1800"/>
          </a:p>
        </p:txBody>
      </p:sp>
      <p:sp>
        <p:nvSpPr>
          <p:cNvPr id="2727" name="Google Shape;2727;p69"/>
          <p:cNvSpPr txBox="1"/>
          <p:nvPr>
            <p:ph idx="4294967295" type="title"/>
          </p:nvPr>
        </p:nvSpPr>
        <p:spPr>
          <a:xfrm>
            <a:off x="8690675" y="4657225"/>
            <a:ext cx="402900" cy="4254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t>14</a:t>
            </a:r>
            <a:endParaRPr sz="1600"/>
          </a:p>
        </p:txBody>
      </p:sp>
      <p:pic>
        <p:nvPicPr>
          <p:cNvPr id="2728" name="Google Shape;2728;p69"/>
          <p:cNvPicPr preferRelativeResize="0"/>
          <p:nvPr/>
        </p:nvPicPr>
        <p:blipFill>
          <a:blip r:embed="rId3">
            <a:alphaModFix/>
          </a:blip>
          <a:stretch>
            <a:fillRect/>
          </a:stretch>
        </p:blipFill>
        <p:spPr>
          <a:xfrm>
            <a:off x="658575" y="2285400"/>
            <a:ext cx="4239151" cy="572700"/>
          </a:xfrm>
          <a:prstGeom prst="rect">
            <a:avLst/>
          </a:prstGeom>
          <a:noFill/>
          <a:ln>
            <a:noFill/>
          </a:ln>
        </p:spPr>
      </p:pic>
      <p:pic>
        <p:nvPicPr>
          <p:cNvPr id="2729" name="Google Shape;2729;p69"/>
          <p:cNvPicPr preferRelativeResize="0"/>
          <p:nvPr/>
        </p:nvPicPr>
        <p:blipFill>
          <a:blip r:embed="rId4">
            <a:alphaModFix/>
          </a:blip>
          <a:stretch>
            <a:fillRect/>
          </a:stretch>
        </p:blipFill>
        <p:spPr>
          <a:xfrm>
            <a:off x="658571" y="2825909"/>
            <a:ext cx="4337050" cy="1899475"/>
          </a:xfrm>
          <a:prstGeom prst="rect">
            <a:avLst/>
          </a:prstGeom>
          <a:noFill/>
          <a:ln>
            <a:noFill/>
          </a:ln>
        </p:spPr>
      </p:pic>
      <p:pic>
        <p:nvPicPr>
          <p:cNvPr id="2730" name="Google Shape;2730;p69"/>
          <p:cNvPicPr preferRelativeResize="0"/>
          <p:nvPr/>
        </p:nvPicPr>
        <p:blipFill>
          <a:blip r:embed="rId5">
            <a:alphaModFix/>
          </a:blip>
          <a:stretch>
            <a:fillRect/>
          </a:stretch>
        </p:blipFill>
        <p:spPr>
          <a:xfrm>
            <a:off x="4995625" y="2825898"/>
            <a:ext cx="4021125" cy="18313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4" name="Shape 2734"/>
        <p:cNvGrpSpPr/>
        <p:nvPr/>
      </p:nvGrpSpPr>
      <p:grpSpPr>
        <a:xfrm>
          <a:off x="0" y="0"/>
          <a:ext cx="0" cy="0"/>
          <a:chOff x="0" y="0"/>
          <a:chExt cx="0" cy="0"/>
        </a:xfrm>
      </p:grpSpPr>
      <p:sp>
        <p:nvSpPr>
          <p:cNvPr id="2735" name="Google Shape;2735;p7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t>Normalization</a:t>
            </a:r>
            <a:endParaRPr sz="3400"/>
          </a:p>
        </p:txBody>
      </p:sp>
      <p:sp>
        <p:nvSpPr>
          <p:cNvPr id="2736" name="Google Shape;2736;p70"/>
          <p:cNvSpPr txBox="1"/>
          <p:nvPr>
            <p:ph idx="1" type="body"/>
          </p:nvPr>
        </p:nvSpPr>
        <p:spPr>
          <a:xfrm>
            <a:off x="720000" y="1162775"/>
            <a:ext cx="7704000" cy="356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First Normal Form:</a:t>
            </a:r>
            <a:endParaRPr b="1" sz="1800"/>
          </a:p>
          <a:p>
            <a:pPr indent="-342900" lvl="1" marL="914400" rtl="0" algn="l">
              <a:spcBef>
                <a:spcPts val="0"/>
              </a:spcBef>
              <a:spcAft>
                <a:spcPts val="0"/>
              </a:spcAft>
              <a:buSzPts val="1800"/>
              <a:buChar char="○"/>
            </a:pPr>
            <a:r>
              <a:rPr b="1" lang="en" sz="1800"/>
              <a:t>Every table has a primary key</a:t>
            </a:r>
            <a:endParaRPr b="1" sz="1800"/>
          </a:p>
          <a:p>
            <a:pPr indent="-342900" lvl="1" marL="914400" rtl="0" algn="l">
              <a:spcBef>
                <a:spcPts val="0"/>
              </a:spcBef>
              <a:spcAft>
                <a:spcPts val="0"/>
              </a:spcAft>
              <a:buSzPts val="1800"/>
              <a:buChar char="○"/>
            </a:pPr>
            <a:r>
              <a:rPr b="1" lang="en" sz="1800"/>
              <a:t>Every value is single-valued</a:t>
            </a:r>
            <a:endParaRPr b="1" sz="1800"/>
          </a:p>
          <a:p>
            <a:pPr indent="-342900" lvl="0" marL="457200" rtl="0" algn="l">
              <a:spcBef>
                <a:spcPts val="0"/>
              </a:spcBef>
              <a:spcAft>
                <a:spcPts val="0"/>
              </a:spcAft>
              <a:buSzPts val="1800"/>
              <a:buChar char="●"/>
            </a:pPr>
            <a:r>
              <a:rPr b="1" lang="en" sz="1800"/>
              <a:t>Second Normal Form:</a:t>
            </a:r>
            <a:endParaRPr b="1" sz="1800"/>
          </a:p>
          <a:p>
            <a:pPr indent="-342900" lvl="1" marL="914400" rtl="0" algn="l">
              <a:spcBef>
                <a:spcPts val="0"/>
              </a:spcBef>
              <a:spcAft>
                <a:spcPts val="0"/>
              </a:spcAft>
              <a:buSzPts val="1800"/>
              <a:buChar char="○"/>
            </a:pPr>
            <a:r>
              <a:rPr b="1" lang="en" sz="1800"/>
              <a:t>Meets the criteria of the 1NF</a:t>
            </a:r>
            <a:endParaRPr b="1" sz="1800"/>
          </a:p>
          <a:p>
            <a:pPr indent="-342900" lvl="1" marL="914400" rtl="0" algn="l">
              <a:spcBef>
                <a:spcPts val="0"/>
              </a:spcBef>
              <a:spcAft>
                <a:spcPts val="0"/>
              </a:spcAft>
              <a:buSzPts val="1800"/>
              <a:buChar char="○"/>
            </a:pPr>
            <a:r>
              <a:rPr b="1" lang="en" sz="1800"/>
              <a:t>Any data that is not a key relies on the PK. </a:t>
            </a:r>
            <a:endParaRPr b="1" sz="1800"/>
          </a:p>
          <a:p>
            <a:pPr indent="-342900" lvl="0" marL="457200" rtl="0" algn="l">
              <a:spcBef>
                <a:spcPts val="0"/>
              </a:spcBef>
              <a:spcAft>
                <a:spcPts val="0"/>
              </a:spcAft>
              <a:buSzPts val="1800"/>
              <a:buChar char="●"/>
            </a:pPr>
            <a:r>
              <a:rPr b="1" lang="en" sz="1800"/>
              <a:t>Third Normal Form:</a:t>
            </a:r>
            <a:endParaRPr b="1" sz="1800"/>
          </a:p>
          <a:p>
            <a:pPr indent="-342900" lvl="1" marL="914400" rtl="0" algn="l">
              <a:spcBef>
                <a:spcPts val="0"/>
              </a:spcBef>
              <a:spcAft>
                <a:spcPts val="0"/>
              </a:spcAft>
              <a:buSzPts val="1800"/>
              <a:buChar char="○"/>
            </a:pPr>
            <a:r>
              <a:rPr b="1" lang="en" sz="1800"/>
              <a:t>Meets the criteria of 1NF and 2NF</a:t>
            </a:r>
            <a:endParaRPr b="1" sz="1800"/>
          </a:p>
          <a:p>
            <a:pPr indent="-342900" lvl="1" marL="914400" rtl="0" algn="l">
              <a:spcBef>
                <a:spcPts val="0"/>
              </a:spcBef>
              <a:spcAft>
                <a:spcPts val="0"/>
              </a:spcAft>
              <a:buSzPts val="1800"/>
              <a:buChar char="○"/>
            </a:pPr>
            <a:r>
              <a:rPr b="1" lang="en" sz="1800"/>
              <a:t>There are no transitive </a:t>
            </a:r>
            <a:r>
              <a:rPr b="1" lang="en" sz="1800"/>
              <a:t>dependencies</a:t>
            </a:r>
            <a:r>
              <a:rPr b="1" lang="en" sz="1800"/>
              <a:t> between non-key attributes</a:t>
            </a:r>
            <a:endParaRPr b="1" sz="1800"/>
          </a:p>
        </p:txBody>
      </p:sp>
      <p:sp>
        <p:nvSpPr>
          <p:cNvPr id="2737" name="Google Shape;2737;p70"/>
          <p:cNvSpPr txBox="1"/>
          <p:nvPr>
            <p:ph idx="4294967295" type="title"/>
          </p:nvPr>
        </p:nvSpPr>
        <p:spPr>
          <a:xfrm>
            <a:off x="8690675" y="4657225"/>
            <a:ext cx="402900" cy="4254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t>17</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1" name="Shape 2741"/>
        <p:cNvGrpSpPr/>
        <p:nvPr/>
      </p:nvGrpSpPr>
      <p:grpSpPr>
        <a:xfrm>
          <a:off x="0" y="0"/>
          <a:ext cx="0" cy="0"/>
          <a:chOff x="0" y="0"/>
          <a:chExt cx="0" cy="0"/>
        </a:xfrm>
      </p:grpSpPr>
      <p:sp>
        <p:nvSpPr>
          <p:cNvPr id="2742" name="Google Shape;2742;p71"/>
          <p:cNvSpPr txBox="1"/>
          <p:nvPr>
            <p:ph type="title"/>
          </p:nvPr>
        </p:nvSpPr>
        <p:spPr>
          <a:xfrm>
            <a:off x="1573850" y="2193925"/>
            <a:ext cx="5996400" cy="165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3500"/>
              <a:t>Loading Data and Performance Enhancements</a:t>
            </a:r>
            <a:endParaRPr b="0" sz="3500"/>
          </a:p>
          <a:p>
            <a:pPr indent="0" lvl="0" marL="0" rtl="0" algn="ctr">
              <a:spcBef>
                <a:spcPts val="0"/>
              </a:spcBef>
              <a:spcAft>
                <a:spcPts val="0"/>
              </a:spcAft>
              <a:buNone/>
            </a:pPr>
            <a:r>
              <a:t/>
            </a:r>
            <a:endParaRPr b="0" sz="3500"/>
          </a:p>
          <a:p>
            <a:pPr indent="0" lvl="0" marL="0" rtl="0" algn="ctr">
              <a:spcBef>
                <a:spcPts val="0"/>
              </a:spcBef>
              <a:spcAft>
                <a:spcPts val="0"/>
              </a:spcAft>
              <a:buNone/>
            </a:pPr>
            <a:r>
              <a:t/>
            </a:r>
            <a:endParaRPr b="0" sz="3500"/>
          </a:p>
          <a:p>
            <a:pPr indent="0" lvl="0" marL="0" rtl="0" algn="ctr">
              <a:spcBef>
                <a:spcPts val="0"/>
              </a:spcBef>
              <a:spcAft>
                <a:spcPts val="0"/>
              </a:spcAft>
              <a:buNone/>
            </a:pPr>
            <a:r>
              <a:t/>
            </a:r>
            <a:endParaRPr b="0" sz="3500"/>
          </a:p>
          <a:p>
            <a:pPr indent="0" lvl="0" marL="0" rtl="0" algn="ctr">
              <a:spcBef>
                <a:spcPts val="0"/>
              </a:spcBef>
              <a:spcAft>
                <a:spcPts val="0"/>
              </a:spcAft>
              <a:buNone/>
            </a:pPr>
            <a:r>
              <a:t/>
            </a:r>
            <a:endParaRPr b="0" sz="3500"/>
          </a:p>
          <a:p>
            <a:pPr indent="0" lvl="0" marL="0" rtl="0" algn="l">
              <a:spcBef>
                <a:spcPts val="0"/>
              </a:spcBef>
              <a:spcAft>
                <a:spcPts val="0"/>
              </a:spcAft>
              <a:buNone/>
            </a:pPr>
            <a:r>
              <a:t/>
            </a:r>
            <a:endParaRPr b="0" sz="3500"/>
          </a:p>
        </p:txBody>
      </p:sp>
      <p:sp>
        <p:nvSpPr>
          <p:cNvPr id="2743" name="Google Shape;2743;p71"/>
          <p:cNvSpPr txBox="1"/>
          <p:nvPr>
            <p:ph idx="2" type="title"/>
          </p:nvPr>
        </p:nvSpPr>
        <p:spPr>
          <a:xfrm>
            <a:off x="3937550" y="848575"/>
            <a:ext cx="1269000" cy="106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2744" name="Google Shape;2744;p71"/>
          <p:cNvSpPr txBox="1"/>
          <p:nvPr>
            <p:ph idx="4294967295" type="title"/>
          </p:nvPr>
        </p:nvSpPr>
        <p:spPr>
          <a:xfrm>
            <a:off x="8690675" y="4657225"/>
            <a:ext cx="402900" cy="4254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t>15</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8" name="Shape 2748"/>
        <p:cNvGrpSpPr/>
        <p:nvPr/>
      </p:nvGrpSpPr>
      <p:grpSpPr>
        <a:xfrm>
          <a:off x="0" y="0"/>
          <a:ext cx="0" cy="0"/>
          <a:chOff x="0" y="0"/>
          <a:chExt cx="0" cy="0"/>
        </a:xfrm>
      </p:grpSpPr>
      <p:sp>
        <p:nvSpPr>
          <p:cNvPr id="2749" name="Google Shape;2749;p7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t>Handling Foreign Key Constraints</a:t>
            </a:r>
            <a:endParaRPr sz="3400"/>
          </a:p>
        </p:txBody>
      </p:sp>
      <p:sp>
        <p:nvSpPr>
          <p:cNvPr id="2750" name="Google Shape;2750;p72"/>
          <p:cNvSpPr txBox="1"/>
          <p:nvPr>
            <p:ph idx="1" type="body"/>
          </p:nvPr>
        </p:nvSpPr>
        <p:spPr>
          <a:xfrm>
            <a:off x="720000" y="1162775"/>
            <a:ext cx="7704000" cy="356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Problem: Insertion error due to a failed foreign key constraint</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rPr lang="en" sz="1800"/>
              <a:t>Solution: </a:t>
            </a:r>
            <a:endParaRPr sz="1800"/>
          </a:p>
          <a:p>
            <a:pPr indent="0" lvl="0" marL="0" rtl="0" algn="l">
              <a:spcBef>
                <a:spcPts val="1600"/>
              </a:spcBef>
              <a:spcAft>
                <a:spcPts val="1600"/>
              </a:spcAft>
              <a:buNone/>
            </a:pPr>
            <a:r>
              <a:rPr b="1" lang="en" sz="1800">
                <a:solidFill>
                  <a:schemeClr val="dk2"/>
                </a:solidFill>
                <a:highlight>
                  <a:schemeClr val="dk1"/>
                </a:highlight>
              </a:rPr>
              <a:t>SET FOREIGN_KEY_CHECKS = 0; </a:t>
            </a:r>
            <a:r>
              <a:rPr b="1" lang="en" sz="1800">
                <a:highlight>
                  <a:schemeClr val="dk1"/>
                </a:highlight>
              </a:rPr>
              <a:t>.</a:t>
            </a:r>
            <a:endParaRPr b="1" sz="1800">
              <a:highlight>
                <a:schemeClr val="dk1"/>
              </a:highlight>
            </a:endParaRPr>
          </a:p>
        </p:txBody>
      </p:sp>
      <p:sp>
        <p:nvSpPr>
          <p:cNvPr id="2751" name="Google Shape;2751;p72"/>
          <p:cNvSpPr txBox="1"/>
          <p:nvPr>
            <p:ph idx="4294967295" type="title"/>
          </p:nvPr>
        </p:nvSpPr>
        <p:spPr>
          <a:xfrm>
            <a:off x="8690675" y="4657225"/>
            <a:ext cx="402900" cy="4254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t>17</a:t>
            </a:r>
            <a:endParaRPr sz="1600"/>
          </a:p>
        </p:txBody>
      </p:sp>
      <p:pic>
        <p:nvPicPr>
          <p:cNvPr id="2752" name="Google Shape;2752;p72"/>
          <p:cNvPicPr preferRelativeResize="0"/>
          <p:nvPr/>
        </p:nvPicPr>
        <p:blipFill>
          <a:blip r:embed="rId3">
            <a:alphaModFix/>
          </a:blip>
          <a:stretch>
            <a:fillRect/>
          </a:stretch>
        </p:blipFill>
        <p:spPr>
          <a:xfrm>
            <a:off x="667575" y="1744350"/>
            <a:ext cx="7808849" cy="271950"/>
          </a:xfrm>
          <a:prstGeom prst="rect">
            <a:avLst/>
          </a:prstGeom>
          <a:noFill/>
          <a:ln cap="flat" cmpd="sng" w="19050">
            <a:solidFill>
              <a:schemeClr val="lt2"/>
            </a:solidFill>
            <a:prstDash val="solid"/>
            <a:round/>
            <a:headEnd len="sm" w="sm" type="none"/>
            <a:tailEnd len="sm" w="sm" type="none"/>
          </a:ln>
        </p:spPr>
      </p:pic>
      <p:pic>
        <p:nvPicPr>
          <p:cNvPr id="2753" name="Google Shape;2753;p72"/>
          <p:cNvPicPr preferRelativeResize="0"/>
          <p:nvPr/>
        </p:nvPicPr>
        <p:blipFill>
          <a:blip r:embed="rId4">
            <a:alphaModFix/>
          </a:blip>
          <a:stretch>
            <a:fillRect/>
          </a:stretch>
        </p:blipFill>
        <p:spPr>
          <a:xfrm>
            <a:off x="2286000" y="3168100"/>
            <a:ext cx="4572000" cy="1914525"/>
          </a:xfrm>
          <a:prstGeom prst="rect">
            <a:avLst/>
          </a:prstGeom>
          <a:noFill/>
          <a:ln cap="flat" cmpd="sng" w="28575">
            <a:solidFill>
              <a:schemeClr val="lt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7" name="Shape 2757"/>
        <p:cNvGrpSpPr/>
        <p:nvPr/>
      </p:nvGrpSpPr>
      <p:grpSpPr>
        <a:xfrm>
          <a:off x="0" y="0"/>
          <a:ext cx="0" cy="0"/>
          <a:chOff x="0" y="0"/>
          <a:chExt cx="0" cy="0"/>
        </a:xfrm>
      </p:grpSpPr>
      <p:sp>
        <p:nvSpPr>
          <p:cNvPr id="2758" name="Google Shape;2758;p73"/>
          <p:cNvSpPr txBox="1"/>
          <p:nvPr>
            <p:ph type="title"/>
          </p:nvPr>
        </p:nvSpPr>
        <p:spPr>
          <a:xfrm>
            <a:off x="720000" y="1115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Insertion Optimization</a:t>
            </a:r>
            <a:endParaRPr/>
          </a:p>
        </p:txBody>
      </p:sp>
      <p:sp>
        <p:nvSpPr>
          <p:cNvPr id="2759" name="Google Shape;2759;p73"/>
          <p:cNvSpPr txBox="1"/>
          <p:nvPr>
            <p:ph idx="4294967295" type="body"/>
          </p:nvPr>
        </p:nvSpPr>
        <p:spPr>
          <a:xfrm>
            <a:off x="720013" y="790050"/>
            <a:ext cx="7704000" cy="356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b="1"/>
          </a:p>
          <a:p>
            <a:pPr indent="0" lvl="0" marL="0" rtl="0" algn="ctr">
              <a:spcBef>
                <a:spcPts val="1600"/>
              </a:spcBef>
              <a:spcAft>
                <a:spcPts val="1600"/>
              </a:spcAft>
              <a:buNone/>
            </a:pPr>
            <a:r>
              <a:rPr b="1" lang="en"/>
              <a:t>Single Statement                                                                       Multiple Statements</a:t>
            </a:r>
            <a:endParaRPr b="1"/>
          </a:p>
        </p:txBody>
      </p:sp>
      <p:pic>
        <p:nvPicPr>
          <p:cNvPr id="2760" name="Google Shape;2760;p73"/>
          <p:cNvPicPr preferRelativeResize="0"/>
          <p:nvPr/>
        </p:nvPicPr>
        <p:blipFill>
          <a:blip r:embed="rId3">
            <a:alphaModFix/>
          </a:blip>
          <a:stretch>
            <a:fillRect/>
          </a:stretch>
        </p:blipFill>
        <p:spPr>
          <a:xfrm>
            <a:off x="192225" y="1719575"/>
            <a:ext cx="4299674" cy="2107900"/>
          </a:xfrm>
          <a:prstGeom prst="rect">
            <a:avLst/>
          </a:prstGeom>
          <a:noFill/>
          <a:ln>
            <a:noFill/>
          </a:ln>
        </p:spPr>
      </p:pic>
      <p:pic>
        <p:nvPicPr>
          <p:cNvPr id="2761" name="Google Shape;2761;p73"/>
          <p:cNvPicPr preferRelativeResize="0"/>
          <p:nvPr/>
        </p:nvPicPr>
        <p:blipFill>
          <a:blip r:embed="rId4">
            <a:alphaModFix/>
          </a:blip>
          <a:stretch>
            <a:fillRect/>
          </a:stretch>
        </p:blipFill>
        <p:spPr>
          <a:xfrm>
            <a:off x="4550425" y="1719575"/>
            <a:ext cx="4496849" cy="2107900"/>
          </a:xfrm>
          <a:prstGeom prst="rect">
            <a:avLst/>
          </a:prstGeom>
          <a:noFill/>
          <a:ln>
            <a:noFill/>
          </a:ln>
        </p:spPr>
      </p:pic>
      <p:sp>
        <p:nvSpPr>
          <p:cNvPr id="2762" name="Google Shape;2762;p73"/>
          <p:cNvSpPr txBox="1"/>
          <p:nvPr>
            <p:ph idx="4294967295" type="title"/>
          </p:nvPr>
        </p:nvSpPr>
        <p:spPr>
          <a:xfrm>
            <a:off x="8690675" y="4657225"/>
            <a:ext cx="402900" cy="4254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t>18</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6" name="Shape 2766"/>
        <p:cNvGrpSpPr/>
        <p:nvPr/>
      </p:nvGrpSpPr>
      <p:grpSpPr>
        <a:xfrm>
          <a:off x="0" y="0"/>
          <a:ext cx="0" cy="0"/>
          <a:chOff x="0" y="0"/>
          <a:chExt cx="0" cy="0"/>
        </a:xfrm>
      </p:grpSpPr>
      <p:sp>
        <p:nvSpPr>
          <p:cNvPr id="2767" name="Google Shape;2767;p74"/>
          <p:cNvSpPr txBox="1"/>
          <p:nvPr>
            <p:ph type="title"/>
          </p:nvPr>
        </p:nvSpPr>
        <p:spPr>
          <a:xfrm>
            <a:off x="1573850" y="2248275"/>
            <a:ext cx="5996400" cy="165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4500"/>
              <a:t>Graphical User Interface</a:t>
            </a:r>
            <a:endParaRPr b="0" sz="4500"/>
          </a:p>
          <a:p>
            <a:pPr indent="0" lvl="0" marL="0" rtl="0" algn="ctr">
              <a:spcBef>
                <a:spcPts val="0"/>
              </a:spcBef>
              <a:spcAft>
                <a:spcPts val="0"/>
              </a:spcAft>
              <a:buNone/>
            </a:pPr>
            <a:r>
              <a:t/>
            </a:r>
            <a:endParaRPr b="0" sz="4500"/>
          </a:p>
          <a:p>
            <a:pPr indent="0" lvl="0" marL="0" rtl="0" algn="ctr">
              <a:spcBef>
                <a:spcPts val="0"/>
              </a:spcBef>
              <a:spcAft>
                <a:spcPts val="0"/>
              </a:spcAft>
              <a:buNone/>
            </a:pPr>
            <a:r>
              <a:t/>
            </a:r>
            <a:endParaRPr b="0" sz="4500"/>
          </a:p>
          <a:p>
            <a:pPr indent="0" lvl="0" marL="0" rtl="0" algn="ctr">
              <a:spcBef>
                <a:spcPts val="0"/>
              </a:spcBef>
              <a:spcAft>
                <a:spcPts val="0"/>
              </a:spcAft>
              <a:buNone/>
            </a:pPr>
            <a:r>
              <a:t/>
            </a:r>
            <a:endParaRPr b="0" sz="4500"/>
          </a:p>
          <a:p>
            <a:pPr indent="0" lvl="0" marL="0" rtl="0" algn="ctr">
              <a:spcBef>
                <a:spcPts val="0"/>
              </a:spcBef>
              <a:spcAft>
                <a:spcPts val="0"/>
              </a:spcAft>
              <a:buNone/>
            </a:pPr>
            <a:r>
              <a:t/>
            </a:r>
            <a:endParaRPr b="0" sz="4500"/>
          </a:p>
          <a:p>
            <a:pPr indent="0" lvl="0" marL="0" rtl="0" algn="l">
              <a:spcBef>
                <a:spcPts val="0"/>
              </a:spcBef>
              <a:spcAft>
                <a:spcPts val="0"/>
              </a:spcAft>
              <a:buNone/>
            </a:pPr>
            <a:r>
              <a:t/>
            </a:r>
            <a:endParaRPr b="0" sz="4500"/>
          </a:p>
        </p:txBody>
      </p:sp>
      <p:sp>
        <p:nvSpPr>
          <p:cNvPr id="2768" name="Google Shape;2768;p74"/>
          <p:cNvSpPr txBox="1"/>
          <p:nvPr>
            <p:ph idx="2" type="title"/>
          </p:nvPr>
        </p:nvSpPr>
        <p:spPr>
          <a:xfrm>
            <a:off x="3937550" y="848575"/>
            <a:ext cx="1269000" cy="106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07</a:t>
            </a:r>
            <a:endParaRPr/>
          </a:p>
        </p:txBody>
      </p:sp>
      <p:sp>
        <p:nvSpPr>
          <p:cNvPr id="2769" name="Google Shape;2769;p74"/>
          <p:cNvSpPr txBox="1"/>
          <p:nvPr>
            <p:ph idx="4294967295" type="title"/>
          </p:nvPr>
        </p:nvSpPr>
        <p:spPr>
          <a:xfrm>
            <a:off x="8690675" y="4657225"/>
            <a:ext cx="402900" cy="4254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t>19</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4" name="Shape 2594"/>
        <p:cNvGrpSpPr/>
        <p:nvPr/>
      </p:nvGrpSpPr>
      <p:grpSpPr>
        <a:xfrm>
          <a:off x="0" y="0"/>
          <a:ext cx="0" cy="0"/>
          <a:chOff x="0" y="0"/>
          <a:chExt cx="0" cy="0"/>
        </a:xfrm>
      </p:grpSpPr>
      <p:sp>
        <p:nvSpPr>
          <p:cNvPr id="2595" name="Google Shape;2595;p57"/>
          <p:cNvSpPr/>
          <p:nvPr/>
        </p:nvSpPr>
        <p:spPr>
          <a:xfrm>
            <a:off x="4769182" y="3082827"/>
            <a:ext cx="564900" cy="7044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57"/>
          <p:cNvSpPr/>
          <p:nvPr/>
        </p:nvSpPr>
        <p:spPr>
          <a:xfrm>
            <a:off x="2847421" y="3082827"/>
            <a:ext cx="564900" cy="7044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57"/>
          <p:cNvSpPr/>
          <p:nvPr/>
        </p:nvSpPr>
        <p:spPr>
          <a:xfrm>
            <a:off x="767010" y="3082827"/>
            <a:ext cx="564900" cy="7044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57"/>
          <p:cNvSpPr/>
          <p:nvPr/>
        </p:nvSpPr>
        <p:spPr>
          <a:xfrm>
            <a:off x="4769182" y="1170147"/>
            <a:ext cx="564900" cy="7044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57"/>
          <p:cNvSpPr/>
          <p:nvPr/>
        </p:nvSpPr>
        <p:spPr>
          <a:xfrm>
            <a:off x="2847421" y="1170147"/>
            <a:ext cx="564900" cy="7044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57"/>
          <p:cNvSpPr/>
          <p:nvPr/>
        </p:nvSpPr>
        <p:spPr>
          <a:xfrm>
            <a:off x="767010" y="1170147"/>
            <a:ext cx="564900" cy="7044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5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2602" name="Google Shape;2602;p57"/>
          <p:cNvSpPr txBox="1"/>
          <p:nvPr>
            <p:ph idx="2" type="title"/>
          </p:nvPr>
        </p:nvSpPr>
        <p:spPr>
          <a:xfrm>
            <a:off x="688775" y="1851075"/>
            <a:ext cx="1885800" cy="96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Team Description</a:t>
            </a:r>
            <a:endParaRPr sz="1900"/>
          </a:p>
        </p:txBody>
      </p:sp>
      <p:sp>
        <p:nvSpPr>
          <p:cNvPr id="2603" name="Google Shape;2603;p57"/>
          <p:cNvSpPr txBox="1"/>
          <p:nvPr>
            <p:ph idx="4" type="title"/>
          </p:nvPr>
        </p:nvSpPr>
        <p:spPr>
          <a:xfrm>
            <a:off x="632875" y="3753825"/>
            <a:ext cx="1941600" cy="7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SQL Database Development</a:t>
            </a:r>
            <a:endParaRPr sz="1900"/>
          </a:p>
        </p:txBody>
      </p:sp>
      <p:sp>
        <p:nvSpPr>
          <p:cNvPr id="2604" name="Google Shape;2604;p57"/>
          <p:cNvSpPr txBox="1"/>
          <p:nvPr>
            <p:ph idx="7" type="title"/>
          </p:nvPr>
        </p:nvSpPr>
        <p:spPr>
          <a:xfrm>
            <a:off x="2574575" y="1851075"/>
            <a:ext cx="2203800" cy="96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System Description</a:t>
            </a:r>
            <a:endParaRPr sz="1900"/>
          </a:p>
        </p:txBody>
      </p:sp>
      <p:sp>
        <p:nvSpPr>
          <p:cNvPr id="2605" name="Google Shape;2605;p57"/>
          <p:cNvSpPr txBox="1"/>
          <p:nvPr>
            <p:ph idx="3" type="title"/>
          </p:nvPr>
        </p:nvSpPr>
        <p:spPr>
          <a:xfrm>
            <a:off x="688775" y="1108400"/>
            <a:ext cx="721500" cy="7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0</a:t>
            </a:r>
            <a:r>
              <a:rPr lang="en" sz="3300"/>
              <a:t>1</a:t>
            </a:r>
            <a:endParaRPr sz="3300"/>
          </a:p>
        </p:txBody>
      </p:sp>
      <p:sp>
        <p:nvSpPr>
          <p:cNvPr id="2606" name="Google Shape;2606;p57"/>
          <p:cNvSpPr txBox="1"/>
          <p:nvPr>
            <p:ph idx="6" type="title"/>
          </p:nvPr>
        </p:nvSpPr>
        <p:spPr>
          <a:xfrm>
            <a:off x="688775" y="3011147"/>
            <a:ext cx="721500" cy="7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05</a:t>
            </a:r>
            <a:endParaRPr sz="3300"/>
          </a:p>
        </p:txBody>
      </p:sp>
      <p:sp>
        <p:nvSpPr>
          <p:cNvPr id="2607" name="Google Shape;2607;p57"/>
          <p:cNvSpPr txBox="1"/>
          <p:nvPr>
            <p:ph idx="16" type="title"/>
          </p:nvPr>
        </p:nvSpPr>
        <p:spPr>
          <a:xfrm>
            <a:off x="4699175" y="1851075"/>
            <a:ext cx="2327700" cy="96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Entity Relationship Models</a:t>
            </a:r>
            <a:endParaRPr sz="1900"/>
          </a:p>
        </p:txBody>
      </p:sp>
      <p:sp>
        <p:nvSpPr>
          <p:cNvPr id="2608" name="Google Shape;2608;p57"/>
          <p:cNvSpPr txBox="1"/>
          <p:nvPr>
            <p:ph idx="9" type="title"/>
          </p:nvPr>
        </p:nvSpPr>
        <p:spPr>
          <a:xfrm>
            <a:off x="2769186" y="1108400"/>
            <a:ext cx="721500" cy="7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0</a:t>
            </a:r>
            <a:r>
              <a:rPr lang="en" sz="3300"/>
              <a:t>2</a:t>
            </a:r>
            <a:endParaRPr sz="3300"/>
          </a:p>
        </p:txBody>
      </p:sp>
      <p:sp>
        <p:nvSpPr>
          <p:cNvPr id="2609" name="Google Shape;2609;p57"/>
          <p:cNvSpPr txBox="1"/>
          <p:nvPr>
            <p:ph idx="13" type="title"/>
          </p:nvPr>
        </p:nvSpPr>
        <p:spPr>
          <a:xfrm>
            <a:off x="2769175" y="3753826"/>
            <a:ext cx="1885800" cy="7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Loading Data and Performance Enhancements</a:t>
            </a:r>
            <a:endParaRPr sz="1700"/>
          </a:p>
        </p:txBody>
      </p:sp>
      <p:sp>
        <p:nvSpPr>
          <p:cNvPr id="2610" name="Google Shape;2610;p57"/>
          <p:cNvSpPr txBox="1"/>
          <p:nvPr>
            <p:ph idx="15" type="title"/>
          </p:nvPr>
        </p:nvSpPr>
        <p:spPr>
          <a:xfrm>
            <a:off x="2769186" y="3011147"/>
            <a:ext cx="721500" cy="7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06</a:t>
            </a:r>
            <a:endParaRPr sz="3300"/>
          </a:p>
        </p:txBody>
      </p:sp>
      <p:sp>
        <p:nvSpPr>
          <p:cNvPr id="2611" name="Google Shape;2611;p57"/>
          <p:cNvSpPr txBox="1"/>
          <p:nvPr>
            <p:ph idx="18" type="title"/>
          </p:nvPr>
        </p:nvSpPr>
        <p:spPr>
          <a:xfrm>
            <a:off x="4699185" y="1108400"/>
            <a:ext cx="721500" cy="7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03</a:t>
            </a:r>
            <a:endParaRPr sz="3300"/>
          </a:p>
        </p:txBody>
      </p:sp>
      <p:sp>
        <p:nvSpPr>
          <p:cNvPr id="2612" name="Google Shape;2612;p57"/>
          <p:cNvSpPr txBox="1"/>
          <p:nvPr>
            <p:ph idx="19" type="title"/>
          </p:nvPr>
        </p:nvSpPr>
        <p:spPr>
          <a:xfrm>
            <a:off x="4699175" y="3753826"/>
            <a:ext cx="1885800" cy="7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Graphical User Interface</a:t>
            </a:r>
            <a:endParaRPr sz="1900"/>
          </a:p>
        </p:txBody>
      </p:sp>
      <p:sp>
        <p:nvSpPr>
          <p:cNvPr id="2613" name="Google Shape;2613;p57"/>
          <p:cNvSpPr txBox="1"/>
          <p:nvPr>
            <p:ph idx="21" type="title"/>
          </p:nvPr>
        </p:nvSpPr>
        <p:spPr>
          <a:xfrm>
            <a:off x="4699185" y="3011147"/>
            <a:ext cx="721500" cy="7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07</a:t>
            </a:r>
            <a:endParaRPr sz="3300"/>
          </a:p>
        </p:txBody>
      </p:sp>
      <p:sp>
        <p:nvSpPr>
          <p:cNvPr id="2614" name="Google Shape;2614;p57"/>
          <p:cNvSpPr/>
          <p:nvPr/>
        </p:nvSpPr>
        <p:spPr>
          <a:xfrm>
            <a:off x="6886307" y="3082827"/>
            <a:ext cx="564900" cy="7044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57"/>
          <p:cNvSpPr/>
          <p:nvPr/>
        </p:nvSpPr>
        <p:spPr>
          <a:xfrm>
            <a:off x="6886307" y="1170147"/>
            <a:ext cx="564900" cy="704400"/>
          </a:xfrm>
          <a:prstGeom prst="roundRect">
            <a:avLst>
              <a:gd fmla="val 16667" name="adj"/>
            </a:avLst>
          </a:prstGeom>
          <a:gradFill>
            <a:gsLst>
              <a:gs pos="0">
                <a:schemeClr val="lt2"/>
              </a:gs>
              <a:gs pos="80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57"/>
          <p:cNvSpPr txBox="1"/>
          <p:nvPr>
            <p:ph idx="16" type="title"/>
          </p:nvPr>
        </p:nvSpPr>
        <p:spPr>
          <a:xfrm>
            <a:off x="6816300" y="1851075"/>
            <a:ext cx="2327700" cy="96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Enhanced Entity Relationship Model</a:t>
            </a:r>
            <a:endParaRPr sz="1900"/>
          </a:p>
        </p:txBody>
      </p:sp>
      <p:sp>
        <p:nvSpPr>
          <p:cNvPr id="2617" name="Google Shape;2617;p57"/>
          <p:cNvSpPr txBox="1"/>
          <p:nvPr>
            <p:ph idx="18" type="title"/>
          </p:nvPr>
        </p:nvSpPr>
        <p:spPr>
          <a:xfrm>
            <a:off x="6816310" y="1108400"/>
            <a:ext cx="721500" cy="7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04</a:t>
            </a:r>
            <a:endParaRPr sz="3300"/>
          </a:p>
        </p:txBody>
      </p:sp>
      <p:sp>
        <p:nvSpPr>
          <p:cNvPr id="2618" name="Google Shape;2618;p57"/>
          <p:cNvSpPr txBox="1"/>
          <p:nvPr>
            <p:ph idx="19" type="title"/>
          </p:nvPr>
        </p:nvSpPr>
        <p:spPr>
          <a:xfrm>
            <a:off x="6816300" y="3753826"/>
            <a:ext cx="1885800" cy="7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References</a:t>
            </a:r>
            <a:endParaRPr sz="1900"/>
          </a:p>
        </p:txBody>
      </p:sp>
      <p:sp>
        <p:nvSpPr>
          <p:cNvPr id="2619" name="Google Shape;2619;p57"/>
          <p:cNvSpPr txBox="1"/>
          <p:nvPr>
            <p:ph idx="21" type="title"/>
          </p:nvPr>
        </p:nvSpPr>
        <p:spPr>
          <a:xfrm>
            <a:off x="6816310" y="3011147"/>
            <a:ext cx="721500" cy="7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08</a:t>
            </a:r>
            <a:endParaRPr sz="3300"/>
          </a:p>
        </p:txBody>
      </p:sp>
      <p:sp>
        <p:nvSpPr>
          <p:cNvPr id="2620" name="Google Shape;2620;p57"/>
          <p:cNvSpPr txBox="1"/>
          <p:nvPr>
            <p:ph idx="2" type="title"/>
          </p:nvPr>
        </p:nvSpPr>
        <p:spPr>
          <a:xfrm>
            <a:off x="8702100" y="4657225"/>
            <a:ext cx="391500" cy="4254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t>2</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3" name="Shape 2773"/>
        <p:cNvGrpSpPr/>
        <p:nvPr/>
      </p:nvGrpSpPr>
      <p:grpSpPr>
        <a:xfrm>
          <a:off x="0" y="0"/>
          <a:ext cx="0" cy="0"/>
          <a:chOff x="0" y="0"/>
          <a:chExt cx="0" cy="0"/>
        </a:xfrm>
      </p:grpSpPr>
      <p:sp>
        <p:nvSpPr>
          <p:cNvPr id="2774" name="Google Shape;2774;p75"/>
          <p:cNvSpPr txBox="1"/>
          <p:nvPr>
            <p:ph type="title"/>
          </p:nvPr>
        </p:nvSpPr>
        <p:spPr>
          <a:xfrm>
            <a:off x="720000" y="0"/>
            <a:ext cx="7704000" cy="10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References</a:t>
            </a:r>
            <a:endParaRPr/>
          </a:p>
          <a:p>
            <a:pPr indent="0" lvl="0" marL="0" rtl="0" algn="ctr">
              <a:spcBef>
                <a:spcPts val="0"/>
              </a:spcBef>
              <a:spcAft>
                <a:spcPts val="0"/>
              </a:spcAft>
              <a:buNone/>
            </a:pPr>
            <a:r>
              <a:rPr lang="en" sz="1900"/>
              <a:t>(Employed Over the Course of the Project)</a:t>
            </a:r>
            <a:endParaRPr sz="1900"/>
          </a:p>
        </p:txBody>
      </p:sp>
      <p:sp>
        <p:nvSpPr>
          <p:cNvPr id="2775" name="Google Shape;2775;p75"/>
          <p:cNvSpPr txBox="1"/>
          <p:nvPr>
            <p:ph idx="1" type="body"/>
          </p:nvPr>
        </p:nvSpPr>
        <p:spPr>
          <a:xfrm>
            <a:off x="720000" y="1162775"/>
            <a:ext cx="7704000" cy="3563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[1]</a:t>
            </a:r>
            <a:r>
              <a:rPr lang="en">
                <a:uFill>
                  <a:noFill/>
                </a:uFill>
                <a:hlinkClick r:id="rId3"/>
              </a:rPr>
              <a:t> </a:t>
            </a:r>
            <a:r>
              <a:rPr lang="en" u="sng">
                <a:hlinkClick r:id="rId4"/>
              </a:rPr>
              <a:t>https://www.scheduleit.com/diary-software.htm</a:t>
            </a:r>
            <a:r>
              <a:rPr lang="en"/>
              <a:t> </a:t>
            </a:r>
            <a:endParaRPr/>
          </a:p>
          <a:p>
            <a:pPr indent="0" lvl="0" marL="0" rtl="0" algn="l">
              <a:lnSpc>
                <a:spcPct val="115000"/>
              </a:lnSpc>
              <a:spcBef>
                <a:spcPts val="800"/>
              </a:spcBef>
              <a:spcAft>
                <a:spcPts val="0"/>
              </a:spcAft>
              <a:buNone/>
            </a:pPr>
            <a:r>
              <a:rPr lang="en"/>
              <a:t>[2]</a:t>
            </a:r>
            <a:r>
              <a:rPr lang="en">
                <a:uFill>
                  <a:noFill/>
                </a:uFill>
                <a:hlinkClick r:id="rId5"/>
              </a:rPr>
              <a:t> </a:t>
            </a:r>
            <a:r>
              <a:rPr lang="en" u="sng">
                <a:hlinkClick r:id="rId6"/>
              </a:rPr>
              <a:t>https://www.adobe.com/express/create/online-journal</a:t>
            </a:r>
            <a:r>
              <a:rPr lang="en"/>
              <a:t> </a:t>
            </a:r>
            <a:endParaRPr/>
          </a:p>
          <a:p>
            <a:pPr indent="0" lvl="0" marL="0" rtl="0" algn="l">
              <a:lnSpc>
                <a:spcPct val="115000"/>
              </a:lnSpc>
              <a:spcBef>
                <a:spcPts val="800"/>
              </a:spcBef>
              <a:spcAft>
                <a:spcPts val="0"/>
              </a:spcAft>
              <a:buNone/>
            </a:pPr>
            <a:r>
              <a:rPr lang="en"/>
              <a:t>[3]</a:t>
            </a:r>
            <a:r>
              <a:rPr lang="en">
                <a:uFill>
                  <a:noFill/>
                </a:uFill>
                <a:hlinkClick r:id="rId7"/>
              </a:rPr>
              <a:t> </a:t>
            </a:r>
            <a:r>
              <a:rPr lang="en" u="sng">
                <a:hlinkClick r:id="rId8"/>
              </a:rPr>
              <a:t>https://dayoneapp.com</a:t>
            </a:r>
            <a:r>
              <a:rPr lang="en"/>
              <a:t> </a:t>
            </a:r>
            <a:endParaRPr/>
          </a:p>
          <a:p>
            <a:pPr indent="0" lvl="0" marL="0" marR="0" rtl="0" algn="l">
              <a:lnSpc>
                <a:spcPct val="115000"/>
              </a:lnSpc>
              <a:spcBef>
                <a:spcPts val="800"/>
              </a:spcBef>
              <a:spcAft>
                <a:spcPts val="0"/>
              </a:spcAft>
              <a:buNone/>
            </a:pPr>
            <a:r>
              <a:rPr lang="en"/>
              <a:t>[4]</a:t>
            </a:r>
            <a:r>
              <a:rPr lang="en">
                <a:uFill>
                  <a:noFill/>
                </a:uFill>
                <a:hlinkClick r:id="rId9"/>
              </a:rPr>
              <a:t> </a:t>
            </a:r>
            <a:r>
              <a:rPr lang="en" u="sng">
                <a:hlinkClick r:id="rId10"/>
              </a:rPr>
              <a:t>https://www.sqltutorial.org/sql-data-types/</a:t>
            </a:r>
            <a:r>
              <a:rPr lang="en"/>
              <a:t> </a:t>
            </a:r>
            <a:endParaRPr/>
          </a:p>
          <a:p>
            <a:pPr indent="0" lvl="0" marL="0" rtl="0" algn="l">
              <a:lnSpc>
                <a:spcPct val="115000"/>
              </a:lnSpc>
              <a:spcBef>
                <a:spcPts val="0"/>
              </a:spcBef>
              <a:spcAft>
                <a:spcPts val="0"/>
              </a:spcAft>
              <a:buNone/>
            </a:pPr>
            <a:r>
              <a:rPr lang="en"/>
              <a:t>[5]</a:t>
            </a:r>
            <a:r>
              <a:rPr lang="en">
                <a:uFill>
                  <a:noFill/>
                </a:uFill>
                <a:hlinkClick r:id="rId11"/>
              </a:rPr>
              <a:t> </a:t>
            </a:r>
            <a:r>
              <a:rPr lang="en" u="sng">
                <a:hlinkClick r:id="rId12"/>
              </a:rPr>
              <a:t>https://dev.mysql.com/doc/refman/8.0/en/string-type-syntax.html</a:t>
            </a:r>
            <a:r>
              <a:rPr lang="en"/>
              <a:t> </a:t>
            </a:r>
            <a:endParaRPr/>
          </a:p>
          <a:p>
            <a:pPr indent="0" lvl="0" marL="0" marR="0" rtl="0" algn="l">
              <a:lnSpc>
                <a:spcPct val="115000"/>
              </a:lnSpc>
              <a:spcBef>
                <a:spcPts val="800"/>
              </a:spcBef>
              <a:spcAft>
                <a:spcPts val="0"/>
              </a:spcAft>
              <a:buNone/>
            </a:pPr>
            <a:r>
              <a:rPr lang="en"/>
              <a:t>[6]</a:t>
            </a:r>
            <a:r>
              <a:rPr lang="en">
                <a:uFill>
                  <a:noFill/>
                </a:uFill>
                <a:hlinkClick r:id="rId13"/>
              </a:rPr>
              <a:t> </a:t>
            </a:r>
            <a:r>
              <a:rPr lang="en" u="sng">
                <a:hlinkClick r:id="rId14"/>
              </a:rPr>
              <a:t>https://dev.mysql.com/doc/refman/8.0/en/char.html</a:t>
            </a:r>
            <a:r>
              <a:rPr lang="en"/>
              <a:t> </a:t>
            </a:r>
            <a:endParaRPr/>
          </a:p>
          <a:p>
            <a:pPr indent="0" lvl="0" marL="0" marR="0" rtl="0" algn="l">
              <a:lnSpc>
                <a:spcPct val="115000"/>
              </a:lnSpc>
              <a:spcBef>
                <a:spcPts val="0"/>
              </a:spcBef>
              <a:spcAft>
                <a:spcPts val="0"/>
              </a:spcAft>
              <a:buNone/>
            </a:pPr>
            <a:r>
              <a:rPr lang="en"/>
              <a:t>[7]</a:t>
            </a:r>
            <a:r>
              <a:rPr lang="en">
                <a:uFill>
                  <a:noFill/>
                </a:uFill>
                <a:hlinkClick r:id="rId15"/>
              </a:rPr>
              <a:t> </a:t>
            </a:r>
            <a:r>
              <a:rPr lang="en" u="sng">
                <a:hlinkClick r:id="rId16"/>
              </a:rPr>
              <a:t>https://dev.mysql.com/doc/refman/8.0/en/binary-varbinary.html</a:t>
            </a:r>
            <a:r>
              <a:rPr lang="en"/>
              <a:t> </a:t>
            </a:r>
            <a:endParaRPr/>
          </a:p>
          <a:p>
            <a:pPr indent="0" lvl="0" marL="0" marR="0" rtl="0" algn="l">
              <a:lnSpc>
                <a:spcPct val="115000"/>
              </a:lnSpc>
              <a:spcBef>
                <a:spcPts val="0"/>
              </a:spcBef>
              <a:spcAft>
                <a:spcPts val="0"/>
              </a:spcAft>
              <a:buNone/>
            </a:pPr>
            <a:r>
              <a:rPr lang="en"/>
              <a:t>[8]</a:t>
            </a:r>
            <a:r>
              <a:rPr lang="en">
                <a:uFill>
                  <a:noFill/>
                </a:uFill>
                <a:hlinkClick r:id="rId17"/>
              </a:rPr>
              <a:t> </a:t>
            </a:r>
            <a:r>
              <a:rPr lang="en" u="sng">
                <a:hlinkClick r:id="rId18"/>
              </a:rPr>
              <a:t>https://dev.mysql.com/doc/refman/8.0/en/blob.html</a:t>
            </a:r>
            <a:r>
              <a:rPr lang="en"/>
              <a:t> </a:t>
            </a:r>
            <a:endParaRPr/>
          </a:p>
          <a:p>
            <a:pPr indent="0" lvl="0" marL="0" rtl="0" algn="l">
              <a:lnSpc>
                <a:spcPct val="115000"/>
              </a:lnSpc>
              <a:spcBef>
                <a:spcPts val="0"/>
              </a:spcBef>
              <a:spcAft>
                <a:spcPts val="0"/>
              </a:spcAft>
              <a:buNone/>
            </a:pPr>
            <a:r>
              <a:rPr lang="en"/>
              <a:t>[9]</a:t>
            </a:r>
            <a:r>
              <a:rPr lang="en">
                <a:uFill>
                  <a:noFill/>
                </a:uFill>
                <a:hlinkClick r:id="rId19"/>
              </a:rPr>
              <a:t> </a:t>
            </a:r>
            <a:r>
              <a:rPr lang="en" u="sng">
                <a:hlinkClick r:id="rId20"/>
              </a:rPr>
              <a:t>https://dev.mysql.com/doc/refman/8.0/en/enum.html</a:t>
            </a:r>
            <a:r>
              <a:rPr lang="en"/>
              <a:t> </a:t>
            </a:r>
            <a:endParaRPr/>
          </a:p>
          <a:p>
            <a:pPr indent="0" lvl="0" marL="0" rtl="0" algn="l">
              <a:lnSpc>
                <a:spcPct val="115000"/>
              </a:lnSpc>
              <a:spcBef>
                <a:spcPts val="800"/>
              </a:spcBef>
              <a:spcAft>
                <a:spcPts val="0"/>
              </a:spcAft>
              <a:buNone/>
            </a:pPr>
            <a:r>
              <a:rPr lang="en"/>
              <a:t>[10]</a:t>
            </a:r>
            <a:r>
              <a:rPr lang="en">
                <a:uFill>
                  <a:noFill/>
                </a:uFill>
                <a:hlinkClick r:id="rId21"/>
              </a:rPr>
              <a:t> </a:t>
            </a:r>
            <a:r>
              <a:rPr lang="en" u="sng">
                <a:hlinkClick r:id="rId22"/>
              </a:rPr>
              <a:t>https://dev.mysql.com/doc/refman/8.0/en/set.html</a:t>
            </a:r>
            <a:r>
              <a:rPr lang="en"/>
              <a:t> </a:t>
            </a:r>
            <a:endParaRPr/>
          </a:p>
          <a:p>
            <a:pPr indent="0" lvl="0" marL="0" rtl="0" algn="l">
              <a:lnSpc>
                <a:spcPct val="115000"/>
              </a:lnSpc>
              <a:spcBef>
                <a:spcPts val="800"/>
              </a:spcBef>
              <a:spcAft>
                <a:spcPts val="0"/>
              </a:spcAft>
              <a:buNone/>
            </a:pPr>
            <a:r>
              <a:rPr lang="en"/>
              <a:t>[11]</a:t>
            </a:r>
            <a:r>
              <a:rPr lang="en">
                <a:uFill>
                  <a:noFill/>
                </a:uFill>
                <a:hlinkClick r:id="rId23"/>
              </a:rPr>
              <a:t> </a:t>
            </a:r>
            <a:r>
              <a:rPr lang="en" u="sng">
                <a:hlinkClick r:id="rId24"/>
              </a:rPr>
              <a:t>https://amplitude.com/blog/data-types</a:t>
            </a:r>
            <a:r>
              <a:rPr lang="en"/>
              <a:t> </a:t>
            </a:r>
            <a:endParaRPr/>
          </a:p>
          <a:p>
            <a:pPr indent="0" lvl="0" marL="0" rtl="0" algn="l">
              <a:lnSpc>
                <a:spcPct val="115000"/>
              </a:lnSpc>
              <a:spcBef>
                <a:spcPts val="800"/>
              </a:spcBef>
              <a:spcAft>
                <a:spcPts val="800"/>
              </a:spcAft>
              <a:buNone/>
            </a:pPr>
            <a:r>
              <a:rPr lang="en"/>
              <a:t>[12]</a:t>
            </a:r>
            <a:r>
              <a:rPr lang="en">
                <a:uFill>
                  <a:noFill/>
                </a:uFill>
                <a:hlinkClick r:id="rId25"/>
              </a:rPr>
              <a:t> </a:t>
            </a:r>
            <a:r>
              <a:rPr lang="en" u="sng">
                <a:hlinkClick r:id="rId26"/>
              </a:rPr>
              <a:t>https://dev.mysql.com/doc/refman/8.0/en/data-type-defaults.html</a:t>
            </a:r>
            <a:r>
              <a:rPr lang="en">
                <a:solidFill>
                  <a:srgbClr val="000000"/>
                </a:solidFill>
                <a:highlight>
                  <a:srgbClr val="FFFFFF"/>
                </a:highlight>
              </a:rPr>
              <a:t>   </a:t>
            </a:r>
            <a:endParaRPr/>
          </a:p>
        </p:txBody>
      </p:sp>
      <p:sp>
        <p:nvSpPr>
          <p:cNvPr id="2776" name="Google Shape;2776;p75"/>
          <p:cNvSpPr txBox="1"/>
          <p:nvPr>
            <p:ph idx="4294967295" type="title"/>
          </p:nvPr>
        </p:nvSpPr>
        <p:spPr>
          <a:xfrm>
            <a:off x="8625425" y="4657225"/>
            <a:ext cx="468000" cy="4254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t>20</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4" name="Shape 2624"/>
        <p:cNvGrpSpPr/>
        <p:nvPr/>
      </p:nvGrpSpPr>
      <p:grpSpPr>
        <a:xfrm>
          <a:off x="0" y="0"/>
          <a:ext cx="0" cy="0"/>
          <a:chOff x="0" y="0"/>
          <a:chExt cx="0" cy="0"/>
        </a:xfrm>
      </p:grpSpPr>
      <p:sp>
        <p:nvSpPr>
          <p:cNvPr id="2625" name="Google Shape;2625;p58"/>
          <p:cNvSpPr txBox="1"/>
          <p:nvPr>
            <p:ph type="title"/>
          </p:nvPr>
        </p:nvSpPr>
        <p:spPr>
          <a:xfrm>
            <a:off x="2145150" y="2245225"/>
            <a:ext cx="4853700" cy="166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a:t>Our Team</a:t>
            </a:r>
            <a:endParaRPr/>
          </a:p>
        </p:txBody>
      </p:sp>
      <p:sp>
        <p:nvSpPr>
          <p:cNvPr id="2626" name="Google Shape;2626;p58"/>
          <p:cNvSpPr txBox="1"/>
          <p:nvPr>
            <p:ph idx="2" type="title"/>
          </p:nvPr>
        </p:nvSpPr>
        <p:spPr>
          <a:xfrm>
            <a:off x="3937550" y="848575"/>
            <a:ext cx="1269000" cy="106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627" name="Google Shape;2627;p58"/>
          <p:cNvSpPr txBox="1"/>
          <p:nvPr>
            <p:ph idx="4294967295" type="title"/>
          </p:nvPr>
        </p:nvSpPr>
        <p:spPr>
          <a:xfrm>
            <a:off x="8702100" y="4657225"/>
            <a:ext cx="391500" cy="4254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t>3</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1" name="Shape 2631"/>
        <p:cNvGrpSpPr/>
        <p:nvPr/>
      </p:nvGrpSpPr>
      <p:grpSpPr>
        <a:xfrm>
          <a:off x="0" y="0"/>
          <a:ext cx="0" cy="0"/>
          <a:chOff x="0" y="0"/>
          <a:chExt cx="0" cy="0"/>
        </a:xfrm>
      </p:grpSpPr>
      <p:sp>
        <p:nvSpPr>
          <p:cNvPr id="2632" name="Google Shape;2632;p59"/>
          <p:cNvSpPr txBox="1"/>
          <p:nvPr>
            <p:ph type="title"/>
          </p:nvPr>
        </p:nvSpPr>
        <p:spPr>
          <a:xfrm>
            <a:off x="720000" y="522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Meet the Team</a:t>
            </a:r>
            <a:endParaRPr/>
          </a:p>
        </p:txBody>
      </p:sp>
      <p:sp>
        <p:nvSpPr>
          <p:cNvPr id="2633" name="Google Shape;2633;p59"/>
          <p:cNvSpPr txBox="1"/>
          <p:nvPr>
            <p:ph idx="1" type="body"/>
          </p:nvPr>
        </p:nvSpPr>
        <p:spPr>
          <a:xfrm>
            <a:off x="3448350" y="3765500"/>
            <a:ext cx="2247300" cy="100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a:t>Erick Perez</a:t>
            </a:r>
            <a:endParaRPr b="1" sz="1800"/>
          </a:p>
          <a:p>
            <a:pPr indent="-292100" lvl="0" marL="457200" rtl="0" algn="l">
              <a:spcBef>
                <a:spcPts val="1600"/>
              </a:spcBef>
              <a:spcAft>
                <a:spcPts val="0"/>
              </a:spcAft>
              <a:buSzPts val="1000"/>
              <a:buChar char="-"/>
            </a:pPr>
            <a:r>
              <a:rPr lang="en" sz="1000"/>
              <a:t>Sophomore from the Bronx</a:t>
            </a:r>
            <a:endParaRPr sz="1000"/>
          </a:p>
          <a:p>
            <a:pPr indent="-292100" lvl="0" marL="457200" rtl="0" algn="l">
              <a:spcBef>
                <a:spcPts val="0"/>
              </a:spcBef>
              <a:spcAft>
                <a:spcPts val="0"/>
              </a:spcAft>
              <a:buSzPts val="1000"/>
              <a:buChar char="-"/>
            </a:pPr>
            <a:r>
              <a:rPr lang="en" sz="1000"/>
              <a:t>Cybersecurity Major</a:t>
            </a:r>
            <a:endParaRPr sz="1000"/>
          </a:p>
        </p:txBody>
      </p:sp>
      <p:sp>
        <p:nvSpPr>
          <p:cNvPr id="2634" name="Google Shape;2634;p59"/>
          <p:cNvSpPr txBox="1"/>
          <p:nvPr>
            <p:ph idx="4294967295" type="title"/>
          </p:nvPr>
        </p:nvSpPr>
        <p:spPr>
          <a:xfrm>
            <a:off x="8702100" y="4657225"/>
            <a:ext cx="391500" cy="4254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t>4</a:t>
            </a:r>
            <a:endParaRPr sz="1600"/>
          </a:p>
          <a:p>
            <a:pPr indent="0" lvl="0" marL="0" rtl="0" algn="l">
              <a:spcBef>
                <a:spcPts val="0"/>
              </a:spcBef>
              <a:spcAft>
                <a:spcPts val="0"/>
              </a:spcAft>
              <a:buNone/>
            </a:pPr>
            <a:r>
              <a:t/>
            </a:r>
            <a:endParaRPr sz="1600"/>
          </a:p>
        </p:txBody>
      </p:sp>
      <p:sp>
        <p:nvSpPr>
          <p:cNvPr id="2635" name="Google Shape;2635;p59"/>
          <p:cNvSpPr txBox="1"/>
          <p:nvPr/>
        </p:nvSpPr>
        <p:spPr>
          <a:xfrm>
            <a:off x="349800" y="2084400"/>
            <a:ext cx="3000000" cy="128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DM Sans"/>
                <a:ea typeface="DM Sans"/>
                <a:cs typeface="DM Sans"/>
                <a:sym typeface="DM Sans"/>
              </a:rPr>
              <a:t>* </a:t>
            </a:r>
            <a:r>
              <a:rPr b="1" lang="en" sz="1800">
                <a:solidFill>
                  <a:schemeClr val="dk1"/>
                </a:solidFill>
                <a:latin typeface="DM Sans"/>
                <a:ea typeface="DM Sans"/>
                <a:cs typeface="DM Sans"/>
                <a:sym typeface="DM Sans"/>
              </a:rPr>
              <a:t>Solomon Henry *</a:t>
            </a:r>
            <a:endParaRPr b="1" sz="1800">
              <a:solidFill>
                <a:schemeClr val="dk1"/>
              </a:solidFill>
              <a:latin typeface="DM Sans"/>
              <a:ea typeface="DM Sans"/>
              <a:cs typeface="DM Sans"/>
              <a:sym typeface="DM Sans"/>
            </a:endParaRPr>
          </a:p>
          <a:p>
            <a:pPr indent="-292100" lvl="0" marL="457200" rtl="0" algn="l">
              <a:spcBef>
                <a:spcPts val="1600"/>
              </a:spcBef>
              <a:spcAft>
                <a:spcPts val="0"/>
              </a:spcAft>
              <a:buClr>
                <a:schemeClr val="dk1"/>
              </a:buClr>
              <a:buSzPts val="1000"/>
              <a:buFont typeface="DM Sans"/>
              <a:buChar char="-"/>
            </a:pPr>
            <a:r>
              <a:rPr lang="en" sz="1000">
                <a:solidFill>
                  <a:schemeClr val="dk1"/>
                </a:solidFill>
                <a:latin typeface="DM Sans"/>
                <a:ea typeface="DM Sans"/>
                <a:cs typeface="DM Sans"/>
                <a:sym typeface="DM Sans"/>
              </a:rPr>
              <a:t>* Team Leader *</a:t>
            </a:r>
            <a:endParaRPr sz="1000">
              <a:solidFill>
                <a:schemeClr val="dk1"/>
              </a:solidFill>
              <a:latin typeface="DM Sans"/>
              <a:ea typeface="DM Sans"/>
              <a:cs typeface="DM Sans"/>
              <a:sym typeface="DM Sans"/>
            </a:endParaRPr>
          </a:p>
          <a:p>
            <a:pPr indent="-292100" lvl="0" marL="457200" rtl="0" algn="l">
              <a:spcBef>
                <a:spcPts val="0"/>
              </a:spcBef>
              <a:spcAft>
                <a:spcPts val="0"/>
              </a:spcAft>
              <a:buClr>
                <a:schemeClr val="dk1"/>
              </a:buClr>
              <a:buSzPts val="1000"/>
              <a:buFont typeface="DM Sans"/>
              <a:buChar char="-"/>
            </a:pPr>
            <a:r>
              <a:rPr lang="en" sz="1000">
                <a:solidFill>
                  <a:schemeClr val="dk1"/>
                </a:solidFill>
                <a:latin typeface="DM Sans"/>
                <a:ea typeface="DM Sans"/>
                <a:cs typeface="DM Sans"/>
                <a:sym typeface="DM Sans"/>
              </a:rPr>
              <a:t>2nd year Junior </a:t>
            </a:r>
            <a:endParaRPr sz="1000">
              <a:solidFill>
                <a:schemeClr val="dk1"/>
              </a:solidFill>
              <a:latin typeface="DM Sans"/>
              <a:ea typeface="DM Sans"/>
              <a:cs typeface="DM Sans"/>
              <a:sym typeface="DM Sans"/>
            </a:endParaRPr>
          </a:p>
          <a:p>
            <a:pPr indent="-292100" lvl="0" marL="457200" rtl="0" algn="l">
              <a:spcBef>
                <a:spcPts val="0"/>
              </a:spcBef>
              <a:spcAft>
                <a:spcPts val="0"/>
              </a:spcAft>
              <a:buClr>
                <a:schemeClr val="dk1"/>
              </a:buClr>
              <a:buSzPts val="1000"/>
              <a:buFont typeface="DM Sans"/>
              <a:buChar char="-"/>
            </a:pPr>
            <a:r>
              <a:rPr lang="en" sz="1000">
                <a:solidFill>
                  <a:schemeClr val="dk1"/>
                </a:solidFill>
                <a:latin typeface="DM Sans"/>
                <a:ea typeface="DM Sans"/>
                <a:cs typeface="DM Sans"/>
                <a:sym typeface="DM Sans"/>
              </a:rPr>
              <a:t>Computer Science Major </a:t>
            </a:r>
            <a:endParaRPr sz="1000">
              <a:solidFill>
                <a:schemeClr val="dk1"/>
              </a:solidFill>
              <a:latin typeface="DM Sans"/>
              <a:ea typeface="DM Sans"/>
              <a:cs typeface="DM Sans"/>
              <a:sym typeface="DM Sans"/>
            </a:endParaRPr>
          </a:p>
          <a:p>
            <a:pPr indent="-292100" lvl="0" marL="457200" rtl="0" algn="l">
              <a:spcBef>
                <a:spcPts val="0"/>
              </a:spcBef>
              <a:spcAft>
                <a:spcPts val="0"/>
              </a:spcAft>
              <a:buClr>
                <a:schemeClr val="dk1"/>
              </a:buClr>
              <a:buSzPts val="1000"/>
              <a:buFont typeface="DM Sans"/>
              <a:buChar char="-"/>
            </a:pPr>
            <a:r>
              <a:rPr lang="en" sz="1000">
                <a:solidFill>
                  <a:schemeClr val="dk1"/>
                </a:solidFill>
                <a:latin typeface="DM Sans"/>
                <a:ea typeface="DM Sans"/>
                <a:cs typeface="DM Sans"/>
                <a:sym typeface="DM Sans"/>
              </a:rPr>
              <a:t>Software Development Concentration</a:t>
            </a:r>
            <a:endParaRPr/>
          </a:p>
        </p:txBody>
      </p:sp>
      <p:sp>
        <p:nvSpPr>
          <p:cNvPr id="2636" name="Google Shape;2636;p59"/>
          <p:cNvSpPr txBox="1"/>
          <p:nvPr/>
        </p:nvSpPr>
        <p:spPr>
          <a:xfrm>
            <a:off x="5859805" y="2084396"/>
            <a:ext cx="3000000" cy="974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DM Sans"/>
                <a:ea typeface="DM Sans"/>
                <a:cs typeface="DM Sans"/>
                <a:sym typeface="DM Sans"/>
              </a:rPr>
              <a:t> Cayleigh Goberman</a:t>
            </a:r>
            <a:endParaRPr b="1" sz="1800">
              <a:solidFill>
                <a:schemeClr val="dk1"/>
              </a:solidFill>
              <a:latin typeface="DM Sans"/>
              <a:ea typeface="DM Sans"/>
              <a:cs typeface="DM Sans"/>
              <a:sym typeface="DM Sans"/>
            </a:endParaRPr>
          </a:p>
          <a:p>
            <a:pPr indent="-292100" lvl="0" marL="457200" rtl="0" algn="l">
              <a:spcBef>
                <a:spcPts val="1600"/>
              </a:spcBef>
              <a:spcAft>
                <a:spcPts val="0"/>
              </a:spcAft>
              <a:buClr>
                <a:schemeClr val="dk1"/>
              </a:buClr>
              <a:buSzPts val="1000"/>
              <a:buFont typeface="DM Sans"/>
              <a:buChar char="-"/>
            </a:pPr>
            <a:r>
              <a:rPr lang="en" sz="1000">
                <a:solidFill>
                  <a:schemeClr val="dk1"/>
                </a:solidFill>
                <a:latin typeface="DM Sans"/>
                <a:ea typeface="DM Sans"/>
                <a:cs typeface="DM Sans"/>
                <a:sym typeface="DM Sans"/>
              </a:rPr>
              <a:t>Sophomore from Connecticut</a:t>
            </a:r>
            <a:endParaRPr sz="1000">
              <a:solidFill>
                <a:schemeClr val="dk1"/>
              </a:solidFill>
              <a:latin typeface="DM Sans"/>
              <a:ea typeface="DM Sans"/>
              <a:cs typeface="DM Sans"/>
              <a:sym typeface="DM Sans"/>
            </a:endParaRPr>
          </a:p>
          <a:p>
            <a:pPr indent="-292100" lvl="0" marL="457200" rtl="0" algn="l">
              <a:spcBef>
                <a:spcPts val="0"/>
              </a:spcBef>
              <a:spcAft>
                <a:spcPts val="0"/>
              </a:spcAft>
              <a:buClr>
                <a:schemeClr val="dk1"/>
              </a:buClr>
              <a:buSzPts val="1000"/>
              <a:buFont typeface="DM Sans"/>
              <a:buChar char="-"/>
            </a:pPr>
            <a:r>
              <a:rPr lang="en" sz="1000">
                <a:solidFill>
                  <a:schemeClr val="dk1"/>
                </a:solidFill>
                <a:latin typeface="DM Sans"/>
                <a:ea typeface="DM Sans"/>
                <a:cs typeface="DM Sans"/>
                <a:sym typeface="DM Sans"/>
              </a:rPr>
              <a:t>Computer Science Major</a:t>
            </a:r>
            <a:endParaRPr/>
          </a:p>
        </p:txBody>
      </p:sp>
      <p:sp>
        <p:nvSpPr>
          <p:cNvPr id="2637" name="Google Shape;2637;p59"/>
          <p:cNvSpPr txBox="1"/>
          <p:nvPr/>
        </p:nvSpPr>
        <p:spPr>
          <a:xfrm>
            <a:off x="5963425" y="3710350"/>
            <a:ext cx="2585700" cy="974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DM Sans"/>
                <a:ea typeface="DM Sans"/>
                <a:cs typeface="DM Sans"/>
                <a:sym typeface="DM Sans"/>
              </a:rPr>
              <a:t>Jakeline Linares</a:t>
            </a:r>
            <a:r>
              <a:rPr lang="en" sz="1000">
                <a:solidFill>
                  <a:schemeClr val="dk1"/>
                </a:solidFill>
                <a:latin typeface="DM Sans"/>
                <a:ea typeface="DM Sans"/>
                <a:cs typeface="DM Sans"/>
                <a:sym typeface="DM Sans"/>
              </a:rPr>
              <a:t> </a:t>
            </a:r>
            <a:endParaRPr sz="1000">
              <a:solidFill>
                <a:schemeClr val="dk1"/>
              </a:solidFill>
              <a:latin typeface="DM Sans"/>
              <a:ea typeface="DM Sans"/>
              <a:cs typeface="DM Sans"/>
              <a:sym typeface="DM Sans"/>
            </a:endParaRPr>
          </a:p>
          <a:p>
            <a:pPr indent="-292100" lvl="0" marL="457200" rtl="0" algn="l">
              <a:spcBef>
                <a:spcPts val="1600"/>
              </a:spcBef>
              <a:spcAft>
                <a:spcPts val="0"/>
              </a:spcAft>
              <a:buClr>
                <a:schemeClr val="dk1"/>
              </a:buClr>
              <a:buSzPts val="1000"/>
              <a:buFont typeface="DM Sans"/>
              <a:buChar char="-"/>
            </a:pPr>
            <a:r>
              <a:rPr lang="en" sz="1000">
                <a:solidFill>
                  <a:schemeClr val="dk1"/>
                </a:solidFill>
                <a:latin typeface="DM Sans"/>
                <a:ea typeface="DM Sans"/>
                <a:cs typeface="DM Sans"/>
                <a:sym typeface="DM Sans"/>
              </a:rPr>
              <a:t>Junior Transfer</a:t>
            </a:r>
            <a:endParaRPr sz="1000">
              <a:solidFill>
                <a:schemeClr val="dk1"/>
              </a:solidFill>
              <a:latin typeface="DM Sans"/>
              <a:ea typeface="DM Sans"/>
              <a:cs typeface="DM Sans"/>
              <a:sym typeface="DM Sans"/>
            </a:endParaRPr>
          </a:p>
          <a:p>
            <a:pPr indent="-292100" lvl="0" marL="457200" rtl="0" algn="l">
              <a:spcBef>
                <a:spcPts val="0"/>
              </a:spcBef>
              <a:spcAft>
                <a:spcPts val="0"/>
              </a:spcAft>
              <a:buClr>
                <a:schemeClr val="dk1"/>
              </a:buClr>
              <a:buSzPts val="1000"/>
              <a:buFont typeface="DM Sans"/>
              <a:buChar char="-"/>
            </a:pPr>
            <a:r>
              <a:rPr lang="en" sz="1000">
                <a:solidFill>
                  <a:schemeClr val="dk1"/>
                </a:solidFill>
                <a:latin typeface="DM Sans"/>
                <a:ea typeface="DM Sans"/>
                <a:cs typeface="DM Sans"/>
                <a:sym typeface="DM Sans"/>
              </a:rPr>
              <a:t>Computer Science Major</a:t>
            </a:r>
            <a:endParaRPr/>
          </a:p>
        </p:txBody>
      </p:sp>
      <p:sp>
        <p:nvSpPr>
          <p:cNvPr id="2638" name="Google Shape;2638;p59"/>
          <p:cNvSpPr txBox="1"/>
          <p:nvPr/>
        </p:nvSpPr>
        <p:spPr>
          <a:xfrm>
            <a:off x="629325" y="3704000"/>
            <a:ext cx="3000000" cy="1128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DM Sans"/>
                <a:ea typeface="DM Sans"/>
                <a:cs typeface="DM Sans"/>
                <a:sym typeface="DM Sans"/>
              </a:rPr>
              <a:t>Cheryl Kumah</a:t>
            </a:r>
            <a:endParaRPr b="1" sz="1800">
              <a:solidFill>
                <a:schemeClr val="dk1"/>
              </a:solidFill>
              <a:latin typeface="DM Sans"/>
              <a:ea typeface="DM Sans"/>
              <a:cs typeface="DM Sans"/>
              <a:sym typeface="DM Sans"/>
            </a:endParaRPr>
          </a:p>
          <a:p>
            <a:pPr indent="-292100" lvl="0" marL="457200" rtl="0" algn="l">
              <a:spcBef>
                <a:spcPts val="1600"/>
              </a:spcBef>
              <a:spcAft>
                <a:spcPts val="0"/>
              </a:spcAft>
              <a:buClr>
                <a:schemeClr val="dk1"/>
              </a:buClr>
              <a:buSzPts val="1000"/>
              <a:buFont typeface="DM Sans"/>
              <a:buChar char="-"/>
            </a:pPr>
            <a:r>
              <a:rPr lang="en" sz="1000">
                <a:solidFill>
                  <a:schemeClr val="dk1"/>
                </a:solidFill>
                <a:latin typeface="DM Sans"/>
                <a:ea typeface="DM Sans"/>
                <a:cs typeface="DM Sans"/>
                <a:sym typeface="DM Sans"/>
              </a:rPr>
              <a:t>Senior at Marist College</a:t>
            </a:r>
            <a:endParaRPr sz="1000">
              <a:solidFill>
                <a:schemeClr val="dk1"/>
              </a:solidFill>
              <a:latin typeface="DM Sans"/>
              <a:ea typeface="DM Sans"/>
              <a:cs typeface="DM Sans"/>
              <a:sym typeface="DM Sans"/>
            </a:endParaRPr>
          </a:p>
          <a:p>
            <a:pPr indent="-292100" lvl="0" marL="457200" rtl="0" algn="l">
              <a:spcBef>
                <a:spcPts val="0"/>
              </a:spcBef>
              <a:spcAft>
                <a:spcPts val="0"/>
              </a:spcAft>
              <a:buClr>
                <a:schemeClr val="dk1"/>
              </a:buClr>
              <a:buSzPts val="1000"/>
              <a:buFont typeface="DM Sans"/>
              <a:buChar char="-"/>
            </a:pPr>
            <a:r>
              <a:rPr lang="en" sz="1000">
                <a:solidFill>
                  <a:schemeClr val="dk1"/>
                </a:solidFill>
                <a:latin typeface="DM Sans"/>
                <a:ea typeface="DM Sans"/>
                <a:cs typeface="DM Sans"/>
                <a:sym typeface="DM Sans"/>
              </a:rPr>
              <a:t>Marketing Major</a:t>
            </a:r>
            <a:endParaRPr sz="1000">
              <a:solidFill>
                <a:schemeClr val="dk1"/>
              </a:solidFill>
              <a:latin typeface="DM Sans"/>
              <a:ea typeface="DM Sans"/>
              <a:cs typeface="DM Sans"/>
              <a:sym typeface="DM Sans"/>
            </a:endParaRPr>
          </a:p>
          <a:p>
            <a:pPr indent="-292100" lvl="0" marL="457200" rtl="0" algn="l">
              <a:spcBef>
                <a:spcPts val="0"/>
              </a:spcBef>
              <a:spcAft>
                <a:spcPts val="0"/>
              </a:spcAft>
              <a:buClr>
                <a:schemeClr val="dk1"/>
              </a:buClr>
              <a:buSzPts val="1000"/>
              <a:buFont typeface="DM Sans"/>
              <a:buChar char="-"/>
            </a:pPr>
            <a:r>
              <a:rPr lang="en" sz="1000">
                <a:solidFill>
                  <a:schemeClr val="dk1"/>
                </a:solidFill>
                <a:latin typeface="DM Sans"/>
                <a:ea typeface="DM Sans"/>
                <a:cs typeface="DM Sans"/>
                <a:sym typeface="DM Sans"/>
              </a:rPr>
              <a:t>Information Systems Minor</a:t>
            </a:r>
            <a:endParaRPr/>
          </a:p>
        </p:txBody>
      </p:sp>
      <p:pic>
        <p:nvPicPr>
          <p:cNvPr id="2639" name="Google Shape;2639;p59"/>
          <p:cNvPicPr preferRelativeResize="0"/>
          <p:nvPr/>
        </p:nvPicPr>
        <p:blipFill rotWithShape="1">
          <a:blip r:embed="rId3">
            <a:alphaModFix/>
          </a:blip>
          <a:srcRect b="0" l="7338" r="0" t="13793"/>
          <a:stretch/>
        </p:blipFill>
        <p:spPr>
          <a:xfrm>
            <a:off x="3331450" y="1530775"/>
            <a:ext cx="2631977" cy="18364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3" name="Shape 2643"/>
        <p:cNvGrpSpPr/>
        <p:nvPr/>
      </p:nvGrpSpPr>
      <p:grpSpPr>
        <a:xfrm>
          <a:off x="0" y="0"/>
          <a:ext cx="0" cy="0"/>
          <a:chOff x="0" y="0"/>
          <a:chExt cx="0" cy="0"/>
        </a:xfrm>
      </p:grpSpPr>
      <p:sp>
        <p:nvSpPr>
          <p:cNvPr id="2644" name="Google Shape;2644;p60"/>
          <p:cNvSpPr txBox="1"/>
          <p:nvPr>
            <p:ph type="title"/>
          </p:nvPr>
        </p:nvSpPr>
        <p:spPr>
          <a:xfrm>
            <a:off x="2145150" y="2245225"/>
            <a:ext cx="4853700" cy="166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a:t>System Description</a:t>
            </a:r>
            <a:endParaRPr/>
          </a:p>
        </p:txBody>
      </p:sp>
      <p:sp>
        <p:nvSpPr>
          <p:cNvPr id="2645" name="Google Shape;2645;p60"/>
          <p:cNvSpPr txBox="1"/>
          <p:nvPr>
            <p:ph idx="2" type="title"/>
          </p:nvPr>
        </p:nvSpPr>
        <p:spPr>
          <a:xfrm>
            <a:off x="3937550" y="848575"/>
            <a:ext cx="1269000" cy="106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646" name="Google Shape;2646;p60"/>
          <p:cNvSpPr txBox="1"/>
          <p:nvPr>
            <p:ph idx="4294967295" type="title"/>
          </p:nvPr>
        </p:nvSpPr>
        <p:spPr>
          <a:xfrm>
            <a:off x="8702100" y="4657225"/>
            <a:ext cx="391500" cy="4254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t>5</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0" name="Shape 2650"/>
        <p:cNvGrpSpPr/>
        <p:nvPr/>
      </p:nvGrpSpPr>
      <p:grpSpPr>
        <a:xfrm>
          <a:off x="0" y="0"/>
          <a:ext cx="0" cy="0"/>
          <a:chOff x="0" y="0"/>
          <a:chExt cx="0" cy="0"/>
        </a:xfrm>
      </p:grpSpPr>
      <p:sp>
        <p:nvSpPr>
          <p:cNvPr id="2651" name="Google Shape;2651;p61"/>
          <p:cNvSpPr txBox="1"/>
          <p:nvPr>
            <p:ph type="title"/>
          </p:nvPr>
        </p:nvSpPr>
        <p:spPr>
          <a:xfrm>
            <a:off x="2100725" y="964099"/>
            <a:ext cx="49425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a:t>Our</a:t>
            </a:r>
            <a:r>
              <a:rPr lang="en"/>
              <a:t> System</a:t>
            </a:r>
            <a:endParaRPr/>
          </a:p>
        </p:txBody>
      </p:sp>
      <p:sp>
        <p:nvSpPr>
          <p:cNvPr id="2652" name="Google Shape;2652;p61"/>
          <p:cNvSpPr txBox="1"/>
          <p:nvPr>
            <p:ph idx="1" type="subTitle"/>
          </p:nvPr>
        </p:nvSpPr>
        <p:spPr>
          <a:xfrm>
            <a:off x="1177175" y="2231300"/>
            <a:ext cx="6789600" cy="175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a:t>
            </a:r>
            <a:r>
              <a:rPr lang="en"/>
              <a:t>Diary Management System that allows different users to record daily events and experiences. Including the ability to add and update records.</a:t>
            </a:r>
            <a:endParaRPr/>
          </a:p>
          <a:p>
            <a:pPr indent="0" lvl="0" marL="0" rtl="0" algn="ctr">
              <a:spcBef>
                <a:spcPts val="1600"/>
              </a:spcBef>
              <a:spcAft>
                <a:spcPts val="1600"/>
              </a:spcAft>
              <a:buNone/>
            </a:pPr>
            <a:r>
              <a:rPr lang="en"/>
              <a:t>It also has the additional functionality of acting as a planner, being able to record tasks for the user to complete  </a:t>
            </a:r>
            <a:endParaRPr/>
          </a:p>
        </p:txBody>
      </p:sp>
      <p:sp>
        <p:nvSpPr>
          <p:cNvPr id="2653" name="Google Shape;2653;p61"/>
          <p:cNvSpPr txBox="1"/>
          <p:nvPr>
            <p:ph idx="4294967295" type="title"/>
          </p:nvPr>
        </p:nvSpPr>
        <p:spPr>
          <a:xfrm>
            <a:off x="8702100" y="4657225"/>
            <a:ext cx="391500" cy="4254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t>6</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7" name="Shape 2657"/>
        <p:cNvGrpSpPr/>
        <p:nvPr/>
      </p:nvGrpSpPr>
      <p:grpSpPr>
        <a:xfrm>
          <a:off x="0" y="0"/>
          <a:ext cx="0" cy="0"/>
          <a:chOff x="0" y="0"/>
          <a:chExt cx="0" cy="0"/>
        </a:xfrm>
      </p:grpSpPr>
      <p:sp>
        <p:nvSpPr>
          <p:cNvPr id="2658" name="Google Shape;2658;p6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a:t>Goals</a:t>
            </a:r>
            <a:endParaRPr/>
          </a:p>
        </p:txBody>
      </p:sp>
      <p:sp>
        <p:nvSpPr>
          <p:cNvPr id="2659" name="Google Shape;2659;p62"/>
          <p:cNvSpPr txBox="1"/>
          <p:nvPr>
            <p:ph idx="2" type="title"/>
          </p:nvPr>
        </p:nvSpPr>
        <p:spPr>
          <a:xfrm>
            <a:off x="1662252" y="1600525"/>
            <a:ext cx="27330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Account Creation</a:t>
            </a:r>
            <a:endParaRPr sz="2200"/>
          </a:p>
        </p:txBody>
      </p:sp>
      <p:sp>
        <p:nvSpPr>
          <p:cNvPr id="2660" name="Google Shape;2660;p62"/>
          <p:cNvSpPr txBox="1"/>
          <p:nvPr>
            <p:ph idx="1" type="subTitle"/>
          </p:nvPr>
        </p:nvSpPr>
        <p:spPr>
          <a:xfrm>
            <a:off x="1662252" y="2029469"/>
            <a:ext cx="27330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Enable our users and admins to create secure accounts</a:t>
            </a:r>
            <a:endParaRPr/>
          </a:p>
        </p:txBody>
      </p:sp>
      <p:sp>
        <p:nvSpPr>
          <p:cNvPr id="2661" name="Google Shape;2661;p62"/>
          <p:cNvSpPr txBox="1"/>
          <p:nvPr>
            <p:ph idx="3" type="title"/>
          </p:nvPr>
        </p:nvSpPr>
        <p:spPr>
          <a:xfrm>
            <a:off x="5750202" y="1600525"/>
            <a:ext cx="26145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Separation of Admin and User</a:t>
            </a:r>
            <a:endParaRPr sz="1500"/>
          </a:p>
        </p:txBody>
      </p:sp>
      <p:sp>
        <p:nvSpPr>
          <p:cNvPr id="2662" name="Google Shape;2662;p62"/>
          <p:cNvSpPr txBox="1"/>
          <p:nvPr>
            <p:ph idx="4" type="subTitle"/>
          </p:nvPr>
        </p:nvSpPr>
        <p:spPr>
          <a:xfrm>
            <a:off x="5690952" y="2083839"/>
            <a:ext cx="26145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Provide different services to admins and users</a:t>
            </a:r>
            <a:endParaRPr/>
          </a:p>
        </p:txBody>
      </p:sp>
      <p:sp>
        <p:nvSpPr>
          <p:cNvPr id="2663" name="Google Shape;2663;p62"/>
          <p:cNvSpPr txBox="1"/>
          <p:nvPr>
            <p:ph idx="5" type="title"/>
          </p:nvPr>
        </p:nvSpPr>
        <p:spPr>
          <a:xfrm>
            <a:off x="1662252" y="2919075"/>
            <a:ext cx="27330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Entry </a:t>
            </a:r>
            <a:r>
              <a:rPr lang="en" sz="2300"/>
              <a:t>Creation</a:t>
            </a:r>
            <a:endParaRPr sz="2300"/>
          </a:p>
        </p:txBody>
      </p:sp>
      <p:sp>
        <p:nvSpPr>
          <p:cNvPr id="2664" name="Google Shape;2664;p62"/>
          <p:cNvSpPr txBox="1"/>
          <p:nvPr>
            <p:ph idx="6" type="subTitle"/>
          </p:nvPr>
        </p:nvSpPr>
        <p:spPr>
          <a:xfrm>
            <a:off x="1662250" y="3336924"/>
            <a:ext cx="2733000" cy="67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Allow our users to search for, create, edit, and delete their own entries within their own diaries &amp; planners </a:t>
            </a:r>
            <a:endParaRPr sz="1100"/>
          </a:p>
        </p:txBody>
      </p:sp>
      <p:sp>
        <p:nvSpPr>
          <p:cNvPr id="2665" name="Google Shape;2665;p62"/>
          <p:cNvSpPr txBox="1"/>
          <p:nvPr>
            <p:ph idx="7" type="title"/>
          </p:nvPr>
        </p:nvSpPr>
        <p:spPr>
          <a:xfrm>
            <a:off x="5690951" y="2919075"/>
            <a:ext cx="27330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Fluid Interaction</a:t>
            </a:r>
            <a:endParaRPr sz="2300"/>
          </a:p>
        </p:txBody>
      </p:sp>
      <p:sp>
        <p:nvSpPr>
          <p:cNvPr id="2666" name="Google Shape;2666;p62"/>
          <p:cNvSpPr txBox="1"/>
          <p:nvPr>
            <p:ph idx="8" type="subTitle"/>
          </p:nvPr>
        </p:nvSpPr>
        <p:spPr>
          <a:xfrm>
            <a:off x="5690951" y="3336927"/>
            <a:ext cx="27330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Provide a positive interaction to our users</a:t>
            </a:r>
            <a:endParaRPr/>
          </a:p>
        </p:txBody>
      </p:sp>
      <p:sp>
        <p:nvSpPr>
          <p:cNvPr id="2667" name="Google Shape;2667;p62"/>
          <p:cNvSpPr txBox="1"/>
          <p:nvPr>
            <p:ph idx="9" type="title"/>
          </p:nvPr>
        </p:nvSpPr>
        <p:spPr>
          <a:xfrm>
            <a:off x="727000" y="1718000"/>
            <a:ext cx="950100" cy="7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668" name="Google Shape;2668;p62"/>
          <p:cNvSpPr txBox="1"/>
          <p:nvPr>
            <p:ph idx="13" type="title"/>
          </p:nvPr>
        </p:nvSpPr>
        <p:spPr>
          <a:xfrm>
            <a:off x="4755700" y="1718011"/>
            <a:ext cx="1077600" cy="7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669" name="Google Shape;2669;p62"/>
          <p:cNvSpPr txBox="1"/>
          <p:nvPr>
            <p:ph idx="14" type="title"/>
          </p:nvPr>
        </p:nvSpPr>
        <p:spPr>
          <a:xfrm>
            <a:off x="719988" y="3036538"/>
            <a:ext cx="950100" cy="7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670" name="Google Shape;2670;p62"/>
          <p:cNvSpPr txBox="1"/>
          <p:nvPr>
            <p:ph idx="15" type="title"/>
          </p:nvPr>
        </p:nvSpPr>
        <p:spPr>
          <a:xfrm>
            <a:off x="4748688" y="3036538"/>
            <a:ext cx="950100" cy="7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671" name="Google Shape;2671;p62"/>
          <p:cNvSpPr txBox="1"/>
          <p:nvPr>
            <p:ph idx="2" type="title"/>
          </p:nvPr>
        </p:nvSpPr>
        <p:spPr>
          <a:xfrm>
            <a:off x="8702100" y="4657225"/>
            <a:ext cx="391500" cy="4254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t>7</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658"/>
                                        </p:tgtEl>
                                        <p:attrNameLst>
                                          <p:attrName>style.visibility</p:attrName>
                                        </p:attrNameLst>
                                      </p:cBhvr>
                                      <p:to>
                                        <p:strVal val="visible"/>
                                      </p:to>
                                    </p:set>
                                    <p:anim calcmode="lin" valueType="num">
                                      <p:cBhvr additive="base">
                                        <p:cTn dur="1000"/>
                                        <p:tgtEl>
                                          <p:spTgt spid="265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59"/>
                                        </p:tgtEl>
                                        <p:attrNameLst>
                                          <p:attrName>style.visibility</p:attrName>
                                        </p:attrNameLst>
                                      </p:cBhvr>
                                      <p:to>
                                        <p:strVal val="visible"/>
                                      </p:to>
                                    </p:set>
                                    <p:anim calcmode="lin" valueType="num">
                                      <p:cBhvr additive="base">
                                        <p:cTn dur="1000"/>
                                        <p:tgtEl>
                                          <p:spTgt spid="265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660"/>
                                        </p:tgtEl>
                                        <p:attrNameLst>
                                          <p:attrName>style.visibility</p:attrName>
                                        </p:attrNameLst>
                                      </p:cBhvr>
                                      <p:to>
                                        <p:strVal val="visible"/>
                                      </p:to>
                                    </p:set>
                                    <p:anim calcmode="lin" valueType="num">
                                      <p:cBhvr additive="base">
                                        <p:cTn dur="1000"/>
                                        <p:tgtEl>
                                          <p:spTgt spid="266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667"/>
                                        </p:tgtEl>
                                        <p:attrNameLst>
                                          <p:attrName>style.visibility</p:attrName>
                                        </p:attrNameLst>
                                      </p:cBhvr>
                                      <p:to>
                                        <p:strVal val="visible"/>
                                      </p:to>
                                    </p:set>
                                    <p:anim calcmode="lin" valueType="num">
                                      <p:cBhvr additive="base">
                                        <p:cTn dur="1000"/>
                                        <p:tgtEl>
                                          <p:spTgt spid="266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63"/>
                                        </p:tgtEl>
                                        <p:attrNameLst>
                                          <p:attrName>style.visibility</p:attrName>
                                        </p:attrNameLst>
                                      </p:cBhvr>
                                      <p:to>
                                        <p:strVal val="visible"/>
                                      </p:to>
                                    </p:set>
                                    <p:anim calcmode="lin" valueType="num">
                                      <p:cBhvr additive="base">
                                        <p:cTn dur="1000"/>
                                        <p:tgtEl>
                                          <p:spTgt spid="266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664"/>
                                        </p:tgtEl>
                                        <p:attrNameLst>
                                          <p:attrName>style.visibility</p:attrName>
                                        </p:attrNameLst>
                                      </p:cBhvr>
                                      <p:to>
                                        <p:strVal val="visible"/>
                                      </p:to>
                                    </p:set>
                                    <p:anim calcmode="lin" valueType="num">
                                      <p:cBhvr additive="base">
                                        <p:cTn dur="1000"/>
                                        <p:tgtEl>
                                          <p:spTgt spid="266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669"/>
                                        </p:tgtEl>
                                        <p:attrNameLst>
                                          <p:attrName>style.visibility</p:attrName>
                                        </p:attrNameLst>
                                      </p:cBhvr>
                                      <p:to>
                                        <p:strVal val="visible"/>
                                      </p:to>
                                    </p:set>
                                    <p:anim calcmode="lin" valueType="num">
                                      <p:cBhvr additive="base">
                                        <p:cTn dur="1000"/>
                                        <p:tgtEl>
                                          <p:spTgt spid="266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661"/>
                                        </p:tgtEl>
                                        <p:attrNameLst>
                                          <p:attrName>style.visibility</p:attrName>
                                        </p:attrNameLst>
                                      </p:cBhvr>
                                      <p:to>
                                        <p:strVal val="visible"/>
                                      </p:to>
                                    </p:set>
                                    <p:anim calcmode="lin" valueType="num">
                                      <p:cBhvr additive="base">
                                        <p:cTn dur="1000"/>
                                        <p:tgtEl>
                                          <p:spTgt spid="266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662"/>
                                        </p:tgtEl>
                                        <p:attrNameLst>
                                          <p:attrName>style.visibility</p:attrName>
                                        </p:attrNameLst>
                                      </p:cBhvr>
                                      <p:to>
                                        <p:strVal val="visible"/>
                                      </p:to>
                                    </p:set>
                                    <p:anim calcmode="lin" valueType="num">
                                      <p:cBhvr additive="base">
                                        <p:cTn dur="1000"/>
                                        <p:tgtEl>
                                          <p:spTgt spid="266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668"/>
                                        </p:tgtEl>
                                        <p:attrNameLst>
                                          <p:attrName>style.visibility</p:attrName>
                                        </p:attrNameLst>
                                      </p:cBhvr>
                                      <p:to>
                                        <p:strVal val="visible"/>
                                      </p:to>
                                    </p:set>
                                    <p:anim calcmode="lin" valueType="num">
                                      <p:cBhvr additive="base">
                                        <p:cTn dur="1000"/>
                                        <p:tgtEl>
                                          <p:spTgt spid="266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665"/>
                                        </p:tgtEl>
                                        <p:attrNameLst>
                                          <p:attrName>style.visibility</p:attrName>
                                        </p:attrNameLst>
                                      </p:cBhvr>
                                      <p:to>
                                        <p:strVal val="visible"/>
                                      </p:to>
                                    </p:set>
                                    <p:anim calcmode="lin" valueType="num">
                                      <p:cBhvr additive="base">
                                        <p:cTn dur="1000"/>
                                        <p:tgtEl>
                                          <p:spTgt spid="266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666"/>
                                        </p:tgtEl>
                                        <p:attrNameLst>
                                          <p:attrName>style.visibility</p:attrName>
                                        </p:attrNameLst>
                                      </p:cBhvr>
                                      <p:to>
                                        <p:strVal val="visible"/>
                                      </p:to>
                                    </p:set>
                                    <p:anim calcmode="lin" valueType="num">
                                      <p:cBhvr additive="base">
                                        <p:cTn dur="1000"/>
                                        <p:tgtEl>
                                          <p:spTgt spid="266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670"/>
                                        </p:tgtEl>
                                        <p:attrNameLst>
                                          <p:attrName>style.visibility</p:attrName>
                                        </p:attrNameLst>
                                      </p:cBhvr>
                                      <p:to>
                                        <p:strVal val="visible"/>
                                      </p:to>
                                    </p:set>
                                    <p:anim calcmode="lin" valueType="num">
                                      <p:cBhvr additive="base">
                                        <p:cTn dur="1000"/>
                                        <p:tgtEl>
                                          <p:spTgt spid="267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5" name="Shape 2675"/>
        <p:cNvGrpSpPr/>
        <p:nvPr/>
      </p:nvGrpSpPr>
      <p:grpSpPr>
        <a:xfrm>
          <a:off x="0" y="0"/>
          <a:ext cx="0" cy="0"/>
          <a:chOff x="0" y="0"/>
          <a:chExt cx="0" cy="0"/>
        </a:xfrm>
      </p:grpSpPr>
      <p:sp>
        <p:nvSpPr>
          <p:cNvPr id="2676" name="Google Shape;2676;p63"/>
          <p:cNvSpPr txBox="1"/>
          <p:nvPr>
            <p:ph type="title"/>
          </p:nvPr>
        </p:nvSpPr>
        <p:spPr>
          <a:xfrm>
            <a:off x="1998800" y="2348200"/>
            <a:ext cx="5146500" cy="146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4300"/>
              <a:t>Entity Relationship Models</a:t>
            </a:r>
            <a:endParaRPr b="0" sz="4300"/>
          </a:p>
        </p:txBody>
      </p:sp>
      <p:sp>
        <p:nvSpPr>
          <p:cNvPr id="2677" name="Google Shape;2677;p63"/>
          <p:cNvSpPr txBox="1"/>
          <p:nvPr>
            <p:ph idx="2" type="title"/>
          </p:nvPr>
        </p:nvSpPr>
        <p:spPr>
          <a:xfrm>
            <a:off x="3937550" y="848575"/>
            <a:ext cx="1269000" cy="106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678" name="Google Shape;2678;p63"/>
          <p:cNvSpPr txBox="1"/>
          <p:nvPr>
            <p:ph idx="4294967295" type="title"/>
          </p:nvPr>
        </p:nvSpPr>
        <p:spPr>
          <a:xfrm>
            <a:off x="8702100" y="4657225"/>
            <a:ext cx="391500" cy="4254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t>8</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2" name="Shape 2682"/>
        <p:cNvGrpSpPr/>
        <p:nvPr/>
      </p:nvGrpSpPr>
      <p:grpSpPr>
        <a:xfrm>
          <a:off x="0" y="0"/>
          <a:ext cx="0" cy="0"/>
          <a:chOff x="0" y="0"/>
          <a:chExt cx="0" cy="0"/>
        </a:xfrm>
      </p:grpSpPr>
      <p:sp>
        <p:nvSpPr>
          <p:cNvPr id="2683" name="Google Shape;2683;p64"/>
          <p:cNvSpPr txBox="1"/>
          <p:nvPr>
            <p:ph type="title"/>
          </p:nvPr>
        </p:nvSpPr>
        <p:spPr>
          <a:xfrm>
            <a:off x="720000" y="1622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External Models</a:t>
            </a:r>
            <a:endParaRPr/>
          </a:p>
        </p:txBody>
      </p:sp>
      <p:sp>
        <p:nvSpPr>
          <p:cNvPr id="2684" name="Google Shape;2684;p64"/>
          <p:cNvSpPr txBox="1"/>
          <p:nvPr>
            <p:ph idx="4294967295" type="title"/>
          </p:nvPr>
        </p:nvSpPr>
        <p:spPr>
          <a:xfrm>
            <a:off x="8702100" y="4657225"/>
            <a:ext cx="391500" cy="4254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t>9</a:t>
            </a:r>
            <a:endParaRPr sz="1600"/>
          </a:p>
        </p:txBody>
      </p:sp>
      <p:pic>
        <p:nvPicPr>
          <p:cNvPr id="2685" name="Google Shape;2685;p64"/>
          <p:cNvPicPr preferRelativeResize="0"/>
          <p:nvPr/>
        </p:nvPicPr>
        <p:blipFill>
          <a:blip r:embed="rId3">
            <a:alphaModFix/>
          </a:blip>
          <a:stretch>
            <a:fillRect/>
          </a:stretch>
        </p:blipFill>
        <p:spPr>
          <a:xfrm>
            <a:off x="467950" y="930688"/>
            <a:ext cx="5339450" cy="1788450"/>
          </a:xfrm>
          <a:prstGeom prst="rect">
            <a:avLst/>
          </a:prstGeom>
          <a:noFill/>
          <a:ln cap="flat" cmpd="sng" w="19050">
            <a:solidFill>
              <a:schemeClr val="lt2"/>
            </a:solidFill>
            <a:prstDash val="solid"/>
            <a:round/>
            <a:headEnd len="sm" w="sm" type="none"/>
            <a:tailEnd len="sm" w="sm" type="none"/>
          </a:ln>
        </p:spPr>
      </p:pic>
      <p:pic>
        <p:nvPicPr>
          <p:cNvPr id="2686" name="Google Shape;2686;p64"/>
          <p:cNvPicPr preferRelativeResize="0"/>
          <p:nvPr/>
        </p:nvPicPr>
        <p:blipFill>
          <a:blip r:embed="rId4">
            <a:alphaModFix/>
          </a:blip>
          <a:stretch>
            <a:fillRect/>
          </a:stretch>
        </p:blipFill>
        <p:spPr>
          <a:xfrm>
            <a:off x="633725" y="2938575"/>
            <a:ext cx="5007900" cy="1983300"/>
          </a:xfrm>
          <a:prstGeom prst="rect">
            <a:avLst/>
          </a:prstGeom>
          <a:noFill/>
          <a:ln cap="flat" cmpd="sng" w="19050">
            <a:solidFill>
              <a:schemeClr val="lt2"/>
            </a:solidFill>
            <a:prstDash val="solid"/>
            <a:round/>
            <a:headEnd len="sm" w="sm" type="none"/>
            <a:tailEnd len="sm" w="sm" type="none"/>
          </a:ln>
        </p:spPr>
      </p:pic>
      <p:grpSp>
        <p:nvGrpSpPr>
          <p:cNvPr id="2687" name="Google Shape;2687;p64"/>
          <p:cNvGrpSpPr/>
          <p:nvPr/>
        </p:nvGrpSpPr>
        <p:grpSpPr>
          <a:xfrm>
            <a:off x="6385325" y="1197400"/>
            <a:ext cx="2316775" cy="2748712"/>
            <a:chOff x="6385325" y="1088575"/>
            <a:chExt cx="2316775" cy="2748712"/>
          </a:xfrm>
        </p:grpSpPr>
        <p:pic>
          <p:nvPicPr>
            <p:cNvPr id="2688" name="Google Shape;2688;p64"/>
            <p:cNvPicPr preferRelativeResize="0"/>
            <p:nvPr/>
          </p:nvPicPr>
          <p:blipFill>
            <a:blip r:embed="rId5">
              <a:alphaModFix/>
            </a:blip>
            <a:stretch>
              <a:fillRect/>
            </a:stretch>
          </p:blipFill>
          <p:spPr>
            <a:xfrm>
              <a:off x="6385325" y="1297461"/>
              <a:ext cx="2316775" cy="1463341"/>
            </a:xfrm>
            <a:prstGeom prst="rect">
              <a:avLst/>
            </a:prstGeom>
            <a:noFill/>
            <a:ln>
              <a:noFill/>
            </a:ln>
          </p:spPr>
        </p:pic>
        <p:pic>
          <p:nvPicPr>
            <p:cNvPr id="2689" name="Google Shape;2689;p64"/>
            <p:cNvPicPr preferRelativeResize="0"/>
            <p:nvPr/>
          </p:nvPicPr>
          <p:blipFill rotWithShape="1">
            <a:blip r:embed="rId6">
              <a:alphaModFix/>
            </a:blip>
            <a:srcRect b="0" l="1039" r="0" t="0"/>
            <a:stretch/>
          </p:blipFill>
          <p:spPr>
            <a:xfrm>
              <a:off x="6385325" y="2760797"/>
              <a:ext cx="2316774" cy="1076489"/>
            </a:xfrm>
            <a:prstGeom prst="rect">
              <a:avLst/>
            </a:prstGeom>
            <a:noFill/>
            <a:ln>
              <a:noFill/>
            </a:ln>
          </p:spPr>
        </p:pic>
        <p:pic>
          <p:nvPicPr>
            <p:cNvPr id="2690" name="Google Shape;2690;p64"/>
            <p:cNvPicPr preferRelativeResize="0"/>
            <p:nvPr/>
          </p:nvPicPr>
          <p:blipFill>
            <a:blip r:embed="rId7">
              <a:alphaModFix/>
            </a:blip>
            <a:stretch>
              <a:fillRect/>
            </a:stretch>
          </p:blipFill>
          <p:spPr>
            <a:xfrm>
              <a:off x="6385325" y="1088575"/>
              <a:ext cx="2316775" cy="208875"/>
            </a:xfrm>
            <a:prstGeom prst="rect">
              <a:avLst/>
            </a:prstGeom>
            <a:noFill/>
            <a:ln>
              <a:noFill/>
            </a:ln>
          </p:spPr>
        </p:pic>
      </p:grpSp>
      <p:sp>
        <p:nvSpPr>
          <p:cNvPr id="2691" name="Google Shape;2691;p64"/>
          <p:cNvSpPr txBox="1"/>
          <p:nvPr/>
        </p:nvSpPr>
        <p:spPr>
          <a:xfrm>
            <a:off x="2878175" y="2588475"/>
            <a:ext cx="1252800" cy="35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User</a:t>
            </a:r>
            <a:endParaRPr>
              <a:solidFill>
                <a:schemeClr val="dk1"/>
              </a:solidFill>
              <a:latin typeface="DM Sans"/>
              <a:ea typeface="DM Sans"/>
              <a:cs typeface="DM Sans"/>
              <a:sym typeface="DM Sans"/>
            </a:endParaRPr>
          </a:p>
        </p:txBody>
      </p:sp>
      <p:sp>
        <p:nvSpPr>
          <p:cNvPr id="2692" name="Google Shape;2692;p64"/>
          <p:cNvSpPr txBox="1"/>
          <p:nvPr/>
        </p:nvSpPr>
        <p:spPr>
          <a:xfrm>
            <a:off x="2878175" y="4792075"/>
            <a:ext cx="1252800" cy="35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Admin</a:t>
            </a:r>
            <a:endParaRPr>
              <a:solidFill>
                <a:schemeClr val="dk1"/>
              </a:solidFill>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xmlns:r="http://schemas.openxmlformats.org/officeDocument/2006/relationships" name="Database Project Proposal XL by Slidesgo">
  <a:themeElements>
    <a:clrScheme name="Simple Light">
      <a:dk1>
        <a:srgbClr val="FFFFFF"/>
      </a:dk1>
      <a:lt1>
        <a:srgbClr val="312962"/>
      </a:lt1>
      <a:dk2>
        <a:srgbClr val="24243E"/>
      </a:dk2>
      <a:lt2>
        <a:srgbClr val="115CF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