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7" r:id="rId11"/>
    <p:sldId id="268" r:id="rId12"/>
    <p:sldId id="269" r:id="rId13"/>
    <p:sldId id="271" r:id="rId14"/>
    <p:sldId id="270" r:id="rId15"/>
    <p:sldId id="265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2F4372-CA8B-8285-419E-0CCADB24DC9D}" v="63" dt="2020-12-02T22:51:07.325"/>
    <p1510:client id="{344B209C-75C6-BE94-E372-A957EA97F6DA}" v="65" dt="2020-12-03T15:23:43.745"/>
    <p1510:client id="{912B4BEB-883E-2DEB-7DAC-E1E9F2EFD5AE}" v="1" dt="2020-12-02T22:56:48.175"/>
    <p1510:client id="{B6581B1E-9E54-4EC2-B1A8-193E59530DAD}" v="71" dt="2020-11-24T16:50:17.074"/>
    <p1510:client id="{BE24D858-272D-0969-10E8-B56987293F19}" v="126" dt="2020-12-03T00:36:17.112"/>
    <p1510:client id="{C882F5AF-B704-AAFF-1F34-94C2AF3650CC}" v="2" dt="2020-12-03T16:34:12.925"/>
    <p1510:client id="{F3BE4373-B9ED-3E83-35BF-5A380A3268E4}" v="2354" dt="2020-12-02T23:46:33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undy, Brandon J" userId="S::btrun1@unh.newhaven.edu::1f9dd818-8934-48cb-93fc-b61c9f259630" providerId="AD" clId="Web-{312F4372-CA8B-8285-419E-0CCADB24DC9D}"/>
    <pc:docChg chg="addSld modSld">
      <pc:chgData name="Trundy, Brandon J" userId="S::btrun1@unh.newhaven.edu::1f9dd818-8934-48cb-93fc-b61c9f259630" providerId="AD" clId="Web-{312F4372-CA8B-8285-419E-0CCADB24DC9D}" dt="2020-12-02T22:51:07.325" v="60" actId="1076"/>
      <pc:docMkLst>
        <pc:docMk/>
      </pc:docMkLst>
      <pc:sldChg chg="addSp modSp new">
        <pc:chgData name="Trundy, Brandon J" userId="S::btrun1@unh.newhaven.edu::1f9dd818-8934-48cb-93fc-b61c9f259630" providerId="AD" clId="Web-{312F4372-CA8B-8285-419E-0CCADB24DC9D}" dt="2020-12-02T22:51:07.325" v="60" actId="1076"/>
        <pc:sldMkLst>
          <pc:docMk/>
          <pc:sldMk cId="3266147033" sldId="264"/>
        </pc:sldMkLst>
        <pc:spChg chg="add mod">
          <ac:chgData name="Trundy, Brandon J" userId="S::btrun1@unh.newhaven.edu::1f9dd818-8934-48cb-93fc-b61c9f259630" providerId="AD" clId="Web-{312F4372-CA8B-8285-419E-0CCADB24DC9D}" dt="2020-12-02T22:51:07.325" v="60" actId="1076"/>
          <ac:spMkLst>
            <pc:docMk/>
            <pc:sldMk cId="3266147033" sldId="264"/>
            <ac:spMk id="2" creationId="{9B365760-6044-4056-90E8-06AB68D27EB5}"/>
          </ac:spMkLst>
        </pc:spChg>
      </pc:sldChg>
    </pc:docChg>
  </pc:docChgLst>
  <pc:docChgLst>
    <pc:chgData name="Mahr, Andrew J" userId="S::amahr1@unh.newhaven.edu::0ded3c15-c9c9-4df8-b8b2-50b59282f94f" providerId="AD" clId="Web-{F3BE4373-B9ED-3E83-35BF-5A380A3268E4}"/>
    <pc:docChg chg="addSld modSld sldOrd">
      <pc:chgData name="Mahr, Andrew J" userId="S::amahr1@unh.newhaven.edu::0ded3c15-c9c9-4df8-b8b2-50b59282f94f" providerId="AD" clId="Web-{F3BE4373-B9ED-3E83-35BF-5A380A3268E4}" dt="2020-12-02T23:46:33.350" v="2337"/>
      <pc:docMkLst>
        <pc:docMk/>
      </pc:docMkLst>
      <pc:sldChg chg="addSp delSp modSp">
        <pc:chgData name="Mahr, Andrew J" userId="S::amahr1@unh.newhaven.edu::0ded3c15-c9c9-4df8-b8b2-50b59282f94f" providerId="AD" clId="Web-{F3BE4373-B9ED-3E83-35BF-5A380A3268E4}" dt="2020-12-02T22:49:35.581" v="518" actId="20577"/>
        <pc:sldMkLst>
          <pc:docMk/>
          <pc:sldMk cId="4175302251" sldId="257"/>
        </pc:sldMkLst>
        <pc:spChg chg="mod">
          <ac:chgData name="Mahr, Andrew J" userId="S::amahr1@unh.newhaven.edu::0ded3c15-c9c9-4df8-b8b2-50b59282f94f" providerId="AD" clId="Web-{F3BE4373-B9ED-3E83-35BF-5A380A3268E4}" dt="2020-12-02T22:43:25.227" v="410" actId="20577"/>
          <ac:spMkLst>
            <pc:docMk/>
            <pc:sldMk cId="4175302251" sldId="257"/>
            <ac:spMk id="2" creationId="{AE42E97C-CC50-4AA2-903A-F0FD047A326B}"/>
          </ac:spMkLst>
        </pc:spChg>
        <pc:spChg chg="mod">
          <ac:chgData name="Mahr, Andrew J" userId="S::amahr1@unh.newhaven.edu::0ded3c15-c9c9-4df8-b8b2-50b59282f94f" providerId="AD" clId="Web-{F3BE4373-B9ED-3E83-35BF-5A380A3268E4}" dt="2020-12-02T22:49:35.581" v="518" actId="20577"/>
          <ac:spMkLst>
            <pc:docMk/>
            <pc:sldMk cId="4175302251" sldId="257"/>
            <ac:spMk id="3" creationId="{1064AC07-1446-4BD9-88CA-1EEE6FF6A314}"/>
          </ac:spMkLst>
        </pc:spChg>
        <pc:picChg chg="add del mod">
          <ac:chgData name="Mahr, Andrew J" userId="S::amahr1@unh.newhaven.edu::0ded3c15-c9c9-4df8-b8b2-50b59282f94f" providerId="AD" clId="Web-{F3BE4373-B9ED-3E83-35BF-5A380A3268E4}" dt="2020-12-02T22:44:38.416" v="417"/>
          <ac:picMkLst>
            <pc:docMk/>
            <pc:sldMk cId="4175302251" sldId="257"/>
            <ac:picMk id="5" creationId="{DB9C6E7A-13CF-4E1D-B1F6-129FE0D80A5C}"/>
          </ac:picMkLst>
        </pc:picChg>
      </pc:sldChg>
      <pc:sldChg chg="addSp delSp modSp new mod setBg">
        <pc:chgData name="Mahr, Andrew J" userId="S::amahr1@unh.newhaven.edu::0ded3c15-c9c9-4df8-b8b2-50b59282f94f" providerId="AD" clId="Web-{F3BE4373-B9ED-3E83-35BF-5A380A3268E4}" dt="2020-12-02T22:38:21.858" v="321"/>
        <pc:sldMkLst>
          <pc:docMk/>
          <pc:sldMk cId="3352499425" sldId="258"/>
        </pc:sldMkLst>
        <pc:spChg chg="del mod ord">
          <ac:chgData name="Mahr, Andrew J" userId="S::amahr1@unh.newhaven.edu::0ded3c15-c9c9-4df8-b8b2-50b59282f94f" providerId="AD" clId="Web-{F3BE4373-B9ED-3E83-35BF-5A380A3268E4}" dt="2020-12-02T22:38:21.858" v="321"/>
          <ac:spMkLst>
            <pc:docMk/>
            <pc:sldMk cId="3352499425" sldId="258"/>
            <ac:spMk id="2" creationId="{9C91CE1B-2AB3-4BBA-BD67-0EE5B1590D52}"/>
          </ac:spMkLst>
        </pc:spChg>
        <pc:spChg chg="del mod">
          <ac:chgData name="Mahr, Andrew J" userId="S::amahr1@unh.newhaven.edu::0ded3c15-c9c9-4df8-b8b2-50b59282f94f" providerId="AD" clId="Web-{F3BE4373-B9ED-3E83-35BF-5A380A3268E4}" dt="2020-12-02T22:38:00.842" v="316"/>
          <ac:spMkLst>
            <pc:docMk/>
            <pc:sldMk cId="3352499425" sldId="258"/>
            <ac:spMk id="3" creationId="{5E47FAA5-B06C-4F3E-B24E-47FF5E1C0985}"/>
          </ac:spMkLst>
        </pc:spChg>
        <pc:spChg chg="add">
          <ac:chgData name="Mahr, Andrew J" userId="S::amahr1@unh.newhaven.edu::0ded3c15-c9c9-4df8-b8b2-50b59282f94f" providerId="AD" clId="Web-{F3BE4373-B9ED-3E83-35BF-5A380A3268E4}" dt="2020-12-02T22:38:13.389" v="317"/>
          <ac:spMkLst>
            <pc:docMk/>
            <pc:sldMk cId="3352499425" sldId="258"/>
            <ac:spMk id="9" creationId="{E6C8E6EB-4C59-429B-97E4-72A058CFC4FB}"/>
          </ac:spMkLst>
        </pc:spChg>
        <pc:spChg chg="add">
          <ac:chgData name="Mahr, Andrew J" userId="S::amahr1@unh.newhaven.edu::0ded3c15-c9c9-4df8-b8b2-50b59282f94f" providerId="AD" clId="Web-{F3BE4373-B9ED-3E83-35BF-5A380A3268E4}" dt="2020-12-02T22:38:13.389" v="317"/>
          <ac:spMkLst>
            <pc:docMk/>
            <pc:sldMk cId="3352499425" sldId="258"/>
            <ac:spMk id="11" creationId="{B5B90362-AFCC-46A9-B41C-A257A8C5B314}"/>
          </ac:spMkLst>
        </pc:spChg>
        <pc:spChg chg="add">
          <ac:chgData name="Mahr, Andrew J" userId="S::amahr1@unh.newhaven.edu::0ded3c15-c9c9-4df8-b8b2-50b59282f94f" providerId="AD" clId="Web-{F3BE4373-B9ED-3E83-35BF-5A380A3268E4}" dt="2020-12-02T22:38:13.389" v="317"/>
          <ac:spMkLst>
            <pc:docMk/>
            <pc:sldMk cId="3352499425" sldId="258"/>
            <ac:spMk id="13" creationId="{F71EF7F1-38BA-471D-8CD4-2A9AE8E35527}"/>
          </ac:spMkLst>
        </pc:spChg>
        <pc:spChg chg="add">
          <ac:chgData name="Mahr, Andrew J" userId="S::amahr1@unh.newhaven.edu::0ded3c15-c9c9-4df8-b8b2-50b59282f94f" providerId="AD" clId="Web-{F3BE4373-B9ED-3E83-35BF-5A380A3268E4}" dt="2020-12-02T22:38:13.389" v="317"/>
          <ac:spMkLst>
            <pc:docMk/>
            <pc:sldMk cId="3352499425" sldId="258"/>
            <ac:spMk id="15" creationId="{C0524398-BFB4-4C4A-8317-83B8729F9B26}"/>
          </ac:spMkLst>
        </pc:spChg>
        <pc:spChg chg="add">
          <ac:chgData name="Mahr, Andrew J" userId="S::amahr1@unh.newhaven.edu::0ded3c15-c9c9-4df8-b8b2-50b59282f94f" providerId="AD" clId="Web-{F3BE4373-B9ED-3E83-35BF-5A380A3268E4}" dt="2020-12-02T22:38:13.389" v="317"/>
          <ac:spMkLst>
            <pc:docMk/>
            <pc:sldMk cId="3352499425" sldId="258"/>
            <ac:spMk id="17" creationId="{6B695AA2-4B70-477F-AF90-536B720A1343}"/>
          </ac:spMkLst>
        </pc:spChg>
        <pc:spChg chg="add">
          <ac:chgData name="Mahr, Andrew J" userId="S::amahr1@unh.newhaven.edu::0ded3c15-c9c9-4df8-b8b2-50b59282f94f" providerId="AD" clId="Web-{F3BE4373-B9ED-3E83-35BF-5A380A3268E4}" dt="2020-12-02T22:38:13.389" v="317"/>
          <ac:spMkLst>
            <pc:docMk/>
            <pc:sldMk cId="3352499425" sldId="258"/>
            <ac:spMk id="19" creationId="{F789D439-D937-4847-B1C2-C6DD2B6A6348}"/>
          </ac:spMkLst>
        </pc:spChg>
        <pc:picChg chg="add mod ord">
          <ac:chgData name="Mahr, Andrew J" userId="S::amahr1@unh.newhaven.edu::0ded3c15-c9c9-4df8-b8b2-50b59282f94f" providerId="AD" clId="Web-{F3BE4373-B9ED-3E83-35BF-5A380A3268E4}" dt="2020-12-02T22:38:13.389" v="317"/>
          <ac:picMkLst>
            <pc:docMk/>
            <pc:sldMk cId="3352499425" sldId="258"/>
            <ac:picMk id="4" creationId="{99B9D886-D2BA-4A3B-B47B-AFA84A8B962D}"/>
          </ac:picMkLst>
        </pc:picChg>
      </pc:sldChg>
      <pc:sldChg chg="addSp delSp modSp new mod setBg setClrOvrMap">
        <pc:chgData name="Mahr, Andrew J" userId="S::amahr1@unh.newhaven.edu::0ded3c15-c9c9-4df8-b8b2-50b59282f94f" providerId="AD" clId="Web-{F3BE4373-B9ED-3E83-35BF-5A380A3268E4}" dt="2020-12-02T22:43:18.461" v="395" actId="1076"/>
        <pc:sldMkLst>
          <pc:docMk/>
          <pc:sldMk cId="2780283821" sldId="259"/>
        </pc:sldMkLst>
        <pc:spChg chg="mod">
          <ac:chgData name="Mahr, Andrew J" userId="S::amahr1@unh.newhaven.edu::0ded3c15-c9c9-4df8-b8b2-50b59282f94f" providerId="AD" clId="Web-{F3BE4373-B9ED-3E83-35BF-5A380A3268E4}" dt="2020-12-02T22:38:37.921" v="323"/>
          <ac:spMkLst>
            <pc:docMk/>
            <pc:sldMk cId="2780283821" sldId="259"/>
            <ac:spMk id="2" creationId="{21D24FD0-10C8-4046-AFD0-1E83911152EF}"/>
          </ac:spMkLst>
        </pc:spChg>
        <pc:spChg chg="del">
          <ac:chgData name="Mahr, Andrew J" userId="S::amahr1@unh.newhaven.edu::0ded3c15-c9c9-4df8-b8b2-50b59282f94f" providerId="AD" clId="Web-{F3BE4373-B9ED-3E83-35BF-5A380A3268E4}" dt="2020-12-02T22:38:30.952" v="322"/>
          <ac:spMkLst>
            <pc:docMk/>
            <pc:sldMk cId="2780283821" sldId="259"/>
            <ac:spMk id="3" creationId="{A34DE0D5-BD31-4A76-BE94-CB067E378A48}"/>
          </ac:spMkLst>
        </pc:spChg>
        <pc:spChg chg="add">
          <ac:chgData name="Mahr, Andrew J" userId="S::amahr1@unh.newhaven.edu::0ded3c15-c9c9-4df8-b8b2-50b59282f94f" providerId="AD" clId="Web-{F3BE4373-B9ED-3E83-35BF-5A380A3268E4}" dt="2020-12-02T22:38:37.921" v="323"/>
          <ac:spMkLst>
            <pc:docMk/>
            <pc:sldMk cId="2780283821" sldId="259"/>
            <ac:spMk id="9" creationId="{DD651B61-325E-4E73-8445-38B0DE8AAAB6}"/>
          </ac:spMkLst>
        </pc:spChg>
        <pc:spChg chg="add">
          <ac:chgData name="Mahr, Andrew J" userId="S::amahr1@unh.newhaven.edu::0ded3c15-c9c9-4df8-b8b2-50b59282f94f" providerId="AD" clId="Web-{F3BE4373-B9ED-3E83-35BF-5A380A3268E4}" dt="2020-12-02T22:38:37.921" v="323"/>
          <ac:spMkLst>
            <pc:docMk/>
            <pc:sldMk cId="2780283821" sldId="259"/>
            <ac:spMk id="11" creationId="{B42E5253-D3AC-4AC2-B766-8B34F13C2F5E}"/>
          </ac:spMkLst>
        </pc:spChg>
        <pc:spChg chg="add">
          <ac:chgData name="Mahr, Andrew J" userId="S::amahr1@unh.newhaven.edu::0ded3c15-c9c9-4df8-b8b2-50b59282f94f" providerId="AD" clId="Web-{F3BE4373-B9ED-3E83-35BF-5A380A3268E4}" dt="2020-12-02T22:38:37.921" v="323"/>
          <ac:spMkLst>
            <pc:docMk/>
            <pc:sldMk cId="2780283821" sldId="259"/>
            <ac:spMk id="13" creationId="{10AE8D57-436A-4073-9A75-15BB5949F8B4}"/>
          </ac:spMkLst>
        </pc:spChg>
        <pc:spChg chg="add">
          <ac:chgData name="Mahr, Andrew J" userId="S::amahr1@unh.newhaven.edu::0ded3c15-c9c9-4df8-b8b2-50b59282f94f" providerId="AD" clId="Web-{F3BE4373-B9ED-3E83-35BF-5A380A3268E4}" dt="2020-12-02T22:38:37.921" v="323"/>
          <ac:spMkLst>
            <pc:docMk/>
            <pc:sldMk cId="2780283821" sldId="259"/>
            <ac:spMk id="15" creationId="{E2852671-8EB6-4EAF-8AF8-65CF3FD66456}"/>
          </ac:spMkLst>
        </pc:spChg>
        <pc:spChg chg="add">
          <ac:chgData name="Mahr, Andrew J" userId="S::amahr1@unh.newhaven.edu::0ded3c15-c9c9-4df8-b8b2-50b59282f94f" providerId="AD" clId="Web-{F3BE4373-B9ED-3E83-35BF-5A380A3268E4}" dt="2020-12-02T22:38:37.921" v="323"/>
          <ac:spMkLst>
            <pc:docMk/>
            <pc:sldMk cId="2780283821" sldId="259"/>
            <ac:spMk id="17" creationId="{F7207B7B-5C57-458C-BE38-95D2CD7655BB}"/>
          </ac:spMkLst>
        </pc:spChg>
        <pc:spChg chg="add">
          <ac:chgData name="Mahr, Andrew J" userId="S::amahr1@unh.newhaven.edu::0ded3c15-c9c9-4df8-b8b2-50b59282f94f" providerId="AD" clId="Web-{F3BE4373-B9ED-3E83-35BF-5A380A3268E4}" dt="2020-12-02T22:38:37.921" v="323"/>
          <ac:spMkLst>
            <pc:docMk/>
            <pc:sldMk cId="2780283821" sldId="259"/>
            <ac:spMk id="19" creationId="{9822E561-F97C-4CBB-A9A6-A6BF6317BC84}"/>
          </ac:spMkLst>
        </pc:spChg>
        <pc:spChg chg="add">
          <ac:chgData name="Mahr, Andrew J" userId="S::amahr1@unh.newhaven.edu::0ded3c15-c9c9-4df8-b8b2-50b59282f94f" providerId="AD" clId="Web-{F3BE4373-B9ED-3E83-35BF-5A380A3268E4}" dt="2020-12-02T22:38:37.921" v="323"/>
          <ac:spMkLst>
            <pc:docMk/>
            <pc:sldMk cId="2780283821" sldId="259"/>
            <ac:spMk id="21" creationId="{B01B0E58-A5C8-4CDA-A2E0-35DF94E59857}"/>
          </ac:spMkLst>
        </pc:spChg>
        <pc:picChg chg="add mod ord">
          <ac:chgData name="Mahr, Andrew J" userId="S::amahr1@unh.newhaven.edu::0ded3c15-c9c9-4df8-b8b2-50b59282f94f" providerId="AD" clId="Web-{F3BE4373-B9ED-3E83-35BF-5A380A3268E4}" dt="2020-12-02T22:43:18.461" v="395" actId="1076"/>
          <ac:picMkLst>
            <pc:docMk/>
            <pc:sldMk cId="2780283821" sldId="259"/>
            <ac:picMk id="4" creationId="{8CDDAE8B-C846-4365-B084-FD6A5A01B766}"/>
          </ac:picMkLst>
        </pc:picChg>
      </pc:sldChg>
      <pc:sldChg chg="addSp delSp modSp new mod setBg setClrOvrMap">
        <pc:chgData name="Mahr, Andrew J" userId="S::amahr1@unh.newhaven.edu::0ded3c15-c9c9-4df8-b8b2-50b59282f94f" providerId="AD" clId="Web-{F3BE4373-B9ED-3E83-35BF-5A380A3268E4}" dt="2020-12-02T22:42:51.804" v="393" actId="1076"/>
        <pc:sldMkLst>
          <pc:docMk/>
          <pc:sldMk cId="1363553684" sldId="260"/>
        </pc:sldMkLst>
        <pc:spChg chg="mod">
          <ac:chgData name="Mahr, Andrew J" userId="S::amahr1@unh.newhaven.edu::0ded3c15-c9c9-4df8-b8b2-50b59282f94f" providerId="AD" clId="Web-{F3BE4373-B9ED-3E83-35BF-5A380A3268E4}" dt="2020-12-02T22:39:07.219" v="347"/>
          <ac:spMkLst>
            <pc:docMk/>
            <pc:sldMk cId="1363553684" sldId="260"/>
            <ac:spMk id="2" creationId="{BEB8B491-0E96-48CD-9F68-14275A0067A7}"/>
          </ac:spMkLst>
        </pc:spChg>
        <pc:spChg chg="del">
          <ac:chgData name="Mahr, Andrew J" userId="S::amahr1@unh.newhaven.edu::0ded3c15-c9c9-4df8-b8b2-50b59282f94f" providerId="AD" clId="Web-{F3BE4373-B9ED-3E83-35BF-5A380A3268E4}" dt="2020-12-02T22:38:52.359" v="343"/>
          <ac:spMkLst>
            <pc:docMk/>
            <pc:sldMk cId="1363553684" sldId="260"/>
            <ac:spMk id="3" creationId="{74E980FC-A0BE-42E5-A0DA-32A03AD57331}"/>
          </ac:spMkLst>
        </pc:spChg>
        <pc:spChg chg="add del">
          <ac:chgData name="Mahr, Andrew J" userId="S::amahr1@unh.newhaven.edu::0ded3c15-c9c9-4df8-b8b2-50b59282f94f" providerId="AD" clId="Web-{F3BE4373-B9ED-3E83-35BF-5A380A3268E4}" dt="2020-12-02T22:39:07.219" v="347"/>
          <ac:spMkLst>
            <pc:docMk/>
            <pc:sldMk cId="1363553684" sldId="260"/>
            <ac:spMk id="6" creationId="{DD651B61-325E-4E73-8445-38B0DE8AAAB6}"/>
          </ac:spMkLst>
        </pc:spChg>
        <pc:spChg chg="add del">
          <ac:chgData name="Mahr, Andrew J" userId="S::amahr1@unh.newhaven.edu::0ded3c15-c9c9-4df8-b8b2-50b59282f94f" providerId="AD" clId="Web-{F3BE4373-B9ED-3E83-35BF-5A380A3268E4}" dt="2020-12-02T22:39:07.219" v="347"/>
          <ac:spMkLst>
            <pc:docMk/>
            <pc:sldMk cId="1363553684" sldId="260"/>
            <ac:spMk id="7" creationId="{B42E5253-D3AC-4AC2-B766-8B34F13C2F5E}"/>
          </ac:spMkLst>
        </pc:spChg>
        <pc:spChg chg="add del">
          <ac:chgData name="Mahr, Andrew J" userId="S::amahr1@unh.newhaven.edu::0ded3c15-c9c9-4df8-b8b2-50b59282f94f" providerId="AD" clId="Web-{F3BE4373-B9ED-3E83-35BF-5A380A3268E4}" dt="2020-12-02T22:39:07.219" v="347"/>
          <ac:spMkLst>
            <pc:docMk/>
            <pc:sldMk cId="1363553684" sldId="260"/>
            <ac:spMk id="8" creationId="{10AE8D57-436A-4073-9A75-15BB5949F8B4}"/>
          </ac:spMkLst>
        </pc:spChg>
        <pc:spChg chg="add del">
          <ac:chgData name="Mahr, Andrew J" userId="S::amahr1@unh.newhaven.edu::0ded3c15-c9c9-4df8-b8b2-50b59282f94f" providerId="AD" clId="Web-{F3BE4373-B9ED-3E83-35BF-5A380A3268E4}" dt="2020-12-02T22:38:57.516" v="345"/>
          <ac:spMkLst>
            <pc:docMk/>
            <pc:sldMk cId="1363553684" sldId="260"/>
            <ac:spMk id="9" creationId="{DD651B61-325E-4E73-8445-38B0DE8AAAB6}"/>
          </ac:spMkLst>
        </pc:spChg>
        <pc:spChg chg="add del">
          <ac:chgData name="Mahr, Andrew J" userId="S::amahr1@unh.newhaven.edu::0ded3c15-c9c9-4df8-b8b2-50b59282f94f" providerId="AD" clId="Web-{F3BE4373-B9ED-3E83-35BF-5A380A3268E4}" dt="2020-12-02T22:39:07.219" v="347"/>
          <ac:spMkLst>
            <pc:docMk/>
            <pc:sldMk cId="1363553684" sldId="260"/>
            <ac:spMk id="10" creationId="{E2852671-8EB6-4EAF-8AF8-65CF3FD66456}"/>
          </ac:spMkLst>
        </pc:spChg>
        <pc:spChg chg="add del">
          <ac:chgData name="Mahr, Andrew J" userId="S::amahr1@unh.newhaven.edu::0ded3c15-c9c9-4df8-b8b2-50b59282f94f" providerId="AD" clId="Web-{F3BE4373-B9ED-3E83-35BF-5A380A3268E4}" dt="2020-12-02T22:38:57.516" v="345"/>
          <ac:spMkLst>
            <pc:docMk/>
            <pc:sldMk cId="1363553684" sldId="260"/>
            <ac:spMk id="11" creationId="{B42E5253-D3AC-4AC2-B766-8B34F13C2F5E}"/>
          </ac:spMkLst>
        </pc:spChg>
        <pc:spChg chg="add del">
          <ac:chgData name="Mahr, Andrew J" userId="S::amahr1@unh.newhaven.edu::0ded3c15-c9c9-4df8-b8b2-50b59282f94f" providerId="AD" clId="Web-{F3BE4373-B9ED-3E83-35BF-5A380A3268E4}" dt="2020-12-02T22:39:07.219" v="347"/>
          <ac:spMkLst>
            <pc:docMk/>
            <pc:sldMk cId="1363553684" sldId="260"/>
            <ac:spMk id="12" creationId="{26B4480E-B7FF-4481-890E-043A69AE6FE2}"/>
          </ac:spMkLst>
        </pc:spChg>
        <pc:spChg chg="add del">
          <ac:chgData name="Mahr, Andrew J" userId="S::amahr1@unh.newhaven.edu::0ded3c15-c9c9-4df8-b8b2-50b59282f94f" providerId="AD" clId="Web-{F3BE4373-B9ED-3E83-35BF-5A380A3268E4}" dt="2020-12-02T22:38:57.516" v="345"/>
          <ac:spMkLst>
            <pc:docMk/>
            <pc:sldMk cId="1363553684" sldId="260"/>
            <ac:spMk id="13" creationId="{10AE8D57-436A-4073-9A75-15BB5949F8B4}"/>
          </ac:spMkLst>
        </pc:spChg>
        <pc:spChg chg="add del">
          <ac:chgData name="Mahr, Andrew J" userId="S::amahr1@unh.newhaven.edu::0ded3c15-c9c9-4df8-b8b2-50b59282f94f" providerId="AD" clId="Web-{F3BE4373-B9ED-3E83-35BF-5A380A3268E4}" dt="2020-12-02T22:38:57.516" v="345"/>
          <ac:spMkLst>
            <pc:docMk/>
            <pc:sldMk cId="1363553684" sldId="260"/>
            <ac:spMk id="15" creationId="{E2852671-8EB6-4EAF-8AF8-65CF3FD66456}"/>
          </ac:spMkLst>
        </pc:spChg>
        <pc:spChg chg="add del">
          <ac:chgData name="Mahr, Andrew J" userId="S::amahr1@unh.newhaven.edu::0ded3c15-c9c9-4df8-b8b2-50b59282f94f" providerId="AD" clId="Web-{F3BE4373-B9ED-3E83-35BF-5A380A3268E4}" dt="2020-12-02T22:38:57.516" v="345"/>
          <ac:spMkLst>
            <pc:docMk/>
            <pc:sldMk cId="1363553684" sldId="260"/>
            <ac:spMk id="17" creationId="{F7207B7B-5C57-458C-BE38-95D2CD7655BB}"/>
          </ac:spMkLst>
        </pc:spChg>
        <pc:spChg chg="add del">
          <ac:chgData name="Mahr, Andrew J" userId="S::amahr1@unh.newhaven.edu::0ded3c15-c9c9-4df8-b8b2-50b59282f94f" providerId="AD" clId="Web-{F3BE4373-B9ED-3E83-35BF-5A380A3268E4}" dt="2020-12-02T22:38:57.516" v="345"/>
          <ac:spMkLst>
            <pc:docMk/>
            <pc:sldMk cId="1363553684" sldId="260"/>
            <ac:spMk id="19" creationId="{9822E561-F97C-4CBB-A9A6-A6BF6317BC84}"/>
          </ac:spMkLst>
        </pc:spChg>
        <pc:spChg chg="add del">
          <ac:chgData name="Mahr, Andrew J" userId="S::amahr1@unh.newhaven.edu::0ded3c15-c9c9-4df8-b8b2-50b59282f94f" providerId="AD" clId="Web-{F3BE4373-B9ED-3E83-35BF-5A380A3268E4}" dt="2020-12-02T22:38:57.516" v="345"/>
          <ac:spMkLst>
            <pc:docMk/>
            <pc:sldMk cId="1363553684" sldId="260"/>
            <ac:spMk id="21" creationId="{B01B0E58-A5C8-4CDA-A2E0-35DF94E59857}"/>
          </ac:spMkLst>
        </pc:spChg>
        <pc:spChg chg="add">
          <ac:chgData name="Mahr, Andrew J" userId="S::amahr1@unh.newhaven.edu::0ded3c15-c9c9-4df8-b8b2-50b59282f94f" providerId="AD" clId="Web-{F3BE4373-B9ED-3E83-35BF-5A380A3268E4}" dt="2020-12-02T22:39:07.219" v="347"/>
          <ac:spMkLst>
            <pc:docMk/>
            <pc:sldMk cId="1363553684" sldId="260"/>
            <ac:spMk id="25" creationId="{DD651B61-325E-4E73-8445-38B0DE8AAAB6}"/>
          </ac:spMkLst>
        </pc:spChg>
        <pc:spChg chg="add">
          <ac:chgData name="Mahr, Andrew J" userId="S::amahr1@unh.newhaven.edu::0ded3c15-c9c9-4df8-b8b2-50b59282f94f" providerId="AD" clId="Web-{F3BE4373-B9ED-3E83-35BF-5A380A3268E4}" dt="2020-12-02T22:39:07.219" v="347"/>
          <ac:spMkLst>
            <pc:docMk/>
            <pc:sldMk cId="1363553684" sldId="260"/>
            <ac:spMk id="27" creationId="{B42E5253-D3AC-4AC2-B766-8B34F13C2F5E}"/>
          </ac:spMkLst>
        </pc:spChg>
        <pc:spChg chg="add">
          <ac:chgData name="Mahr, Andrew J" userId="S::amahr1@unh.newhaven.edu::0ded3c15-c9c9-4df8-b8b2-50b59282f94f" providerId="AD" clId="Web-{F3BE4373-B9ED-3E83-35BF-5A380A3268E4}" dt="2020-12-02T22:39:07.219" v="347"/>
          <ac:spMkLst>
            <pc:docMk/>
            <pc:sldMk cId="1363553684" sldId="260"/>
            <ac:spMk id="29" creationId="{10AE8D57-436A-4073-9A75-15BB5949F8B4}"/>
          </ac:spMkLst>
        </pc:spChg>
        <pc:spChg chg="add">
          <ac:chgData name="Mahr, Andrew J" userId="S::amahr1@unh.newhaven.edu::0ded3c15-c9c9-4df8-b8b2-50b59282f94f" providerId="AD" clId="Web-{F3BE4373-B9ED-3E83-35BF-5A380A3268E4}" dt="2020-12-02T22:39:07.219" v="347"/>
          <ac:spMkLst>
            <pc:docMk/>
            <pc:sldMk cId="1363553684" sldId="260"/>
            <ac:spMk id="31" creationId="{E2852671-8EB6-4EAF-8AF8-65CF3FD66456}"/>
          </ac:spMkLst>
        </pc:spChg>
        <pc:spChg chg="add">
          <ac:chgData name="Mahr, Andrew J" userId="S::amahr1@unh.newhaven.edu::0ded3c15-c9c9-4df8-b8b2-50b59282f94f" providerId="AD" clId="Web-{F3BE4373-B9ED-3E83-35BF-5A380A3268E4}" dt="2020-12-02T22:39:07.219" v="347"/>
          <ac:spMkLst>
            <pc:docMk/>
            <pc:sldMk cId="1363553684" sldId="260"/>
            <ac:spMk id="33" creationId="{F7207B7B-5C57-458C-BE38-95D2CD7655BB}"/>
          </ac:spMkLst>
        </pc:spChg>
        <pc:spChg chg="add">
          <ac:chgData name="Mahr, Andrew J" userId="S::amahr1@unh.newhaven.edu::0ded3c15-c9c9-4df8-b8b2-50b59282f94f" providerId="AD" clId="Web-{F3BE4373-B9ED-3E83-35BF-5A380A3268E4}" dt="2020-12-02T22:39:07.219" v="347"/>
          <ac:spMkLst>
            <pc:docMk/>
            <pc:sldMk cId="1363553684" sldId="260"/>
            <ac:spMk id="35" creationId="{9822E561-F97C-4CBB-A9A6-A6BF6317BC84}"/>
          </ac:spMkLst>
        </pc:spChg>
        <pc:spChg chg="add">
          <ac:chgData name="Mahr, Andrew J" userId="S::amahr1@unh.newhaven.edu::0ded3c15-c9c9-4df8-b8b2-50b59282f94f" providerId="AD" clId="Web-{F3BE4373-B9ED-3E83-35BF-5A380A3268E4}" dt="2020-12-02T22:39:07.219" v="347"/>
          <ac:spMkLst>
            <pc:docMk/>
            <pc:sldMk cId="1363553684" sldId="260"/>
            <ac:spMk id="37" creationId="{B01B0E58-A5C8-4CDA-A2E0-35DF94E59857}"/>
          </ac:spMkLst>
        </pc:spChg>
        <pc:grpChg chg="add del">
          <ac:chgData name="Mahr, Andrew J" userId="S::amahr1@unh.newhaven.edu::0ded3c15-c9c9-4df8-b8b2-50b59282f94f" providerId="AD" clId="Web-{F3BE4373-B9ED-3E83-35BF-5A380A3268E4}" dt="2020-12-02T22:39:07.219" v="347"/>
          <ac:grpSpMkLst>
            <pc:docMk/>
            <pc:sldMk cId="1363553684" sldId="260"/>
            <ac:grpSpMk id="14" creationId="{79394E1F-0B5F-497D-B2A6-8383A2A54834}"/>
          </ac:grpSpMkLst>
        </pc:grpChg>
        <pc:picChg chg="add mod ord">
          <ac:chgData name="Mahr, Andrew J" userId="S::amahr1@unh.newhaven.edu::0ded3c15-c9c9-4df8-b8b2-50b59282f94f" providerId="AD" clId="Web-{F3BE4373-B9ED-3E83-35BF-5A380A3268E4}" dt="2020-12-02T22:42:51.804" v="393" actId="1076"/>
          <ac:picMkLst>
            <pc:docMk/>
            <pc:sldMk cId="1363553684" sldId="260"/>
            <ac:picMk id="4" creationId="{C0B4005A-5F6E-43C2-A6DC-188819CC7DFD}"/>
          </ac:picMkLst>
        </pc:picChg>
      </pc:sldChg>
      <pc:sldChg chg="addSp delSp modSp new mod ord setBg setClrOvrMap">
        <pc:chgData name="Mahr, Andrew J" userId="S::amahr1@unh.newhaven.edu::0ded3c15-c9c9-4df8-b8b2-50b59282f94f" providerId="AD" clId="Web-{F3BE4373-B9ED-3E83-35BF-5A380A3268E4}" dt="2020-12-02T22:47:42.359" v="421" actId="1076"/>
        <pc:sldMkLst>
          <pc:docMk/>
          <pc:sldMk cId="1880377020" sldId="261"/>
        </pc:sldMkLst>
        <pc:spChg chg="mod">
          <ac:chgData name="Mahr, Andrew J" userId="S::amahr1@unh.newhaven.edu::0ded3c15-c9c9-4df8-b8b2-50b59282f94f" providerId="AD" clId="Web-{F3BE4373-B9ED-3E83-35BF-5A380A3268E4}" dt="2020-12-02T22:47:26.562" v="419"/>
          <ac:spMkLst>
            <pc:docMk/>
            <pc:sldMk cId="1880377020" sldId="261"/>
            <ac:spMk id="2" creationId="{D4C89C91-C29E-4DA6-BDA7-ACAC5DC3DAA2}"/>
          </ac:spMkLst>
        </pc:spChg>
        <pc:spChg chg="del">
          <ac:chgData name="Mahr, Andrew J" userId="S::amahr1@unh.newhaven.edu::0ded3c15-c9c9-4df8-b8b2-50b59282f94f" providerId="AD" clId="Web-{F3BE4373-B9ED-3E83-35BF-5A380A3268E4}" dt="2020-12-02T22:47:14.343" v="418"/>
          <ac:spMkLst>
            <pc:docMk/>
            <pc:sldMk cId="1880377020" sldId="261"/>
            <ac:spMk id="3" creationId="{4E6EBF3E-C1FF-4299-807E-B8240C585141}"/>
          </ac:spMkLst>
        </pc:spChg>
        <pc:spChg chg="add">
          <ac:chgData name="Mahr, Andrew J" userId="S::amahr1@unh.newhaven.edu::0ded3c15-c9c9-4df8-b8b2-50b59282f94f" providerId="AD" clId="Web-{F3BE4373-B9ED-3E83-35BF-5A380A3268E4}" dt="2020-12-02T22:47:26.562" v="419"/>
          <ac:spMkLst>
            <pc:docMk/>
            <pc:sldMk cId="1880377020" sldId="261"/>
            <ac:spMk id="9" creationId="{DD651B61-325E-4E73-8445-38B0DE8AAAB6}"/>
          </ac:spMkLst>
        </pc:spChg>
        <pc:spChg chg="add">
          <ac:chgData name="Mahr, Andrew J" userId="S::amahr1@unh.newhaven.edu::0ded3c15-c9c9-4df8-b8b2-50b59282f94f" providerId="AD" clId="Web-{F3BE4373-B9ED-3E83-35BF-5A380A3268E4}" dt="2020-12-02T22:47:26.562" v="419"/>
          <ac:spMkLst>
            <pc:docMk/>
            <pc:sldMk cId="1880377020" sldId="261"/>
            <ac:spMk id="11" creationId="{B42E5253-D3AC-4AC2-B766-8B34F13C2F5E}"/>
          </ac:spMkLst>
        </pc:spChg>
        <pc:spChg chg="add">
          <ac:chgData name="Mahr, Andrew J" userId="S::amahr1@unh.newhaven.edu::0ded3c15-c9c9-4df8-b8b2-50b59282f94f" providerId="AD" clId="Web-{F3BE4373-B9ED-3E83-35BF-5A380A3268E4}" dt="2020-12-02T22:47:26.562" v="419"/>
          <ac:spMkLst>
            <pc:docMk/>
            <pc:sldMk cId="1880377020" sldId="261"/>
            <ac:spMk id="13" creationId="{10AE8D57-436A-4073-9A75-15BB5949F8B4}"/>
          </ac:spMkLst>
        </pc:spChg>
        <pc:spChg chg="add">
          <ac:chgData name="Mahr, Andrew J" userId="S::amahr1@unh.newhaven.edu::0ded3c15-c9c9-4df8-b8b2-50b59282f94f" providerId="AD" clId="Web-{F3BE4373-B9ED-3E83-35BF-5A380A3268E4}" dt="2020-12-02T22:47:26.562" v="419"/>
          <ac:spMkLst>
            <pc:docMk/>
            <pc:sldMk cId="1880377020" sldId="261"/>
            <ac:spMk id="15" creationId="{E2852671-8EB6-4EAF-8AF8-65CF3FD66456}"/>
          </ac:spMkLst>
        </pc:spChg>
        <pc:spChg chg="add">
          <ac:chgData name="Mahr, Andrew J" userId="S::amahr1@unh.newhaven.edu::0ded3c15-c9c9-4df8-b8b2-50b59282f94f" providerId="AD" clId="Web-{F3BE4373-B9ED-3E83-35BF-5A380A3268E4}" dt="2020-12-02T22:47:26.562" v="419"/>
          <ac:spMkLst>
            <pc:docMk/>
            <pc:sldMk cId="1880377020" sldId="261"/>
            <ac:spMk id="17" creationId="{F7207B7B-5C57-458C-BE38-95D2CD7655BB}"/>
          </ac:spMkLst>
        </pc:spChg>
        <pc:spChg chg="add">
          <ac:chgData name="Mahr, Andrew J" userId="S::amahr1@unh.newhaven.edu::0ded3c15-c9c9-4df8-b8b2-50b59282f94f" providerId="AD" clId="Web-{F3BE4373-B9ED-3E83-35BF-5A380A3268E4}" dt="2020-12-02T22:47:26.562" v="419"/>
          <ac:spMkLst>
            <pc:docMk/>
            <pc:sldMk cId="1880377020" sldId="261"/>
            <ac:spMk id="19" creationId="{9822E561-F97C-4CBB-A9A6-A6BF6317BC84}"/>
          </ac:spMkLst>
        </pc:spChg>
        <pc:spChg chg="add">
          <ac:chgData name="Mahr, Andrew J" userId="S::amahr1@unh.newhaven.edu::0ded3c15-c9c9-4df8-b8b2-50b59282f94f" providerId="AD" clId="Web-{F3BE4373-B9ED-3E83-35BF-5A380A3268E4}" dt="2020-12-02T22:47:26.562" v="419"/>
          <ac:spMkLst>
            <pc:docMk/>
            <pc:sldMk cId="1880377020" sldId="261"/>
            <ac:spMk id="21" creationId="{B01B0E58-A5C8-4CDA-A2E0-35DF94E59857}"/>
          </ac:spMkLst>
        </pc:spChg>
        <pc:picChg chg="add mod ord">
          <ac:chgData name="Mahr, Andrew J" userId="S::amahr1@unh.newhaven.edu::0ded3c15-c9c9-4df8-b8b2-50b59282f94f" providerId="AD" clId="Web-{F3BE4373-B9ED-3E83-35BF-5A380A3268E4}" dt="2020-12-02T22:47:42.359" v="421" actId="1076"/>
          <ac:picMkLst>
            <pc:docMk/>
            <pc:sldMk cId="1880377020" sldId="261"/>
            <ac:picMk id="4" creationId="{8E2FD06F-772F-42E2-A63F-09B63856C6CF}"/>
          </ac:picMkLst>
        </pc:picChg>
      </pc:sldChg>
      <pc:sldChg chg="addSp delSp modSp new mod setBg setClrOvrMap">
        <pc:chgData name="Mahr, Andrew J" userId="S::amahr1@unh.newhaven.edu::0ded3c15-c9c9-4df8-b8b2-50b59282f94f" providerId="AD" clId="Web-{F3BE4373-B9ED-3E83-35BF-5A380A3268E4}" dt="2020-12-02T22:48:59.471" v="457" actId="1076"/>
        <pc:sldMkLst>
          <pc:docMk/>
          <pc:sldMk cId="3108739179" sldId="262"/>
        </pc:sldMkLst>
        <pc:spChg chg="mod">
          <ac:chgData name="Mahr, Andrew J" userId="S::amahr1@unh.newhaven.edu::0ded3c15-c9c9-4df8-b8b2-50b59282f94f" providerId="AD" clId="Web-{F3BE4373-B9ED-3E83-35BF-5A380A3268E4}" dt="2020-12-02T22:48:16.923" v="452"/>
          <ac:spMkLst>
            <pc:docMk/>
            <pc:sldMk cId="3108739179" sldId="262"/>
            <ac:spMk id="2" creationId="{26ACF21F-52B7-4712-BA41-FBAFEB9755BC}"/>
          </ac:spMkLst>
        </pc:spChg>
        <pc:spChg chg="del">
          <ac:chgData name="Mahr, Andrew J" userId="S::amahr1@unh.newhaven.edu::0ded3c15-c9c9-4df8-b8b2-50b59282f94f" providerId="AD" clId="Web-{F3BE4373-B9ED-3E83-35BF-5A380A3268E4}" dt="2020-12-02T22:48:11.751" v="451"/>
          <ac:spMkLst>
            <pc:docMk/>
            <pc:sldMk cId="3108739179" sldId="262"/>
            <ac:spMk id="3" creationId="{1003C71A-C8D4-4604-8F56-63205D06A94F}"/>
          </ac:spMkLst>
        </pc:spChg>
        <pc:spChg chg="add">
          <ac:chgData name="Mahr, Andrew J" userId="S::amahr1@unh.newhaven.edu::0ded3c15-c9c9-4df8-b8b2-50b59282f94f" providerId="AD" clId="Web-{F3BE4373-B9ED-3E83-35BF-5A380A3268E4}" dt="2020-12-02T22:48:16.923" v="452"/>
          <ac:spMkLst>
            <pc:docMk/>
            <pc:sldMk cId="3108739179" sldId="262"/>
            <ac:spMk id="9" creationId="{DD651B61-325E-4E73-8445-38B0DE8AAAB6}"/>
          </ac:spMkLst>
        </pc:spChg>
        <pc:spChg chg="add">
          <ac:chgData name="Mahr, Andrew J" userId="S::amahr1@unh.newhaven.edu::0ded3c15-c9c9-4df8-b8b2-50b59282f94f" providerId="AD" clId="Web-{F3BE4373-B9ED-3E83-35BF-5A380A3268E4}" dt="2020-12-02T22:48:16.923" v="452"/>
          <ac:spMkLst>
            <pc:docMk/>
            <pc:sldMk cId="3108739179" sldId="262"/>
            <ac:spMk id="11" creationId="{B42E5253-D3AC-4AC2-B766-8B34F13C2F5E}"/>
          </ac:spMkLst>
        </pc:spChg>
        <pc:spChg chg="add">
          <ac:chgData name="Mahr, Andrew J" userId="S::amahr1@unh.newhaven.edu::0ded3c15-c9c9-4df8-b8b2-50b59282f94f" providerId="AD" clId="Web-{F3BE4373-B9ED-3E83-35BF-5A380A3268E4}" dt="2020-12-02T22:48:16.923" v="452"/>
          <ac:spMkLst>
            <pc:docMk/>
            <pc:sldMk cId="3108739179" sldId="262"/>
            <ac:spMk id="13" creationId="{10AE8D57-436A-4073-9A75-15BB5949F8B4}"/>
          </ac:spMkLst>
        </pc:spChg>
        <pc:spChg chg="add">
          <ac:chgData name="Mahr, Andrew J" userId="S::amahr1@unh.newhaven.edu::0ded3c15-c9c9-4df8-b8b2-50b59282f94f" providerId="AD" clId="Web-{F3BE4373-B9ED-3E83-35BF-5A380A3268E4}" dt="2020-12-02T22:48:16.923" v="452"/>
          <ac:spMkLst>
            <pc:docMk/>
            <pc:sldMk cId="3108739179" sldId="262"/>
            <ac:spMk id="15" creationId="{E2852671-8EB6-4EAF-8AF8-65CF3FD66456}"/>
          </ac:spMkLst>
        </pc:spChg>
        <pc:spChg chg="add">
          <ac:chgData name="Mahr, Andrew J" userId="S::amahr1@unh.newhaven.edu::0ded3c15-c9c9-4df8-b8b2-50b59282f94f" providerId="AD" clId="Web-{F3BE4373-B9ED-3E83-35BF-5A380A3268E4}" dt="2020-12-02T22:48:16.923" v="452"/>
          <ac:spMkLst>
            <pc:docMk/>
            <pc:sldMk cId="3108739179" sldId="262"/>
            <ac:spMk id="17" creationId="{F7207B7B-5C57-458C-BE38-95D2CD7655BB}"/>
          </ac:spMkLst>
        </pc:spChg>
        <pc:spChg chg="add">
          <ac:chgData name="Mahr, Andrew J" userId="S::amahr1@unh.newhaven.edu::0ded3c15-c9c9-4df8-b8b2-50b59282f94f" providerId="AD" clId="Web-{F3BE4373-B9ED-3E83-35BF-5A380A3268E4}" dt="2020-12-02T22:48:16.923" v="452"/>
          <ac:spMkLst>
            <pc:docMk/>
            <pc:sldMk cId="3108739179" sldId="262"/>
            <ac:spMk id="19" creationId="{9822E561-F97C-4CBB-A9A6-A6BF6317BC84}"/>
          </ac:spMkLst>
        </pc:spChg>
        <pc:spChg chg="add">
          <ac:chgData name="Mahr, Andrew J" userId="S::amahr1@unh.newhaven.edu::0ded3c15-c9c9-4df8-b8b2-50b59282f94f" providerId="AD" clId="Web-{F3BE4373-B9ED-3E83-35BF-5A380A3268E4}" dt="2020-12-02T22:48:16.923" v="452"/>
          <ac:spMkLst>
            <pc:docMk/>
            <pc:sldMk cId="3108739179" sldId="262"/>
            <ac:spMk id="21" creationId="{B01B0E58-A5C8-4CDA-A2E0-35DF94E59857}"/>
          </ac:spMkLst>
        </pc:spChg>
        <pc:picChg chg="add mod ord">
          <ac:chgData name="Mahr, Andrew J" userId="S::amahr1@unh.newhaven.edu::0ded3c15-c9c9-4df8-b8b2-50b59282f94f" providerId="AD" clId="Web-{F3BE4373-B9ED-3E83-35BF-5A380A3268E4}" dt="2020-12-02T22:48:59.471" v="457" actId="1076"/>
          <ac:picMkLst>
            <pc:docMk/>
            <pc:sldMk cId="3108739179" sldId="262"/>
            <ac:picMk id="4" creationId="{D9A31C1E-FB40-4D44-A977-058B706AC447}"/>
          </ac:picMkLst>
        </pc:picChg>
      </pc:sldChg>
      <pc:sldChg chg="modSp new">
        <pc:chgData name="Mahr, Andrew J" userId="S::amahr1@unh.newhaven.edu::0ded3c15-c9c9-4df8-b8b2-50b59282f94f" providerId="AD" clId="Web-{F3BE4373-B9ED-3E83-35BF-5A380A3268E4}" dt="2020-12-02T22:53:54.730" v="2120" actId="20577"/>
        <pc:sldMkLst>
          <pc:docMk/>
          <pc:sldMk cId="2762258409" sldId="263"/>
        </pc:sldMkLst>
        <pc:spChg chg="mod">
          <ac:chgData name="Mahr, Andrew J" userId="S::amahr1@unh.newhaven.edu::0ded3c15-c9c9-4df8-b8b2-50b59282f94f" providerId="AD" clId="Web-{F3BE4373-B9ED-3E83-35BF-5A380A3268E4}" dt="2020-12-02T22:49:48.691" v="584" actId="20577"/>
          <ac:spMkLst>
            <pc:docMk/>
            <pc:sldMk cId="2762258409" sldId="263"/>
            <ac:spMk id="2" creationId="{087CE508-F1C3-4C52-9F2A-CD8D2E64A2BC}"/>
          </ac:spMkLst>
        </pc:spChg>
        <pc:spChg chg="mod">
          <ac:chgData name="Mahr, Andrew J" userId="S::amahr1@unh.newhaven.edu::0ded3c15-c9c9-4df8-b8b2-50b59282f94f" providerId="AD" clId="Web-{F3BE4373-B9ED-3E83-35BF-5A380A3268E4}" dt="2020-12-02T22:53:54.730" v="2120" actId="20577"/>
          <ac:spMkLst>
            <pc:docMk/>
            <pc:sldMk cId="2762258409" sldId="263"/>
            <ac:spMk id="3" creationId="{331B09F0-4DA2-41BA-AE31-C30D18F8C58E}"/>
          </ac:spMkLst>
        </pc:spChg>
      </pc:sldChg>
      <pc:sldChg chg="addSp delSp modSp mod setBg setClrOvrMap">
        <pc:chgData name="Mahr, Andrew J" userId="S::amahr1@unh.newhaven.edu::0ded3c15-c9c9-4df8-b8b2-50b59282f94f" providerId="AD" clId="Web-{F3BE4373-B9ED-3E83-35BF-5A380A3268E4}" dt="2020-12-02T22:55:42.811" v="2132"/>
        <pc:sldMkLst>
          <pc:docMk/>
          <pc:sldMk cId="468671478" sldId="265"/>
        </pc:sldMkLst>
        <pc:spChg chg="mod">
          <ac:chgData name="Mahr, Andrew J" userId="S::amahr1@unh.newhaven.edu::0ded3c15-c9c9-4df8-b8b2-50b59282f94f" providerId="AD" clId="Web-{F3BE4373-B9ED-3E83-35BF-5A380A3268E4}" dt="2020-12-02T22:55:42.811" v="2132"/>
          <ac:spMkLst>
            <pc:docMk/>
            <pc:sldMk cId="468671478" sldId="265"/>
            <ac:spMk id="2" creationId="{EE91812E-DCBA-480C-B37E-D6FE56E1BFEC}"/>
          </ac:spMkLst>
        </pc:spChg>
        <pc:spChg chg="del">
          <ac:chgData name="Mahr, Andrew J" userId="S::amahr1@unh.newhaven.edu::0ded3c15-c9c9-4df8-b8b2-50b59282f94f" providerId="AD" clId="Web-{F3BE4373-B9ED-3E83-35BF-5A380A3268E4}" dt="2020-12-02T22:55:42.811" v="2132"/>
          <ac:spMkLst>
            <pc:docMk/>
            <pc:sldMk cId="468671478" sldId="265"/>
            <ac:spMk id="3" creationId="{020DAD27-B24E-401E-A0FB-00EF8B2E006B}"/>
          </ac:spMkLst>
        </pc:spChg>
        <pc:spChg chg="add">
          <ac:chgData name="Mahr, Andrew J" userId="S::amahr1@unh.newhaven.edu::0ded3c15-c9c9-4df8-b8b2-50b59282f94f" providerId="AD" clId="Web-{F3BE4373-B9ED-3E83-35BF-5A380A3268E4}" dt="2020-12-02T22:55:42.811" v="2132"/>
          <ac:spMkLst>
            <pc:docMk/>
            <pc:sldMk cId="468671478" sldId="265"/>
            <ac:spMk id="10" creationId="{DD651B61-325E-4E73-8445-38B0DE8AAAB6}"/>
          </ac:spMkLst>
        </pc:spChg>
        <pc:spChg chg="add">
          <ac:chgData name="Mahr, Andrew J" userId="S::amahr1@unh.newhaven.edu::0ded3c15-c9c9-4df8-b8b2-50b59282f94f" providerId="AD" clId="Web-{F3BE4373-B9ED-3E83-35BF-5A380A3268E4}" dt="2020-12-02T22:55:42.811" v="2132"/>
          <ac:spMkLst>
            <pc:docMk/>
            <pc:sldMk cId="468671478" sldId="265"/>
            <ac:spMk id="12" creationId="{B42E5253-D3AC-4AC2-B766-8B34F13C2F5E}"/>
          </ac:spMkLst>
        </pc:spChg>
        <pc:spChg chg="add">
          <ac:chgData name="Mahr, Andrew J" userId="S::amahr1@unh.newhaven.edu::0ded3c15-c9c9-4df8-b8b2-50b59282f94f" providerId="AD" clId="Web-{F3BE4373-B9ED-3E83-35BF-5A380A3268E4}" dt="2020-12-02T22:55:42.811" v="2132"/>
          <ac:spMkLst>
            <pc:docMk/>
            <pc:sldMk cId="468671478" sldId="265"/>
            <ac:spMk id="14" creationId="{10AE8D57-436A-4073-9A75-15BB5949F8B4}"/>
          </ac:spMkLst>
        </pc:spChg>
        <pc:spChg chg="add">
          <ac:chgData name="Mahr, Andrew J" userId="S::amahr1@unh.newhaven.edu::0ded3c15-c9c9-4df8-b8b2-50b59282f94f" providerId="AD" clId="Web-{F3BE4373-B9ED-3E83-35BF-5A380A3268E4}" dt="2020-12-02T22:55:42.811" v="2132"/>
          <ac:spMkLst>
            <pc:docMk/>
            <pc:sldMk cId="468671478" sldId="265"/>
            <ac:spMk id="16" creationId="{E2852671-8EB6-4EAF-8AF8-65CF3FD66456}"/>
          </ac:spMkLst>
        </pc:spChg>
        <pc:spChg chg="add">
          <ac:chgData name="Mahr, Andrew J" userId="S::amahr1@unh.newhaven.edu::0ded3c15-c9c9-4df8-b8b2-50b59282f94f" providerId="AD" clId="Web-{F3BE4373-B9ED-3E83-35BF-5A380A3268E4}" dt="2020-12-02T22:55:42.811" v="2132"/>
          <ac:spMkLst>
            <pc:docMk/>
            <pc:sldMk cId="468671478" sldId="265"/>
            <ac:spMk id="18" creationId="{F7207B7B-5C57-458C-BE38-95D2CD7655BB}"/>
          </ac:spMkLst>
        </pc:spChg>
        <pc:spChg chg="add">
          <ac:chgData name="Mahr, Andrew J" userId="S::amahr1@unh.newhaven.edu::0ded3c15-c9c9-4df8-b8b2-50b59282f94f" providerId="AD" clId="Web-{F3BE4373-B9ED-3E83-35BF-5A380A3268E4}" dt="2020-12-02T22:55:42.811" v="2132"/>
          <ac:spMkLst>
            <pc:docMk/>
            <pc:sldMk cId="468671478" sldId="265"/>
            <ac:spMk id="20" creationId="{9822E561-F97C-4CBB-A9A6-A6BF6317BC84}"/>
          </ac:spMkLst>
        </pc:spChg>
        <pc:spChg chg="add">
          <ac:chgData name="Mahr, Andrew J" userId="S::amahr1@unh.newhaven.edu::0ded3c15-c9c9-4df8-b8b2-50b59282f94f" providerId="AD" clId="Web-{F3BE4373-B9ED-3E83-35BF-5A380A3268E4}" dt="2020-12-02T22:55:42.811" v="2132"/>
          <ac:spMkLst>
            <pc:docMk/>
            <pc:sldMk cId="468671478" sldId="265"/>
            <ac:spMk id="22" creationId="{B01B0E58-A5C8-4CDA-A2E0-35DF94E59857}"/>
          </ac:spMkLst>
        </pc:spChg>
        <pc:picChg chg="add">
          <ac:chgData name="Mahr, Andrew J" userId="S::amahr1@unh.newhaven.edu::0ded3c15-c9c9-4df8-b8b2-50b59282f94f" providerId="AD" clId="Web-{F3BE4373-B9ED-3E83-35BF-5A380A3268E4}" dt="2020-12-02T22:55:42.811" v="2132"/>
          <ac:picMkLst>
            <pc:docMk/>
            <pc:sldMk cId="468671478" sldId="265"/>
            <ac:picMk id="7" creationId="{49F44C90-B806-4648-AF9B-2DCECEC3C6F7}"/>
          </ac:picMkLst>
        </pc:picChg>
      </pc:sldChg>
      <pc:sldChg chg="addSp delSp modSp new mod setBg">
        <pc:chgData name="Mahr, Andrew J" userId="S::amahr1@unh.newhaven.edu::0ded3c15-c9c9-4df8-b8b2-50b59282f94f" providerId="AD" clId="Web-{F3BE4373-B9ED-3E83-35BF-5A380A3268E4}" dt="2020-12-02T22:57:15.126" v="2190" actId="1076"/>
        <pc:sldMkLst>
          <pc:docMk/>
          <pc:sldMk cId="1725030698" sldId="266"/>
        </pc:sldMkLst>
        <pc:spChg chg="mod">
          <ac:chgData name="Mahr, Andrew J" userId="S::amahr1@unh.newhaven.edu::0ded3c15-c9c9-4df8-b8b2-50b59282f94f" providerId="AD" clId="Web-{F3BE4373-B9ED-3E83-35BF-5A380A3268E4}" dt="2020-12-02T22:57:10.626" v="2188" actId="1076"/>
          <ac:spMkLst>
            <pc:docMk/>
            <pc:sldMk cId="1725030698" sldId="266"/>
            <ac:spMk id="2" creationId="{999C8832-B9D0-49AB-956F-1D736791A38D}"/>
          </ac:spMkLst>
        </pc:spChg>
        <pc:spChg chg="del">
          <ac:chgData name="Mahr, Andrew J" userId="S::amahr1@unh.newhaven.edu::0ded3c15-c9c9-4df8-b8b2-50b59282f94f" providerId="AD" clId="Web-{F3BE4373-B9ED-3E83-35BF-5A380A3268E4}" dt="2020-12-02T22:56:21.125" v="2174"/>
          <ac:spMkLst>
            <pc:docMk/>
            <pc:sldMk cId="1725030698" sldId="266"/>
            <ac:spMk id="3" creationId="{0EA2A9BD-E8B4-42DB-AAB4-E41ED0CC9134}"/>
          </ac:spMkLst>
        </pc:spChg>
        <pc:spChg chg="add">
          <ac:chgData name="Mahr, Andrew J" userId="S::amahr1@unh.newhaven.edu::0ded3c15-c9c9-4df8-b8b2-50b59282f94f" providerId="AD" clId="Web-{F3BE4373-B9ED-3E83-35BF-5A380A3268E4}" dt="2020-12-02T22:56:46.719" v="2182"/>
          <ac:spMkLst>
            <pc:docMk/>
            <pc:sldMk cId="1725030698" sldId="266"/>
            <ac:spMk id="10" creationId="{77F2BB43-1E8B-40A7-9733-9AEE76BFE22A}"/>
          </ac:spMkLst>
        </pc:spChg>
        <pc:spChg chg="add">
          <ac:chgData name="Mahr, Andrew J" userId="S::amahr1@unh.newhaven.edu::0ded3c15-c9c9-4df8-b8b2-50b59282f94f" providerId="AD" clId="Web-{F3BE4373-B9ED-3E83-35BF-5A380A3268E4}" dt="2020-12-02T22:56:46.719" v="2182"/>
          <ac:spMkLst>
            <pc:docMk/>
            <pc:sldMk cId="1725030698" sldId="266"/>
            <ac:spMk id="12" creationId="{2F2499BD-C67D-4CD4-9747-4DCC7EF1FC2F}"/>
          </ac:spMkLst>
        </pc:spChg>
        <pc:spChg chg="add">
          <ac:chgData name="Mahr, Andrew J" userId="S::amahr1@unh.newhaven.edu::0ded3c15-c9c9-4df8-b8b2-50b59282f94f" providerId="AD" clId="Web-{F3BE4373-B9ED-3E83-35BF-5A380A3268E4}" dt="2020-12-02T22:56:46.719" v="2182"/>
          <ac:spMkLst>
            <pc:docMk/>
            <pc:sldMk cId="1725030698" sldId="266"/>
            <ac:spMk id="14" creationId="{80D02CAC-A533-4E24-84A6-B3171E16A274}"/>
          </ac:spMkLst>
        </pc:spChg>
        <pc:spChg chg="add">
          <ac:chgData name="Mahr, Andrew J" userId="S::amahr1@unh.newhaven.edu::0ded3c15-c9c9-4df8-b8b2-50b59282f94f" providerId="AD" clId="Web-{F3BE4373-B9ED-3E83-35BF-5A380A3268E4}" dt="2020-12-02T22:56:46.719" v="2182"/>
          <ac:spMkLst>
            <pc:docMk/>
            <pc:sldMk cId="1725030698" sldId="266"/>
            <ac:spMk id="16" creationId="{44DBAF48-B17B-4AA7-9E99-4EC0C9905827}"/>
          </ac:spMkLst>
        </pc:spChg>
        <pc:spChg chg="add">
          <ac:chgData name="Mahr, Andrew J" userId="S::amahr1@unh.newhaven.edu::0ded3c15-c9c9-4df8-b8b2-50b59282f94f" providerId="AD" clId="Web-{F3BE4373-B9ED-3E83-35BF-5A380A3268E4}" dt="2020-12-02T22:56:46.719" v="2182"/>
          <ac:spMkLst>
            <pc:docMk/>
            <pc:sldMk cId="1725030698" sldId="266"/>
            <ac:spMk id="18" creationId="{AED77F9C-225F-48F5-AAE9-58E262344376}"/>
          </ac:spMkLst>
        </pc:spChg>
        <pc:spChg chg="add">
          <ac:chgData name="Mahr, Andrew J" userId="S::amahr1@unh.newhaven.edu::0ded3c15-c9c9-4df8-b8b2-50b59282f94f" providerId="AD" clId="Web-{F3BE4373-B9ED-3E83-35BF-5A380A3268E4}" dt="2020-12-02T22:56:46.719" v="2182"/>
          <ac:spMkLst>
            <pc:docMk/>
            <pc:sldMk cId="1725030698" sldId="266"/>
            <ac:spMk id="20" creationId="{C3B951A0-477E-4D34-B2E5-B986D8043057}"/>
          </ac:spMkLst>
        </pc:spChg>
        <pc:spChg chg="add">
          <ac:chgData name="Mahr, Andrew J" userId="S::amahr1@unh.newhaven.edu::0ded3c15-c9c9-4df8-b8b2-50b59282f94f" providerId="AD" clId="Web-{F3BE4373-B9ED-3E83-35BF-5A380A3268E4}" dt="2020-12-02T22:56:46.719" v="2182"/>
          <ac:spMkLst>
            <pc:docMk/>
            <pc:sldMk cId="1725030698" sldId="266"/>
            <ac:spMk id="22" creationId="{68847C82-BEFE-4E06-B9FF-E382FA817F77}"/>
          </ac:spMkLst>
        </pc:spChg>
        <pc:spChg chg="add">
          <ac:chgData name="Mahr, Andrew J" userId="S::amahr1@unh.newhaven.edu::0ded3c15-c9c9-4df8-b8b2-50b59282f94f" providerId="AD" clId="Web-{F3BE4373-B9ED-3E83-35BF-5A380A3268E4}" dt="2020-12-02T22:56:46.719" v="2182"/>
          <ac:spMkLst>
            <pc:docMk/>
            <pc:sldMk cId="1725030698" sldId="266"/>
            <ac:spMk id="24" creationId="{E0BEE108-801A-44BD-8228-85634F52FB5A}"/>
          </ac:spMkLst>
        </pc:spChg>
        <pc:spChg chg="add">
          <ac:chgData name="Mahr, Andrew J" userId="S::amahr1@unh.newhaven.edu::0ded3c15-c9c9-4df8-b8b2-50b59282f94f" providerId="AD" clId="Web-{F3BE4373-B9ED-3E83-35BF-5A380A3268E4}" dt="2020-12-02T22:56:46.719" v="2182"/>
          <ac:spMkLst>
            <pc:docMk/>
            <pc:sldMk cId="1725030698" sldId="266"/>
            <ac:spMk id="26" creationId="{C1E852A1-9748-47A9-8914-CEB245CBA425}"/>
          </ac:spMkLst>
        </pc:spChg>
        <pc:picChg chg="add mod ord">
          <ac:chgData name="Mahr, Andrew J" userId="S::amahr1@unh.newhaven.edu::0ded3c15-c9c9-4df8-b8b2-50b59282f94f" providerId="AD" clId="Web-{F3BE4373-B9ED-3E83-35BF-5A380A3268E4}" dt="2020-12-02T22:57:12.751" v="2189" actId="1076"/>
          <ac:picMkLst>
            <pc:docMk/>
            <pc:sldMk cId="1725030698" sldId="266"/>
            <ac:picMk id="4" creationId="{0871E492-F0E2-4FAA-B2D2-624D96ADAC74}"/>
          </ac:picMkLst>
        </pc:picChg>
        <pc:picChg chg="add mod">
          <ac:chgData name="Mahr, Andrew J" userId="S::amahr1@unh.newhaven.edu::0ded3c15-c9c9-4df8-b8b2-50b59282f94f" providerId="AD" clId="Web-{F3BE4373-B9ED-3E83-35BF-5A380A3268E4}" dt="2020-12-02T22:57:15.126" v="2190" actId="1076"/>
          <ac:picMkLst>
            <pc:docMk/>
            <pc:sldMk cId="1725030698" sldId="266"/>
            <ac:picMk id="5" creationId="{E17DE52C-68E4-42F3-88DC-93E3DF217BA2}"/>
          </ac:picMkLst>
        </pc:picChg>
      </pc:sldChg>
      <pc:sldChg chg="addSp delSp modSp new">
        <pc:chgData name="Mahr, Andrew J" userId="S::amahr1@unh.newhaven.edu::0ded3c15-c9c9-4df8-b8b2-50b59282f94f" providerId="AD" clId="Web-{F3BE4373-B9ED-3E83-35BF-5A380A3268E4}" dt="2020-12-02T23:46:33.350" v="2337"/>
        <pc:sldMkLst>
          <pc:docMk/>
          <pc:sldMk cId="1149339485" sldId="267"/>
        </pc:sldMkLst>
        <pc:spChg chg="mod">
          <ac:chgData name="Mahr, Andrew J" userId="S::amahr1@unh.newhaven.edu::0ded3c15-c9c9-4df8-b8b2-50b59282f94f" providerId="AD" clId="Web-{F3BE4373-B9ED-3E83-35BF-5A380A3268E4}" dt="2020-12-02T23:05:43.516" v="2226" actId="20577"/>
          <ac:spMkLst>
            <pc:docMk/>
            <pc:sldMk cId="1149339485" sldId="267"/>
            <ac:spMk id="2" creationId="{65A6FEA2-00A1-48DC-A317-53752EBFA72B}"/>
          </ac:spMkLst>
        </pc:spChg>
        <pc:spChg chg="del">
          <ac:chgData name="Mahr, Andrew J" userId="S::amahr1@unh.newhaven.edu::0ded3c15-c9c9-4df8-b8b2-50b59282f94f" providerId="AD" clId="Web-{F3BE4373-B9ED-3E83-35BF-5A380A3268E4}" dt="2020-12-02T23:05:47.345" v="2228"/>
          <ac:spMkLst>
            <pc:docMk/>
            <pc:sldMk cId="1149339485" sldId="267"/>
            <ac:spMk id="3" creationId="{55F0E683-5AB9-452B-9131-1711344F8881}"/>
          </ac:spMkLst>
        </pc:spChg>
        <pc:picChg chg="add mod ord">
          <ac:chgData name="Mahr, Andrew J" userId="S::amahr1@unh.newhaven.edu::0ded3c15-c9c9-4df8-b8b2-50b59282f94f" providerId="AD" clId="Web-{F3BE4373-B9ED-3E83-35BF-5A380A3268E4}" dt="2020-12-02T23:06:20.486" v="2239" actId="1076"/>
          <ac:picMkLst>
            <pc:docMk/>
            <pc:sldMk cId="1149339485" sldId="267"/>
            <ac:picMk id="4" creationId="{EA63D6F2-8420-45F1-AA08-ECCB704DBC5D}"/>
          </ac:picMkLst>
        </pc:picChg>
        <pc:picChg chg="add del mod">
          <ac:chgData name="Mahr, Andrew J" userId="S::amahr1@unh.newhaven.edu::0ded3c15-c9c9-4df8-b8b2-50b59282f94f" providerId="AD" clId="Web-{F3BE4373-B9ED-3E83-35BF-5A380A3268E4}" dt="2020-12-02T23:46:33.350" v="2337"/>
          <ac:picMkLst>
            <pc:docMk/>
            <pc:sldMk cId="1149339485" sldId="267"/>
            <ac:picMk id="5" creationId="{3F60DC18-2EBE-40B2-97D2-5A4E8CAAC066}"/>
          </ac:picMkLst>
        </pc:picChg>
        <pc:picChg chg="add del mod">
          <ac:chgData name="Mahr, Andrew J" userId="S::amahr1@unh.newhaven.edu::0ded3c15-c9c9-4df8-b8b2-50b59282f94f" providerId="AD" clId="Web-{F3BE4373-B9ED-3E83-35BF-5A380A3268E4}" dt="2020-12-02T23:46:31.350" v="2336"/>
          <ac:picMkLst>
            <pc:docMk/>
            <pc:sldMk cId="1149339485" sldId="267"/>
            <ac:picMk id="6" creationId="{20B1CDEB-B660-4F59-AAC9-5CA02C7F7F9E}"/>
          </ac:picMkLst>
        </pc:picChg>
      </pc:sldChg>
      <pc:sldChg chg="addSp delSp modSp add replId">
        <pc:chgData name="Mahr, Andrew J" userId="S::amahr1@unh.newhaven.edu::0ded3c15-c9c9-4df8-b8b2-50b59282f94f" providerId="AD" clId="Web-{F3BE4373-B9ED-3E83-35BF-5A380A3268E4}" dt="2020-12-02T23:07:10.144" v="2260" actId="1076"/>
        <pc:sldMkLst>
          <pc:docMk/>
          <pc:sldMk cId="475387296" sldId="268"/>
        </pc:sldMkLst>
        <pc:spChg chg="add del mod">
          <ac:chgData name="Mahr, Andrew J" userId="S::amahr1@unh.newhaven.edu::0ded3c15-c9c9-4df8-b8b2-50b59282f94f" providerId="AD" clId="Web-{F3BE4373-B9ED-3E83-35BF-5A380A3268E4}" dt="2020-12-02T23:07:02.862" v="2255"/>
          <ac:spMkLst>
            <pc:docMk/>
            <pc:sldMk cId="475387296" sldId="268"/>
            <ac:spMk id="7" creationId="{7CD5EAB1-8C29-4F74-B752-3EF49B573821}"/>
          </ac:spMkLst>
        </pc:spChg>
        <pc:picChg chg="del">
          <ac:chgData name="Mahr, Andrew J" userId="S::amahr1@unh.newhaven.edu::0ded3c15-c9c9-4df8-b8b2-50b59282f94f" providerId="AD" clId="Web-{F3BE4373-B9ED-3E83-35BF-5A380A3268E4}" dt="2020-12-02T23:07:00.472" v="2254"/>
          <ac:picMkLst>
            <pc:docMk/>
            <pc:sldMk cId="475387296" sldId="268"/>
            <ac:picMk id="4" creationId="{EA63D6F2-8420-45F1-AA08-ECCB704DBC5D}"/>
          </ac:picMkLst>
        </pc:picChg>
        <pc:picChg chg="mod">
          <ac:chgData name="Mahr, Andrew J" userId="S::amahr1@unh.newhaven.edu::0ded3c15-c9c9-4df8-b8b2-50b59282f94f" providerId="AD" clId="Web-{F3BE4373-B9ED-3E83-35BF-5A380A3268E4}" dt="2020-12-02T23:07:10.144" v="2260" actId="1076"/>
          <ac:picMkLst>
            <pc:docMk/>
            <pc:sldMk cId="475387296" sldId="268"/>
            <ac:picMk id="5" creationId="{3F60DC18-2EBE-40B2-97D2-5A4E8CAAC066}"/>
          </ac:picMkLst>
        </pc:picChg>
        <pc:picChg chg="del">
          <ac:chgData name="Mahr, Andrew J" userId="S::amahr1@unh.newhaven.edu::0ded3c15-c9c9-4df8-b8b2-50b59282f94f" providerId="AD" clId="Web-{F3BE4373-B9ED-3E83-35BF-5A380A3268E4}" dt="2020-12-02T23:07:03.753" v="2256"/>
          <ac:picMkLst>
            <pc:docMk/>
            <pc:sldMk cId="475387296" sldId="268"/>
            <ac:picMk id="6" creationId="{20B1CDEB-B660-4F59-AAC9-5CA02C7F7F9E}"/>
          </ac:picMkLst>
        </pc:picChg>
      </pc:sldChg>
      <pc:sldChg chg="addSp delSp modSp add replId">
        <pc:chgData name="Mahr, Andrew J" userId="S::amahr1@unh.newhaven.edu::0ded3c15-c9c9-4df8-b8b2-50b59282f94f" providerId="AD" clId="Web-{F3BE4373-B9ED-3E83-35BF-5A380A3268E4}" dt="2020-12-02T23:07:18.925" v="2265" actId="14100"/>
        <pc:sldMkLst>
          <pc:docMk/>
          <pc:sldMk cId="586837029" sldId="269"/>
        </pc:sldMkLst>
        <pc:spChg chg="add del mod">
          <ac:chgData name="Mahr, Andrew J" userId="S::amahr1@unh.newhaven.edu::0ded3c15-c9c9-4df8-b8b2-50b59282f94f" providerId="AD" clId="Web-{F3BE4373-B9ED-3E83-35BF-5A380A3268E4}" dt="2020-12-02T23:06:33.955" v="2243"/>
          <ac:spMkLst>
            <pc:docMk/>
            <pc:sldMk cId="586837029" sldId="269"/>
            <ac:spMk id="7" creationId="{C2F5E763-E146-43DD-91E4-A97D1DE3BBC8}"/>
          </ac:spMkLst>
        </pc:spChg>
        <pc:picChg chg="del">
          <ac:chgData name="Mahr, Andrew J" userId="S::amahr1@unh.newhaven.edu::0ded3c15-c9c9-4df8-b8b2-50b59282f94f" providerId="AD" clId="Web-{F3BE4373-B9ED-3E83-35BF-5A380A3268E4}" dt="2020-12-02T23:06:30.815" v="2242"/>
          <ac:picMkLst>
            <pc:docMk/>
            <pc:sldMk cId="586837029" sldId="269"/>
            <ac:picMk id="4" creationId="{EA63D6F2-8420-45F1-AA08-ECCB704DBC5D}"/>
          </ac:picMkLst>
        </pc:picChg>
        <pc:picChg chg="del mod">
          <ac:chgData name="Mahr, Andrew J" userId="S::amahr1@unh.newhaven.edu::0ded3c15-c9c9-4df8-b8b2-50b59282f94f" providerId="AD" clId="Web-{F3BE4373-B9ED-3E83-35BF-5A380A3268E4}" dt="2020-12-02T23:07:12.035" v="2261"/>
          <ac:picMkLst>
            <pc:docMk/>
            <pc:sldMk cId="586837029" sldId="269"/>
            <ac:picMk id="5" creationId="{3F60DC18-2EBE-40B2-97D2-5A4E8CAAC066}"/>
          </ac:picMkLst>
        </pc:picChg>
        <pc:picChg chg="add del mod">
          <ac:chgData name="Mahr, Andrew J" userId="S::amahr1@unh.newhaven.edu::0ded3c15-c9c9-4df8-b8b2-50b59282f94f" providerId="AD" clId="Web-{F3BE4373-B9ED-3E83-35BF-5A380A3268E4}" dt="2020-12-02T23:07:18.925" v="2265" actId="14100"/>
          <ac:picMkLst>
            <pc:docMk/>
            <pc:sldMk cId="586837029" sldId="269"/>
            <ac:picMk id="6" creationId="{20B1CDEB-B660-4F59-AAC9-5CA02C7F7F9E}"/>
          </ac:picMkLst>
        </pc:picChg>
      </pc:sldChg>
      <pc:sldChg chg="addSp delSp modSp new">
        <pc:chgData name="Mahr, Andrew J" userId="S::amahr1@unh.newhaven.edu::0ded3c15-c9c9-4df8-b8b2-50b59282f94f" providerId="AD" clId="Web-{F3BE4373-B9ED-3E83-35BF-5A380A3268E4}" dt="2020-12-02T23:08:21.818" v="2335" actId="1076"/>
        <pc:sldMkLst>
          <pc:docMk/>
          <pc:sldMk cId="1846348515" sldId="270"/>
        </pc:sldMkLst>
        <pc:spChg chg="mod">
          <ac:chgData name="Mahr, Andrew J" userId="S::amahr1@unh.newhaven.edu::0ded3c15-c9c9-4df8-b8b2-50b59282f94f" providerId="AD" clId="Web-{F3BE4373-B9ED-3E83-35BF-5A380A3268E4}" dt="2020-12-02T23:07:54.333" v="2323" actId="20577"/>
          <ac:spMkLst>
            <pc:docMk/>
            <pc:sldMk cId="1846348515" sldId="270"/>
            <ac:spMk id="2" creationId="{62F58CED-67E5-4279-8C3C-2D3C97A96801}"/>
          </ac:spMkLst>
        </pc:spChg>
        <pc:spChg chg="del">
          <ac:chgData name="Mahr, Andrew J" userId="S::amahr1@unh.newhaven.edu::0ded3c15-c9c9-4df8-b8b2-50b59282f94f" providerId="AD" clId="Web-{F3BE4373-B9ED-3E83-35BF-5A380A3268E4}" dt="2020-12-02T23:07:54.473" v="2325"/>
          <ac:spMkLst>
            <pc:docMk/>
            <pc:sldMk cId="1846348515" sldId="270"/>
            <ac:spMk id="3" creationId="{06723955-F441-4A97-B4F4-2496E36AEFA4}"/>
          </ac:spMkLst>
        </pc:spChg>
        <pc:picChg chg="add mod ord">
          <ac:chgData name="Mahr, Andrew J" userId="S::amahr1@unh.newhaven.edu::0ded3c15-c9c9-4df8-b8b2-50b59282f94f" providerId="AD" clId="Web-{F3BE4373-B9ED-3E83-35BF-5A380A3268E4}" dt="2020-12-02T23:08:21.818" v="2335" actId="1076"/>
          <ac:picMkLst>
            <pc:docMk/>
            <pc:sldMk cId="1846348515" sldId="270"/>
            <ac:picMk id="4" creationId="{0CD9EFF2-6A27-4126-893A-1BA42287BE0E}"/>
          </ac:picMkLst>
        </pc:picChg>
      </pc:sldChg>
      <pc:sldChg chg="addSp delSp modSp new">
        <pc:chgData name="Mahr, Andrew J" userId="S::amahr1@unh.newhaven.edu::0ded3c15-c9c9-4df8-b8b2-50b59282f94f" providerId="AD" clId="Web-{F3BE4373-B9ED-3E83-35BF-5A380A3268E4}" dt="2020-12-02T23:08:14.755" v="2333" actId="1076"/>
        <pc:sldMkLst>
          <pc:docMk/>
          <pc:sldMk cId="1520344502" sldId="271"/>
        </pc:sldMkLst>
        <pc:spChg chg="mod">
          <ac:chgData name="Mahr, Andrew J" userId="S::amahr1@unh.newhaven.edu::0ded3c15-c9c9-4df8-b8b2-50b59282f94f" providerId="AD" clId="Web-{F3BE4373-B9ED-3E83-35BF-5A380A3268E4}" dt="2020-12-02T23:07:40.520" v="2307" actId="20577"/>
          <ac:spMkLst>
            <pc:docMk/>
            <pc:sldMk cId="1520344502" sldId="271"/>
            <ac:spMk id="2" creationId="{A2F4A765-2C33-461E-93CD-1F253A4D93CE}"/>
          </ac:spMkLst>
        </pc:spChg>
        <pc:spChg chg="del">
          <ac:chgData name="Mahr, Andrew J" userId="S::amahr1@unh.newhaven.edu::0ded3c15-c9c9-4df8-b8b2-50b59282f94f" providerId="AD" clId="Web-{F3BE4373-B9ED-3E83-35BF-5A380A3268E4}" dt="2020-12-02T23:08:03.317" v="2326"/>
          <ac:spMkLst>
            <pc:docMk/>
            <pc:sldMk cId="1520344502" sldId="271"/>
            <ac:spMk id="3" creationId="{AA1EC990-40B9-4EF7-8375-5597C4E306FC}"/>
          </ac:spMkLst>
        </pc:spChg>
        <pc:picChg chg="add mod">
          <ac:chgData name="Mahr, Andrew J" userId="S::amahr1@unh.newhaven.edu::0ded3c15-c9c9-4df8-b8b2-50b59282f94f" providerId="AD" clId="Web-{F3BE4373-B9ED-3E83-35BF-5A380A3268E4}" dt="2020-12-02T23:08:14.755" v="2333" actId="1076"/>
          <ac:picMkLst>
            <pc:docMk/>
            <pc:sldMk cId="1520344502" sldId="271"/>
            <ac:picMk id="4" creationId="{96A401CE-22B3-4C05-A160-B830FE0C7A7D}"/>
          </ac:picMkLst>
        </pc:picChg>
      </pc:sldChg>
    </pc:docChg>
  </pc:docChgLst>
  <pc:docChgLst>
    <pc:chgData name="Manfredi, Andrew P" userId="S::amanf1@unh.newhaven.edu::9d2af735-c49a-4d3b-8535-4ec80481f578" providerId="AD" clId="Web-{344B209C-75C6-BE94-E372-A957EA97F6DA}"/>
    <pc:docChg chg="modSld">
      <pc:chgData name="Manfredi, Andrew P" userId="S::amanf1@unh.newhaven.edu::9d2af735-c49a-4d3b-8535-4ec80481f578" providerId="AD" clId="Web-{344B209C-75C6-BE94-E372-A957EA97F6DA}" dt="2020-12-03T15:23:43.745" v="58" actId="20577"/>
      <pc:docMkLst>
        <pc:docMk/>
      </pc:docMkLst>
      <pc:sldChg chg="addSp delSp modSp">
        <pc:chgData name="Manfredi, Andrew P" userId="S::amanf1@unh.newhaven.edu::9d2af735-c49a-4d3b-8535-4ec80481f578" providerId="AD" clId="Web-{344B209C-75C6-BE94-E372-A957EA97F6DA}" dt="2020-12-03T15:23:43.745" v="57" actId="20577"/>
        <pc:sldMkLst>
          <pc:docMk/>
          <pc:sldMk cId="109857222" sldId="256"/>
        </pc:sldMkLst>
        <pc:spChg chg="mod">
          <ac:chgData name="Manfredi, Andrew P" userId="S::amanf1@unh.newhaven.edu::9d2af735-c49a-4d3b-8535-4ec80481f578" providerId="AD" clId="Web-{344B209C-75C6-BE94-E372-A957EA97F6DA}" dt="2020-12-03T15:23:43.745" v="57" actId="20577"/>
          <ac:spMkLst>
            <pc:docMk/>
            <pc:sldMk cId="109857222" sldId="256"/>
            <ac:spMk id="3" creationId="{00000000-0000-0000-0000-000000000000}"/>
          </ac:spMkLst>
        </pc:spChg>
        <pc:picChg chg="del">
          <ac:chgData name="Manfredi, Andrew P" userId="S::amanf1@unh.newhaven.edu::9d2af735-c49a-4d3b-8535-4ec80481f578" providerId="AD" clId="Web-{344B209C-75C6-BE94-E372-A957EA97F6DA}" dt="2020-12-02T23:26:58.976" v="42"/>
          <ac:picMkLst>
            <pc:docMk/>
            <pc:sldMk cId="109857222" sldId="256"/>
            <ac:picMk id="4" creationId="{EBCA773C-D411-476A-B498-1A7273F36F32}"/>
          </ac:picMkLst>
        </pc:picChg>
        <pc:picChg chg="add del mod">
          <ac:chgData name="Manfredi, Andrew P" userId="S::amanf1@unh.newhaven.edu::9d2af735-c49a-4d3b-8535-4ec80481f578" providerId="AD" clId="Web-{344B209C-75C6-BE94-E372-A957EA97F6DA}" dt="2020-12-02T23:25:01.017" v="39"/>
          <ac:picMkLst>
            <pc:docMk/>
            <pc:sldMk cId="109857222" sldId="256"/>
            <ac:picMk id="5" creationId="{C42368EB-13A6-4011-BA66-5B4199DBC12E}"/>
          </ac:picMkLst>
        </pc:picChg>
        <pc:picChg chg="add del mod">
          <ac:chgData name="Manfredi, Andrew P" userId="S::amanf1@unh.newhaven.edu::9d2af735-c49a-4d3b-8535-4ec80481f578" providerId="AD" clId="Web-{344B209C-75C6-BE94-E372-A957EA97F6DA}" dt="2020-12-02T23:25:27.909" v="41"/>
          <ac:picMkLst>
            <pc:docMk/>
            <pc:sldMk cId="109857222" sldId="256"/>
            <ac:picMk id="6" creationId="{84A34BA7-ECB5-44F5-B792-EF4D48AB1A5C}"/>
          </ac:picMkLst>
        </pc:picChg>
        <pc:picChg chg="add mod">
          <ac:chgData name="Manfredi, Andrew P" userId="S::amanf1@unh.newhaven.edu::9d2af735-c49a-4d3b-8535-4ec80481f578" providerId="AD" clId="Web-{344B209C-75C6-BE94-E372-A957EA97F6DA}" dt="2020-12-02T23:28:33.779" v="54" actId="14100"/>
          <ac:picMkLst>
            <pc:docMk/>
            <pc:sldMk cId="109857222" sldId="256"/>
            <ac:picMk id="7" creationId="{07D21D08-09F7-4175-8202-14F05A3F9293}"/>
          </ac:picMkLst>
        </pc:picChg>
      </pc:sldChg>
      <pc:sldChg chg="addSp delSp modSp">
        <pc:chgData name="Manfredi, Andrew P" userId="S::amanf1@unh.newhaven.edu::9d2af735-c49a-4d3b-8535-4ec80481f578" providerId="AD" clId="Web-{344B209C-75C6-BE94-E372-A957EA97F6DA}" dt="2020-12-02T23:17:46.055" v="22"/>
        <pc:sldMkLst>
          <pc:docMk/>
          <pc:sldMk cId="4175302251" sldId="257"/>
        </pc:sldMkLst>
        <pc:spChg chg="mod">
          <ac:chgData name="Manfredi, Andrew P" userId="S::amanf1@unh.newhaven.edu::9d2af735-c49a-4d3b-8535-4ec80481f578" providerId="AD" clId="Web-{344B209C-75C6-BE94-E372-A957EA97F6DA}" dt="2020-12-02T22:43:18.446" v="8" actId="20577"/>
          <ac:spMkLst>
            <pc:docMk/>
            <pc:sldMk cId="4175302251" sldId="257"/>
            <ac:spMk id="3" creationId="{1064AC07-1446-4BD9-88CA-1EEE6FF6A314}"/>
          </ac:spMkLst>
        </pc:spChg>
        <pc:picChg chg="add del mod">
          <ac:chgData name="Manfredi, Andrew P" userId="S::amanf1@unh.newhaven.edu::9d2af735-c49a-4d3b-8535-4ec80481f578" providerId="AD" clId="Web-{344B209C-75C6-BE94-E372-A957EA97F6DA}" dt="2020-12-02T23:13:31.166" v="13"/>
          <ac:picMkLst>
            <pc:docMk/>
            <pc:sldMk cId="4175302251" sldId="257"/>
            <ac:picMk id="4" creationId="{42967AB7-5C33-43C5-B109-33A6CA2207CA}"/>
          </ac:picMkLst>
        </pc:picChg>
        <pc:picChg chg="add del mod">
          <ac:chgData name="Manfredi, Andrew P" userId="S::amanf1@unh.newhaven.edu::9d2af735-c49a-4d3b-8535-4ec80481f578" providerId="AD" clId="Web-{344B209C-75C6-BE94-E372-A957EA97F6DA}" dt="2020-12-02T23:14:10.824" v="20"/>
          <ac:picMkLst>
            <pc:docMk/>
            <pc:sldMk cId="4175302251" sldId="257"/>
            <ac:picMk id="5" creationId="{6EF106B3-193E-44EC-9CB1-36EDD2A45656}"/>
          </ac:picMkLst>
        </pc:picChg>
        <pc:picChg chg="add del mod">
          <ac:chgData name="Manfredi, Andrew P" userId="S::amanf1@unh.newhaven.edu::9d2af735-c49a-4d3b-8535-4ec80481f578" providerId="AD" clId="Web-{344B209C-75C6-BE94-E372-A957EA97F6DA}" dt="2020-12-02T23:17:46.055" v="22"/>
          <ac:picMkLst>
            <pc:docMk/>
            <pc:sldMk cId="4175302251" sldId="257"/>
            <ac:picMk id="6" creationId="{AEFC02A6-9E4F-4028-9A5F-B3BB6C51C6FE}"/>
          </ac:picMkLst>
        </pc:picChg>
      </pc:sldChg>
    </pc:docChg>
  </pc:docChgLst>
  <pc:docChgLst>
    <pc:chgData name="Atilho, Steven M" userId="S::satil1@unh.newhaven.edu::5de6bc2a-1001-4c30-b08b-5319912b1492" providerId="AD" clId="Web-{B6581B1E-9E54-4EC2-B1A8-193E59530DAD}"/>
    <pc:docChg chg="addSld modSld addMainMaster delMainMaster">
      <pc:chgData name="Atilho, Steven M" userId="S::satil1@unh.newhaven.edu::5de6bc2a-1001-4c30-b08b-5319912b1492" providerId="AD" clId="Web-{B6581B1E-9E54-4EC2-B1A8-193E59530DAD}" dt="2020-11-24T16:50:22.246" v="71"/>
      <pc:docMkLst>
        <pc:docMk/>
      </pc:docMkLst>
      <pc:sldChg chg="addSp delSp modSp mod setBg modClrScheme setClrOvrMap chgLayout">
        <pc:chgData name="Atilho, Steven M" userId="S::satil1@unh.newhaven.edu::5de6bc2a-1001-4c30-b08b-5319912b1492" providerId="AD" clId="Web-{B6581B1E-9E54-4EC2-B1A8-193E59530DAD}" dt="2020-11-24T16:50:22.246" v="71"/>
        <pc:sldMkLst>
          <pc:docMk/>
          <pc:sldMk cId="109857222" sldId="256"/>
        </pc:sldMkLst>
        <pc:spChg chg="mod">
          <ac:chgData name="Atilho, Steven M" userId="S::satil1@unh.newhaven.edu::5de6bc2a-1001-4c30-b08b-5319912b1492" providerId="AD" clId="Web-{B6581B1E-9E54-4EC2-B1A8-193E59530DAD}" dt="2020-11-24T16:50:22.246" v="7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tilho, Steven M" userId="S::satil1@unh.newhaven.edu::5de6bc2a-1001-4c30-b08b-5319912b1492" providerId="AD" clId="Web-{B6581B1E-9E54-4EC2-B1A8-193E59530DAD}" dt="2020-11-24T16:50:22.246" v="71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tilho, Steven M" userId="S::satil1@unh.newhaven.edu::5de6bc2a-1001-4c30-b08b-5319912b1492" providerId="AD" clId="Web-{B6581B1E-9E54-4EC2-B1A8-193E59530DAD}" dt="2020-11-24T16:50:22.246" v="71"/>
          <ac:spMkLst>
            <pc:docMk/>
            <pc:sldMk cId="109857222" sldId="256"/>
            <ac:spMk id="9" creationId="{C1FA8F66-3B85-411D-A2A6-A50DF3026D9A}"/>
          </ac:spMkLst>
        </pc:spChg>
        <pc:spChg chg="add del">
          <ac:chgData name="Atilho, Steven M" userId="S::satil1@unh.newhaven.edu::5de6bc2a-1001-4c30-b08b-5319912b1492" providerId="AD" clId="Web-{B6581B1E-9E54-4EC2-B1A8-193E59530DAD}" dt="2020-11-24T16:50:22.246" v="71"/>
          <ac:spMkLst>
            <pc:docMk/>
            <pc:sldMk cId="109857222" sldId="256"/>
            <ac:spMk id="11" creationId="{4179E790-E691-4202-B7FA-62924FC8D195}"/>
          </ac:spMkLst>
        </pc:spChg>
        <pc:spChg chg="add del">
          <ac:chgData name="Atilho, Steven M" userId="S::satil1@unh.newhaven.edu::5de6bc2a-1001-4c30-b08b-5319912b1492" providerId="AD" clId="Web-{B6581B1E-9E54-4EC2-B1A8-193E59530DAD}" dt="2020-11-24T16:50:22.246" v="71"/>
          <ac:spMkLst>
            <pc:docMk/>
            <pc:sldMk cId="109857222" sldId="256"/>
            <ac:spMk id="13" creationId="{065EE0A0-4DA6-4AA2-A475-14DB03C55AFA}"/>
          </ac:spMkLst>
        </pc:spChg>
        <pc:spChg chg="add">
          <ac:chgData name="Atilho, Steven M" userId="S::satil1@unh.newhaven.edu::5de6bc2a-1001-4c30-b08b-5319912b1492" providerId="AD" clId="Web-{B6581B1E-9E54-4EC2-B1A8-193E59530DAD}" dt="2020-11-24T16:50:22.246" v="71"/>
          <ac:spMkLst>
            <pc:docMk/>
            <pc:sldMk cId="109857222" sldId="256"/>
            <ac:spMk id="18" creationId="{E08D4B6A-8113-4DFB-B82E-B60CAC8E0A50}"/>
          </ac:spMkLst>
        </pc:spChg>
        <pc:spChg chg="add">
          <ac:chgData name="Atilho, Steven M" userId="S::satil1@unh.newhaven.edu::5de6bc2a-1001-4c30-b08b-5319912b1492" providerId="AD" clId="Web-{B6581B1E-9E54-4EC2-B1A8-193E59530DAD}" dt="2020-11-24T16:50:22.246" v="71"/>
          <ac:spMkLst>
            <pc:docMk/>
            <pc:sldMk cId="109857222" sldId="256"/>
            <ac:spMk id="20" creationId="{9822E561-F97C-4CBB-A9A6-A6BF6317BC84}"/>
          </ac:spMkLst>
        </pc:spChg>
        <pc:spChg chg="add">
          <ac:chgData name="Atilho, Steven M" userId="S::satil1@unh.newhaven.edu::5de6bc2a-1001-4c30-b08b-5319912b1492" providerId="AD" clId="Web-{B6581B1E-9E54-4EC2-B1A8-193E59530DAD}" dt="2020-11-24T16:50:22.246" v="71"/>
          <ac:spMkLst>
            <pc:docMk/>
            <pc:sldMk cId="109857222" sldId="256"/>
            <ac:spMk id="22" creationId="{B01B0E58-A5C8-4CDA-A2E0-35DF94E59857}"/>
          </ac:spMkLst>
        </pc:spChg>
        <pc:picChg chg="add mod ord">
          <ac:chgData name="Atilho, Steven M" userId="S::satil1@unh.newhaven.edu::5de6bc2a-1001-4c30-b08b-5319912b1492" providerId="AD" clId="Web-{B6581B1E-9E54-4EC2-B1A8-193E59530DAD}" dt="2020-11-24T16:50:22.246" v="71"/>
          <ac:picMkLst>
            <pc:docMk/>
            <pc:sldMk cId="109857222" sldId="256"/>
            <ac:picMk id="4" creationId="{EBCA773C-D411-476A-B498-1A7273F36F32}"/>
          </ac:picMkLst>
        </pc:picChg>
      </pc:sldChg>
      <pc:sldChg chg="new">
        <pc:chgData name="Atilho, Steven M" userId="S::satil1@unh.newhaven.edu::5de6bc2a-1001-4c30-b08b-5319912b1492" providerId="AD" clId="Web-{B6581B1E-9E54-4EC2-B1A8-193E59530DAD}" dt="2020-11-24T16:50:17.074" v="70"/>
        <pc:sldMkLst>
          <pc:docMk/>
          <pc:sldMk cId="4175302251" sldId="257"/>
        </pc:sldMkLst>
      </pc:sldChg>
      <pc:sldMasterChg chg="del delSldLayout">
        <pc:chgData name="Atilho, Steven M" userId="S::satil1@unh.newhaven.edu::5de6bc2a-1001-4c30-b08b-5319912b1492" providerId="AD" clId="Web-{B6581B1E-9E54-4EC2-B1A8-193E59530DAD}" dt="2020-11-24T16:50:08.496" v="69"/>
        <pc:sldMasterMkLst>
          <pc:docMk/>
          <pc:sldMasterMk cId="2460954070" sldId="2147483660"/>
        </pc:sldMasterMkLst>
        <pc:sldLayoutChg chg="del">
          <pc:chgData name="Atilho, Steven M" userId="S::satil1@unh.newhaven.edu::5de6bc2a-1001-4c30-b08b-5319912b1492" providerId="AD" clId="Web-{B6581B1E-9E54-4EC2-B1A8-193E59530DAD}" dt="2020-11-24T16:50:08.496" v="69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tilho, Steven M" userId="S::satil1@unh.newhaven.edu::5de6bc2a-1001-4c30-b08b-5319912b1492" providerId="AD" clId="Web-{B6581B1E-9E54-4EC2-B1A8-193E59530DAD}" dt="2020-11-24T16:50:08.496" v="69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tilho, Steven M" userId="S::satil1@unh.newhaven.edu::5de6bc2a-1001-4c30-b08b-5319912b1492" providerId="AD" clId="Web-{B6581B1E-9E54-4EC2-B1A8-193E59530DAD}" dt="2020-11-24T16:50:08.496" v="69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tilho, Steven M" userId="S::satil1@unh.newhaven.edu::5de6bc2a-1001-4c30-b08b-5319912b1492" providerId="AD" clId="Web-{B6581B1E-9E54-4EC2-B1A8-193E59530DAD}" dt="2020-11-24T16:50:08.496" v="69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tilho, Steven M" userId="S::satil1@unh.newhaven.edu::5de6bc2a-1001-4c30-b08b-5319912b1492" providerId="AD" clId="Web-{B6581B1E-9E54-4EC2-B1A8-193E59530DAD}" dt="2020-11-24T16:50:08.496" v="69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tilho, Steven M" userId="S::satil1@unh.newhaven.edu::5de6bc2a-1001-4c30-b08b-5319912b1492" providerId="AD" clId="Web-{B6581B1E-9E54-4EC2-B1A8-193E59530DAD}" dt="2020-11-24T16:50:08.496" v="69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tilho, Steven M" userId="S::satil1@unh.newhaven.edu::5de6bc2a-1001-4c30-b08b-5319912b1492" providerId="AD" clId="Web-{B6581B1E-9E54-4EC2-B1A8-193E59530DAD}" dt="2020-11-24T16:50:08.496" v="69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tilho, Steven M" userId="S::satil1@unh.newhaven.edu::5de6bc2a-1001-4c30-b08b-5319912b1492" providerId="AD" clId="Web-{B6581B1E-9E54-4EC2-B1A8-193E59530DAD}" dt="2020-11-24T16:50:08.496" v="69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tilho, Steven M" userId="S::satil1@unh.newhaven.edu::5de6bc2a-1001-4c30-b08b-5319912b1492" providerId="AD" clId="Web-{B6581B1E-9E54-4EC2-B1A8-193E59530DAD}" dt="2020-11-24T16:50:08.496" v="69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tilho, Steven M" userId="S::satil1@unh.newhaven.edu::5de6bc2a-1001-4c30-b08b-5319912b1492" providerId="AD" clId="Web-{B6581B1E-9E54-4EC2-B1A8-193E59530DAD}" dt="2020-11-24T16:50:08.496" v="69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tilho, Steven M" userId="S::satil1@unh.newhaven.edu::5de6bc2a-1001-4c30-b08b-5319912b1492" providerId="AD" clId="Web-{B6581B1E-9E54-4EC2-B1A8-193E59530DAD}" dt="2020-11-24T16:50:08.496" v="69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replId addSldLayout">
        <pc:chgData name="Atilho, Steven M" userId="S::satil1@unh.newhaven.edu::5de6bc2a-1001-4c30-b08b-5319912b1492" providerId="AD" clId="Web-{B6581B1E-9E54-4EC2-B1A8-193E59530DAD}" dt="2020-11-24T16:50:08.496" v="69"/>
        <pc:sldMasterMkLst>
          <pc:docMk/>
          <pc:sldMasterMk cId="72490987" sldId="2147483672"/>
        </pc:sldMasterMkLst>
        <pc:sldLayoutChg chg="add">
          <pc:chgData name="Atilho, Steven M" userId="S::satil1@unh.newhaven.edu::5de6bc2a-1001-4c30-b08b-5319912b1492" providerId="AD" clId="Web-{B6581B1E-9E54-4EC2-B1A8-193E59530DAD}" dt="2020-11-24T16:50:08.496" v="69"/>
          <pc:sldLayoutMkLst>
            <pc:docMk/>
            <pc:sldMasterMk cId="72490987" sldId="2147483672"/>
            <pc:sldLayoutMk cId="3561693951" sldId="2147483673"/>
          </pc:sldLayoutMkLst>
        </pc:sldLayoutChg>
        <pc:sldLayoutChg chg="add replId">
          <pc:chgData name="Atilho, Steven M" userId="S::satil1@unh.newhaven.edu::5de6bc2a-1001-4c30-b08b-5319912b1492" providerId="AD" clId="Web-{B6581B1E-9E54-4EC2-B1A8-193E59530DAD}" dt="2020-11-24T16:50:08.496" v="69"/>
          <pc:sldLayoutMkLst>
            <pc:docMk/>
            <pc:sldMasterMk cId="72490987" sldId="2147483672"/>
            <pc:sldLayoutMk cId="2816752895" sldId="2147483674"/>
          </pc:sldLayoutMkLst>
        </pc:sldLayoutChg>
        <pc:sldLayoutChg chg="add replId">
          <pc:chgData name="Atilho, Steven M" userId="S::satil1@unh.newhaven.edu::5de6bc2a-1001-4c30-b08b-5319912b1492" providerId="AD" clId="Web-{B6581B1E-9E54-4EC2-B1A8-193E59530DAD}" dt="2020-11-24T16:50:08.496" v="69"/>
          <pc:sldLayoutMkLst>
            <pc:docMk/>
            <pc:sldMasterMk cId="72490987" sldId="2147483672"/>
            <pc:sldLayoutMk cId="2636916209" sldId="2147483675"/>
          </pc:sldLayoutMkLst>
        </pc:sldLayoutChg>
        <pc:sldLayoutChg chg="add replId">
          <pc:chgData name="Atilho, Steven M" userId="S::satil1@unh.newhaven.edu::5de6bc2a-1001-4c30-b08b-5319912b1492" providerId="AD" clId="Web-{B6581B1E-9E54-4EC2-B1A8-193E59530DAD}" dt="2020-11-24T16:50:08.496" v="69"/>
          <pc:sldLayoutMkLst>
            <pc:docMk/>
            <pc:sldMasterMk cId="72490987" sldId="2147483672"/>
            <pc:sldLayoutMk cId="1217625321" sldId="2147483676"/>
          </pc:sldLayoutMkLst>
        </pc:sldLayoutChg>
        <pc:sldLayoutChg chg="add replId">
          <pc:chgData name="Atilho, Steven M" userId="S::satil1@unh.newhaven.edu::5de6bc2a-1001-4c30-b08b-5319912b1492" providerId="AD" clId="Web-{B6581B1E-9E54-4EC2-B1A8-193E59530DAD}" dt="2020-11-24T16:50:08.496" v="69"/>
          <pc:sldLayoutMkLst>
            <pc:docMk/>
            <pc:sldMasterMk cId="72490987" sldId="2147483672"/>
            <pc:sldLayoutMk cId="1822169802" sldId="2147483677"/>
          </pc:sldLayoutMkLst>
        </pc:sldLayoutChg>
        <pc:sldLayoutChg chg="add replId">
          <pc:chgData name="Atilho, Steven M" userId="S::satil1@unh.newhaven.edu::5de6bc2a-1001-4c30-b08b-5319912b1492" providerId="AD" clId="Web-{B6581B1E-9E54-4EC2-B1A8-193E59530DAD}" dt="2020-11-24T16:50:08.496" v="69"/>
          <pc:sldLayoutMkLst>
            <pc:docMk/>
            <pc:sldMasterMk cId="72490987" sldId="2147483672"/>
            <pc:sldLayoutMk cId="186621711" sldId="2147483678"/>
          </pc:sldLayoutMkLst>
        </pc:sldLayoutChg>
        <pc:sldLayoutChg chg="add replId">
          <pc:chgData name="Atilho, Steven M" userId="S::satil1@unh.newhaven.edu::5de6bc2a-1001-4c30-b08b-5319912b1492" providerId="AD" clId="Web-{B6581B1E-9E54-4EC2-B1A8-193E59530DAD}" dt="2020-11-24T16:50:08.496" v="69"/>
          <pc:sldLayoutMkLst>
            <pc:docMk/>
            <pc:sldMasterMk cId="72490987" sldId="2147483672"/>
            <pc:sldLayoutMk cId="7011020" sldId="2147483679"/>
          </pc:sldLayoutMkLst>
        </pc:sldLayoutChg>
        <pc:sldLayoutChg chg="add replId">
          <pc:chgData name="Atilho, Steven M" userId="S::satil1@unh.newhaven.edu::5de6bc2a-1001-4c30-b08b-5319912b1492" providerId="AD" clId="Web-{B6581B1E-9E54-4EC2-B1A8-193E59530DAD}" dt="2020-11-24T16:50:08.496" v="69"/>
          <pc:sldLayoutMkLst>
            <pc:docMk/>
            <pc:sldMasterMk cId="72490987" sldId="2147483672"/>
            <pc:sldLayoutMk cId="1312260680" sldId="2147483680"/>
          </pc:sldLayoutMkLst>
        </pc:sldLayoutChg>
        <pc:sldLayoutChg chg="add replId">
          <pc:chgData name="Atilho, Steven M" userId="S::satil1@unh.newhaven.edu::5de6bc2a-1001-4c30-b08b-5319912b1492" providerId="AD" clId="Web-{B6581B1E-9E54-4EC2-B1A8-193E59530DAD}" dt="2020-11-24T16:50:08.496" v="69"/>
          <pc:sldLayoutMkLst>
            <pc:docMk/>
            <pc:sldMasterMk cId="72490987" sldId="2147483672"/>
            <pc:sldLayoutMk cId="4234074451" sldId="2147483681"/>
          </pc:sldLayoutMkLst>
        </pc:sldLayoutChg>
        <pc:sldLayoutChg chg="add replId">
          <pc:chgData name="Atilho, Steven M" userId="S::satil1@unh.newhaven.edu::5de6bc2a-1001-4c30-b08b-5319912b1492" providerId="AD" clId="Web-{B6581B1E-9E54-4EC2-B1A8-193E59530DAD}" dt="2020-11-24T16:50:08.496" v="69"/>
          <pc:sldLayoutMkLst>
            <pc:docMk/>
            <pc:sldMasterMk cId="72490987" sldId="2147483672"/>
            <pc:sldLayoutMk cId="2238396031" sldId="2147483682"/>
          </pc:sldLayoutMkLst>
        </pc:sldLayoutChg>
        <pc:sldLayoutChg chg="add replId">
          <pc:chgData name="Atilho, Steven M" userId="S::satil1@unh.newhaven.edu::5de6bc2a-1001-4c30-b08b-5319912b1492" providerId="AD" clId="Web-{B6581B1E-9E54-4EC2-B1A8-193E59530DAD}" dt="2020-11-24T16:50:08.496" v="69"/>
          <pc:sldLayoutMkLst>
            <pc:docMk/>
            <pc:sldMasterMk cId="72490987" sldId="2147483672"/>
            <pc:sldLayoutMk cId="520225577" sldId="2147483683"/>
          </pc:sldLayoutMkLst>
        </pc:sldLayoutChg>
      </pc:sldMasterChg>
    </pc:docChg>
  </pc:docChgLst>
  <pc:docChgLst>
    <pc:chgData name="Dunn, Colin M" userId="S::cdunn5@unh.newhaven.edu::e0c26dd6-ab08-4ccb-853e-6cad64953eb1" providerId="AD" clId="Web-{912B4BEB-883E-2DEB-7DAC-E1E9F2EFD5AE}"/>
    <pc:docChg chg="sldOrd">
      <pc:chgData name="Dunn, Colin M" userId="S::cdunn5@unh.newhaven.edu::e0c26dd6-ab08-4ccb-853e-6cad64953eb1" providerId="AD" clId="Web-{912B4BEB-883E-2DEB-7DAC-E1E9F2EFD5AE}" dt="2020-12-02T22:56:48.175" v="0"/>
      <pc:docMkLst>
        <pc:docMk/>
      </pc:docMkLst>
      <pc:sldChg chg="ord">
        <pc:chgData name="Dunn, Colin M" userId="S::cdunn5@unh.newhaven.edu::e0c26dd6-ab08-4ccb-853e-6cad64953eb1" providerId="AD" clId="Web-{912B4BEB-883E-2DEB-7DAC-E1E9F2EFD5AE}" dt="2020-12-02T22:56:48.175" v="0"/>
        <pc:sldMkLst>
          <pc:docMk/>
          <pc:sldMk cId="1725030698" sldId="266"/>
        </pc:sldMkLst>
      </pc:sldChg>
    </pc:docChg>
  </pc:docChgLst>
  <pc:docChgLst>
    <pc:chgData name="Manfredi, Andrew P" userId="S::amanf1@unh.newhaven.edu::9d2af735-c49a-4d3b-8535-4ec80481f578" providerId="AD" clId="Web-{C882F5AF-B704-AAFF-1F34-94C2AF3650CC}"/>
    <pc:docChg chg="sldOrd">
      <pc:chgData name="Manfredi, Andrew P" userId="S::amanf1@unh.newhaven.edu::9d2af735-c49a-4d3b-8535-4ec80481f578" providerId="AD" clId="Web-{C882F5AF-B704-AAFF-1F34-94C2AF3650CC}" dt="2020-12-03T16:34:12.925" v="1"/>
      <pc:docMkLst>
        <pc:docMk/>
      </pc:docMkLst>
      <pc:sldChg chg="ord">
        <pc:chgData name="Manfredi, Andrew P" userId="S::amanf1@unh.newhaven.edu::9d2af735-c49a-4d3b-8535-4ec80481f578" providerId="AD" clId="Web-{C882F5AF-B704-AAFF-1F34-94C2AF3650CC}" dt="2020-12-03T16:34:12.925" v="1"/>
        <pc:sldMkLst>
          <pc:docMk/>
          <pc:sldMk cId="1846348515" sldId="270"/>
        </pc:sldMkLst>
      </pc:sldChg>
    </pc:docChg>
  </pc:docChgLst>
  <pc:docChgLst>
    <pc:chgData name="Atilho, Steven M" userId="S::satil1@unh.newhaven.edu::5de6bc2a-1001-4c30-b08b-5319912b1492" providerId="AD" clId="Web-{BE24D858-272D-0969-10E8-B56987293F19}"/>
    <pc:docChg chg="addSld delSld modSld sldOrd">
      <pc:chgData name="Atilho, Steven M" userId="S::satil1@unh.newhaven.edu::5de6bc2a-1001-4c30-b08b-5319912b1492" providerId="AD" clId="Web-{BE24D858-272D-0969-10E8-B56987293F19}" dt="2020-12-03T00:36:17.112" v="120"/>
      <pc:docMkLst>
        <pc:docMk/>
      </pc:docMkLst>
      <pc:sldChg chg="ord">
        <pc:chgData name="Atilho, Steven M" userId="S::satil1@unh.newhaven.edu::5de6bc2a-1001-4c30-b08b-5319912b1492" providerId="AD" clId="Web-{BE24D858-272D-0969-10E8-B56987293F19}" dt="2020-12-03T00:04:25.257" v="8"/>
        <pc:sldMkLst>
          <pc:docMk/>
          <pc:sldMk cId="1880377020" sldId="261"/>
        </pc:sldMkLst>
      </pc:sldChg>
      <pc:sldChg chg="ord">
        <pc:chgData name="Atilho, Steven M" userId="S::satil1@unh.newhaven.edu::5de6bc2a-1001-4c30-b08b-5319912b1492" providerId="AD" clId="Web-{BE24D858-272D-0969-10E8-B56987293F19}" dt="2020-12-03T00:04:27.038" v="9"/>
        <pc:sldMkLst>
          <pc:docMk/>
          <pc:sldMk cId="3108739179" sldId="262"/>
        </pc:sldMkLst>
      </pc:sldChg>
      <pc:sldChg chg="modSp new">
        <pc:chgData name="Atilho, Steven M" userId="S::satil1@unh.newhaven.edu::5de6bc2a-1001-4c30-b08b-5319912b1492" providerId="AD" clId="Web-{BE24D858-272D-0969-10E8-B56987293F19}" dt="2020-12-02T22:56:33.450" v="7" actId="1076"/>
        <pc:sldMkLst>
          <pc:docMk/>
          <pc:sldMk cId="468671478" sldId="265"/>
        </pc:sldMkLst>
        <pc:spChg chg="mod">
          <ac:chgData name="Atilho, Steven M" userId="S::satil1@unh.newhaven.edu::5de6bc2a-1001-4c30-b08b-5319912b1492" providerId="AD" clId="Web-{BE24D858-272D-0969-10E8-B56987293F19}" dt="2020-12-02T22:56:33.450" v="7" actId="1076"/>
          <ac:spMkLst>
            <pc:docMk/>
            <pc:sldMk cId="468671478" sldId="265"/>
            <ac:spMk id="2" creationId="{EE91812E-DCBA-480C-B37E-D6FE56E1BFEC}"/>
          </ac:spMkLst>
        </pc:spChg>
      </pc:sldChg>
      <pc:sldChg chg="modSp">
        <pc:chgData name="Atilho, Steven M" userId="S::satil1@unh.newhaven.edu::5de6bc2a-1001-4c30-b08b-5319912b1492" providerId="AD" clId="Web-{BE24D858-272D-0969-10E8-B56987293F19}" dt="2020-12-03T00:04:48.742" v="10" actId="1076"/>
        <pc:sldMkLst>
          <pc:docMk/>
          <pc:sldMk cId="586837029" sldId="269"/>
        </pc:sldMkLst>
        <pc:spChg chg="mod">
          <ac:chgData name="Atilho, Steven M" userId="S::satil1@unh.newhaven.edu::5de6bc2a-1001-4c30-b08b-5319912b1492" providerId="AD" clId="Web-{BE24D858-272D-0969-10E8-B56987293F19}" dt="2020-12-03T00:04:48.742" v="10" actId="1076"/>
          <ac:spMkLst>
            <pc:docMk/>
            <pc:sldMk cId="586837029" sldId="269"/>
            <ac:spMk id="2" creationId="{65A6FEA2-00A1-48DC-A317-53752EBFA72B}"/>
          </ac:spMkLst>
        </pc:spChg>
      </pc:sldChg>
      <pc:sldChg chg="addSp modSp">
        <pc:chgData name="Atilho, Steven M" userId="S::satil1@unh.newhaven.edu::5de6bc2a-1001-4c30-b08b-5319912b1492" providerId="AD" clId="Web-{BE24D858-272D-0969-10E8-B56987293F19}" dt="2020-12-03T00:05:41.868" v="25" actId="1076"/>
        <pc:sldMkLst>
          <pc:docMk/>
          <pc:sldMk cId="1846348515" sldId="270"/>
        </pc:sldMkLst>
        <pc:spChg chg="mod">
          <ac:chgData name="Atilho, Steven M" userId="S::satil1@unh.newhaven.edu::5de6bc2a-1001-4c30-b08b-5319912b1492" providerId="AD" clId="Web-{BE24D858-272D-0969-10E8-B56987293F19}" dt="2020-12-03T00:05:04.023" v="14" actId="1076"/>
          <ac:spMkLst>
            <pc:docMk/>
            <pc:sldMk cId="1846348515" sldId="270"/>
            <ac:spMk id="2" creationId="{62F58CED-67E5-4279-8C3C-2D3C97A96801}"/>
          </ac:spMkLst>
        </pc:spChg>
        <pc:spChg chg="add mod">
          <ac:chgData name="Atilho, Steven M" userId="S::satil1@unh.newhaven.edu::5de6bc2a-1001-4c30-b08b-5319912b1492" providerId="AD" clId="Web-{BE24D858-272D-0969-10E8-B56987293F19}" dt="2020-12-03T00:05:37.899" v="24" actId="1076"/>
          <ac:spMkLst>
            <pc:docMk/>
            <pc:sldMk cId="1846348515" sldId="270"/>
            <ac:spMk id="6" creationId="{3CFAE004-C57A-479E-B12F-1422C7776F42}"/>
          </ac:spMkLst>
        </pc:spChg>
        <pc:picChg chg="mod">
          <ac:chgData name="Atilho, Steven M" userId="S::satil1@unh.newhaven.edu::5de6bc2a-1001-4c30-b08b-5319912b1492" providerId="AD" clId="Web-{BE24D858-272D-0969-10E8-B56987293F19}" dt="2020-12-03T00:05:35.805" v="23" actId="1076"/>
          <ac:picMkLst>
            <pc:docMk/>
            <pc:sldMk cId="1846348515" sldId="270"/>
            <ac:picMk id="4" creationId="{0CD9EFF2-6A27-4126-893A-1BA42287BE0E}"/>
          </ac:picMkLst>
        </pc:picChg>
        <pc:picChg chg="add mod">
          <ac:chgData name="Atilho, Steven M" userId="S::satil1@unh.newhaven.edu::5de6bc2a-1001-4c30-b08b-5319912b1492" providerId="AD" clId="Web-{BE24D858-272D-0969-10E8-B56987293F19}" dt="2020-12-03T00:05:41.868" v="25" actId="1076"/>
          <ac:picMkLst>
            <pc:docMk/>
            <pc:sldMk cId="1846348515" sldId="270"/>
            <ac:picMk id="8" creationId="{2AAD75D9-B915-48AD-99F3-A123100FC3FF}"/>
          </ac:picMkLst>
        </pc:picChg>
      </pc:sldChg>
      <pc:sldChg chg="addSp delSp modSp new">
        <pc:chgData name="Atilho, Steven M" userId="S::satil1@unh.newhaven.edu::5de6bc2a-1001-4c30-b08b-5319912b1492" providerId="AD" clId="Web-{BE24D858-272D-0969-10E8-B56987293F19}" dt="2020-12-03T00:18:54.713" v="119" actId="1076"/>
        <pc:sldMkLst>
          <pc:docMk/>
          <pc:sldMk cId="1514223327" sldId="271"/>
        </pc:sldMkLst>
        <pc:spChg chg="mod">
          <ac:chgData name="Atilho, Steven M" userId="S::satil1@unh.newhaven.edu::5de6bc2a-1001-4c30-b08b-5319912b1492" providerId="AD" clId="Web-{BE24D858-272D-0969-10E8-B56987293F19}" dt="2020-12-03T00:17:46.212" v="87" actId="1076"/>
          <ac:spMkLst>
            <pc:docMk/>
            <pc:sldMk cId="1514223327" sldId="271"/>
            <ac:spMk id="2" creationId="{D4A02A40-AD63-4FED-880E-DE6255E5F5B0}"/>
          </ac:spMkLst>
        </pc:spChg>
        <pc:spChg chg="del">
          <ac:chgData name="Atilho, Steven M" userId="S::satil1@unh.newhaven.edu::5de6bc2a-1001-4c30-b08b-5319912b1492" providerId="AD" clId="Web-{BE24D858-272D-0969-10E8-B56987293F19}" dt="2020-12-03T00:06:31.463" v="43"/>
          <ac:spMkLst>
            <pc:docMk/>
            <pc:sldMk cId="1514223327" sldId="271"/>
            <ac:spMk id="3" creationId="{46CBA989-EB27-4237-A2AD-E2A95CA30DBB}"/>
          </ac:spMkLst>
        </pc:spChg>
        <pc:spChg chg="add mod">
          <ac:chgData name="Atilho, Steven M" userId="S::satil1@unh.newhaven.edu::5de6bc2a-1001-4c30-b08b-5319912b1492" providerId="AD" clId="Web-{BE24D858-272D-0969-10E8-B56987293F19}" dt="2020-12-03T00:18:44.416" v="114" actId="1076"/>
          <ac:spMkLst>
            <pc:docMk/>
            <pc:sldMk cId="1514223327" sldId="271"/>
            <ac:spMk id="6" creationId="{DCB732CD-FF37-4FA6-8EAF-1BB65AD0E322}"/>
          </ac:spMkLst>
        </pc:spChg>
        <pc:spChg chg="add mod">
          <ac:chgData name="Atilho, Steven M" userId="S::satil1@unh.newhaven.edu::5de6bc2a-1001-4c30-b08b-5319912b1492" providerId="AD" clId="Web-{BE24D858-272D-0969-10E8-B56987293F19}" dt="2020-12-03T00:18:37.228" v="112" actId="1076"/>
          <ac:spMkLst>
            <pc:docMk/>
            <pc:sldMk cId="1514223327" sldId="271"/>
            <ac:spMk id="9" creationId="{0CDBD27B-1B0B-4773-86BA-1F85C5F19C59}"/>
          </ac:spMkLst>
        </pc:spChg>
        <pc:picChg chg="add mod">
          <ac:chgData name="Atilho, Steven M" userId="S::satil1@unh.newhaven.edu::5de6bc2a-1001-4c30-b08b-5319912b1492" providerId="AD" clId="Web-{BE24D858-272D-0969-10E8-B56987293F19}" dt="2020-12-03T00:18:28.134" v="109" actId="1076"/>
          <ac:picMkLst>
            <pc:docMk/>
            <pc:sldMk cId="1514223327" sldId="271"/>
            <ac:picMk id="4" creationId="{A0DC6AE8-0034-4A12-80DD-3A46F6DB95FD}"/>
          </ac:picMkLst>
        </pc:picChg>
        <pc:picChg chg="add mod">
          <ac:chgData name="Atilho, Steven M" userId="S::satil1@unh.newhaven.edu::5de6bc2a-1001-4c30-b08b-5319912b1492" providerId="AD" clId="Web-{BE24D858-272D-0969-10E8-B56987293F19}" dt="2020-12-03T00:18:49.541" v="117" actId="1076"/>
          <ac:picMkLst>
            <pc:docMk/>
            <pc:sldMk cId="1514223327" sldId="271"/>
            <ac:picMk id="7" creationId="{F2F7D55B-0943-45B9-B83D-8131FA392CE3}"/>
          </ac:picMkLst>
        </pc:picChg>
        <pc:picChg chg="add mod">
          <ac:chgData name="Atilho, Steven M" userId="S::satil1@unh.newhaven.edu::5de6bc2a-1001-4c30-b08b-5319912b1492" providerId="AD" clId="Web-{BE24D858-272D-0969-10E8-B56987293F19}" dt="2020-12-03T00:18:54.713" v="119" actId="1076"/>
          <ac:picMkLst>
            <pc:docMk/>
            <pc:sldMk cId="1514223327" sldId="271"/>
            <ac:picMk id="11" creationId="{E5343DAB-0004-4548-A33A-75276F8DF013}"/>
          </ac:picMkLst>
        </pc:picChg>
      </pc:sldChg>
      <pc:sldChg chg="del">
        <pc:chgData name="Atilho, Steven M" userId="S::satil1@unh.newhaven.edu::5de6bc2a-1001-4c30-b08b-5319912b1492" providerId="AD" clId="Web-{BE24D858-272D-0969-10E8-B56987293F19}" dt="2020-12-03T00:05:45.040" v="26"/>
        <pc:sldMkLst>
          <pc:docMk/>
          <pc:sldMk cId="1520344502" sldId="271"/>
        </pc:sldMkLst>
      </pc:sldChg>
      <pc:sldChg chg="addSp delSp modSp new del">
        <pc:chgData name="Atilho, Steven M" userId="S::satil1@unh.newhaven.edu::5de6bc2a-1001-4c30-b08b-5319912b1492" providerId="AD" clId="Web-{BE24D858-272D-0969-10E8-B56987293F19}" dt="2020-12-03T00:36:17.112" v="120"/>
        <pc:sldMkLst>
          <pc:docMk/>
          <pc:sldMk cId="822311683" sldId="272"/>
        </pc:sldMkLst>
        <pc:spChg chg="del">
          <ac:chgData name="Atilho, Steven M" userId="S::satil1@unh.newhaven.edu::5de6bc2a-1001-4c30-b08b-5319912b1492" providerId="AD" clId="Web-{BE24D858-272D-0969-10E8-B56987293F19}" dt="2020-12-03T00:06:26.556" v="41"/>
          <ac:spMkLst>
            <pc:docMk/>
            <pc:sldMk cId="822311683" sldId="272"/>
            <ac:spMk id="2" creationId="{25D04E24-CC78-42B1-8920-E2E9239BBEDF}"/>
          </ac:spMkLst>
        </pc:spChg>
        <pc:spChg chg="del mod">
          <ac:chgData name="Atilho, Steven M" userId="S::satil1@unh.newhaven.edu::5de6bc2a-1001-4c30-b08b-5319912b1492" providerId="AD" clId="Web-{BE24D858-272D-0969-10E8-B56987293F19}" dt="2020-12-03T00:06:25.634" v="40"/>
          <ac:spMkLst>
            <pc:docMk/>
            <pc:sldMk cId="822311683" sldId="272"/>
            <ac:spMk id="3" creationId="{106DAC57-8229-4FA3-B9A2-83D3BD53F4F6}"/>
          </ac:spMkLst>
        </pc:spChg>
        <pc:spChg chg="add del mod">
          <ac:chgData name="Atilho, Steven M" userId="S::satil1@unh.newhaven.edu::5de6bc2a-1001-4c30-b08b-5319912b1492" providerId="AD" clId="Web-{BE24D858-272D-0969-10E8-B56987293F19}" dt="2020-12-03T00:06:23.634" v="39"/>
          <ac:spMkLst>
            <pc:docMk/>
            <pc:sldMk cId="822311683" sldId="272"/>
            <ac:spMk id="4" creationId="{79689B99-8557-4625-8360-1EBDA05C0C26}"/>
          </ac:spMkLst>
        </pc:spChg>
        <pc:spChg chg="add del mod">
          <ac:chgData name="Atilho, Steven M" userId="S::satil1@unh.newhaven.edu::5de6bc2a-1001-4c30-b08b-5319912b1492" providerId="AD" clId="Web-{BE24D858-272D-0969-10E8-B56987293F19}" dt="2020-12-03T00:06:27.697" v="42"/>
          <ac:spMkLst>
            <pc:docMk/>
            <pc:sldMk cId="822311683" sldId="272"/>
            <ac:spMk id="6" creationId="{41FA7402-1CA9-412A-88EB-867305B0266D}"/>
          </ac:spMkLst>
        </pc:spChg>
        <pc:spChg chg="add mod">
          <ac:chgData name="Atilho, Steven M" userId="S::satil1@unh.newhaven.edu::5de6bc2a-1001-4c30-b08b-5319912b1492" providerId="AD" clId="Web-{BE24D858-272D-0969-10E8-B56987293F19}" dt="2020-12-03T00:17:06.023" v="64" actId="20577"/>
          <ac:spMkLst>
            <pc:docMk/>
            <pc:sldMk cId="822311683" sldId="272"/>
            <ac:spMk id="8" creationId="{5005164D-5391-415A-A8B4-2A2D8762F973}"/>
          </ac:spMkLst>
        </pc:spChg>
        <pc:picChg chg="add mod">
          <ac:chgData name="Atilho, Steven M" userId="S::satil1@unh.newhaven.edu::5de6bc2a-1001-4c30-b08b-5319912b1492" providerId="AD" clId="Web-{BE24D858-272D-0969-10E8-B56987293F19}" dt="2020-12-03T00:17:20.774" v="68" actId="14100"/>
          <ac:picMkLst>
            <pc:docMk/>
            <pc:sldMk cId="822311683" sldId="272"/>
            <ac:picMk id="9" creationId="{80E8DA94-FD2E-47D3-BEBA-906C8386290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12/3/2020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5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5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12/3/2020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9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12/3/2020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9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12/3/2020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7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6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6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12/3/2020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2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1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49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  <a:cs typeface="Calibri Light"/>
              </a:rPr>
              <a:t>Website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  <a:cs typeface="Calibri Light"/>
              </a:rPr>
              <a:t>Project Presentation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>
                <a:cs typeface="Calibri"/>
              </a:rPr>
              <a:t>By: Steven </a:t>
            </a:r>
            <a:r>
              <a:rPr lang="en-US" sz="1500" err="1">
                <a:cs typeface="Calibri"/>
              </a:rPr>
              <a:t>Atilho</a:t>
            </a:r>
            <a:r>
              <a:rPr lang="en-US" sz="1500">
                <a:cs typeface="Calibri"/>
              </a:rPr>
              <a:t>, Andrew Mahr, Colin Dunn, Andrew Manfredi, Brandon  Trundy</a:t>
            </a:r>
            <a:endParaRPr lang="en-US" sz="15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7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07D21D08-09F7-4175-8202-14F05A3F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571" y="3448"/>
            <a:ext cx="7405433" cy="685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6FEA2-00A1-48DC-A317-53752EBF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/>
              <a:t>PYthon</a:t>
            </a:r>
            <a:r>
              <a:rPr lang="en-US"/>
              <a:t> Code/Settings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A63D6F2-8420-45F1-AA08-ECCB704DB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795" y="1982275"/>
            <a:ext cx="6552410" cy="4777486"/>
          </a:xfrm>
        </p:spPr>
      </p:pic>
    </p:spTree>
    <p:extLst>
      <p:ext uri="{BB962C8B-B14F-4D97-AF65-F5344CB8AC3E}">
        <p14:creationId xmlns:p14="http://schemas.microsoft.com/office/powerpoint/2010/main" val="1149339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6FEA2-00A1-48DC-A317-53752EBF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/>
              <a:t>PYthon</a:t>
            </a:r>
            <a:r>
              <a:rPr lang="en-US"/>
              <a:t> Code/Settings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3F60DC18-2EBE-40B2-97D2-5A4E8CAAC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017" y="2025292"/>
            <a:ext cx="6407523" cy="466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87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6FEA2-00A1-48DC-A317-53752EBFA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1948"/>
            <a:ext cx="11029616" cy="1188720"/>
          </a:xfrm>
        </p:spPr>
        <p:txBody>
          <a:bodyPr/>
          <a:lstStyle/>
          <a:p>
            <a:pPr algn="ctr"/>
            <a:r>
              <a:rPr lang="en-US" err="1"/>
              <a:t>PYthon</a:t>
            </a:r>
            <a:r>
              <a:rPr lang="en-US"/>
              <a:t> Code/Settings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20B1CDEB-B660-4F59-AAC9-5CA02C7F7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283" y="2070116"/>
            <a:ext cx="6239435" cy="455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37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02A40-AD63-4FED-880E-DE6255E5F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68" y="951991"/>
            <a:ext cx="3465831" cy="1307392"/>
          </a:xfrm>
        </p:spPr>
        <p:txBody>
          <a:bodyPr/>
          <a:lstStyle/>
          <a:p>
            <a:pPr algn="ctr"/>
            <a:r>
              <a:rPr lang="en-US" sz="3200" err="1">
                <a:ea typeface="+mj-lt"/>
                <a:cs typeface="+mj-lt"/>
              </a:rPr>
              <a:t>PYthon</a:t>
            </a:r>
            <a:r>
              <a:rPr lang="en-US" sz="3200">
                <a:ea typeface="+mj-lt"/>
                <a:cs typeface="+mj-lt"/>
              </a:rPr>
              <a:t> Code/Views</a:t>
            </a:r>
          </a:p>
          <a:p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0DC6AE8-0034-4A12-80DD-3A46F6DB9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79" y="1969263"/>
            <a:ext cx="2961807" cy="335668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CB732CD-FF37-4FA6-8EAF-1BB65AD0E322}"/>
              </a:ext>
            </a:extLst>
          </p:cNvPr>
          <p:cNvSpPr txBox="1">
            <a:spLocks/>
          </p:cNvSpPr>
          <p:nvPr/>
        </p:nvSpPr>
        <p:spPr>
          <a:xfrm>
            <a:off x="8426044" y="920762"/>
            <a:ext cx="3147289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err="1">
                <a:ea typeface="+mj-lt"/>
                <a:cs typeface="+mj-lt"/>
              </a:rPr>
              <a:t>PYthon</a:t>
            </a:r>
            <a:r>
              <a:rPr lang="en-US" sz="3200">
                <a:ea typeface="+mj-lt"/>
                <a:cs typeface="+mj-lt"/>
              </a:rPr>
              <a:t> Code/URLS</a:t>
            </a:r>
          </a:p>
          <a:p>
            <a:endParaRPr lang="en-US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F2F7D55B-0943-45B9-B83D-8131FA392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441" y="1546485"/>
            <a:ext cx="3246742" cy="510789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CDBD27B-1B0B-4773-86BA-1F85C5F19C59}"/>
              </a:ext>
            </a:extLst>
          </p:cNvPr>
          <p:cNvSpPr txBox="1">
            <a:spLocks/>
          </p:cNvSpPr>
          <p:nvPr/>
        </p:nvSpPr>
        <p:spPr>
          <a:xfrm>
            <a:off x="4734716" y="1151860"/>
            <a:ext cx="2722568" cy="1013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err="1">
                <a:ea typeface="+mj-lt"/>
                <a:cs typeface="+mj-lt"/>
              </a:rPr>
              <a:t>PYthon</a:t>
            </a:r>
            <a:r>
              <a:rPr lang="en-US" sz="3200">
                <a:ea typeface="+mj-lt"/>
                <a:cs typeface="+mj-lt"/>
              </a:rPr>
              <a:t> Code/Admin</a:t>
            </a:r>
          </a:p>
          <a:p>
            <a:endParaRPr lang="en-US"/>
          </a:p>
        </p:txBody>
      </p:sp>
      <p:pic>
        <p:nvPicPr>
          <p:cNvPr id="11" name="Picture 9" descr="A picture containing graphical user interface, text&#10;&#10;Description automatically generated">
            <a:extLst>
              <a:ext uri="{FF2B5EF4-FFF2-40B4-BE49-F238E27FC236}">
                <a16:creationId xmlns:a16="http://schemas.microsoft.com/office/drawing/2014/main" id="{E5343DAB-0004-4548-A33A-75276F8DF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875" y="1971705"/>
            <a:ext cx="3430249" cy="112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23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58CED-67E5-4279-8C3C-2D3C97A9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248" y="470508"/>
            <a:ext cx="3793664" cy="1188720"/>
          </a:xfrm>
        </p:spPr>
        <p:txBody>
          <a:bodyPr/>
          <a:lstStyle/>
          <a:p>
            <a:pPr algn="ctr"/>
            <a:r>
              <a:rPr lang="en-US"/>
              <a:t>Docker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CD9EFF2-6A27-4126-893A-1BA42287B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652" y="1930447"/>
            <a:ext cx="3158458" cy="451975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CFAE004-C57A-479E-B12F-1422C7776F42}"/>
              </a:ext>
            </a:extLst>
          </p:cNvPr>
          <p:cNvSpPr txBox="1">
            <a:spLocks/>
          </p:cNvSpPr>
          <p:nvPr/>
        </p:nvSpPr>
        <p:spPr>
          <a:xfrm>
            <a:off x="7163973" y="663781"/>
            <a:ext cx="3598592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/>
              <a:t>Docker-Compose</a:t>
            </a:r>
          </a:p>
        </p:txBody>
      </p:sp>
      <p:pic>
        <p:nvPicPr>
          <p:cNvPr id="8" name="Picture 4" descr="Text&#10;&#10;Description automatically generated">
            <a:extLst>
              <a:ext uri="{FF2B5EF4-FFF2-40B4-BE49-F238E27FC236}">
                <a16:creationId xmlns:a16="http://schemas.microsoft.com/office/drawing/2014/main" id="{2AAD75D9-B915-48AD-99F3-A123100FC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953" y="1878608"/>
            <a:ext cx="3370729" cy="480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48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1812E-DCBA-480C-B37E-D6FE56E1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699" y="2716879"/>
            <a:ext cx="2176209" cy="14269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49F44C90-B806-4648-AF9B-2DCECEC3C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157" y="647808"/>
            <a:ext cx="5581779" cy="558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71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365760-6044-4056-90E8-06AB68D27EB5}"/>
              </a:ext>
            </a:extLst>
          </p:cNvPr>
          <p:cNvSpPr txBox="1"/>
          <p:nvPr/>
        </p:nvSpPr>
        <p:spPr>
          <a:xfrm>
            <a:off x="3747247" y="3012142"/>
            <a:ext cx="578223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26614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E97C-CC50-4AA2-903A-F0FD047A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Website Design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4AC07-1446-4BD9-88CA-1EEE6FF6A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/>
              <a:t>Home Page -</a:t>
            </a:r>
          </a:p>
          <a:p>
            <a:pPr marL="305435" indent="-305435"/>
            <a:r>
              <a:rPr lang="en-US"/>
              <a:t>About Page - </a:t>
            </a:r>
          </a:p>
          <a:p>
            <a:pPr marL="305435" indent="-305435"/>
            <a:r>
              <a:rPr lang="en-US"/>
              <a:t>Contact Page - </a:t>
            </a:r>
          </a:p>
          <a:p>
            <a:pPr marL="305435" indent="-305435"/>
            <a:r>
              <a:rPr lang="en-US"/>
              <a:t>Login/Logout Portal - </a:t>
            </a:r>
          </a:p>
          <a:p>
            <a:pPr marL="305435" indent="-305435"/>
            <a:r>
              <a:rPr lang="en-US"/>
              <a:t>Profile Page - </a:t>
            </a:r>
          </a:p>
          <a:p>
            <a:pPr marL="305435" indent="-305435"/>
            <a:r>
              <a:rPr lang="en-US"/>
              <a:t>Design and Code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17530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9B9D886-D2BA-4A3B-B47B-AFA84A8B9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b="6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789D439-D937-4847-B1C2-C6DD2B6A6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-2"/>
            <a:ext cx="12188952" cy="3767110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99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D24FD0-10C8-4046-AFD0-1E8391115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About Page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8CDDAE8B-C846-4365-B084-FD6A5A01B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021" y="1069897"/>
            <a:ext cx="6605941" cy="470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83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B8B491-0E96-48CD-9F68-14275A00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Contact Page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0B4005A-5F6E-43C2-A6DC-188819CC7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354" y="914675"/>
            <a:ext cx="7043386" cy="501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53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89C91-C29E-4DA6-BDA7-ACAC5DC3D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Login/Logout Portal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E2FD06F-772F-42E2-A63F-09B63856C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524" y="1615872"/>
            <a:ext cx="6690193" cy="361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77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ACF21F-52B7-4712-BA41-FBAFEB97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Profile Page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9A31C1E-FB40-4D44-A977-058B706AC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024" y="1204161"/>
            <a:ext cx="7172045" cy="430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39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F2BB43-1E8B-40A7-9733-9AEE76BFE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2499BD-C67D-4CD4-9747-4DCC7EF1F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D02CAC-A533-4E24-84A6-B3171E16A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DBAF48-B17B-4AA7-9E99-4EC0C9905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ED77F9C-225F-48F5-AAE9-58E262344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C8832-B9D0-49AB-956F-1D736791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97" y="818725"/>
            <a:ext cx="10993549" cy="10026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/>
              <a:t>Django Admin portal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951A0-477E-4D34-B2E5-B986D80430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847C82-BEFE-4E06-B9FF-E382FA817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BEE108-801A-44BD-8228-85634F52F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0871E492-F0E2-4FAA-B2D2-624D96ADA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7989"/>
          <a:stretch/>
        </p:blipFill>
        <p:spPr>
          <a:xfrm>
            <a:off x="392704" y="2292783"/>
            <a:ext cx="7495531" cy="331046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1E852A1-9748-47A9-8914-CEB245CBA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4264" y="3081865"/>
            <a:ext cx="91976" cy="33104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E17DE52C-68E4-42F3-88DC-93E3DF217B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034" b="3"/>
          <a:stretch/>
        </p:blipFill>
        <p:spPr>
          <a:xfrm>
            <a:off x="8036240" y="2297455"/>
            <a:ext cx="3673160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30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CE508-F1C3-4C52-9F2A-CD8D2E64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Design and code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B09F0-4DA2-41BA-AE31-C30D18F8C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/>
              <a:t>Postgres Database – used to store account data such as logins, permissions, user interests and personas, etc...</a:t>
            </a:r>
          </a:p>
          <a:p>
            <a:pPr marL="305435" indent="-305435"/>
            <a:r>
              <a:rPr lang="en-US"/>
              <a:t>Docker – used to run website in a container from anywhere </a:t>
            </a:r>
          </a:p>
          <a:p>
            <a:pPr marL="629920" lvl="1" indent="-305435"/>
            <a:r>
              <a:rPr lang="en-US"/>
              <a:t>Docker commands helped automate the setting up of commands and taking care of ensuring everything is started and removed when finished</a:t>
            </a:r>
          </a:p>
          <a:p>
            <a:pPr marL="305435" indent="-305435"/>
            <a:r>
              <a:rPr lang="en-US"/>
              <a:t>Django – Used as the shell and the framework for the website.</a:t>
            </a:r>
          </a:p>
          <a:p>
            <a:pPr marL="629920" lvl="1" indent="-305435"/>
            <a:r>
              <a:rPr lang="en-US"/>
              <a:t>Authentication features and login portals</a:t>
            </a:r>
          </a:p>
          <a:p>
            <a:pPr marL="305435" indent="-305435"/>
            <a:r>
              <a:rPr lang="en-US"/>
              <a:t>Visual Studio Code – used to collaborate and create the files necessary for the website</a:t>
            </a:r>
          </a:p>
        </p:txBody>
      </p:sp>
    </p:spTree>
    <p:extLst>
      <p:ext uri="{BB962C8B-B14F-4D97-AF65-F5344CB8AC3E}">
        <p14:creationId xmlns:p14="http://schemas.microsoft.com/office/powerpoint/2010/main" val="276225840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_2SEEDS">
      <a:dk1>
        <a:srgbClr val="000000"/>
      </a:dk1>
      <a:lt1>
        <a:srgbClr val="FFFFFF"/>
      </a:lt1>
      <a:dk2>
        <a:srgbClr val="1C2432"/>
      </a:dk2>
      <a:lt2>
        <a:srgbClr val="F1F0F3"/>
      </a:lt2>
      <a:accent1>
        <a:srgbClr val="95A91E"/>
      </a:accent1>
      <a:accent2>
        <a:srgbClr val="C39A2F"/>
      </a:accent2>
      <a:accent3>
        <a:srgbClr val="67B22B"/>
      </a:accent3>
      <a:accent4>
        <a:srgbClr val="238AC9"/>
      </a:accent4>
      <a:accent5>
        <a:srgbClr val="3557DB"/>
      </a:accent5>
      <a:accent6>
        <a:srgbClr val="5332CD"/>
      </a:accent6>
      <a:hlink>
        <a:srgbClr val="513FBF"/>
      </a:hlink>
      <a:folHlink>
        <a:srgbClr val="7F7F7F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DividendVTI</vt:lpstr>
      <vt:lpstr>Website Project Presentation</vt:lpstr>
      <vt:lpstr>Website Design overview</vt:lpstr>
      <vt:lpstr>PowerPoint Presentation</vt:lpstr>
      <vt:lpstr>About Page</vt:lpstr>
      <vt:lpstr>Contact Page</vt:lpstr>
      <vt:lpstr>Login/Logout Portal</vt:lpstr>
      <vt:lpstr>Profile Page</vt:lpstr>
      <vt:lpstr>Django Admin portal</vt:lpstr>
      <vt:lpstr>Design and code implementation</vt:lpstr>
      <vt:lpstr>PYthon Code/Settings</vt:lpstr>
      <vt:lpstr>PYthon Code/Settings</vt:lpstr>
      <vt:lpstr>PYthon Code/Settings</vt:lpstr>
      <vt:lpstr>PYthon Code/Views </vt:lpstr>
      <vt:lpstr>Docker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2020-11-24T16:48:06Z</dcterms:created>
  <dcterms:modified xsi:type="dcterms:W3CDTF">2020-12-03T16:34:57Z</dcterms:modified>
</cp:coreProperties>
</file>