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258" r:id="rId3"/>
    <p:sldId id="262" r:id="rId4"/>
    <p:sldId id="312" r:id="rId5"/>
    <p:sldId id="267" r:id="rId6"/>
    <p:sldId id="271" r:id="rId7"/>
    <p:sldId id="313" r:id="rId8"/>
    <p:sldId id="314" r:id="rId9"/>
    <p:sldId id="315" r:id="rId10"/>
    <p:sldId id="316" r:id="rId11"/>
    <p:sldId id="317" r:id="rId12"/>
    <p:sldId id="318" r:id="rId13"/>
    <p:sldId id="276" r:id="rId14"/>
    <p:sldId id="319" r:id="rId15"/>
    <p:sldId id="280" r:id="rId16"/>
    <p:sldId id="285" r:id="rId17"/>
    <p:sldId id="28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930"/>
    <a:srgbClr val="22514A"/>
    <a:srgbClr val="000000"/>
    <a:srgbClr val="E6AA35"/>
    <a:srgbClr val="FB5E00"/>
    <a:srgbClr val="FF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4973B-F80D-46BB-8308-0BBD4A022BEF}">
  <a:tblStyle styleId="{F144973B-F80D-46BB-8308-0BBD4A022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8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41904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182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33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228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847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0" name="Google Shape;6040;g8c3e5fa346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1" name="Google Shape;6041;g8c3e5fa346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8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0" name="Google Shape;6040;g8c3e5fa346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1" name="Google Shape;6041;g8c3e5fa346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168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3" name="Google Shape;6593;g8c283f603a_3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4" name="Google Shape;6594;g8c283f603a_3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623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5" name="Google Shape;7085;g8c283f6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6" name="Google Shape;7086;g8c283f6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50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6" name="Google Shape;6886;g8c283f603a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7" name="Google Shape;6887;g8c283f603a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53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d76e05cd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d76e05cd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01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8c1fdf18a8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8c1fdf18a8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15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8c1fdf18a8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8c1fdf18a8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0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26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00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47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55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844575"/>
            <a:ext cx="3628200" cy="22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3141075"/>
            <a:ext cx="27822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4574137" y="27654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4377250" y="25527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4095750" y="27630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8030400" y="10326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7833513" y="8199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3_2_2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2430675" y="539996"/>
            <a:ext cx="52161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2" name="Google Shape;392;p24"/>
          <p:cNvSpPr/>
          <p:nvPr/>
        </p:nvSpPr>
        <p:spPr>
          <a:xfrm rot="2872991">
            <a:off x="2265295" y="1180345"/>
            <a:ext cx="432273" cy="427383"/>
          </a:xfrm>
          <a:custGeom>
            <a:avLst/>
            <a:gdLst/>
            <a:ahLst/>
            <a:cxnLst/>
            <a:rect l="l" t="t" r="r" b="b"/>
            <a:pathLst>
              <a:path w="21391" h="21149" extrusionOk="0">
                <a:moveTo>
                  <a:pt x="11119" y="5680"/>
                </a:moveTo>
                <a:lnTo>
                  <a:pt x="12086" y="5922"/>
                </a:lnTo>
                <a:lnTo>
                  <a:pt x="13052" y="6285"/>
                </a:lnTo>
                <a:lnTo>
                  <a:pt x="13778" y="6768"/>
                </a:lnTo>
                <a:lnTo>
                  <a:pt x="14503" y="7493"/>
                </a:lnTo>
                <a:lnTo>
                  <a:pt x="14986" y="8218"/>
                </a:lnTo>
                <a:lnTo>
                  <a:pt x="15349" y="9185"/>
                </a:lnTo>
                <a:lnTo>
                  <a:pt x="15590" y="10031"/>
                </a:lnTo>
                <a:lnTo>
                  <a:pt x="15590" y="10998"/>
                </a:lnTo>
                <a:lnTo>
                  <a:pt x="15349" y="11964"/>
                </a:lnTo>
                <a:lnTo>
                  <a:pt x="14986" y="12931"/>
                </a:lnTo>
                <a:lnTo>
                  <a:pt x="14503" y="13656"/>
                </a:lnTo>
                <a:lnTo>
                  <a:pt x="13778" y="14381"/>
                </a:lnTo>
                <a:lnTo>
                  <a:pt x="12932" y="14865"/>
                </a:lnTo>
                <a:lnTo>
                  <a:pt x="12086" y="15227"/>
                </a:lnTo>
                <a:lnTo>
                  <a:pt x="11119" y="15469"/>
                </a:lnTo>
                <a:lnTo>
                  <a:pt x="10273" y="15469"/>
                </a:lnTo>
                <a:lnTo>
                  <a:pt x="9306" y="15227"/>
                </a:lnTo>
                <a:lnTo>
                  <a:pt x="8339" y="14865"/>
                </a:lnTo>
                <a:lnTo>
                  <a:pt x="7493" y="14381"/>
                </a:lnTo>
                <a:lnTo>
                  <a:pt x="6889" y="13656"/>
                </a:lnTo>
                <a:lnTo>
                  <a:pt x="6285" y="12810"/>
                </a:lnTo>
                <a:lnTo>
                  <a:pt x="5922" y="11964"/>
                </a:lnTo>
                <a:lnTo>
                  <a:pt x="5802" y="11118"/>
                </a:lnTo>
                <a:lnTo>
                  <a:pt x="5802" y="10152"/>
                </a:lnTo>
                <a:lnTo>
                  <a:pt x="5922" y="9185"/>
                </a:lnTo>
                <a:lnTo>
                  <a:pt x="6406" y="8218"/>
                </a:lnTo>
                <a:lnTo>
                  <a:pt x="6889" y="7372"/>
                </a:lnTo>
                <a:lnTo>
                  <a:pt x="7614" y="6768"/>
                </a:lnTo>
                <a:lnTo>
                  <a:pt x="8339" y="6285"/>
                </a:lnTo>
                <a:lnTo>
                  <a:pt x="9306" y="5922"/>
                </a:lnTo>
                <a:lnTo>
                  <a:pt x="10152" y="5680"/>
                </a:lnTo>
                <a:close/>
                <a:moveTo>
                  <a:pt x="13415" y="0"/>
                </a:moveTo>
                <a:lnTo>
                  <a:pt x="7373" y="121"/>
                </a:lnTo>
                <a:lnTo>
                  <a:pt x="7373" y="1934"/>
                </a:lnTo>
                <a:lnTo>
                  <a:pt x="7373" y="2297"/>
                </a:lnTo>
                <a:lnTo>
                  <a:pt x="7252" y="2659"/>
                </a:lnTo>
                <a:lnTo>
                  <a:pt x="7010" y="3022"/>
                </a:lnTo>
                <a:lnTo>
                  <a:pt x="6648" y="3263"/>
                </a:lnTo>
                <a:lnTo>
                  <a:pt x="5922" y="3747"/>
                </a:lnTo>
                <a:lnTo>
                  <a:pt x="5560" y="3868"/>
                </a:lnTo>
                <a:lnTo>
                  <a:pt x="5197" y="3988"/>
                </a:lnTo>
                <a:lnTo>
                  <a:pt x="4835" y="3988"/>
                </a:lnTo>
                <a:lnTo>
                  <a:pt x="4472" y="3868"/>
                </a:lnTo>
                <a:lnTo>
                  <a:pt x="2780" y="2901"/>
                </a:lnTo>
                <a:lnTo>
                  <a:pt x="1" y="8218"/>
                </a:lnTo>
                <a:lnTo>
                  <a:pt x="1572" y="9064"/>
                </a:lnTo>
                <a:lnTo>
                  <a:pt x="1934" y="9306"/>
                </a:lnTo>
                <a:lnTo>
                  <a:pt x="2176" y="9668"/>
                </a:lnTo>
                <a:lnTo>
                  <a:pt x="2297" y="10031"/>
                </a:lnTo>
                <a:lnTo>
                  <a:pt x="2297" y="10393"/>
                </a:lnTo>
                <a:lnTo>
                  <a:pt x="2297" y="11239"/>
                </a:lnTo>
                <a:lnTo>
                  <a:pt x="2297" y="11723"/>
                </a:lnTo>
                <a:lnTo>
                  <a:pt x="2176" y="12085"/>
                </a:lnTo>
                <a:lnTo>
                  <a:pt x="1934" y="12327"/>
                </a:lnTo>
                <a:lnTo>
                  <a:pt x="1693" y="12569"/>
                </a:lnTo>
                <a:lnTo>
                  <a:pt x="122" y="13535"/>
                </a:lnTo>
                <a:lnTo>
                  <a:pt x="3264" y="18732"/>
                </a:lnTo>
                <a:lnTo>
                  <a:pt x="4835" y="17644"/>
                </a:lnTo>
                <a:lnTo>
                  <a:pt x="5197" y="17523"/>
                </a:lnTo>
                <a:lnTo>
                  <a:pt x="6043" y="17523"/>
                </a:lnTo>
                <a:lnTo>
                  <a:pt x="6406" y="17644"/>
                </a:lnTo>
                <a:lnTo>
                  <a:pt x="6768" y="17886"/>
                </a:lnTo>
                <a:lnTo>
                  <a:pt x="7131" y="18128"/>
                </a:lnTo>
                <a:lnTo>
                  <a:pt x="7493" y="18369"/>
                </a:lnTo>
                <a:lnTo>
                  <a:pt x="7735" y="18611"/>
                </a:lnTo>
                <a:lnTo>
                  <a:pt x="7856" y="18974"/>
                </a:lnTo>
                <a:lnTo>
                  <a:pt x="7977" y="19336"/>
                </a:lnTo>
                <a:lnTo>
                  <a:pt x="7977" y="21149"/>
                </a:lnTo>
                <a:lnTo>
                  <a:pt x="14019" y="21028"/>
                </a:lnTo>
                <a:lnTo>
                  <a:pt x="14019" y="19215"/>
                </a:lnTo>
                <a:lnTo>
                  <a:pt x="14019" y="18732"/>
                </a:lnTo>
                <a:lnTo>
                  <a:pt x="14140" y="18490"/>
                </a:lnTo>
                <a:lnTo>
                  <a:pt x="14382" y="18128"/>
                </a:lnTo>
                <a:lnTo>
                  <a:pt x="14744" y="17886"/>
                </a:lnTo>
                <a:lnTo>
                  <a:pt x="15469" y="17403"/>
                </a:lnTo>
                <a:lnTo>
                  <a:pt x="15832" y="17282"/>
                </a:lnTo>
                <a:lnTo>
                  <a:pt x="16194" y="17161"/>
                </a:lnTo>
                <a:lnTo>
                  <a:pt x="16557" y="17161"/>
                </a:lnTo>
                <a:lnTo>
                  <a:pt x="16920" y="17282"/>
                </a:lnTo>
                <a:lnTo>
                  <a:pt x="18611" y="18128"/>
                </a:lnTo>
                <a:lnTo>
                  <a:pt x="21391" y="12931"/>
                </a:lnTo>
                <a:lnTo>
                  <a:pt x="19820" y="12085"/>
                </a:lnTo>
                <a:lnTo>
                  <a:pt x="19457" y="11844"/>
                </a:lnTo>
                <a:lnTo>
                  <a:pt x="19216" y="11481"/>
                </a:lnTo>
                <a:lnTo>
                  <a:pt x="19095" y="11118"/>
                </a:lnTo>
                <a:lnTo>
                  <a:pt x="19095" y="10756"/>
                </a:lnTo>
                <a:lnTo>
                  <a:pt x="18974" y="9910"/>
                </a:lnTo>
                <a:lnTo>
                  <a:pt x="18974" y="9427"/>
                </a:lnTo>
                <a:lnTo>
                  <a:pt x="19095" y="9064"/>
                </a:lnTo>
                <a:lnTo>
                  <a:pt x="19337" y="8822"/>
                </a:lnTo>
                <a:lnTo>
                  <a:pt x="19699" y="8581"/>
                </a:lnTo>
                <a:lnTo>
                  <a:pt x="21270" y="7614"/>
                </a:lnTo>
                <a:lnTo>
                  <a:pt x="18128" y="2417"/>
                </a:lnTo>
                <a:lnTo>
                  <a:pt x="16557" y="3384"/>
                </a:lnTo>
                <a:lnTo>
                  <a:pt x="16194" y="3626"/>
                </a:lnTo>
                <a:lnTo>
                  <a:pt x="15349" y="3626"/>
                </a:lnTo>
                <a:lnTo>
                  <a:pt x="14986" y="3384"/>
                </a:lnTo>
                <a:lnTo>
                  <a:pt x="14623" y="3263"/>
                </a:lnTo>
                <a:lnTo>
                  <a:pt x="14261" y="3022"/>
                </a:lnTo>
                <a:lnTo>
                  <a:pt x="13898" y="2780"/>
                </a:lnTo>
                <a:lnTo>
                  <a:pt x="13657" y="2538"/>
                </a:lnTo>
                <a:lnTo>
                  <a:pt x="13536" y="2176"/>
                </a:lnTo>
                <a:lnTo>
                  <a:pt x="13415" y="1813"/>
                </a:lnTo>
                <a:lnTo>
                  <a:pt x="13415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4"/>
          <p:cNvSpPr/>
          <p:nvPr/>
        </p:nvSpPr>
        <p:spPr>
          <a:xfrm rot="2872991">
            <a:off x="2806234" y="1150185"/>
            <a:ext cx="300395" cy="300395"/>
          </a:xfrm>
          <a:custGeom>
            <a:avLst/>
            <a:gdLst/>
            <a:ahLst/>
            <a:cxnLst/>
            <a:rect l="l" t="t" r="r" b="b"/>
            <a:pathLst>
              <a:path w="14865" h="14865" extrusionOk="0">
                <a:moveTo>
                  <a:pt x="7372" y="3988"/>
                </a:moveTo>
                <a:lnTo>
                  <a:pt x="8097" y="4109"/>
                </a:lnTo>
                <a:lnTo>
                  <a:pt x="8822" y="4230"/>
                </a:lnTo>
                <a:lnTo>
                  <a:pt x="9306" y="4593"/>
                </a:lnTo>
                <a:lnTo>
                  <a:pt x="9910" y="5076"/>
                </a:lnTo>
                <a:lnTo>
                  <a:pt x="10272" y="5559"/>
                </a:lnTo>
                <a:lnTo>
                  <a:pt x="10635" y="6164"/>
                </a:lnTo>
                <a:lnTo>
                  <a:pt x="10756" y="6768"/>
                </a:lnTo>
                <a:lnTo>
                  <a:pt x="10877" y="7493"/>
                </a:lnTo>
                <a:lnTo>
                  <a:pt x="10756" y="8097"/>
                </a:lnTo>
                <a:lnTo>
                  <a:pt x="10635" y="8822"/>
                </a:lnTo>
                <a:lnTo>
                  <a:pt x="10272" y="9426"/>
                </a:lnTo>
                <a:lnTo>
                  <a:pt x="9910" y="9910"/>
                </a:lnTo>
                <a:lnTo>
                  <a:pt x="9306" y="10272"/>
                </a:lnTo>
                <a:lnTo>
                  <a:pt x="8822" y="10635"/>
                </a:lnTo>
                <a:lnTo>
                  <a:pt x="8097" y="10877"/>
                </a:lnTo>
                <a:lnTo>
                  <a:pt x="6768" y="10877"/>
                </a:lnTo>
                <a:lnTo>
                  <a:pt x="6043" y="10635"/>
                </a:lnTo>
                <a:lnTo>
                  <a:pt x="5559" y="10272"/>
                </a:lnTo>
                <a:lnTo>
                  <a:pt x="4955" y="9910"/>
                </a:lnTo>
                <a:lnTo>
                  <a:pt x="4592" y="9426"/>
                </a:lnTo>
                <a:lnTo>
                  <a:pt x="4230" y="8822"/>
                </a:lnTo>
                <a:lnTo>
                  <a:pt x="4109" y="8097"/>
                </a:lnTo>
                <a:lnTo>
                  <a:pt x="3988" y="7493"/>
                </a:lnTo>
                <a:lnTo>
                  <a:pt x="4109" y="6768"/>
                </a:lnTo>
                <a:lnTo>
                  <a:pt x="4230" y="6164"/>
                </a:lnTo>
                <a:lnTo>
                  <a:pt x="4592" y="5559"/>
                </a:lnTo>
                <a:lnTo>
                  <a:pt x="4955" y="5076"/>
                </a:lnTo>
                <a:lnTo>
                  <a:pt x="5559" y="4593"/>
                </a:lnTo>
                <a:lnTo>
                  <a:pt x="6043" y="4230"/>
                </a:lnTo>
                <a:lnTo>
                  <a:pt x="6768" y="4109"/>
                </a:lnTo>
                <a:lnTo>
                  <a:pt x="7372" y="3988"/>
                </a:lnTo>
                <a:close/>
                <a:moveTo>
                  <a:pt x="5559" y="0"/>
                </a:moveTo>
                <a:lnTo>
                  <a:pt x="1934" y="2055"/>
                </a:lnTo>
                <a:lnTo>
                  <a:pt x="2538" y="3263"/>
                </a:lnTo>
                <a:lnTo>
                  <a:pt x="2659" y="3505"/>
                </a:lnTo>
                <a:lnTo>
                  <a:pt x="2659" y="3747"/>
                </a:lnTo>
                <a:lnTo>
                  <a:pt x="2659" y="3988"/>
                </a:lnTo>
                <a:lnTo>
                  <a:pt x="2538" y="4230"/>
                </a:lnTo>
                <a:lnTo>
                  <a:pt x="2176" y="4834"/>
                </a:lnTo>
                <a:lnTo>
                  <a:pt x="2055" y="5076"/>
                </a:lnTo>
                <a:lnTo>
                  <a:pt x="1813" y="5197"/>
                </a:lnTo>
                <a:lnTo>
                  <a:pt x="1571" y="5318"/>
                </a:lnTo>
                <a:lnTo>
                  <a:pt x="0" y="5318"/>
                </a:lnTo>
                <a:lnTo>
                  <a:pt x="0" y="9547"/>
                </a:lnTo>
                <a:lnTo>
                  <a:pt x="1571" y="9547"/>
                </a:lnTo>
                <a:lnTo>
                  <a:pt x="1813" y="9668"/>
                </a:lnTo>
                <a:lnTo>
                  <a:pt x="2055" y="9910"/>
                </a:lnTo>
                <a:lnTo>
                  <a:pt x="2176" y="10152"/>
                </a:lnTo>
                <a:lnTo>
                  <a:pt x="2538" y="10635"/>
                </a:lnTo>
                <a:lnTo>
                  <a:pt x="2659" y="10877"/>
                </a:lnTo>
                <a:lnTo>
                  <a:pt x="2659" y="11118"/>
                </a:lnTo>
                <a:lnTo>
                  <a:pt x="2659" y="11481"/>
                </a:lnTo>
                <a:lnTo>
                  <a:pt x="2538" y="11723"/>
                </a:lnTo>
                <a:lnTo>
                  <a:pt x="1934" y="12810"/>
                </a:lnTo>
                <a:lnTo>
                  <a:pt x="5559" y="14865"/>
                </a:lnTo>
                <a:lnTo>
                  <a:pt x="6163" y="13777"/>
                </a:lnTo>
                <a:lnTo>
                  <a:pt x="6405" y="13535"/>
                </a:lnTo>
                <a:lnTo>
                  <a:pt x="6647" y="13414"/>
                </a:lnTo>
                <a:lnTo>
                  <a:pt x="6889" y="13294"/>
                </a:lnTo>
                <a:lnTo>
                  <a:pt x="7976" y="13294"/>
                </a:lnTo>
                <a:lnTo>
                  <a:pt x="8339" y="13414"/>
                </a:lnTo>
                <a:lnTo>
                  <a:pt x="8460" y="13535"/>
                </a:lnTo>
                <a:lnTo>
                  <a:pt x="8701" y="13777"/>
                </a:lnTo>
                <a:lnTo>
                  <a:pt x="9306" y="14865"/>
                </a:lnTo>
                <a:lnTo>
                  <a:pt x="12931" y="12810"/>
                </a:lnTo>
                <a:lnTo>
                  <a:pt x="12327" y="11723"/>
                </a:lnTo>
                <a:lnTo>
                  <a:pt x="12206" y="11481"/>
                </a:lnTo>
                <a:lnTo>
                  <a:pt x="12206" y="11118"/>
                </a:lnTo>
                <a:lnTo>
                  <a:pt x="12206" y="10877"/>
                </a:lnTo>
                <a:lnTo>
                  <a:pt x="12327" y="10635"/>
                </a:lnTo>
                <a:lnTo>
                  <a:pt x="12689" y="10152"/>
                </a:lnTo>
                <a:lnTo>
                  <a:pt x="12810" y="9910"/>
                </a:lnTo>
                <a:lnTo>
                  <a:pt x="13052" y="9668"/>
                </a:lnTo>
                <a:lnTo>
                  <a:pt x="13293" y="9547"/>
                </a:lnTo>
                <a:lnTo>
                  <a:pt x="14864" y="9547"/>
                </a:lnTo>
                <a:lnTo>
                  <a:pt x="14864" y="5318"/>
                </a:lnTo>
                <a:lnTo>
                  <a:pt x="13293" y="5318"/>
                </a:lnTo>
                <a:lnTo>
                  <a:pt x="13052" y="5197"/>
                </a:lnTo>
                <a:lnTo>
                  <a:pt x="12810" y="5076"/>
                </a:lnTo>
                <a:lnTo>
                  <a:pt x="12689" y="4834"/>
                </a:lnTo>
                <a:lnTo>
                  <a:pt x="12327" y="4230"/>
                </a:lnTo>
                <a:lnTo>
                  <a:pt x="12206" y="3988"/>
                </a:lnTo>
                <a:lnTo>
                  <a:pt x="12206" y="3747"/>
                </a:lnTo>
                <a:lnTo>
                  <a:pt x="12206" y="3505"/>
                </a:lnTo>
                <a:lnTo>
                  <a:pt x="12327" y="3263"/>
                </a:lnTo>
                <a:lnTo>
                  <a:pt x="12931" y="2055"/>
                </a:lnTo>
                <a:lnTo>
                  <a:pt x="9306" y="0"/>
                </a:lnTo>
                <a:lnTo>
                  <a:pt x="8701" y="1088"/>
                </a:lnTo>
                <a:lnTo>
                  <a:pt x="8460" y="1330"/>
                </a:lnTo>
                <a:lnTo>
                  <a:pt x="8218" y="1451"/>
                </a:lnTo>
                <a:lnTo>
                  <a:pt x="7976" y="1571"/>
                </a:lnTo>
                <a:lnTo>
                  <a:pt x="6889" y="1571"/>
                </a:lnTo>
                <a:lnTo>
                  <a:pt x="6647" y="1451"/>
                </a:lnTo>
                <a:lnTo>
                  <a:pt x="6405" y="1330"/>
                </a:lnTo>
                <a:lnTo>
                  <a:pt x="6163" y="1088"/>
                </a:lnTo>
                <a:lnTo>
                  <a:pt x="5559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7646786" y="1272967"/>
            <a:ext cx="300405" cy="300384"/>
          </a:xfrm>
          <a:custGeom>
            <a:avLst/>
            <a:gdLst/>
            <a:ahLst/>
            <a:cxnLst/>
            <a:rect l="l" t="t" r="r" b="b"/>
            <a:pathLst>
              <a:path w="14866" h="14865" extrusionOk="0">
                <a:moveTo>
                  <a:pt x="7373" y="3988"/>
                </a:moveTo>
                <a:lnTo>
                  <a:pt x="8098" y="4109"/>
                </a:lnTo>
                <a:lnTo>
                  <a:pt x="8823" y="4230"/>
                </a:lnTo>
                <a:lnTo>
                  <a:pt x="9306" y="4592"/>
                </a:lnTo>
                <a:lnTo>
                  <a:pt x="9910" y="4955"/>
                </a:lnTo>
                <a:lnTo>
                  <a:pt x="10273" y="5559"/>
                </a:lnTo>
                <a:lnTo>
                  <a:pt x="10635" y="6043"/>
                </a:lnTo>
                <a:lnTo>
                  <a:pt x="10756" y="6768"/>
                </a:lnTo>
                <a:lnTo>
                  <a:pt x="10877" y="7493"/>
                </a:lnTo>
                <a:lnTo>
                  <a:pt x="10756" y="8097"/>
                </a:lnTo>
                <a:lnTo>
                  <a:pt x="10635" y="8822"/>
                </a:lnTo>
                <a:lnTo>
                  <a:pt x="10273" y="9305"/>
                </a:lnTo>
                <a:lnTo>
                  <a:pt x="9910" y="9910"/>
                </a:lnTo>
                <a:lnTo>
                  <a:pt x="9306" y="10272"/>
                </a:lnTo>
                <a:lnTo>
                  <a:pt x="8823" y="10635"/>
                </a:lnTo>
                <a:lnTo>
                  <a:pt x="8098" y="10756"/>
                </a:lnTo>
                <a:lnTo>
                  <a:pt x="7493" y="10877"/>
                </a:lnTo>
                <a:lnTo>
                  <a:pt x="6768" y="10877"/>
                </a:lnTo>
                <a:lnTo>
                  <a:pt x="6043" y="10635"/>
                </a:lnTo>
                <a:lnTo>
                  <a:pt x="5560" y="10272"/>
                </a:lnTo>
                <a:lnTo>
                  <a:pt x="4956" y="9910"/>
                </a:lnTo>
                <a:lnTo>
                  <a:pt x="4593" y="9426"/>
                </a:lnTo>
                <a:lnTo>
                  <a:pt x="4230" y="8822"/>
                </a:lnTo>
                <a:lnTo>
                  <a:pt x="4110" y="8097"/>
                </a:lnTo>
                <a:lnTo>
                  <a:pt x="3989" y="7493"/>
                </a:lnTo>
                <a:lnTo>
                  <a:pt x="4110" y="6768"/>
                </a:lnTo>
                <a:lnTo>
                  <a:pt x="4230" y="6163"/>
                </a:lnTo>
                <a:lnTo>
                  <a:pt x="4593" y="5559"/>
                </a:lnTo>
                <a:lnTo>
                  <a:pt x="4956" y="4955"/>
                </a:lnTo>
                <a:lnTo>
                  <a:pt x="5560" y="4592"/>
                </a:lnTo>
                <a:lnTo>
                  <a:pt x="6043" y="4230"/>
                </a:lnTo>
                <a:lnTo>
                  <a:pt x="6768" y="4109"/>
                </a:lnTo>
                <a:lnTo>
                  <a:pt x="7373" y="3988"/>
                </a:lnTo>
                <a:close/>
                <a:moveTo>
                  <a:pt x="5318" y="0"/>
                </a:moveTo>
                <a:lnTo>
                  <a:pt x="5318" y="1330"/>
                </a:lnTo>
                <a:lnTo>
                  <a:pt x="5318" y="1571"/>
                </a:lnTo>
                <a:lnTo>
                  <a:pt x="5197" y="1813"/>
                </a:lnTo>
                <a:lnTo>
                  <a:pt x="4956" y="2055"/>
                </a:lnTo>
                <a:lnTo>
                  <a:pt x="4835" y="2175"/>
                </a:lnTo>
                <a:lnTo>
                  <a:pt x="4230" y="2538"/>
                </a:lnTo>
                <a:lnTo>
                  <a:pt x="3989" y="2659"/>
                </a:lnTo>
                <a:lnTo>
                  <a:pt x="3505" y="2659"/>
                </a:lnTo>
                <a:lnTo>
                  <a:pt x="3143" y="2538"/>
                </a:lnTo>
                <a:lnTo>
                  <a:pt x="2055" y="1934"/>
                </a:lnTo>
                <a:lnTo>
                  <a:pt x="1" y="5559"/>
                </a:lnTo>
                <a:lnTo>
                  <a:pt x="1088" y="6163"/>
                </a:lnTo>
                <a:lnTo>
                  <a:pt x="1330" y="6405"/>
                </a:lnTo>
                <a:lnTo>
                  <a:pt x="1451" y="6647"/>
                </a:lnTo>
                <a:lnTo>
                  <a:pt x="1572" y="6889"/>
                </a:lnTo>
                <a:lnTo>
                  <a:pt x="1572" y="7130"/>
                </a:lnTo>
                <a:lnTo>
                  <a:pt x="1572" y="7493"/>
                </a:lnTo>
                <a:lnTo>
                  <a:pt x="1572" y="7734"/>
                </a:lnTo>
                <a:lnTo>
                  <a:pt x="1572" y="7976"/>
                </a:lnTo>
                <a:lnTo>
                  <a:pt x="1451" y="8339"/>
                </a:lnTo>
                <a:lnTo>
                  <a:pt x="1330" y="8460"/>
                </a:lnTo>
                <a:lnTo>
                  <a:pt x="1088" y="8701"/>
                </a:lnTo>
                <a:lnTo>
                  <a:pt x="1" y="9305"/>
                </a:lnTo>
                <a:lnTo>
                  <a:pt x="2055" y="12931"/>
                </a:lnTo>
                <a:lnTo>
                  <a:pt x="3143" y="12327"/>
                </a:lnTo>
                <a:lnTo>
                  <a:pt x="3385" y="12206"/>
                </a:lnTo>
                <a:lnTo>
                  <a:pt x="3989" y="12206"/>
                </a:lnTo>
                <a:lnTo>
                  <a:pt x="4230" y="12327"/>
                </a:lnTo>
                <a:lnTo>
                  <a:pt x="4835" y="12689"/>
                </a:lnTo>
                <a:lnTo>
                  <a:pt x="4956" y="12810"/>
                </a:lnTo>
                <a:lnTo>
                  <a:pt x="5197" y="13052"/>
                </a:lnTo>
                <a:lnTo>
                  <a:pt x="5318" y="13293"/>
                </a:lnTo>
                <a:lnTo>
                  <a:pt x="5318" y="13535"/>
                </a:lnTo>
                <a:lnTo>
                  <a:pt x="5318" y="14864"/>
                </a:lnTo>
                <a:lnTo>
                  <a:pt x="9548" y="14864"/>
                </a:lnTo>
                <a:lnTo>
                  <a:pt x="9548" y="13535"/>
                </a:lnTo>
                <a:lnTo>
                  <a:pt x="9548" y="13293"/>
                </a:lnTo>
                <a:lnTo>
                  <a:pt x="9669" y="13052"/>
                </a:lnTo>
                <a:lnTo>
                  <a:pt x="9789" y="12810"/>
                </a:lnTo>
                <a:lnTo>
                  <a:pt x="10031" y="12689"/>
                </a:lnTo>
                <a:lnTo>
                  <a:pt x="10635" y="12327"/>
                </a:lnTo>
                <a:lnTo>
                  <a:pt x="10877" y="12206"/>
                </a:lnTo>
                <a:lnTo>
                  <a:pt x="11360" y="12206"/>
                </a:lnTo>
                <a:lnTo>
                  <a:pt x="11723" y="12327"/>
                </a:lnTo>
                <a:lnTo>
                  <a:pt x="12811" y="12931"/>
                </a:lnTo>
                <a:lnTo>
                  <a:pt x="14865" y="9305"/>
                </a:lnTo>
                <a:lnTo>
                  <a:pt x="13777" y="8701"/>
                </a:lnTo>
                <a:lnTo>
                  <a:pt x="13536" y="8460"/>
                </a:lnTo>
                <a:lnTo>
                  <a:pt x="13415" y="8339"/>
                </a:lnTo>
                <a:lnTo>
                  <a:pt x="13294" y="7976"/>
                </a:lnTo>
                <a:lnTo>
                  <a:pt x="13294" y="7734"/>
                </a:lnTo>
                <a:lnTo>
                  <a:pt x="13294" y="7493"/>
                </a:lnTo>
                <a:lnTo>
                  <a:pt x="13294" y="7130"/>
                </a:lnTo>
                <a:lnTo>
                  <a:pt x="13294" y="6889"/>
                </a:lnTo>
                <a:lnTo>
                  <a:pt x="13415" y="6647"/>
                </a:lnTo>
                <a:lnTo>
                  <a:pt x="13536" y="6405"/>
                </a:lnTo>
                <a:lnTo>
                  <a:pt x="13777" y="6163"/>
                </a:lnTo>
                <a:lnTo>
                  <a:pt x="14865" y="5559"/>
                </a:lnTo>
                <a:lnTo>
                  <a:pt x="12811" y="1934"/>
                </a:lnTo>
                <a:lnTo>
                  <a:pt x="11723" y="2538"/>
                </a:lnTo>
                <a:lnTo>
                  <a:pt x="11481" y="2659"/>
                </a:lnTo>
                <a:lnTo>
                  <a:pt x="10877" y="2659"/>
                </a:lnTo>
                <a:lnTo>
                  <a:pt x="10635" y="2538"/>
                </a:lnTo>
                <a:lnTo>
                  <a:pt x="10152" y="2175"/>
                </a:lnTo>
                <a:lnTo>
                  <a:pt x="9910" y="2055"/>
                </a:lnTo>
                <a:lnTo>
                  <a:pt x="9669" y="1813"/>
                </a:lnTo>
                <a:lnTo>
                  <a:pt x="9548" y="1571"/>
                </a:lnTo>
                <a:lnTo>
                  <a:pt x="9548" y="1330"/>
                </a:lnTo>
                <a:lnTo>
                  <a:pt x="9548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2177963" y="428974"/>
            <a:ext cx="428619" cy="431053"/>
          </a:xfrm>
          <a:custGeom>
            <a:avLst/>
            <a:gdLst/>
            <a:ahLst/>
            <a:cxnLst/>
            <a:rect l="l" t="t" r="r" b="b"/>
            <a:pathLst>
              <a:path w="22191" h="22317" extrusionOk="0">
                <a:moveTo>
                  <a:pt x="11600" y="6052"/>
                </a:moveTo>
                <a:lnTo>
                  <a:pt x="12609" y="6304"/>
                </a:lnTo>
                <a:lnTo>
                  <a:pt x="13491" y="6682"/>
                </a:lnTo>
                <a:lnTo>
                  <a:pt x="14248" y="7187"/>
                </a:lnTo>
                <a:lnTo>
                  <a:pt x="15004" y="7817"/>
                </a:lnTo>
                <a:lnTo>
                  <a:pt x="15635" y="8700"/>
                </a:lnTo>
                <a:lnTo>
                  <a:pt x="16013" y="9708"/>
                </a:lnTo>
                <a:lnTo>
                  <a:pt x="16139" y="10717"/>
                </a:lnTo>
                <a:lnTo>
                  <a:pt x="16139" y="11726"/>
                </a:lnTo>
                <a:lnTo>
                  <a:pt x="16013" y="12608"/>
                </a:lnTo>
                <a:lnTo>
                  <a:pt x="15635" y="13617"/>
                </a:lnTo>
                <a:lnTo>
                  <a:pt x="15004" y="14373"/>
                </a:lnTo>
                <a:lnTo>
                  <a:pt x="14374" y="15130"/>
                </a:lnTo>
                <a:lnTo>
                  <a:pt x="13491" y="15634"/>
                </a:lnTo>
                <a:lnTo>
                  <a:pt x="12483" y="16139"/>
                </a:lnTo>
                <a:lnTo>
                  <a:pt x="11600" y="16265"/>
                </a:lnTo>
                <a:lnTo>
                  <a:pt x="10591" y="16265"/>
                </a:lnTo>
                <a:lnTo>
                  <a:pt x="9583" y="16013"/>
                </a:lnTo>
                <a:lnTo>
                  <a:pt x="8700" y="15634"/>
                </a:lnTo>
                <a:lnTo>
                  <a:pt x="7818" y="15130"/>
                </a:lnTo>
                <a:lnTo>
                  <a:pt x="7187" y="14500"/>
                </a:lnTo>
                <a:lnTo>
                  <a:pt x="6557" y="13617"/>
                </a:lnTo>
                <a:lnTo>
                  <a:pt x="6178" y="12608"/>
                </a:lnTo>
                <a:lnTo>
                  <a:pt x="5926" y="11600"/>
                </a:lnTo>
                <a:lnTo>
                  <a:pt x="5926" y="10591"/>
                </a:lnTo>
                <a:lnTo>
                  <a:pt x="6178" y="9708"/>
                </a:lnTo>
                <a:lnTo>
                  <a:pt x="6557" y="8826"/>
                </a:lnTo>
                <a:lnTo>
                  <a:pt x="7061" y="7943"/>
                </a:lnTo>
                <a:lnTo>
                  <a:pt x="7818" y="7187"/>
                </a:lnTo>
                <a:lnTo>
                  <a:pt x="8700" y="6682"/>
                </a:lnTo>
                <a:lnTo>
                  <a:pt x="9583" y="6304"/>
                </a:lnTo>
                <a:lnTo>
                  <a:pt x="10591" y="6052"/>
                </a:lnTo>
                <a:close/>
                <a:moveTo>
                  <a:pt x="8700" y="0"/>
                </a:moveTo>
                <a:lnTo>
                  <a:pt x="3153" y="2900"/>
                </a:lnTo>
                <a:lnTo>
                  <a:pt x="4035" y="4665"/>
                </a:lnTo>
                <a:lnTo>
                  <a:pt x="4161" y="5043"/>
                </a:lnTo>
                <a:lnTo>
                  <a:pt x="4287" y="5422"/>
                </a:lnTo>
                <a:lnTo>
                  <a:pt x="4161" y="5800"/>
                </a:lnTo>
                <a:lnTo>
                  <a:pt x="3909" y="6178"/>
                </a:lnTo>
                <a:lnTo>
                  <a:pt x="3405" y="6935"/>
                </a:lnTo>
                <a:lnTo>
                  <a:pt x="3153" y="7313"/>
                </a:lnTo>
                <a:lnTo>
                  <a:pt x="2900" y="7565"/>
                </a:lnTo>
                <a:lnTo>
                  <a:pt x="2522" y="7691"/>
                </a:lnTo>
                <a:lnTo>
                  <a:pt x="2144" y="7817"/>
                </a:lnTo>
                <a:lnTo>
                  <a:pt x="127" y="7691"/>
                </a:lnTo>
                <a:lnTo>
                  <a:pt x="0" y="13995"/>
                </a:lnTo>
                <a:lnTo>
                  <a:pt x="1892" y="13995"/>
                </a:lnTo>
                <a:lnTo>
                  <a:pt x="2270" y="14121"/>
                </a:lnTo>
                <a:lnTo>
                  <a:pt x="2648" y="14247"/>
                </a:lnTo>
                <a:lnTo>
                  <a:pt x="3026" y="14500"/>
                </a:lnTo>
                <a:lnTo>
                  <a:pt x="3153" y="14878"/>
                </a:lnTo>
                <a:lnTo>
                  <a:pt x="3405" y="15256"/>
                </a:lnTo>
                <a:lnTo>
                  <a:pt x="3657" y="15634"/>
                </a:lnTo>
                <a:lnTo>
                  <a:pt x="3783" y="16013"/>
                </a:lnTo>
                <a:lnTo>
                  <a:pt x="3909" y="16517"/>
                </a:lnTo>
                <a:lnTo>
                  <a:pt x="3783" y="16895"/>
                </a:lnTo>
                <a:lnTo>
                  <a:pt x="3657" y="17273"/>
                </a:lnTo>
                <a:lnTo>
                  <a:pt x="2648" y="18912"/>
                </a:lnTo>
                <a:lnTo>
                  <a:pt x="7944" y="22191"/>
                </a:lnTo>
                <a:lnTo>
                  <a:pt x="8952" y="20552"/>
                </a:lnTo>
                <a:lnTo>
                  <a:pt x="9204" y="20173"/>
                </a:lnTo>
                <a:lnTo>
                  <a:pt x="9583" y="20047"/>
                </a:lnTo>
                <a:lnTo>
                  <a:pt x="9961" y="19921"/>
                </a:lnTo>
                <a:lnTo>
                  <a:pt x="11726" y="19921"/>
                </a:lnTo>
                <a:lnTo>
                  <a:pt x="12104" y="20047"/>
                </a:lnTo>
                <a:lnTo>
                  <a:pt x="12357" y="20299"/>
                </a:lnTo>
                <a:lnTo>
                  <a:pt x="12609" y="20678"/>
                </a:lnTo>
                <a:lnTo>
                  <a:pt x="13491" y="22317"/>
                </a:lnTo>
                <a:lnTo>
                  <a:pt x="19039" y="19417"/>
                </a:lnTo>
                <a:lnTo>
                  <a:pt x="18156" y="17652"/>
                </a:lnTo>
                <a:lnTo>
                  <a:pt x="18030" y="17273"/>
                </a:lnTo>
                <a:lnTo>
                  <a:pt x="18030" y="16895"/>
                </a:lnTo>
                <a:lnTo>
                  <a:pt x="18030" y="16517"/>
                </a:lnTo>
                <a:lnTo>
                  <a:pt x="18282" y="16139"/>
                </a:lnTo>
                <a:lnTo>
                  <a:pt x="18787" y="15382"/>
                </a:lnTo>
                <a:lnTo>
                  <a:pt x="19039" y="15004"/>
                </a:lnTo>
                <a:lnTo>
                  <a:pt x="19291" y="14752"/>
                </a:lnTo>
                <a:lnTo>
                  <a:pt x="19669" y="14626"/>
                </a:lnTo>
                <a:lnTo>
                  <a:pt x="22065" y="14626"/>
                </a:lnTo>
                <a:lnTo>
                  <a:pt x="22191" y="8448"/>
                </a:lnTo>
                <a:lnTo>
                  <a:pt x="20300" y="8321"/>
                </a:lnTo>
                <a:lnTo>
                  <a:pt x="19922" y="8321"/>
                </a:lnTo>
                <a:lnTo>
                  <a:pt x="19543" y="8069"/>
                </a:lnTo>
                <a:lnTo>
                  <a:pt x="19165" y="7817"/>
                </a:lnTo>
                <a:lnTo>
                  <a:pt x="19039" y="7439"/>
                </a:lnTo>
                <a:lnTo>
                  <a:pt x="18787" y="7061"/>
                </a:lnTo>
                <a:lnTo>
                  <a:pt x="18535" y="6682"/>
                </a:lnTo>
                <a:lnTo>
                  <a:pt x="18409" y="6304"/>
                </a:lnTo>
                <a:lnTo>
                  <a:pt x="18282" y="5926"/>
                </a:lnTo>
                <a:lnTo>
                  <a:pt x="18409" y="5422"/>
                </a:lnTo>
                <a:lnTo>
                  <a:pt x="18535" y="5043"/>
                </a:lnTo>
                <a:lnTo>
                  <a:pt x="19543" y="3404"/>
                </a:lnTo>
                <a:lnTo>
                  <a:pt x="14248" y="126"/>
                </a:lnTo>
                <a:lnTo>
                  <a:pt x="13239" y="1765"/>
                </a:lnTo>
                <a:lnTo>
                  <a:pt x="12987" y="2143"/>
                </a:lnTo>
                <a:lnTo>
                  <a:pt x="12609" y="2396"/>
                </a:lnTo>
                <a:lnTo>
                  <a:pt x="12230" y="2522"/>
                </a:lnTo>
                <a:lnTo>
                  <a:pt x="11852" y="2522"/>
                </a:lnTo>
                <a:lnTo>
                  <a:pt x="10844" y="2396"/>
                </a:lnTo>
                <a:lnTo>
                  <a:pt x="10465" y="2396"/>
                </a:lnTo>
                <a:lnTo>
                  <a:pt x="10087" y="2269"/>
                </a:lnTo>
                <a:lnTo>
                  <a:pt x="9835" y="2017"/>
                </a:lnTo>
                <a:lnTo>
                  <a:pt x="9583" y="1639"/>
                </a:lnTo>
                <a:lnTo>
                  <a:pt x="8700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1832151" y="760160"/>
            <a:ext cx="299556" cy="297123"/>
          </a:xfrm>
          <a:custGeom>
            <a:avLst/>
            <a:gdLst/>
            <a:ahLst/>
            <a:cxnLst/>
            <a:rect l="l" t="t" r="r" b="b"/>
            <a:pathLst>
              <a:path w="15509" h="15383" extrusionOk="0">
                <a:moveTo>
                  <a:pt x="8448" y="4161"/>
                </a:moveTo>
                <a:lnTo>
                  <a:pt x="9079" y="4413"/>
                </a:lnTo>
                <a:lnTo>
                  <a:pt x="9709" y="4791"/>
                </a:lnTo>
                <a:lnTo>
                  <a:pt x="10213" y="5170"/>
                </a:lnTo>
                <a:lnTo>
                  <a:pt x="10718" y="5674"/>
                </a:lnTo>
                <a:lnTo>
                  <a:pt x="11096" y="6304"/>
                </a:lnTo>
                <a:lnTo>
                  <a:pt x="11222" y="6935"/>
                </a:lnTo>
                <a:lnTo>
                  <a:pt x="11348" y="7691"/>
                </a:lnTo>
                <a:lnTo>
                  <a:pt x="11222" y="8448"/>
                </a:lnTo>
                <a:lnTo>
                  <a:pt x="11096" y="9078"/>
                </a:lnTo>
                <a:lnTo>
                  <a:pt x="10718" y="9709"/>
                </a:lnTo>
                <a:lnTo>
                  <a:pt x="10213" y="10213"/>
                </a:lnTo>
                <a:lnTo>
                  <a:pt x="9709" y="10717"/>
                </a:lnTo>
                <a:lnTo>
                  <a:pt x="9079" y="10970"/>
                </a:lnTo>
                <a:lnTo>
                  <a:pt x="8448" y="11222"/>
                </a:lnTo>
                <a:lnTo>
                  <a:pt x="7692" y="11348"/>
                </a:lnTo>
                <a:lnTo>
                  <a:pt x="7061" y="11222"/>
                </a:lnTo>
                <a:lnTo>
                  <a:pt x="6305" y="10970"/>
                </a:lnTo>
                <a:lnTo>
                  <a:pt x="5674" y="10717"/>
                </a:lnTo>
                <a:lnTo>
                  <a:pt x="5170" y="10213"/>
                </a:lnTo>
                <a:lnTo>
                  <a:pt x="4792" y="9709"/>
                </a:lnTo>
                <a:lnTo>
                  <a:pt x="4414" y="9078"/>
                </a:lnTo>
                <a:lnTo>
                  <a:pt x="4161" y="8448"/>
                </a:lnTo>
                <a:lnTo>
                  <a:pt x="4161" y="7691"/>
                </a:lnTo>
                <a:lnTo>
                  <a:pt x="4161" y="6935"/>
                </a:lnTo>
                <a:lnTo>
                  <a:pt x="4414" y="6304"/>
                </a:lnTo>
                <a:lnTo>
                  <a:pt x="4792" y="5674"/>
                </a:lnTo>
                <a:lnTo>
                  <a:pt x="5170" y="5170"/>
                </a:lnTo>
                <a:lnTo>
                  <a:pt x="5674" y="4791"/>
                </a:lnTo>
                <a:lnTo>
                  <a:pt x="6305" y="4413"/>
                </a:lnTo>
                <a:lnTo>
                  <a:pt x="7061" y="4161"/>
                </a:lnTo>
                <a:close/>
                <a:moveTo>
                  <a:pt x="5548" y="0"/>
                </a:moveTo>
                <a:lnTo>
                  <a:pt x="5548" y="1387"/>
                </a:lnTo>
                <a:lnTo>
                  <a:pt x="5548" y="1639"/>
                </a:lnTo>
                <a:lnTo>
                  <a:pt x="5422" y="1892"/>
                </a:lnTo>
                <a:lnTo>
                  <a:pt x="5170" y="2144"/>
                </a:lnTo>
                <a:lnTo>
                  <a:pt x="4918" y="2270"/>
                </a:lnTo>
                <a:lnTo>
                  <a:pt x="4414" y="2648"/>
                </a:lnTo>
                <a:lnTo>
                  <a:pt x="4161" y="2774"/>
                </a:lnTo>
                <a:lnTo>
                  <a:pt x="3531" y="2774"/>
                </a:lnTo>
                <a:lnTo>
                  <a:pt x="3279" y="2648"/>
                </a:lnTo>
                <a:lnTo>
                  <a:pt x="2144" y="2018"/>
                </a:lnTo>
                <a:lnTo>
                  <a:pt x="1" y="5800"/>
                </a:lnTo>
                <a:lnTo>
                  <a:pt x="1135" y="6431"/>
                </a:lnTo>
                <a:lnTo>
                  <a:pt x="1388" y="6557"/>
                </a:lnTo>
                <a:lnTo>
                  <a:pt x="1514" y="6809"/>
                </a:lnTo>
                <a:lnTo>
                  <a:pt x="1640" y="7061"/>
                </a:lnTo>
                <a:lnTo>
                  <a:pt x="1640" y="7439"/>
                </a:lnTo>
                <a:lnTo>
                  <a:pt x="1640" y="7691"/>
                </a:lnTo>
                <a:lnTo>
                  <a:pt x="1640" y="8070"/>
                </a:lnTo>
                <a:lnTo>
                  <a:pt x="1640" y="8322"/>
                </a:lnTo>
                <a:lnTo>
                  <a:pt x="1514" y="8574"/>
                </a:lnTo>
                <a:lnTo>
                  <a:pt x="1388" y="8826"/>
                </a:lnTo>
                <a:lnTo>
                  <a:pt x="1135" y="8952"/>
                </a:lnTo>
                <a:lnTo>
                  <a:pt x="1" y="9709"/>
                </a:lnTo>
                <a:lnTo>
                  <a:pt x="2144" y="13491"/>
                </a:lnTo>
                <a:lnTo>
                  <a:pt x="3279" y="12861"/>
                </a:lnTo>
                <a:lnTo>
                  <a:pt x="3531" y="12735"/>
                </a:lnTo>
                <a:lnTo>
                  <a:pt x="3909" y="12609"/>
                </a:lnTo>
                <a:lnTo>
                  <a:pt x="4161" y="12735"/>
                </a:lnTo>
                <a:lnTo>
                  <a:pt x="4414" y="12861"/>
                </a:lnTo>
                <a:lnTo>
                  <a:pt x="4918" y="13113"/>
                </a:lnTo>
                <a:lnTo>
                  <a:pt x="5170" y="13365"/>
                </a:lnTo>
                <a:lnTo>
                  <a:pt x="5422" y="13491"/>
                </a:lnTo>
                <a:lnTo>
                  <a:pt x="5548" y="13743"/>
                </a:lnTo>
                <a:lnTo>
                  <a:pt x="5548" y="14122"/>
                </a:lnTo>
                <a:lnTo>
                  <a:pt x="5548" y="15382"/>
                </a:lnTo>
                <a:lnTo>
                  <a:pt x="9961" y="15382"/>
                </a:lnTo>
                <a:lnTo>
                  <a:pt x="9961" y="14122"/>
                </a:lnTo>
                <a:lnTo>
                  <a:pt x="9961" y="13743"/>
                </a:lnTo>
                <a:lnTo>
                  <a:pt x="10087" y="13491"/>
                </a:lnTo>
                <a:lnTo>
                  <a:pt x="10213" y="13365"/>
                </a:lnTo>
                <a:lnTo>
                  <a:pt x="10466" y="13113"/>
                </a:lnTo>
                <a:lnTo>
                  <a:pt x="11096" y="12861"/>
                </a:lnTo>
                <a:lnTo>
                  <a:pt x="11348" y="12735"/>
                </a:lnTo>
                <a:lnTo>
                  <a:pt x="11600" y="12609"/>
                </a:lnTo>
                <a:lnTo>
                  <a:pt x="11852" y="12735"/>
                </a:lnTo>
                <a:lnTo>
                  <a:pt x="12105" y="12861"/>
                </a:lnTo>
                <a:lnTo>
                  <a:pt x="13365" y="13491"/>
                </a:lnTo>
                <a:lnTo>
                  <a:pt x="15509" y="9709"/>
                </a:lnTo>
                <a:lnTo>
                  <a:pt x="14374" y="8952"/>
                </a:lnTo>
                <a:lnTo>
                  <a:pt x="14122" y="8826"/>
                </a:lnTo>
                <a:lnTo>
                  <a:pt x="13996" y="8574"/>
                </a:lnTo>
                <a:lnTo>
                  <a:pt x="13870" y="8322"/>
                </a:lnTo>
                <a:lnTo>
                  <a:pt x="13870" y="8070"/>
                </a:lnTo>
                <a:lnTo>
                  <a:pt x="13870" y="7691"/>
                </a:lnTo>
                <a:lnTo>
                  <a:pt x="13870" y="7439"/>
                </a:lnTo>
                <a:lnTo>
                  <a:pt x="13870" y="7061"/>
                </a:lnTo>
                <a:lnTo>
                  <a:pt x="13996" y="6809"/>
                </a:lnTo>
                <a:lnTo>
                  <a:pt x="14122" y="6557"/>
                </a:lnTo>
                <a:lnTo>
                  <a:pt x="14374" y="6431"/>
                </a:lnTo>
                <a:lnTo>
                  <a:pt x="15509" y="5800"/>
                </a:lnTo>
                <a:lnTo>
                  <a:pt x="13365" y="2018"/>
                </a:lnTo>
                <a:lnTo>
                  <a:pt x="12105" y="2648"/>
                </a:lnTo>
                <a:lnTo>
                  <a:pt x="11852" y="2774"/>
                </a:lnTo>
                <a:lnTo>
                  <a:pt x="11348" y="2774"/>
                </a:lnTo>
                <a:lnTo>
                  <a:pt x="11096" y="2648"/>
                </a:lnTo>
                <a:lnTo>
                  <a:pt x="10466" y="2270"/>
                </a:lnTo>
                <a:lnTo>
                  <a:pt x="10213" y="2144"/>
                </a:lnTo>
                <a:lnTo>
                  <a:pt x="10087" y="1892"/>
                </a:lnTo>
                <a:lnTo>
                  <a:pt x="9961" y="1639"/>
                </a:lnTo>
                <a:lnTo>
                  <a:pt x="9961" y="1387"/>
                </a:lnTo>
                <a:lnTo>
                  <a:pt x="9961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7748951" y="909025"/>
            <a:ext cx="293043" cy="290662"/>
          </a:xfrm>
          <a:custGeom>
            <a:avLst/>
            <a:gdLst/>
            <a:ahLst/>
            <a:cxnLst/>
            <a:rect l="l" t="t" r="r" b="b"/>
            <a:pathLst>
              <a:path w="15509" h="15383" extrusionOk="0">
                <a:moveTo>
                  <a:pt x="8448" y="4161"/>
                </a:moveTo>
                <a:lnTo>
                  <a:pt x="9204" y="4413"/>
                </a:lnTo>
                <a:lnTo>
                  <a:pt x="9835" y="4792"/>
                </a:lnTo>
                <a:lnTo>
                  <a:pt x="10339" y="5170"/>
                </a:lnTo>
                <a:lnTo>
                  <a:pt x="10717" y="5674"/>
                </a:lnTo>
                <a:lnTo>
                  <a:pt x="11095" y="6305"/>
                </a:lnTo>
                <a:lnTo>
                  <a:pt x="11348" y="6935"/>
                </a:lnTo>
                <a:lnTo>
                  <a:pt x="11348" y="7692"/>
                </a:lnTo>
                <a:lnTo>
                  <a:pt x="11348" y="8448"/>
                </a:lnTo>
                <a:lnTo>
                  <a:pt x="11095" y="9079"/>
                </a:lnTo>
                <a:lnTo>
                  <a:pt x="10717" y="9709"/>
                </a:lnTo>
                <a:lnTo>
                  <a:pt x="10339" y="10213"/>
                </a:lnTo>
                <a:lnTo>
                  <a:pt x="9835" y="10718"/>
                </a:lnTo>
                <a:lnTo>
                  <a:pt x="9204" y="10970"/>
                </a:lnTo>
                <a:lnTo>
                  <a:pt x="8448" y="11222"/>
                </a:lnTo>
                <a:lnTo>
                  <a:pt x="7817" y="11348"/>
                </a:lnTo>
                <a:lnTo>
                  <a:pt x="7061" y="11222"/>
                </a:lnTo>
                <a:lnTo>
                  <a:pt x="6430" y="10970"/>
                </a:lnTo>
                <a:lnTo>
                  <a:pt x="5800" y="10718"/>
                </a:lnTo>
                <a:lnTo>
                  <a:pt x="5296" y="10213"/>
                </a:lnTo>
                <a:lnTo>
                  <a:pt x="4791" y="9709"/>
                </a:lnTo>
                <a:lnTo>
                  <a:pt x="4413" y="9079"/>
                </a:lnTo>
                <a:lnTo>
                  <a:pt x="4287" y="8448"/>
                </a:lnTo>
                <a:lnTo>
                  <a:pt x="4161" y="7692"/>
                </a:lnTo>
                <a:lnTo>
                  <a:pt x="4287" y="6935"/>
                </a:lnTo>
                <a:lnTo>
                  <a:pt x="4413" y="6305"/>
                </a:lnTo>
                <a:lnTo>
                  <a:pt x="4791" y="5674"/>
                </a:lnTo>
                <a:lnTo>
                  <a:pt x="5170" y="5170"/>
                </a:lnTo>
                <a:lnTo>
                  <a:pt x="5800" y="4792"/>
                </a:lnTo>
                <a:lnTo>
                  <a:pt x="6430" y="4413"/>
                </a:lnTo>
                <a:lnTo>
                  <a:pt x="7061" y="4161"/>
                </a:lnTo>
                <a:close/>
                <a:moveTo>
                  <a:pt x="5548" y="1"/>
                </a:moveTo>
                <a:lnTo>
                  <a:pt x="5548" y="1387"/>
                </a:lnTo>
                <a:lnTo>
                  <a:pt x="5548" y="1640"/>
                </a:lnTo>
                <a:lnTo>
                  <a:pt x="5422" y="1892"/>
                </a:lnTo>
                <a:lnTo>
                  <a:pt x="5296" y="2144"/>
                </a:lnTo>
                <a:lnTo>
                  <a:pt x="5043" y="2270"/>
                </a:lnTo>
                <a:lnTo>
                  <a:pt x="4413" y="2648"/>
                </a:lnTo>
                <a:lnTo>
                  <a:pt x="4161" y="2774"/>
                </a:lnTo>
                <a:lnTo>
                  <a:pt x="3657" y="2774"/>
                </a:lnTo>
                <a:lnTo>
                  <a:pt x="3404" y="2648"/>
                </a:lnTo>
                <a:lnTo>
                  <a:pt x="2144" y="2018"/>
                </a:lnTo>
                <a:lnTo>
                  <a:pt x="0" y="5800"/>
                </a:lnTo>
                <a:lnTo>
                  <a:pt x="1135" y="6431"/>
                </a:lnTo>
                <a:lnTo>
                  <a:pt x="1387" y="6557"/>
                </a:lnTo>
                <a:lnTo>
                  <a:pt x="1513" y="6809"/>
                </a:lnTo>
                <a:lnTo>
                  <a:pt x="1639" y="7061"/>
                </a:lnTo>
                <a:lnTo>
                  <a:pt x="1639" y="7439"/>
                </a:lnTo>
                <a:lnTo>
                  <a:pt x="1639" y="7692"/>
                </a:lnTo>
                <a:lnTo>
                  <a:pt x="1639" y="8070"/>
                </a:lnTo>
                <a:lnTo>
                  <a:pt x="1639" y="8322"/>
                </a:lnTo>
                <a:lnTo>
                  <a:pt x="1513" y="8574"/>
                </a:lnTo>
                <a:lnTo>
                  <a:pt x="1387" y="8826"/>
                </a:lnTo>
                <a:lnTo>
                  <a:pt x="1135" y="8952"/>
                </a:lnTo>
                <a:lnTo>
                  <a:pt x="0" y="9709"/>
                </a:lnTo>
                <a:lnTo>
                  <a:pt x="2144" y="13491"/>
                </a:lnTo>
                <a:lnTo>
                  <a:pt x="3404" y="12735"/>
                </a:lnTo>
                <a:lnTo>
                  <a:pt x="3657" y="12735"/>
                </a:lnTo>
                <a:lnTo>
                  <a:pt x="3909" y="12609"/>
                </a:lnTo>
                <a:lnTo>
                  <a:pt x="4161" y="12735"/>
                </a:lnTo>
                <a:lnTo>
                  <a:pt x="4413" y="12861"/>
                </a:lnTo>
                <a:lnTo>
                  <a:pt x="5043" y="13113"/>
                </a:lnTo>
                <a:lnTo>
                  <a:pt x="5296" y="13365"/>
                </a:lnTo>
                <a:lnTo>
                  <a:pt x="5422" y="13491"/>
                </a:lnTo>
                <a:lnTo>
                  <a:pt x="5548" y="13744"/>
                </a:lnTo>
                <a:lnTo>
                  <a:pt x="5548" y="14122"/>
                </a:lnTo>
                <a:lnTo>
                  <a:pt x="5548" y="15383"/>
                </a:lnTo>
                <a:lnTo>
                  <a:pt x="9961" y="15383"/>
                </a:lnTo>
                <a:lnTo>
                  <a:pt x="9961" y="14122"/>
                </a:lnTo>
                <a:lnTo>
                  <a:pt x="9961" y="13744"/>
                </a:lnTo>
                <a:lnTo>
                  <a:pt x="10087" y="13491"/>
                </a:lnTo>
                <a:lnTo>
                  <a:pt x="10339" y="13365"/>
                </a:lnTo>
                <a:lnTo>
                  <a:pt x="10591" y="13113"/>
                </a:lnTo>
                <a:lnTo>
                  <a:pt x="11095" y="12861"/>
                </a:lnTo>
                <a:lnTo>
                  <a:pt x="11348" y="12735"/>
                </a:lnTo>
                <a:lnTo>
                  <a:pt x="11600" y="12609"/>
                </a:lnTo>
                <a:lnTo>
                  <a:pt x="11978" y="12735"/>
                </a:lnTo>
                <a:lnTo>
                  <a:pt x="12230" y="12735"/>
                </a:lnTo>
                <a:lnTo>
                  <a:pt x="13365" y="13491"/>
                </a:lnTo>
                <a:lnTo>
                  <a:pt x="15508" y="9709"/>
                </a:lnTo>
                <a:lnTo>
                  <a:pt x="14374" y="8952"/>
                </a:lnTo>
                <a:lnTo>
                  <a:pt x="14121" y="8826"/>
                </a:lnTo>
                <a:lnTo>
                  <a:pt x="13995" y="8574"/>
                </a:lnTo>
                <a:lnTo>
                  <a:pt x="13869" y="8322"/>
                </a:lnTo>
                <a:lnTo>
                  <a:pt x="13869" y="8070"/>
                </a:lnTo>
                <a:lnTo>
                  <a:pt x="13869" y="7692"/>
                </a:lnTo>
                <a:lnTo>
                  <a:pt x="13869" y="7439"/>
                </a:lnTo>
                <a:lnTo>
                  <a:pt x="13869" y="7061"/>
                </a:lnTo>
                <a:lnTo>
                  <a:pt x="13995" y="6809"/>
                </a:lnTo>
                <a:lnTo>
                  <a:pt x="14121" y="6557"/>
                </a:lnTo>
                <a:lnTo>
                  <a:pt x="14374" y="6431"/>
                </a:lnTo>
                <a:lnTo>
                  <a:pt x="15508" y="5800"/>
                </a:lnTo>
                <a:lnTo>
                  <a:pt x="13365" y="2018"/>
                </a:lnTo>
                <a:lnTo>
                  <a:pt x="12230" y="2648"/>
                </a:lnTo>
                <a:lnTo>
                  <a:pt x="11978" y="2774"/>
                </a:lnTo>
                <a:lnTo>
                  <a:pt x="11348" y="2774"/>
                </a:lnTo>
                <a:lnTo>
                  <a:pt x="11095" y="2648"/>
                </a:lnTo>
                <a:lnTo>
                  <a:pt x="10591" y="2270"/>
                </a:lnTo>
                <a:lnTo>
                  <a:pt x="10339" y="2144"/>
                </a:lnTo>
                <a:lnTo>
                  <a:pt x="10087" y="1892"/>
                </a:lnTo>
                <a:lnTo>
                  <a:pt x="9961" y="1640"/>
                </a:lnTo>
                <a:lnTo>
                  <a:pt x="9961" y="1387"/>
                </a:lnTo>
                <a:lnTo>
                  <a:pt x="9961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 rot="10800000" flipH="1">
            <a:off x="-18288" y="-2084832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-18288" y="2208368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CUSTOM_3_2_1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title" hasCustomPrompt="1"/>
          </p:nvPr>
        </p:nvSpPr>
        <p:spPr>
          <a:xfrm>
            <a:off x="2413847" y="1914885"/>
            <a:ext cx="52578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5" name="Google Shape;415;p26"/>
          <p:cNvSpPr txBox="1">
            <a:spLocks noGrp="1"/>
          </p:cNvSpPr>
          <p:nvPr>
            <p:ph type="subTitle" idx="1"/>
          </p:nvPr>
        </p:nvSpPr>
        <p:spPr>
          <a:xfrm>
            <a:off x="2413847" y="2771415"/>
            <a:ext cx="5257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6"/>
          <p:cNvSpPr txBox="1">
            <a:spLocks noGrp="1"/>
          </p:cNvSpPr>
          <p:nvPr>
            <p:ph type="title" idx="2" hasCustomPrompt="1"/>
          </p:nvPr>
        </p:nvSpPr>
        <p:spPr>
          <a:xfrm>
            <a:off x="2413847" y="542625"/>
            <a:ext cx="52578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7" name="Google Shape;417;p26"/>
          <p:cNvSpPr txBox="1">
            <a:spLocks noGrp="1"/>
          </p:cNvSpPr>
          <p:nvPr>
            <p:ph type="subTitle" idx="3"/>
          </p:nvPr>
        </p:nvSpPr>
        <p:spPr>
          <a:xfrm>
            <a:off x="2413847" y="1399155"/>
            <a:ext cx="5257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title" idx="4" hasCustomPrompt="1"/>
          </p:nvPr>
        </p:nvSpPr>
        <p:spPr>
          <a:xfrm>
            <a:off x="2413847" y="3287145"/>
            <a:ext cx="52578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9" name="Google Shape;419;p26"/>
          <p:cNvSpPr txBox="1">
            <a:spLocks noGrp="1"/>
          </p:cNvSpPr>
          <p:nvPr>
            <p:ph type="subTitle" idx="5"/>
          </p:nvPr>
        </p:nvSpPr>
        <p:spPr>
          <a:xfrm>
            <a:off x="2411597" y="4143675"/>
            <a:ext cx="526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6"/>
          <p:cNvSpPr/>
          <p:nvPr/>
        </p:nvSpPr>
        <p:spPr>
          <a:xfrm flipH="1">
            <a:off x="2638539" y="3845025"/>
            <a:ext cx="557125" cy="180696"/>
          </a:xfrm>
          <a:custGeom>
            <a:avLst/>
            <a:gdLst/>
            <a:ahLst/>
            <a:cxnLst/>
            <a:rect l="l" t="t" r="r" b="b"/>
            <a:pathLst>
              <a:path w="14299" h="4638" extrusionOk="0">
                <a:moveTo>
                  <a:pt x="5694" y="0"/>
                </a:moveTo>
                <a:lnTo>
                  <a:pt x="5470" y="32"/>
                </a:lnTo>
                <a:lnTo>
                  <a:pt x="5214" y="64"/>
                </a:lnTo>
                <a:lnTo>
                  <a:pt x="4991" y="128"/>
                </a:lnTo>
                <a:lnTo>
                  <a:pt x="4735" y="224"/>
                </a:lnTo>
                <a:lnTo>
                  <a:pt x="4255" y="448"/>
                </a:lnTo>
                <a:lnTo>
                  <a:pt x="3743" y="736"/>
                </a:lnTo>
                <a:lnTo>
                  <a:pt x="3263" y="1087"/>
                </a:lnTo>
                <a:lnTo>
                  <a:pt x="2784" y="1471"/>
                </a:lnTo>
                <a:lnTo>
                  <a:pt x="2336" y="1887"/>
                </a:lnTo>
                <a:lnTo>
                  <a:pt x="1888" y="2335"/>
                </a:lnTo>
                <a:lnTo>
                  <a:pt x="1120" y="3166"/>
                </a:lnTo>
                <a:lnTo>
                  <a:pt x="545" y="3934"/>
                </a:lnTo>
                <a:lnTo>
                  <a:pt x="1" y="4638"/>
                </a:lnTo>
                <a:lnTo>
                  <a:pt x="14298" y="4638"/>
                </a:lnTo>
                <a:lnTo>
                  <a:pt x="14234" y="4254"/>
                </a:lnTo>
                <a:lnTo>
                  <a:pt x="14138" y="3838"/>
                </a:lnTo>
                <a:lnTo>
                  <a:pt x="13946" y="3390"/>
                </a:lnTo>
                <a:lnTo>
                  <a:pt x="13850" y="3134"/>
                </a:lnTo>
                <a:lnTo>
                  <a:pt x="13722" y="2879"/>
                </a:lnTo>
                <a:lnTo>
                  <a:pt x="13562" y="2655"/>
                </a:lnTo>
                <a:lnTo>
                  <a:pt x="13370" y="2463"/>
                </a:lnTo>
                <a:lnTo>
                  <a:pt x="13179" y="2271"/>
                </a:lnTo>
                <a:lnTo>
                  <a:pt x="12955" y="2111"/>
                </a:lnTo>
                <a:lnTo>
                  <a:pt x="12699" y="1983"/>
                </a:lnTo>
                <a:lnTo>
                  <a:pt x="12379" y="1919"/>
                </a:lnTo>
                <a:lnTo>
                  <a:pt x="12091" y="1887"/>
                </a:lnTo>
                <a:lnTo>
                  <a:pt x="11771" y="1887"/>
                </a:lnTo>
                <a:lnTo>
                  <a:pt x="11451" y="1919"/>
                </a:lnTo>
                <a:lnTo>
                  <a:pt x="11164" y="1983"/>
                </a:lnTo>
                <a:lnTo>
                  <a:pt x="10876" y="2079"/>
                </a:lnTo>
                <a:lnTo>
                  <a:pt x="10588" y="2175"/>
                </a:lnTo>
                <a:lnTo>
                  <a:pt x="10076" y="2399"/>
                </a:lnTo>
                <a:lnTo>
                  <a:pt x="9628" y="2655"/>
                </a:lnTo>
                <a:lnTo>
                  <a:pt x="9276" y="2879"/>
                </a:lnTo>
                <a:lnTo>
                  <a:pt x="8957" y="3103"/>
                </a:lnTo>
                <a:lnTo>
                  <a:pt x="8925" y="2975"/>
                </a:lnTo>
                <a:lnTo>
                  <a:pt x="8797" y="2623"/>
                </a:lnTo>
                <a:lnTo>
                  <a:pt x="8605" y="2111"/>
                </a:lnTo>
                <a:lnTo>
                  <a:pt x="8445" y="1855"/>
                </a:lnTo>
                <a:lnTo>
                  <a:pt x="8285" y="1567"/>
                </a:lnTo>
                <a:lnTo>
                  <a:pt x="8093" y="1279"/>
                </a:lnTo>
                <a:lnTo>
                  <a:pt x="7837" y="992"/>
                </a:lnTo>
                <a:lnTo>
                  <a:pt x="7581" y="736"/>
                </a:lnTo>
                <a:lnTo>
                  <a:pt x="7261" y="512"/>
                </a:lnTo>
                <a:lnTo>
                  <a:pt x="6942" y="288"/>
                </a:lnTo>
                <a:lnTo>
                  <a:pt x="6558" y="160"/>
                </a:lnTo>
                <a:lnTo>
                  <a:pt x="6142" y="64"/>
                </a:lnTo>
                <a:lnTo>
                  <a:pt x="5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 flipH="1">
            <a:off x="7336447" y="620500"/>
            <a:ext cx="1084248" cy="353952"/>
          </a:xfrm>
          <a:custGeom>
            <a:avLst/>
            <a:gdLst/>
            <a:ahLst/>
            <a:cxnLst/>
            <a:rect l="l" t="t" r="r" b="b"/>
            <a:pathLst>
              <a:path w="27828" h="9085" extrusionOk="0">
                <a:moveTo>
                  <a:pt x="8253" y="1"/>
                </a:moveTo>
                <a:lnTo>
                  <a:pt x="7869" y="33"/>
                </a:lnTo>
                <a:lnTo>
                  <a:pt x="7485" y="96"/>
                </a:lnTo>
                <a:lnTo>
                  <a:pt x="7133" y="224"/>
                </a:lnTo>
                <a:lnTo>
                  <a:pt x="6749" y="384"/>
                </a:lnTo>
                <a:lnTo>
                  <a:pt x="6366" y="576"/>
                </a:lnTo>
                <a:lnTo>
                  <a:pt x="6014" y="800"/>
                </a:lnTo>
                <a:lnTo>
                  <a:pt x="5630" y="1056"/>
                </a:lnTo>
                <a:lnTo>
                  <a:pt x="5278" y="1344"/>
                </a:lnTo>
                <a:lnTo>
                  <a:pt x="4926" y="1664"/>
                </a:lnTo>
                <a:lnTo>
                  <a:pt x="4574" y="2016"/>
                </a:lnTo>
                <a:lnTo>
                  <a:pt x="4255" y="2367"/>
                </a:lnTo>
                <a:lnTo>
                  <a:pt x="3583" y="3135"/>
                </a:lnTo>
                <a:lnTo>
                  <a:pt x="2975" y="3935"/>
                </a:lnTo>
                <a:lnTo>
                  <a:pt x="2400" y="4766"/>
                </a:lnTo>
                <a:lnTo>
                  <a:pt x="1888" y="5566"/>
                </a:lnTo>
                <a:lnTo>
                  <a:pt x="1408" y="6365"/>
                </a:lnTo>
                <a:lnTo>
                  <a:pt x="992" y="7101"/>
                </a:lnTo>
                <a:lnTo>
                  <a:pt x="640" y="7741"/>
                </a:lnTo>
                <a:lnTo>
                  <a:pt x="161" y="8700"/>
                </a:lnTo>
                <a:lnTo>
                  <a:pt x="1" y="9084"/>
                </a:lnTo>
                <a:lnTo>
                  <a:pt x="27827" y="9084"/>
                </a:lnTo>
                <a:lnTo>
                  <a:pt x="27699" y="8700"/>
                </a:lnTo>
                <a:lnTo>
                  <a:pt x="27539" y="8380"/>
                </a:lnTo>
                <a:lnTo>
                  <a:pt x="27379" y="8093"/>
                </a:lnTo>
                <a:lnTo>
                  <a:pt x="27188" y="7805"/>
                </a:lnTo>
                <a:lnTo>
                  <a:pt x="26996" y="7581"/>
                </a:lnTo>
                <a:lnTo>
                  <a:pt x="26804" y="7357"/>
                </a:lnTo>
                <a:lnTo>
                  <a:pt x="26580" y="7197"/>
                </a:lnTo>
                <a:lnTo>
                  <a:pt x="26356" y="7037"/>
                </a:lnTo>
                <a:lnTo>
                  <a:pt x="26132" y="6909"/>
                </a:lnTo>
                <a:lnTo>
                  <a:pt x="25908" y="6781"/>
                </a:lnTo>
                <a:lnTo>
                  <a:pt x="25684" y="6717"/>
                </a:lnTo>
                <a:lnTo>
                  <a:pt x="25460" y="6653"/>
                </a:lnTo>
                <a:lnTo>
                  <a:pt x="24981" y="6557"/>
                </a:lnTo>
                <a:lnTo>
                  <a:pt x="24533" y="6557"/>
                </a:lnTo>
                <a:lnTo>
                  <a:pt x="24085" y="6589"/>
                </a:lnTo>
                <a:lnTo>
                  <a:pt x="23669" y="6653"/>
                </a:lnTo>
                <a:lnTo>
                  <a:pt x="23285" y="6749"/>
                </a:lnTo>
                <a:lnTo>
                  <a:pt x="22934" y="6845"/>
                </a:lnTo>
                <a:lnTo>
                  <a:pt x="22454" y="7037"/>
                </a:lnTo>
                <a:lnTo>
                  <a:pt x="22294" y="7133"/>
                </a:lnTo>
                <a:lnTo>
                  <a:pt x="22006" y="6621"/>
                </a:lnTo>
                <a:lnTo>
                  <a:pt x="21654" y="6110"/>
                </a:lnTo>
                <a:lnTo>
                  <a:pt x="21238" y="5534"/>
                </a:lnTo>
                <a:lnTo>
                  <a:pt x="20983" y="5214"/>
                </a:lnTo>
                <a:lnTo>
                  <a:pt x="20695" y="4926"/>
                </a:lnTo>
                <a:lnTo>
                  <a:pt x="20375" y="4670"/>
                </a:lnTo>
                <a:lnTo>
                  <a:pt x="20055" y="4414"/>
                </a:lnTo>
                <a:lnTo>
                  <a:pt x="19735" y="4222"/>
                </a:lnTo>
                <a:lnTo>
                  <a:pt x="19383" y="4063"/>
                </a:lnTo>
                <a:lnTo>
                  <a:pt x="19000" y="3967"/>
                </a:lnTo>
                <a:lnTo>
                  <a:pt x="18616" y="3935"/>
                </a:lnTo>
                <a:lnTo>
                  <a:pt x="18232" y="3967"/>
                </a:lnTo>
                <a:lnTo>
                  <a:pt x="17816" y="4031"/>
                </a:lnTo>
                <a:lnTo>
                  <a:pt x="17400" y="4159"/>
                </a:lnTo>
                <a:lnTo>
                  <a:pt x="17016" y="4318"/>
                </a:lnTo>
                <a:lnTo>
                  <a:pt x="16601" y="4478"/>
                </a:lnTo>
                <a:lnTo>
                  <a:pt x="16217" y="4702"/>
                </a:lnTo>
                <a:lnTo>
                  <a:pt x="15481" y="5150"/>
                </a:lnTo>
                <a:lnTo>
                  <a:pt x="14842" y="5598"/>
                </a:lnTo>
                <a:lnTo>
                  <a:pt x="14362" y="5982"/>
                </a:lnTo>
                <a:lnTo>
                  <a:pt x="13914" y="6365"/>
                </a:lnTo>
                <a:lnTo>
                  <a:pt x="13818" y="6078"/>
                </a:lnTo>
                <a:lnTo>
                  <a:pt x="13530" y="5310"/>
                </a:lnTo>
                <a:lnTo>
                  <a:pt x="13338" y="4798"/>
                </a:lnTo>
                <a:lnTo>
                  <a:pt x="13082" y="4222"/>
                </a:lnTo>
                <a:lnTo>
                  <a:pt x="12795" y="3615"/>
                </a:lnTo>
                <a:lnTo>
                  <a:pt x="12443" y="3007"/>
                </a:lnTo>
                <a:lnTo>
                  <a:pt x="12027" y="2399"/>
                </a:lnTo>
                <a:lnTo>
                  <a:pt x="11579" y="1792"/>
                </a:lnTo>
                <a:lnTo>
                  <a:pt x="11355" y="1536"/>
                </a:lnTo>
                <a:lnTo>
                  <a:pt x="11099" y="1280"/>
                </a:lnTo>
                <a:lnTo>
                  <a:pt x="10811" y="1024"/>
                </a:lnTo>
                <a:lnTo>
                  <a:pt x="10556" y="800"/>
                </a:lnTo>
                <a:lnTo>
                  <a:pt x="10268" y="608"/>
                </a:lnTo>
                <a:lnTo>
                  <a:pt x="9948" y="416"/>
                </a:lnTo>
                <a:lnTo>
                  <a:pt x="9628" y="288"/>
                </a:lnTo>
                <a:lnTo>
                  <a:pt x="9308" y="160"/>
                </a:lnTo>
                <a:lnTo>
                  <a:pt x="8988" y="65"/>
                </a:lnTo>
                <a:lnTo>
                  <a:pt x="8637" y="33"/>
                </a:lnTo>
                <a:lnTo>
                  <a:pt x="82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26"/>
          <p:cNvGrpSpPr/>
          <p:nvPr/>
        </p:nvGrpSpPr>
        <p:grpSpPr>
          <a:xfrm flipH="1">
            <a:off x="1571624" y="558990"/>
            <a:ext cx="810120" cy="439603"/>
            <a:chOff x="1266150" y="1619250"/>
            <a:chExt cx="1047750" cy="568550"/>
          </a:xfrm>
        </p:grpSpPr>
        <p:sp>
          <p:nvSpPr>
            <p:cNvPr id="423" name="Google Shape;423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extrusionOk="0">
                  <a:moveTo>
                    <a:pt x="34052" y="0"/>
                  </a:moveTo>
                  <a:lnTo>
                    <a:pt x="3334" y="6073"/>
                  </a:ln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fill="none" extrusionOk="0">
                  <a:moveTo>
                    <a:pt x="3334" y="6073"/>
                  </a:move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  <a:lnTo>
                    <a:pt x="3334" y="607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extrusionOk="0">
                  <a:moveTo>
                    <a:pt x="34052" y="0"/>
                  </a:moveTo>
                  <a:lnTo>
                    <a:pt x="3334" y="6073"/>
                  </a:ln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fill="none" extrusionOk="0">
                  <a:moveTo>
                    <a:pt x="34052" y="0"/>
                  </a:moveTo>
                  <a:lnTo>
                    <a:pt x="3334" y="6073"/>
                  </a:ln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1462600" y="1893100"/>
              <a:ext cx="199450" cy="136950"/>
            </a:xfrm>
            <a:custGeom>
              <a:avLst/>
              <a:gdLst/>
              <a:ahLst/>
              <a:cxnLst/>
              <a:rect l="l" t="t" r="r" b="b"/>
              <a:pathLst>
                <a:path w="7978" h="5478" extrusionOk="0">
                  <a:moveTo>
                    <a:pt x="7025" y="1"/>
                  </a:moveTo>
                  <a:lnTo>
                    <a:pt x="0" y="5477"/>
                  </a:lnTo>
                  <a:lnTo>
                    <a:pt x="7977" y="2144"/>
                  </a:lnTo>
                  <a:lnTo>
                    <a:pt x="7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1638200" y="1649025"/>
              <a:ext cx="675700" cy="538775"/>
            </a:xfrm>
            <a:custGeom>
              <a:avLst/>
              <a:gdLst/>
              <a:ahLst/>
              <a:cxnLst/>
              <a:rect l="l" t="t" r="r" b="b"/>
              <a:pathLst>
                <a:path w="27028" h="21551" extrusionOk="0">
                  <a:moveTo>
                    <a:pt x="27028" y="0"/>
                  </a:moveTo>
                  <a:lnTo>
                    <a:pt x="1" y="9764"/>
                  </a:lnTo>
                  <a:lnTo>
                    <a:pt x="4882" y="21551"/>
                  </a:lnTo>
                  <a:lnTo>
                    <a:pt x="27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1266150" y="1619250"/>
              <a:ext cx="1047750" cy="181600"/>
            </a:xfrm>
            <a:custGeom>
              <a:avLst/>
              <a:gdLst/>
              <a:ahLst/>
              <a:cxnLst/>
              <a:rect l="l" t="t" r="r" b="b"/>
              <a:pathLst>
                <a:path w="41910" h="7264" extrusionOk="0">
                  <a:moveTo>
                    <a:pt x="0" y="1"/>
                  </a:moveTo>
                  <a:lnTo>
                    <a:pt x="11192" y="7264"/>
                  </a:lnTo>
                  <a:lnTo>
                    <a:pt x="41910" y="1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26"/>
          <p:cNvSpPr/>
          <p:nvPr/>
        </p:nvSpPr>
        <p:spPr>
          <a:xfrm>
            <a:off x="6761363" y="2219175"/>
            <a:ext cx="984925" cy="387250"/>
          </a:xfrm>
          <a:custGeom>
            <a:avLst/>
            <a:gdLst/>
            <a:ahLst/>
            <a:cxnLst/>
            <a:rect l="l" t="t" r="r" b="b"/>
            <a:pathLst>
              <a:path w="39397" h="15490" extrusionOk="0">
                <a:moveTo>
                  <a:pt x="22897" y="1"/>
                </a:moveTo>
                <a:lnTo>
                  <a:pt x="21775" y="225"/>
                </a:lnTo>
                <a:lnTo>
                  <a:pt x="20765" y="674"/>
                </a:lnTo>
                <a:lnTo>
                  <a:pt x="19867" y="1123"/>
                </a:lnTo>
                <a:lnTo>
                  <a:pt x="18969" y="1684"/>
                </a:lnTo>
                <a:lnTo>
                  <a:pt x="18296" y="2358"/>
                </a:lnTo>
                <a:lnTo>
                  <a:pt x="17622" y="3031"/>
                </a:lnTo>
                <a:lnTo>
                  <a:pt x="17061" y="3817"/>
                </a:lnTo>
                <a:lnTo>
                  <a:pt x="16051" y="5164"/>
                </a:lnTo>
                <a:lnTo>
                  <a:pt x="15377" y="6398"/>
                </a:lnTo>
                <a:lnTo>
                  <a:pt x="14928" y="7633"/>
                </a:lnTo>
                <a:lnTo>
                  <a:pt x="14367" y="7184"/>
                </a:lnTo>
                <a:lnTo>
                  <a:pt x="13806" y="6623"/>
                </a:lnTo>
                <a:lnTo>
                  <a:pt x="13020" y="6062"/>
                </a:lnTo>
                <a:lnTo>
                  <a:pt x="12122" y="5613"/>
                </a:lnTo>
                <a:lnTo>
                  <a:pt x="11112" y="5388"/>
                </a:lnTo>
                <a:lnTo>
                  <a:pt x="10102" y="5388"/>
                </a:lnTo>
                <a:lnTo>
                  <a:pt x="9541" y="5500"/>
                </a:lnTo>
                <a:lnTo>
                  <a:pt x="8980" y="5725"/>
                </a:lnTo>
                <a:lnTo>
                  <a:pt x="8419" y="6062"/>
                </a:lnTo>
                <a:lnTo>
                  <a:pt x="7970" y="6511"/>
                </a:lnTo>
                <a:lnTo>
                  <a:pt x="7072" y="7408"/>
                </a:lnTo>
                <a:lnTo>
                  <a:pt x="6286" y="8419"/>
                </a:lnTo>
                <a:lnTo>
                  <a:pt x="5613" y="9429"/>
                </a:lnTo>
                <a:lnTo>
                  <a:pt x="4715" y="11225"/>
                </a:lnTo>
                <a:lnTo>
                  <a:pt x="4490" y="11898"/>
                </a:lnTo>
                <a:lnTo>
                  <a:pt x="3929" y="12235"/>
                </a:lnTo>
                <a:lnTo>
                  <a:pt x="2694" y="13020"/>
                </a:lnTo>
                <a:lnTo>
                  <a:pt x="1235" y="14143"/>
                </a:lnTo>
                <a:lnTo>
                  <a:pt x="562" y="14816"/>
                </a:lnTo>
                <a:lnTo>
                  <a:pt x="1" y="15490"/>
                </a:lnTo>
                <a:lnTo>
                  <a:pt x="39396" y="15377"/>
                </a:lnTo>
                <a:lnTo>
                  <a:pt x="39060" y="15041"/>
                </a:lnTo>
                <a:lnTo>
                  <a:pt x="38162" y="14031"/>
                </a:lnTo>
                <a:lnTo>
                  <a:pt x="37488" y="13582"/>
                </a:lnTo>
                <a:lnTo>
                  <a:pt x="36815" y="13133"/>
                </a:lnTo>
                <a:lnTo>
                  <a:pt x="36029" y="12796"/>
                </a:lnTo>
                <a:lnTo>
                  <a:pt x="35244" y="12571"/>
                </a:lnTo>
                <a:lnTo>
                  <a:pt x="34458" y="10551"/>
                </a:lnTo>
                <a:lnTo>
                  <a:pt x="33560" y="8531"/>
                </a:lnTo>
                <a:lnTo>
                  <a:pt x="32325" y="6286"/>
                </a:lnTo>
                <a:lnTo>
                  <a:pt x="31540" y="5164"/>
                </a:lnTo>
                <a:lnTo>
                  <a:pt x="30642" y="3929"/>
                </a:lnTo>
                <a:lnTo>
                  <a:pt x="29744" y="2919"/>
                </a:lnTo>
                <a:lnTo>
                  <a:pt x="28734" y="1909"/>
                </a:lnTo>
                <a:lnTo>
                  <a:pt x="27724" y="1123"/>
                </a:lnTo>
                <a:lnTo>
                  <a:pt x="26489" y="562"/>
                </a:lnTo>
                <a:lnTo>
                  <a:pt x="25254" y="113"/>
                </a:lnTo>
                <a:lnTo>
                  <a:pt x="24693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6761383" y="558996"/>
            <a:ext cx="601756" cy="221196"/>
          </a:xfrm>
          <a:custGeom>
            <a:avLst/>
            <a:gdLst/>
            <a:ahLst/>
            <a:cxnLst/>
            <a:rect l="l" t="t" r="r" b="b"/>
            <a:pathLst>
              <a:path w="33897" h="12460" extrusionOk="0">
                <a:moveTo>
                  <a:pt x="14479" y="1"/>
                </a:moveTo>
                <a:lnTo>
                  <a:pt x="13581" y="225"/>
                </a:lnTo>
                <a:lnTo>
                  <a:pt x="12683" y="674"/>
                </a:lnTo>
                <a:lnTo>
                  <a:pt x="11786" y="1348"/>
                </a:lnTo>
                <a:lnTo>
                  <a:pt x="10888" y="2021"/>
                </a:lnTo>
                <a:lnTo>
                  <a:pt x="10102" y="2807"/>
                </a:lnTo>
                <a:lnTo>
                  <a:pt x="8643" y="4602"/>
                </a:lnTo>
                <a:lnTo>
                  <a:pt x="7296" y="6398"/>
                </a:lnTo>
                <a:lnTo>
                  <a:pt x="6174" y="7970"/>
                </a:lnTo>
                <a:lnTo>
                  <a:pt x="5276" y="9092"/>
                </a:lnTo>
                <a:lnTo>
                  <a:pt x="4939" y="9429"/>
                </a:lnTo>
                <a:lnTo>
                  <a:pt x="4715" y="9541"/>
                </a:lnTo>
                <a:lnTo>
                  <a:pt x="4041" y="9653"/>
                </a:lnTo>
                <a:lnTo>
                  <a:pt x="3368" y="9990"/>
                </a:lnTo>
                <a:lnTo>
                  <a:pt x="2582" y="10439"/>
                </a:lnTo>
                <a:lnTo>
                  <a:pt x="1796" y="11000"/>
                </a:lnTo>
                <a:lnTo>
                  <a:pt x="562" y="12010"/>
                </a:lnTo>
                <a:lnTo>
                  <a:pt x="1" y="12459"/>
                </a:lnTo>
                <a:lnTo>
                  <a:pt x="33897" y="12459"/>
                </a:lnTo>
                <a:lnTo>
                  <a:pt x="33111" y="11337"/>
                </a:lnTo>
                <a:lnTo>
                  <a:pt x="32325" y="10327"/>
                </a:lnTo>
                <a:lnTo>
                  <a:pt x="31540" y="9541"/>
                </a:lnTo>
                <a:lnTo>
                  <a:pt x="30642" y="8868"/>
                </a:lnTo>
                <a:lnTo>
                  <a:pt x="29744" y="8419"/>
                </a:lnTo>
                <a:lnTo>
                  <a:pt x="28958" y="8082"/>
                </a:lnTo>
                <a:lnTo>
                  <a:pt x="28060" y="7745"/>
                </a:lnTo>
                <a:lnTo>
                  <a:pt x="27274" y="7633"/>
                </a:lnTo>
                <a:lnTo>
                  <a:pt x="25815" y="7521"/>
                </a:lnTo>
                <a:lnTo>
                  <a:pt x="24693" y="7633"/>
                </a:lnTo>
                <a:lnTo>
                  <a:pt x="23907" y="7745"/>
                </a:lnTo>
                <a:lnTo>
                  <a:pt x="23571" y="7857"/>
                </a:lnTo>
                <a:lnTo>
                  <a:pt x="23122" y="6623"/>
                </a:lnTo>
                <a:lnTo>
                  <a:pt x="22448" y="5500"/>
                </a:lnTo>
                <a:lnTo>
                  <a:pt x="21550" y="4041"/>
                </a:lnTo>
                <a:lnTo>
                  <a:pt x="20428" y="2694"/>
                </a:lnTo>
                <a:lnTo>
                  <a:pt x="19754" y="2021"/>
                </a:lnTo>
                <a:lnTo>
                  <a:pt x="18969" y="1348"/>
                </a:lnTo>
                <a:lnTo>
                  <a:pt x="18183" y="899"/>
                </a:lnTo>
                <a:lnTo>
                  <a:pt x="17397" y="450"/>
                </a:lnTo>
                <a:lnTo>
                  <a:pt x="16500" y="113"/>
                </a:lnTo>
                <a:lnTo>
                  <a:pt x="15489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1895016" y="3498990"/>
            <a:ext cx="795649" cy="311512"/>
          </a:xfrm>
          <a:custGeom>
            <a:avLst/>
            <a:gdLst/>
            <a:ahLst/>
            <a:cxnLst/>
            <a:rect l="l" t="t" r="r" b="b"/>
            <a:pathLst>
              <a:path w="28959" h="11337" extrusionOk="0">
                <a:moveTo>
                  <a:pt x="11337" y="1"/>
                </a:moveTo>
                <a:lnTo>
                  <a:pt x="10327" y="113"/>
                </a:lnTo>
                <a:lnTo>
                  <a:pt x="9429" y="450"/>
                </a:lnTo>
                <a:lnTo>
                  <a:pt x="8643" y="899"/>
                </a:lnTo>
                <a:lnTo>
                  <a:pt x="7857" y="1460"/>
                </a:lnTo>
                <a:lnTo>
                  <a:pt x="7072" y="2133"/>
                </a:lnTo>
                <a:lnTo>
                  <a:pt x="6398" y="2919"/>
                </a:lnTo>
                <a:lnTo>
                  <a:pt x="5837" y="3817"/>
                </a:lnTo>
                <a:lnTo>
                  <a:pt x="5276" y="4603"/>
                </a:lnTo>
                <a:lnTo>
                  <a:pt x="4266" y="6398"/>
                </a:lnTo>
                <a:lnTo>
                  <a:pt x="3592" y="7858"/>
                </a:lnTo>
                <a:lnTo>
                  <a:pt x="3031" y="9204"/>
                </a:lnTo>
                <a:lnTo>
                  <a:pt x="2470" y="9429"/>
                </a:lnTo>
                <a:lnTo>
                  <a:pt x="1909" y="9653"/>
                </a:lnTo>
                <a:lnTo>
                  <a:pt x="899" y="10439"/>
                </a:lnTo>
                <a:lnTo>
                  <a:pt x="225" y="11113"/>
                </a:lnTo>
                <a:lnTo>
                  <a:pt x="1" y="11337"/>
                </a:lnTo>
                <a:lnTo>
                  <a:pt x="28958" y="11337"/>
                </a:lnTo>
                <a:lnTo>
                  <a:pt x="28509" y="10888"/>
                </a:lnTo>
                <a:lnTo>
                  <a:pt x="28060" y="10327"/>
                </a:lnTo>
                <a:lnTo>
                  <a:pt x="27050" y="9541"/>
                </a:lnTo>
                <a:lnTo>
                  <a:pt x="25703" y="8755"/>
                </a:lnTo>
                <a:lnTo>
                  <a:pt x="25479" y="8194"/>
                </a:lnTo>
                <a:lnTo>
                  <a:pt x="24805" y="6960"/>
                </a:lnTo>
                <a:lnTo>
                  <a:pt x="24356" y="6174"/>
                </a:lnTo>
                <a:lnTo>
                  <a:pt x="23795" y="5388"/>
                </a:lnTo>
                <a:lnTo>
                  <a:pt x="23122" y="4715"/>
                </a:lnTo>
                <a:lnTo>
                  <a:pt x="22336" y="4266"/>
                </a:lnTo>
                <a:lnTo>
                  <a:pt x="21999" y="4041"/>
                </a:lnTo>
                <a:lnTo>
                  <a:pt x="21550" y="3929"/>
                </a:lnTo>
                <a:lnTo>
                  <a:pt x="20765" y="3929"/>
                </a:lnTo>
                <a:lnTo>
                  <a:pt x="20091" y="4154"/>
                </a:lnTo>
                <a:lnTo>
                  <a:pt x="19418" y="4490"/>
                </a:lnTo>
                <a:lnTo>
                  <a:pt x="18857" y="4939"/>
                </a:lnTo>
                <a:lnTo>
                  <a:pt x="18408" y="5276"/>
                </a:lnTo>
                <a:lnTo>
                  <a:pt x="18071" y="5613"/>
                </a:lnTo>
                <a:lnTo>
                  <a:pt x="17622" y="4715"/>
                </a:lnTo>
                <a:lnTo>
                  <a:pt x="17173" y="3817"/>
                </a:lnTo>
                <a:lnTo>
                  <a:pt x="16500" y="2807"/>
                </a:lnTo>
                <a:lnTo>
                  <a:pt x="15490" y="1797"/>
                </a:lnTo>
                <a:lnTo>
                  <a:pt x="14928" y="1235"/>
                </a:lnTo>
                <a:lnTo>
                  <a:pt x="14367" y="899"/>
                </a:lnTo>
                <a:lnTo>
                  <a:pt x="13694" y="450"/>
                </a:lnTo>
                <a:lnTo>
                  <a:pt x="12908" y="225"/>
                </a:lnTo>
                <a:lnTo>
                  <a:pt x="12122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 flipH="1">
            <a:off x="2802885" y="1677550"/>
            <a:ext cx="551298" cy="178818"/>
          </a:xfrm>
          <a:custGeom>
            <a:avLst/>
            <a:gdLst/>
            <a:ahLst/>
            <a:cxnLst/>
            <a:rect l="l" t="t" r="r" b="b"/>
            <a:pathLst>
              <a:path w="14299" h="4638" extrusionOk="0">
                <a:moveTo>
                  <a:pt x="5694" y="0"/>
                </a:moveTo>
                <a:lnTo>
                  <a:pt x="5470" y="32"/>
                </a:lnTo>
                <a:lnTo>
                  <a:pt x="5214" y="64"/>
                </a:lnTo>
                <a:lnTo>
                  <a:pt x="4991" y="128"/>
                </a:lnTo>
                <a:lnTo>
                  <a:pt x="4735" y="224"/>
                </a:lnTo>
                <a:lnTo>
                  <a:pt x="4255" y="448"/>
                </a:lnTo>
                <a:lnTo>
                  <a:pt x="3743" y="736"/>
                </a:lnTo>
                <a:lnTo>
                  <a:pt x="3263" y="1087"/>
                </a:lnTo>
                <a:lnTo>
                  <a:pt x="2784" y="1471"/>
                </a:lnTo>
                <a:lnTo>
                  <a:pt x="2336" y="1887"/>
                </a:lnTo>
                <a:lnTo>
                  <a:pt x="1888" y="2335"/>
                </a:lnTo>
                <a:lnTo>
                  <a:pt x="1120" y="3166"/>
                </a:lnTo>
                <a:lnTo>
                  <a:pt x="545" y="3934"/>
                </a:lnTo>
                <a:lnTo>
                  <a:pt x="1" y="4638"/>
                </a:lnTo>
                <a:lnTo>
                  <a:pt x="14298" y="4638"/>
                </a:lnTo>
                <a:lnTo>
                  <a:pt x="14234" y="4254"/>
                </a:lnTo>
                <a:lnTo>
                  <a:pt x="14138" y="3838"/>
                </a:lnTo>
                <a:lnTo>
                  <a:pt x="13946" y="3390"/>
                </a:lnTo>
                <a:lnTo>
                  <a:pt x="13850" y="3134"/>
                </a:lnTo>
                <a:lnTo>
                  <a:pt x="13722" y="2879"/>
                </a:lnTo>
                <a:lnTo>
                  <a:pt x="13562" y="2655"/>
                </a:lnTo>
                <a:lnTo>
                  <a:pt x="13370" y="2463"/>
                </a:lnTo>
                <a:lnTo>
                  <a:pt x="13179" y="2271"/>
                </a:lnTo>
                <a:lnTo>
                  <a:pt x="12955" y="2111"/>
                </a:lnTo>
                <a:lnTo>
                  <a:pt x="12699" y="1983"/>
                </a:lnTo>
                <a:lnTo>
                  <a:pt x="12379" y="1919"/>
                </a:lnTo>
                <a:lnTo>
                  <a:pt x="12091" y="1887"/>
                </a:lnTo>
                <a:lnTo>
                  <a:pt x="11771" y="1887"/>
                </a:lnTo>
                <a:lnTo>
                  <a:pt x="11451" y="1919"/>
                </a:lnTo>
                <a:lnTo>
                  <a:pt x="11164" y="1983"/>
                </a:lnTo>
                <a:lnTo>
                  <a:pt x="10876" y="2079"/>
                </a:lnTo>
                <a:lnTo>
                  <a:pt x="10588" y="2175"/>
                </a:lnTo>
                <a:lnTo>
                  <a:pt x="10076" y="2399"/>
                </a:lnTo>
                <a:lnTo>
                  <a:pt x="9628" y="2655"/>
                </a:lnTo>
                <a:lnTo>
                  <a:pt x="9276" y="2879"/>
                </a:lnTo>
                <a:lnTo>
                  <a:pt x="8957" y="3103"/>
                </a:lnTo>
                <a:lnTo>
                  <a:pt x="8925" y="2975"/>
                </a:lnTo>
                <a:lnTo>
                  <a:pt x="8797" y="2623"/>
                </a:lnTo>
                <a:lnTo>
                  <a:pt x="8605" y="2111"/>
                </a:lnTo>
                <a:lnTo>
                  <a:pt x="8445" y="1855"/>
                </a:lnTo>
                <a:lnTo>
                  <a:pt x="8285" y="1567"/>
                </a:lnTo>
                <a:lnTo>
                  <a:pt x="8093" y="1279"/>
                </a:lnTo>
                <a:lnTo>
                  <a:pt x="7837" y="992"/>
                </a:lnTo>
                <a:lnTo>
                  <a:pt x="7581" y="736"/>
                </a:lnTo>
                <a:lnTo>
                  <a:pt x="7261" y="512"/>
                </a:lnTo>
                <a:lnTo>
                  <a:pt x="6942" y="288"/>
                </a:lnTo>
                <a:lnTo>
                  <a:pt x="6558" y="160"/>
                </a:lnTo>
                <a:lnTo>
                  <a:pt x="6142" y="64"/>
                </a:lnTo>
                <a:lnTo>
                  <a:pt x="5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 flipH="1">
            <a:off x="7787800" y="4289288"/>
            <a:ext cx="847425" cy="311500"/>
          </a:xfrm>
          <a:custGeom>
            <a:avLst/>
            <a:gdLst/>
            <a:ahLst/>
            <a:cxnLst/>
            <a:rect l="l" t="t" r="r" b="b"/>
            <a:pathLst>
              <a:path w="33897" h="12460" extrusionOk="0">
                <a:moveTo>
                  <a:pt x="14479" y="1"/>
                </a:moveTo>
                <a:lnTo>
                  <a:pt x="13581" y="225"/>
                </a:lnTo>
                <a:lnTo>
                  <a:pt x="12683" y="674"/>
                </a:lnTo>
                <a:lnTo>
                  <a:pt x="11786" y="1348"/>
                </a:lnTo>
                <a:lnTo>
                  <a:pt x="10888" y="2021"/>
                </a:lnTo>
                <a:lnTo>
                  <a:pt x="10102" y="2807"/>
                </a:lnTo>
                <a:lnTo>
                  <a:pt x="8643" y="4602"/>
                </a:lnTo>
                <a:lnTo>
                  <a:pt x="7296" y="6398"/>
                </a:lnTo>
                <a:lnTo>
                  <a:pt x="6174" y="7970"/>
                </a:lnTo>
                <a:lnTo>
                  <a:pt x="5276" y="9092"/>
                </a:lnTo>
                <a:lnTo>
                  <a:pt x="4939" y="9429"/>
                </a:lnTo>
                <a:lnTo>
                  <a:pt x="4715" y="9541"/>
                </a:lnTo>
                <a:lnTo>
                  <a:pt x="4041" y="9653"/>
                </a:lnTo>
                <a:lnTo>
                  <a:pt x="3368" y="9990"/>
                </a:lnTo>
                <a:lnTo>
                  <a:pt x="2582" y="10439"/>
                </a:lnTo>
                <a:lnTo>
                  <a:pt x="1796" y="11000"/>
                </a:lnTo>
                <a:lnTo>
                  <a:pt x="562" y="12010"/>
                </a:lnTo>
                <a:lnTo>
                  <a:pt x="1" y="12459"/>
                </a:lnTo>
                <a:lnTo>
                  <a:pt x="33897" y="12459"/>
                </a:lnTo>
                <a:lnTo>
                  <a:pt x="33111" y="11337"/>
                </a:lnTo>
                <a:lnTo>
                  <a:pt x="32325" y="10327"/>
                </a:lnTo>
                <a:lnTo>
                  <a:pt x="31540" y="9541"/>
                </a:lnTo>
                <a:lnTo>
                  <a:pt x="30642" y="8868"/>
                </a:lnTo>
                <a:lnTo>
                  <a:pt x="29744" y="8419"/>
                </a:lnTo>
                <a:lnTo>
                  <a:pt x="28958" y="8082"/>
                </a:lnTo>
                <a:lnTo>
                  <a:pt x="28060" y="7745"/>
                </a:lnTo>
                <a:lnTo>
                  <a:pt x="27274" y="7633"/>
                </a:lnTo>
                <a:lnTo>
                  <a:pt x="25815" y="7521"/>
                </a:lnTo>
                <a:lnTo>
                  <a:pt x="24693" y="7633"/>
                </a:lnTo>
                <a:lnTo>
                  <a:pt x="23907" y="7745"/>
                </a:lnTo>
                <a:lnTo>
                  <a:pt x="23571" y="7857"/>
                </a:lnTo>
                <a:lnTo>
                  <a:pt x="23122" y="6623"/>
                </a:lnTo>
                <a:lnTo>
                  <a:pt x="22448" y="5500"/>
                </a:lnTo>
                <a:lnTo>
                  <a:pt x="21550" y="4041"/>
                </a:lnTo>
                <a:lnTo>
                  <a:pt x="20428" y="2694"/>
                </a:lnTo>
                <a:lnTo>
                  <a:pt x="19754" y="2021"/>
                </a:lnTo>
                <a:lnTo>
                  <a:pt x="18969" y="1348"/>
                </a:lnTo>
                <a:lnTo>
                  <a:pt x="18183" y="899"/>
                </a:lnTo>
                <a:lnTo>
                  <a:pt x="17397" y="450"/>
                </a:lnTo>
                <a:lnTo>
                  <a:pt x="16500" y="113"/>
                </a:lnTo>
                <a:lnTo>
                  <a:pt x="15489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 rot="10800000" flipH="1">
            <a:off x="-21600" y="-1641196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-21600" y="2652004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Mockup">
  <p:cSld name="CUSTOM_6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/>
          <p:nvPr/>
        </p:nvSpPr>
        <p:spPr>
          <a:xfrm rot="10800000" flipH="1">
            <a:off x="-21600" y="-740691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2"/>
          <p:cNvSpPr/>
          <p:nvPr/>
        </p:nvSpPr>
        <p:spPr>
          <a:xfrm>
            <a:off x="-21600" y="3552509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2"/>
          <p:cNvSpPr txBox="1">
            <a:spLocks noGrp="1"/>
          </p:cNvSpPr>
          <p:nvPr>
            <p:ph type="title"/>
          </p:nvPr>
        </p:nvSpPr>
        <p:spPr>
          <a:xfrm>
            <a:off x="1662900" y="1340475"/>
            <a:ext cx="21543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5" name="Google Shape;555;p32"/>
          <p:cNvSpPr txBox="1">
            <a:spLocks noGrp="1"/>
          </p:cNvSpPr>
          <p:nvPr>
            <p:ph type="subTitle" idx="1"/>
          </p:nvPr>
        </p:nvSpPr>
        <p:spPr>
          <a:xfrm>
            <a:off x="1662900" y="2321900"/>
            <a:ext cx="1994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6" name="Google Shape;556;p32"/>
          <p:cNvGrpSpPr/>
          <p:nvPr/>
        </p:nvGrpSpPr>
        <p:grpSpPr>
          <a:xfrm>
            <a:off x="7323845" y="2621671"/>
            <a:ext cx="886826" cy="1735772"/>
            <a:chOff x="7323845" y="2621671"/>
            <a:chExt cx="886826" cy="1735772"/>
          </a:xfrm>
        </p:grpSpPr>
        <p:sp>
          <p:nvSpPr>
            <p:cNvPr id="557" name="Google Shape;557;p32"/>
            <p:cNvSpPr/>
            <p:nvPr/>
          </p:nvSpPr>
          <p:spPr>
            <a:xfrm>
              <a:off x="7704176" y="2621671"/>
              <a:ext cx="178459" cy="1395061"/>
            </a:xfrm>
            <a:custGeom>
              <a:avLst/>
              <a:gdLst/>
              <a:ahLst/>
              <a:cxnLst/>
              <a:rect l="l" t="t" r="r" b="b"/>
              <a:pathLst>
                <a:path w="10101" h="78962" extrusionOk="0">
                  <a:moveTo>
                    <a:pt x="9896" y="0"/>
                  </a:moveTo>
                  <a:lnTo>
                    <a:pt x="9794" y="102"/>
                  </a:lnTo>
                  <a:lnTo>
                    <a:pt x="7346" y="8672"/>
                  </a:lnTo>
                  <a:lnTo>
                    <a:pt x="6224" y="12957"/>
                  </a:lnTo>
                  <a:lnTo>
                    <a:pt x="5101" y="17241"/>
                  </a:lnTo>
                  <a:lnTo>
                    <a:pt x="4285" y="21118"/>
                  </a:lnTo>
                  <a:lnTo>
                    <a:pt x="3469" y="24892"/>
                  </a:lnTo>
                  <a:lnTo>
                    <a:pt x="2755" y="28769"/>
                  </a:lnTo>
                  <a:lnTo>
                    <a:pt x="2143" y="32748"/>
                  </a:lnTo>
                  <a:lnTo>
                    <a:pt x="1531" y="36624"/>
                  </a:lnTo>
                  <a:lnTo>
                    <a:pt x="1021" y="40501"/>
                  </a:lnTo>
                  <a:lnTo>
                    <a:pt x="613" y="44480"/>
                  </a:lnTo>
                  <a:lnTo>
                    <a:pt x="307" y="48356"/>
                  </a:lnTo>
                  <a:lnTo>
                    <a:pt x="103" y="52233"/>
                  </a:lnTo>
                  <a:lnTo>
                    <a:pt x="0" y="56008"/>
                  </a:lnTo>
                  <a:lnTo>
                    <a:pt x="0" y="59884"/>
                  </a:lnTo>
                  <a:lnTo>
                    <a:pt x="103" y="63659"/>
                  </a:lnTo>
                  <a:lnTo>
                    <a:pt x="307" y="67434"/>
                  </a:lnTo>
                  <a:lnTo>
                    <a:pt x="613" y="71310"/>
                  </a:lnTo>
                  <a:lnTo>
                    <a:pt x="1123" y="75085"/>
                  </a:lnTo>
                  <a:lnTo>
                    <a:pt x="1429" y="77023"/>
                  </a:lnTo>
                  <a:lnTo>
                    <a:pt x="1735" y="78859"/>
                  </a:lnTo>
                  <a:lnTo>
                    <a:pt x="1837" y="78962"/>
                  </a:lnTo>
                  <a:lnTo>
                    <a:pt x="1939" y="78962"/>
                  </a:lnTo>
                  <a:lnTo>
                    <a:pt x="2041" y="78859"/>
                  </a:lnTo>
                  <a:lnTo>
                    <a:pt x="2041" y="78757"/>
                  </a:lnTo>
                  <a:lnTo>
                    <a:pt x="1225" y="70188"/>
                  </a:lnTo>
                  <a:lnTo>
                    <a:pt x="919" y="65801"/>
                  </a:lnTo>
                  <a:lnTo>
                    <a:pt x="715" y="61517"/>
                  </a:lnTo>
                  <a:lnTo>
                    <a:pt x="715" y="57640"/>
                  </a:lnTo>
                  <a:lnTo>
                    <a:pt x="817" y="53763"/>
                  </a:lnTo>
                  <a:lnTo>
                    <a:pt x="1021" y="49887"/>
                  </a:lnTo>
                  <a:lnTo>
                    <a:pt x="1327" y="46010"/>
                  </a:lnTo>
                  <a:lnTo>
                    <a:pt x="1735" y="42133"/>
                  </a:lnTo>
                  <a:lnTo>
                    <a:pt x="2143" y="38257"/>
                  </a:lnTo>
                  <a:lnTo>
                    <a:pt x="2755" y="34380"/>
                  </a:lnTo>
                  <a:lnTo>
                    <a:pt x="3367" y="30503"/>
                  </a:lnTo>
                  <a:lnTo>
                    <a:pt x="3979" y="26729"/>
                  </a:lnTo>
                  <a:lnTo>
                    <a:pt x="4693" y="22852"/>
                  </a:lnTo>
                  <a:lnTo>
                    <a:pt x="6326" y="15303"/>
                  </a:lnTo>
                  <a:lnTo>
                    <a:pt x="8162" y="7652"/>
                  </a:lnTo>
                  <a:lnTo>
                    <a:pt x="10100" y="204"/>
                  </a:lnTo>
                  <a:lnTo>
                    <a:pt x="10100" y="102"/>
                  </a:lnTo>
                  <a:lnTo>
                    <a:pt x="999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7716791" y="2625276"/>
              <a:ext cx="279394" cy="1029185"/>
            </a:xfrm>
            <a:custGeom>
              <a:avLst/>
              <a:gdLst/>
              <a:ahLst/>
              <a:cxnLst/>
              <a:rect l="l" t="t" r="r" b="b"/>
              <a:pathLst>
                <a:path w="15814" h="58253" extrusionOk="0">
                  <a:moveTo>
                    <a:pt x="9386" y="0"/>
                  </a:moveTo>
                  <a:lnTo>
                    <a:pt x="8468" y="2551"/>
                  </a:lnTo>
                  <a:lnTo>
                    <a:pt x="7652" y="5101"/>
                  </a:lnTo>
                  <a:lnTo>
                    <a:pt x="6224" y="10304"/>
                  </a:lnTo>
                  <a:lnTo>
                    <a:pt x="4897" y="15405"/>
                  </a:lnTo>
                  <a:lnTo>
                    <a:pt x="3775" y="20506"/>
                  </a:lnTo>
                  <a:lnTo>
                    <a:pt x="2857" y="25505"/>
                  </a:lnTo>
                  <a:lnTo>
                    <a:pt x="2143" y="30299"/>
                  </a:lnTo>
                  <a:lnTo>
                    <a:pt x="1531" y="34992"/>
                  </a:lnTo>
                  <a:lnTo>
                    <a:pt x="1021" y="39277"/>
                  </a:lnTo>
                  <a:lnTo>
                    <a:pt x="715" y="43358"/>
                  </a:lnTo>
                  <a:lnTo>
                    <a:pt x="409" y="47030"/>
                  </a:lnTo>
                  <a:lnTo>
                    <a:pt x="103" y="52947"/>
                  </a:lnTo>
                  <a:lnTo>
                    <a:pt x="1" y="56926"/>
                  </a:lnTo>
                  <a:lnTo>
                    <a:pt x="1" y="58252"/>
                  </a:lnTo>
                  <a:lnTo>
                    <a:pt x="205" y="57028"/>
                  </a:lnTo>
                  <a:lnTo>
                    <a:pt x="511" y="55804"/>
                  </a:lnTo>
                  <a:lnTo>
                    <a:pt x="1021" y="54784"/>
                  </a:lnTo>
                  <a:lnTo>
                    <a:pt x="1531" y="53967"/>
                  </a:lnTo>
                  <a:lnTo>
                    <a:pt x="2245" y="53151"/>
                  </a:lnTo>
                  <a:lnTo>
                    <a:pt x="2959" y="52437"/>
                  </a:lnTo>
                  <a:lnTo>
                    <a:pt x="3877" y="51723"/>
                  </a:lnTo>
                  <a:lnTo>
                    <a:pt x="4693" y="51111"/>
                  </a:lnTo>
                  <a:lnTo>
                    <a:pt x="6530" y="49785"/>
                  </a:lnTo>
                  <a:lnTo>
                    <a:pt x="7448" y="49173"/>
                  </a:lnTo>
                  <a:lnTo>
                    <a:pt x="8366" y="48458"/>
                  </a:lnTo>
                  <a:lnTo>
                    <a:pt x="9284" y="47642"/>
                  </a:lnTo>
                  <a:lnTo>
                    <a:pt x="10100" y="46724"/>
                  </a:lnTo>
                  <a:lnTo>
                    <a:pt x="10916" y="45704"/>
                  </a:lnTo>
                  <a:lnTo>
                    <a:pt x="11631" y="44582"/>
                  </a:lnTo>
                  <a:lnTo>
                    <a:pt x="12141" y="43358"/>
                  </a:lnTo>
                  <a:lnTo>
                    <a:pt x="12549" y="42133"/>
                  </a:lnTo>
                  <a:lnTo>
                    <a:pt x="12753" y="40909"/>
                  </a:lnTo>
                  <a:lnTo>
                    <a:pt x="12753" y="39685"/>
                  </a:lnTo>
                  <a:lnTo>
                    <a:pt x="12753" y="38461"/>
                  </a:lnTo>
                  <a:lnTo>
                    <a:pt x="12651" y="37339"/>
                  </a:lnTo>
                  <a:lnTo>
                    <a:pt x="12447" y="36318"/>
                  </a:lnTo>
                  <a:lnTo>
                    <a:pt x="12141" y="35298"/>
                  </a:lnTo>
                  <a:lnTo>
                    <a:pt x="11427" y="33564"/>
                  </a:lnTo>
                  <a:lnTo>
                    <a:pt x="10814" y="32136"/>
                  </a:lnTo>
                  <a:lnTo>
                    <a:pt x="10100" y="31014"/>
                  </a:lnTo>
                  <a:lnTo>
                    <a:pt x="10712" y="30707"/>
                  </a:lnTo>
                  <a:lnTo>
                    <a:pt x="11325" y="30401"/>
                  </a:lnTo>
                  <a:lnTo>
                    <a:pt x="12141" y="29891"/>
                  </a:lnTo>
                  <a:lnTo>
                    <a:pt x="13059" y="29075"/>
                  </a:lnTo>
                  <a:lnTo>
                    <a:pt x="13977" y="28055"/>
                  </a:lnTo>
                  <a:lnTo>
                    <a:pt x="14385" y="27443"/>
                  </a:lnTo>
                  <a:lnTo>
                    <a:pt x="14895" y="26831"/>
                  </a:lnTo>
                  <a:lnTo>
                    <a:pt x="15201" y="26015"/>
                  </a:lnTo>
                  <a:lnTo>
                    <a:pt x="15609" y="25199"/>
                  </a:lnTo>
                  <a:lnTo>
                    <a:pt x="15711" y="24688"/>
                  </a:lnTo>
                  <a:lnTo>
                    <a:pt x="15813" y="24076"/>
                  </a:lnTo>
                  <a:lnTo>
                    <a:pt x="15813" y="22750"/>
                  </a:lnTo>
                  <a:lnTo>
                    <a:pt x="15711" y="21016"/>
                  </a:lnTo>
                  <a:lnTo>
                    <a:pt x="15405" y="19180"/>
                  </a:lnTo>
                  <a:lnTo>
                    <a:pt x="14997" y="17241"/>
                  </a:lnTo>
                  <a:lnTo>
                    <a:pt x="14385" y="15099"/>
                  </a:lnTo>
                  <a:lnTo>
                    <a:pt x="13161" y="10814"/>
                  </a:lnTo>
                  <a:lnTo>
                    <a:pt x="11835" y="6734"/>
                  </a:lnTo>
                  <a:lnTo>
                    <a:pt x="10610" y="3265"/>
                  </a:lnTo>
                  <a:lnTo>
                    <a:pt x="93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7725802" y="2700985"/>
              <a:ext cx="176657" cy="821892"/>
            </a:xfrm>
            <a:custGeom>
              <a:avLst/>
              <a:gdLst/>
              <a:ahLst/>
              <a:cxnLst/>
              <a:rect l="l" t="t" r="r" b="b"/>
              <a:pathLst>
                <a:path w="9999" h="46520" extrusionOk="0">
                  <a:moveTo>
                    <a:pt x="8162" y="0"/>
                  </a:moveTo>
                  <a:lnTo>
                    <a:pt x="6734" y="4999"/>
                  </a:lnTo>
                  <a:lnTo>
                    <a:pt x="5408" y="10100"/>
                  </a:lnTo>
                  <a:lnTo>
                    <a:pt x="4183" y="15201"/>
                  </a:lnTo>
                  <a:lnTo>
                    <a:pt x="3163" y="20301"/>
                  </a:lnTo>
                  <a:lnTo>
                    <a:pt x="2245" y="25402"/>
                  </a:lnTo>
                  <a:lnTo>
                    <a:pt x="1531" y="30605"/>
                  </a:lnTo>
                  <a:lnTo>
                    <a:pt x="919" y="35808"/>
                  </a:lnTo>
                  <a:lnTo>
                    <a:pt x="409" y="41011"/>
                  </a:lnTo>
                  <a:lnTo>
                    <a:pt x="409" y="41113"/>
                  </a:lnTo>
                  <a:lnTo>
                    <a:pt x="1" y="46520"/>
                  </a:lnTo>
                  <a:lnTo>
                    <a:pt x="511" y="41215"/>
                  </a:lnTo>
                  <a:lnTo>
                    <a:pt x="613" y="41215"/>
                  </a:lnTo>
                  <a:lnTo>
                    <a:pt x="1327" y="40399"/>
                  </a:lnTo>
                  <a:lnTo>
                    <a:pt x="2041" y="39583"/>
                  </a:lnTo>
                  <a:lnTo>
                    <a:pt x="2857" y="38869"/>
                  </a:lnTo>
                  <a:lnTo>
                    <a:pt x="3673" y="38154"/>
                  </a:lnTo>
                  <a:lnTo>
                    <a:pt x="4591" y="37542"/>
                  </a:lnTo>
                  <a:lnTo>
                    <a:pt x="5408" y="37032"/>
                  </a:lnTo>
                  <a:lnTo>
                    <a:pt x="6428" y="36420"/>
                  </a:lnTo>
                  <a:lnTo>
                    <a:pt x="7346" y="36012"/>
                  </a:lnTo>
                  <a:lnTo>
                    <a:pt x="7346" y="35910"/>
                  </a:lnTo>
                  <a:lnTo>
                    <a:pt x="6326" y="36318"/>
                  </a:lnTo>
                  <a:lnTo>
                    <a:pt x="5408" y="36828"/>
                  </a:lnTo>
                  <a:lnTo>
                    <a:pt x="4489" y="37338"/>
                  </a:lnTo>
                  <a:lnTo>
                    <a:pt x="3571" y="37950"/>
                  </a:lnTo>
                  <a:lnTo>
                    <a:pt x="2755" y="38563"/>
                  </a:lnTo>
                  <a:lnTo>
                    <a:pt x="1939" y="39277"/>
                  </a:lnTo>
                  <a:lnTo>
                    <a:pt x="1225" y="39991"/>
                  </a:lnTo>
                  <a:lnTo>
                    <a:pt x="511" y="40807"/>
                  </a:lnTo>
                  <a:lnTo>
                    <a:pt x="919" y="37338"/>
                  </a:lnTo>
                  <a:lnTo>
                    <a:pt x="1735" y="36726"/>
                  </a:lnTo>
                  <a:lnTo>
                    <a:pt x="2551" y="36114"/>
                  </a:lnTo>
                  <a:lnTo>
                    <a:pt x="3367" y="35604"/>
                  </a:lnTo>
                  <a:lnTo>
                    <a:pt x="4285" y="35094"/>
                  </a:lnTo>
                  <a:lnTo>
                    <a:pt x="3367" y="35502"/>
                  </a:lnTo>
                  <a:lnTo>
                    <a:pt x="2551" y="35910"/>
                  </a:lnTo>
                  <a:lnTo>
                    <a:pt x="1735" y="36522"/>
                  </a:lnTo>
                  <a:lnTo>
                    <a:pt x="919" y="37134"/>
                  </a:lnTo>
                  <a:lnTo>
                    <a:pt x="1429" y="33462"/>
                  </a:lnTo>
                  <a:lnTo>
                    <a:pt x="2449" y="32442"/>
                  </a:lnTo>
                  <a:lnTo>
                    <a:pt x="3673" y="31625"/>
                  </a:lnTo>
                  <a:lnTo>
                    <a:pt x="4898" y="30911"/>
                  </a:lnTo>
                  <a:lnTo>
                    <a:pt x="6326" y="30401"/>
                  </a:lnTo>
                  <a:lnTo>
                    <a:pt x="6326" y="30299"/>
                  </a:lnTo>
                  <a:lnTo>
                    <a:pt x="6224" y="30299"/>
                  </a:lnTo>
                  <a:lnTo>
                    <a:pt x="4898" y="30707"/>
                  </a:lnTo>
                  <a:lnTo>
                    <a:pt x="3673" y="31319"/>
                  </a:lnTo>
                  <a:lnTo>
                    <a:pt x="2551" y="32135"/>
                  </a:lnTo>
                  <a:lnTo>
                    <a:pt x="1429" y="33054"/>
                  </a:lnTo>
                  <a:lnTo>
                    <a:pt x="2245" y="27953"/>
                  </a:lnTo>
                  <a:lnTo>
                    <a:pt x="3061" y="22852"/>
                  </a:lnTo>
                  <a:lnTo>
                    <a:pt x="3775" y="22036"/>
                  </a:lnTo>
                  <a:lnTo>
                    <a:pt x="4591" y="21322"/>
                  </a:lnTo>
                  <a:lnTo>
                    <a:pt x="5408" y="20710"/>
                  </a:lnTo>
                  <a:lnTo>
                    <a:pt x="6224" y="20097"/>
                  </a:lnTo>
                  <a:lnTo>
                    <a:pt x="8060" y="19077"/>
                  </a:lnTo>
                  <a:lnTo>
                    <a:pt x="9998" y="18159"/>
                  </a:lnTo>
                  <a:lnTo>
                    <a:pt x="8162" y="18873"/>
                  </a:lnTo>
                  <a:lnTo>
                    <a:pt x="6326" y="19689"/>
                  </a:lnTo>
                  <a:lnTo>
                    <a:pt x="5510" y="20199"/>
                  </a:lnTo>
                  <a:lnTo>
                    <a:pt x="4693" y="20710"/>
                  </a:lnTo>
                  <a:lnTo>
                    <a:pt x="3979" y="21322"/>
                  </a:lnTo>
                  <a:lnTo>
                    <a:pt x="3265" y="22036"/>
                  </a:lnTo>
                  <a:lnTo>
                    <a:pt x="3877" y="18567"/>
                  </a:lnTo>
                  <a:lnTo>
                    <a:pt x="4795" y="17649"/>
                  </a:lnTo>
                  <a:lnTo>
                    <a:pt x="5714" y="16935"/>
                  </a:lnTo>
                  <a:lnTo>
                    <a:pt x="6734" y="16425"/>
                  </a:lnTo>
                  <a:lnTo>
                    <a:pt x="7856" y="15915"/>
                  </a:lnTo>
                  <a:lnTo>
                    <a:pt x="7856" y="15813"/>
                  </a:lnTo>
                  <a:lnTo>
                    <a:pt x="6836" y="16221"/>
                  </a:lnTo>
                  <a:lnTo>
                    <a:pt x="5816" y="16629"/>
                  </a:lnTo>
                  <a:lnTo>
                    <a:pt x="4898" y="17241"/>
                  </a:lnTo>
                  <a:lnTo>
                    <a:pt x="4081" y="17955"/>
                  </a:lnTo>
                  <a:lnTo>
                    <a:pt x="5000" y="13466"/>
                  </a:lnTo>
                  <a:lnTo>
                    <a:pt x="6020" y="8978"/>
                  </a:lnTo>
                  <a:lnTo>
                    <a:pt x="7142" y="4489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7846566" y="2919084"/>
              <a:ext cx="86535" cy="28851"/>
            </a:xfrm>
            <a:custGeom>
              <a:avLst/>
              <a:gdLst/>
              <a:ahLst/>
              <a:cxnLst/>
              <a:rect l="l" t="t" r="r" b="b"/>
              <a:pathLst>
                <a:path w="4898" h="1633" extrusionOk="0">
                  <a:moveTo>
                    <a:pt x="4796" y="0"/>
                  </a:moveTo>
                  <a:lnTo>
                    <a:pt x="3571" y="204"/>
                  </a:lnTo>
                  <a:lnTo>
                    <a:pt x="2347" y="408"/>
                  </a:lnTo>
                  <a:lnTo>
                    <a:pt x="1123" y="918"/>
                  </a:lnTo>
                  <a:lnTo>
                    <a:pt x="1" y="1530"/>
                  </a:lnTo>
                  <a:lnTo>
                    <a:pt x="103" y="1632"/>
                  </a:lnTo>
                  <a:lnTo>
                    <a:pt x="2347" y="714"/>
                  </a:lnTo>
                  <a:lnTo>
                    <a:pt x="3571" y="306"/>
                  </a:lnTo>
                  <a:lnTo>
                    <a:pt x="4796" y="102"/>
                  </a:lnTo>
                  <a:lnTo>
                    <a:pt x="4898" y="102"/>
                  </a:lnTo>
                  <a:lnTo>
                    <a:pt x="489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7828544" y="3304803"/>
              <a:ext cx="64910" cy="23445"/>
            </a:xfrm>
            <a:custGeom>
              <a:avLst/>
              <a:gdLst/>
              <a:ahLst/>
              <a:cxnLst/>
              <a:rect l="l" t="t" r="r" b="b"/>
              <a:pathLst>
                <a:path w="3674" h="1327" extrusionOk="0">
                  <a:moveTo>
                    <a:pt x="3673" y="1"/>
                  </a:moveTo>
                  <a:lnTo>
                    <a:pt x="2755" y="205"/>
                  </a:lnTo>
                  <a:lnTo>
                    <a:pt x="1837" y="511"/>
                  </a:lnTo>
                  <a:lnTo>
                    <a:pt x="919" y="817"/>
                  </a:lnTo>
                  <a:lnTo>
                    <a:pt x="1" y="1225"/>
                  </a:lnTo>
                  <a:lnTo>
                    <a:pt x="1" y="1327"/>
                  </a:lnTo>
                  <a:lnTo>
                    <a:pt x="103" y="1327"/>
                  </a:lnTo>
                  <a:lnTo>
                    <a:pt x="919" y="919"/>
                  </a:lnTo>
                  <a:lnTo>
                    <a:pt x="1837" y="613"/>
                  </a:lnTo>
                  <a:lnTo>
                    <a:pt x="2755" y="307"/>
                  </a:lnTo>
                  <a:lnTo>
                    <a:pt x="3673" y="103"/>
                  </a:lnTo>
                  <a:lnTo>
                    <a:pt x="3673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7327449" y="3075891"/>
              <a:ext cx="371318" cy="1070633"/>
            </a:xfrm>
            <a:custGeom>
              <a:avLst/>
              <a:gdLst/>
              <a:ahLst/>
              <a:cxnLst/>
              <a:rect l="l" t="t" r="r" b="b"/>
              <a:pathLst>
                <a:path w="21017" h="60599" extrusionOk="0">
                  <a:moveTo>
                    <a:pt x="103" y="1"/>
                  </a:moveTo>
                  <a:lnTo>
                    <a:pt x="1" y="103"/>
                  </a:lnTo>
                  <a:lnTo>
                    <a:pt x="103" y="307"/>
                  </a:lnTo>
                  <a:lnTo>
                    <a:pt x="2755" y="2551"/>
                  </a:lnTo>
                  <a:lnTo>
                    <a:pt x="5408" y="4897"/>
                  </a:lnTo>
                  <a:lnTo>
                    <a:pt x="6734" y="6020"/>
                  </a:lnTo>
                  <a:lnTo>
                    <a:pt x="7958" y="7346"/>
                  </a:lnTo>
                  <a:lnTo>
                    <a:pt x="9080" y="8570"/>
                  </a:lnTo>
                  <a:lnTo>
                    <a:pt x="10203" y="9998"/>
                  </a:lnTo>
                  <a:lnTo>
                    <a:pt x="11223" y="11325"/>
                  </a:lnTo>
                  <a:lnTo>
                    <a:pt x="12141" y="12651"/>
                  </a:lnTo>
                  <a:lnTo>
                    <a:pt x="12957" y="14079"/>
                  </a:lnTo>
                  <a:lnTo>
                    <a:pt x="13671" y="15507"/>
                  </a:lnTo>
                  <a:lnTo>
                    <a:pt x="14385" y="17037"/>
                  </a:lnTo>
                  <a:lnTo>
                    <a:pt x="15099" y="18466"/>
                  </a:lnTo>
                  <a:lnTo>
                    <a:pt x="16222" y="21628"/>
                  </a:lnTo>
                  <a:lnTo>
                    <a:pt x="17140" y="24791"/>
                  </a:lnTo>
                  <a:lnTo>
                    <a:pt x="17956" y="28055"/>
                  </a:lnTo>
                  <a:lnTo>
                    <a:pt x="18568" y="31218"/>
                  </a:lnTo>
                  <a:lnTo>
                    <a:pt x="19180" y="34380"/>
                  </a:lnTo>
                  <a:lnTo>
                    <a:pt x="19588" y="37645"/>
                  </a:lnTo>
                  <a:lnTo>
                    <a:pt x="19996" y="40909"/>
                  </a:lnTo>
                  <a:lnTo>
                    <a:pt x="20200" y="44174"/>
                  </a:lnTo>
                  <a:lnTo>
                    <a:pt x="20200" y="47439"/>
                  </a:lnTo>
                  <a:lnTo>
                    <a:pt x="20200" y="50703"/>
                  </a:lnTo>
                  <a:lnTo>
                    <a:pt x="19996" y="53968"/>
                  </a:lnTo>
                  <a:lnTo>
                    <a:pt x="19690" y="57130"/>
                  </a:lnTo>
                  <a:lnTo>
                    <a:pt x="19282" y="60395"/>
                  </a:lnTo>
                  <a:lnTo>
                    <a:pt x="19384" y="60599"/>
                  </a:lnTo>
                  <a:lnTo>
                    <a:pt x="19486" y="60599"/>
                  </a:lnTo>
                  <a:lnTo>
                    <a:pt x="19588" y="60497"/>
                  </a:lnTo>
                  <a:lnTo>
                    <a:pt x="20302" y="56824"/>
                  </a:lnTo>
                  <a:lnTo>
                    <a:pt x="20710" y="53049"/>
                  </a:lnTo>
                  <a:lnTo>
                    <a:pt x="21016" y="49377"/>
                  </a:lnTo>
                  <a:lnTo>
                    <a:pt x="21016" y="45602"/>
                  </a:lnTo>
                  <a:lnTo>
                    <a:pt x="20914" y="42236"/>
                  </a:lnTo>
                  <a:lnTo>
                    <a:pt x="20608" y="38869"/>
                  </a:lnTo>
                  <a:lnTo>
                    <a:pt x="20200" y="35503"/>
                  </a:lnTo>
                  <a:lnTo>
                    <a:pt x="19690" y="32136"/>
                  </a:lnTo>
                  <a:lnTo>
                    <a:pt x="18976" y="28871"/>
                  </a:lnTo>
                  <a:lnTo>
                    <a:pt x="18160" y="25607"/>
                  </a:lnTo>
                  <a:lnTo>
                    <a:pt x="17242" y="22342"/>
                  </a:lnTo>
                  <a:lnTo>
                    <a:pt x="16120" y="19180"/>
                  </a:lnTo>
                  <a:lnTo>
                    <a:pt x="15610" y="17650"/>
                  </a:lnTo>
                  <a:lnTo>
                    <a:pt x="14895" y="16221"/>
                  </a:lnTo>
                  <a:lnTo>
                    <a:pt x="14181" y="14691"/>
                  </a:lnTo>
                  <a:lnTo>
                    <a:pt x="13467" y="13365"/>
                  </a:lnTo>
                  <a:lnTo>
                    <a:pt x="12549" y="11937"/>
                  </a:lnTo>
                  <a:lnTo>
                    <a:pt x="11631" y="10610"/>
                  </a:lnTo>
                  <a:lnTo>
                    <a:pt x="10713" y="9386"/>
                  </a:lnTo>
                  <a:lnTo>
                    <a:pt x="9591" y="8162"/>
                  </a:lnTo>
                  <a:lnTo>
                    <a:pt x="7448" y="5918"/>
                  </a:lnTo>
                  <a:lnTo>
                    <a:pt x="5204" y="3775"/>
                  </a:lnTo>
                  <a:lnTo>
                    <a:pt x="2857" y="1837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7323845" y="3068683"/>
              <a:ext cx="353297" cy="706559"/>
            </a:xfrm>
            <a:custGeom>
              <a:avLst/>
              <a:gdLst/>
              <a:ahLst/>
              <a:cxnLst/>
              <a:rect l="l" t="t" r="r" b="b"/>
              <a:pathLst>
                <a:path w="19997" h="39992" extrusionOk="0">
                  <a:moveTo>
                    <a:pt x="1" y="1"/>
                  </a:moveTo>
                  <a:lnTo>
                    <a:pt x="205" y="2143"/>
                  </a:lnTo>
                  <a:lnTo>
                    <a:pt x="613" y="7040"/>
                  </a:lnTo>
                  <a:lnTo>
                    <a:pt x="919" y="9794"/>
                  </a:lnTo>
                  <a:lnTo>
                    <a:pt x="1327" y="12345"/>
                  </a:lnTo>
                  <a:lnTo>
                    <a:pt x="1735" y="14487"/>
                  </a:lnTo>
                  <a:lnTo>
                    <a:pt x="2041" y="15201"/>
                  </a:lnTo>
                  <a:lnTo>
                    <a:pt x="2245" y="15813"/>
                  </a:lnTo>
                  <a:lnTo>
                    <a:pt x="2653" y="16221"/>
                  </a:lnTo>
                  <a:lnTo>
                    <a:pt x="3061" y="16527"/>
                  </a:lnTo>
                  <a:lnTo>
                    <a:pt x="3469" y="16833"/>
                  </a:lnTo>
                  <a:lnTo>
                    <a:pt x="3980" y="17037"/>
                  </a:lnTo>
                  <a:lnTo>
                    <a:pt x="5204" y="17241"/>
                  </a:lnTo>
                  <a:lnTo>
                    <a:pt x="6428" y="17343"/>
                  </a:lnTo>
                  <a:lnTo>
                    <a:pt x="7550" y="17343"/>
                  </a:lnTo>
                  <a:lnTo>
                    <a:pt x="8468" y="17241"/>
                  </a:lnTo>
                  <a:lnTo>
                    <a:pt x="9386" y="17139"/>
                  </a:lnTo>
                  <a:lnTo>
                    <a:pt x="8672" y="17445"/>
                  </a:lnTo>
                  <a:lnTo>
                    <a:pt x="7958" y="17854"/>
                  </a:lnTo>
                  <a:lnTo>
                    <a:pt x="7142" y="18466"/>
                  </a:lnTo>
                  <a:lnTo>
                    <a:pt x="6326" y="19078"/>
                  </a:lnTo>
                  <a:lnTo>
                    <a:pt x="5714" y="19894"/>
                  </a:lnTo>
                  <a:lnTo>
                    <a:pt x="5510" y="20302"/>
                  </a:lnTo>
                  <a:lnTo>
                    <a:pt x="5306" y="20812"/>
                  </a:lnTo>
                  <a:lnTo>
                    <a:pt x="5306" y="21220"/>
                  </a:lnTo>
                  <a:lnTo>
                    <a:pt x="5306" y="21730"/>
                  </a:lnTo>
                  <a:lnTo>
                    <a:pt x="5612" y="22750"/>
                  </a:lnTo>
                  <a:lnTo>
                    <a:pt x="6224" y="23771"/>
                  </a:lnTo>
                  <a:lnTo>
                    <a:pt x="7040" y="24893"/>
                  </a:lnTo>
                  <a:lnTo>
                    <a:pt x="7958" y="26015"/>
                  </a:lnTo>
                  <a:lnTo>
                    <a:pt x="10407" y="28463"/>
                  </a:lnTo>
                  <a:lnTo>
                    <a:pt x="13263" y="31320"/>
                  </a:lnTo>
                  <a:lnTo>
                    <a:pt x="15099" y="33258"/>
                  </a:lnTo>
                  <a:lnTo>
                    <a:pt x="16834" y="35400"/>
                  </a:lnTo>
                  <a:lnTo>
                    <a:pt x="18466" y="37645"/>
                  </a:lnTo>
                  <a:lnTo>
                    <a:pt x="19996" y="39991"/>
                  </a:lnTo>
                  <a:lnTo>
                    <a:pt x="19996" y="39991"/>
                  </a:lnTo>
                  <a:lnTo>
                    <a:pt x="19894" y="37849"/>
                  </a:lnTo>
                  <a:lnTo>
                    <a:pt x="19588" y="35400"/>
                  </a:lnTo>
                  <a:lnTo>
                    <a:pt x="19180" y="32442"/>
                  </a:lnTo>
                  <a:lnTo>
                    <a:pt x="18568" y="28871"/>
                  </a:lnTo>
                  <a:lnTo>
                    <a:pt x="17650" y="25097"/>
                  </a:lnTo>
                  <a:lnTo>
                    <a:pt x="17038" y="23158"/>
                  </a:lnTo>
                  <a:lnTo>
                    <a:pt x="16426" y="21220"/>
                  </a:lnTo>
                  <a:lnTo>
                    <a:pt x="15712" y="19180"/>
                  </a:lnTo>
                  <a:lnTo>
                    <a:pt x="14895" y="17343"/>
                  </a:lnTo>
                  <a:lnTo>
                    <a:pt x="13875" y="15405"/>
                  </a:lnTo>
                  <a:lnTo>
                    <a:pt x="12855" y="13671"/>
                  </a:lnTo>
                  <a:lnTo>
                    <a:pt x="11733" y="11937"/>
                  </a:lnTo>
                  <a:lnTo>
                    <a:pt x="10509" y="10304"/>
                  </a:lnTo>
                  <a:lnTo>
                    <a:pt x="9284" y="8774"/>
                  </a:lnTo>
                  <a:lnTo>
                    <a:pt x="8060" y="7346"/>
                  </a:lnTo>
                  <a:lnTo>
                    <a:pt x="5714" y="4795"/>
                  </a:lnTo>
                  <a:lnTo>
                    <a:pt x="3469" y="2755"/>
                  </a:lnTo>
                  <a:lnTo>
                    <a:pt x="1633" y="12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7385137" y="3129974"/>
              <a:ext cx="292008" cy="594794"/>
            </a:xfrm>
            <a:custGeom>
              <a:avLst/>
              <a:gdLst/>
              <a:ahLst/>
              <a:cxnLst/>
              <a:rect l="l" t="t" r="r" b="b"/>
              <a:pathLst>
                <a:path w="16528" h="33666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061" y="3265"/>
                  </a:lnTo>
                  <a:lnTo>
                    <a:pt x="4591" y="4999"/>
                  </a:lnTo>
                  <a:lnTo>
                    <a:pt x="6019" y="6733"/>
                  </a:lnTo>
                  <a:lnTo>
                    <a:pt x="4999" y="6427"/>
                  </a:lnTo>
                  <a:lnTo>
                    <a:pt x="3979" y="6325"/>
                  </a:lnTo>
                  <a:lnTo>
                    <a:pt x="2041" y="6325"/>
                  </a:lnTo>
                  <a:lnTo>
                    <a:pt x="2041" y="6427"/>
                  </a:lnTo>
                  <a:lnTo>
                    <a:pt x="3061" y="6427"/>
                  </a:lnTo>
                  <a:lnTo>
                    <a:pt x="4183" y="6529"/>
                  </a:lnTo>
                  <a:lnTo>
                    <a:pt x="5203" y="6733"/>
                  </a:lnTo>
                  <a:lnTo>
                    <a:pt x="6223" y="7039"/>
                  </a:lnTo>
                  <a:lnTo>
                    <a:pt x="7040" y="7957"/>
                  </a:lnTo>
                  <a:lnTo>
                    <a:pt x="5305" y="7753"/>
                  </a:lnTo>
                  <a:lnTo>
                    <a:pt x="3673" y="7549"/>
                  </a:lnTo>
                  <a:lnTo>
                    <a:pt x="2041" y="7549"/>
                  </a:lnTo>
                  <a:lnTo>
                    <a:pt x="1225" y="7651"/>
                  </a:lnTo>
                  <a:lnTo>
                    <a:pt x="409" y="7855"/>
                  </a:lnTo>
                  <a:lnTo>
                    <a:pt x="1225" y="7753"/>
                  </a:lnTo>
                  <a:lnTo>
                    <a:pt x="3877" y="7753"/>
                  </a:lnTo>
                  <a:lnTo>
                    <a:pt x="5611" y="8059"/>
                  </a:lnTo>
                  <a:lnTo>
                    <a:pt x="7244" y="8366"/>
                  </a:lnTo>
                  <a:lnTo>
                    <a:pt x="8162" y="9692"/>
                  </a:lnTo>
                  <a:lnTo>
                    <a:pt x="8978" y="10916"/>
                  </a:lnTo>
                  <a:lnTo>
                    <a:pt x="8264" y="10712"/>
                  </a:lnTo>
                  <a:lnTo>
                    <a:pt x="7448" y="10610"/>
                  </a:lnTo>
                  <a:lnTo>
                    <a:pt x="5917" y="10610"/>
                  </a:lnTo>
                  <a:lnTo>
                    <a:pt x="5917" y="10712"/>
                  </a:lnTo>
                  <a:lnTo>
                    <a:pt x="7550" y="10916"/>
                  </a:lnTo>
                  <a:lnTo>
                    <a:pt x="9182" y="11222"/>
                  </a:lnTo>
                  <a:lnTo>
                    <a:pt x="10202" y="13058"/>
                  </a:lnTo>
                  <a:lnTo>
                    <a:pt x="11120" y="14997"/>
                  </a:lnTo>
                  <a:lnTo>
                    <a:pt x="12038" y="17343"/>
                  </a:lnTo>
                  <a:lnTo>
                    <a:pt x="12855" y="19791"/>
                  </a:lnTo>
                  <a:lnTo>
                    <a:pt x="12855" y="19791"/>
                  </a:lnTo>
                  <a:lnTo>
                    <a:pt x="10916" y="19383"/>
                  </a:lnTo>
                  <a:lnTo>
                    <a:pt x="8978" y="19281"/>
                  </a:lnTo>
                  <a:lnTo>
                    <a:pt x="8978" y="19383"/>
                  </a:lnTo>
                  <a:lnTo>
                    <a:pt x="11018" y="19587"/>
                  </a:lnTo>
                  <a:lnTo>
                    <a:pt x="12957" y="19995"/>
                  </a:lnTo>
                  <a:lnTo>
                    <a:pt x="13263" y="21016"/>
                  </a:lnTo>
                  <a:lnTo>
                    <a:pt x="11834" y="20710"/>
                  </a:lnTo>
                  <a:lnTo>
                    <a:pt x="10406" y="20506"/>
                  </a:lnTo>
                  <a:lnTo>
                    <a:pt x="8876" y="20404"/>
                  </a:lnTo>
                  <a:lnTo>
                    <a:pt x="7448" y="20506"/>
                  </a:lnTo>
                  <a:lnTo>
                    <a:pt x="8876" y="20608"/>
                  </a:lnTo>
                  <a:lnTo>
                    <a:pt x="10406" y="20710"/>
                  </a:lnTo>
                  <a:lnTo>
                    <a:pt x="11834" y="21016"/>
                  </a:lnTo>
                  <a:lnTo>
                    <a:pt x="13365" y="21322"/>
                  </a:lnTo>
                  <a:lnTo>
                    <a:pt x="14181" y="24178"/>
                  </a:lnTo>
                  <a:lnTo>
                    <a:pt x="14997" y="27035"/>
                  </a:lnTo>
                  <a:lnTo>
                    <a:pt x="13671" y="26627"/>
                  </a:lnTo>
                  <a:lnTo>
                    <a:pt x="12345" y="26525"/>
                  </a:lnTo>
                  <a:lnTo>
                    <a:pt x="12345" y="26627"/>
                  </a:lnTo>
                  <a:lnTo>
                    <a:pt x="13671" y="26831"/>
                  </a:lnTo>
                  <a:lnTo>
                    <a:pt x="14997" y="27341"/>
                  </a:lnTo>
                  <a:lnTo>
                    <a:pt x="15099" y="27341"/>
                  </a:lnTo>
                  <a:lnTo>
                    <a:pt x="15813" y="30503"/>
                  </a:lnTo>
                  <a:lnTo>
                    <a:pt x="16527" y="33666"/>
                  </a:lnTo>
                  <a:lnTo>
                    <a:pt x="16017" y="30503"/>
                  </a:lnTo>
                  <a:lnTo>
                    <a:pt x="15303" y="27341"/>
                  </a:lnTo>
                  <a:lnTo>
                    <a:pt x="14589" y="24280"/>
                  </a:lnTo>
                  <a:lnTo>
                    <a:pt x="13671" y="21220"/>
                  </a:lnTo>
                  <a:lnTo>
                    <a:pt x="13671" y="21118"/>
                  </a:lnTo>
                  <a:lnTo>
                    <a:pt x="13365" y="19893"/>
                  </a:lnTo>
                  <a:lnTo>
                    <a:pt x="12345" y="16935"/>
                  </a:lnTo>
                  <a:lnTo>
                    <a:pt x="11120" y="14078"/>
                  </a:lnTo>
                  <a:lnTo>
                    <a:pt x="10100" y="12038"/>
                  </a:lnTo>
                  <a:lnTo>
                    <a:pt x="8876" y="10100"/>
                  </a:lnTo>
                  <a:lnTo>
                    <a:pt x="7652" y="8264"/>
                  </a:lnTo>
                  <a:lnTo>
                    <a:pt x="6223" y="6529"/>
                  </a:lnTo>
                  <a:lnTo>
                    <a:pt x="4795" y="4795"/>
                  </a:lnTo>
                  <a:lnTo>
                    <a:pt x="3265" y="3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7385137" y="3129974"/>
              <a:ext cx="292008" cy="594794"/>
            </a:xfrm>
            <a:custGeom>
              <a:avLst/>
              <a:gdLst/>
              <a:ahLst/>
              <a:cxnLst/>
              <a:rect l="l" t="t" r="r" b="b"/>
              <a:pathLst>
                <a:path w="16528" h="3366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265" y="3163"/>
                  </a:lnTo>
                  <a:lnTo>
                    <a:pt x="4795" y="4795"/>
                  </a:lnTo>
                  <a:lnTo>
                    <a:pt x="6223" y="6529"/>
                  </a:lnTo>
                  <a:lnTo>
                    <a:pt x="7652" y="8264"/>
                  </a:lnTo>
                  <a:lnTo>
                    <a:pt x="8876" y="10100"/>
                  </a:lnTo>
                  <a:lnTo>
                    <a:pt x="10100" y="12038"/>
                  </a:lnTo>
                  <a:lnTo>
                    <a:pt x="11120" y="14078"/>
                  </a:lnTo>
                  <a:lnTo>
                    <a:pt x="11120" y="14078"/>
                  </a:lnTo>
                  <a:lnTo>
                    <a:pt x="12345" y="16935"/>
                  </a:lnTo>
                  <a:lnTo>
                    <a:pt x="13365" y="19893"/>
                  </a:lnTo>
                  <a:lnTo>
                    <a:pt x="13365" y="19893"/>
                  </a:lnTo>
                  <a:lnTo>
                    <a:pt x="13365" y="19893"/>
                  </a:lnTo>
                  <a:lnTo>
                    <a:pt x="13671" y="21118"/>
                  </a:lnTo>
                  <a:lnTo>
                    <a:pt x="13671" y="21118"/>
                  </a:lnTo>
                  <a:lnTo>
                    <a:pt x="13671" y="21220"/>
                  </a:lnTo>
                  <a:lnTo>
                    <a:pt x="13671" y="21220"/>
                  </a:lnTo>
                  <a:lnTo>
                    <a:pt x="14589" y="24280"/>
                  </a:lnTo>
                  <a:lnTo>
                    <a:pt x="15303" y="27341"/>
                  </a:lnTo>
                  <a:lnTo>
                    <a:pt x="16017" y="30503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5813" y="30503"/>
                  </a:lnTo>
                  <a:lnTo>
                    <a:pt x="15099" y="27341"/>
                  </a:lnTo>
                  <a:lnTo>
                    <a:pt x="15099" y="27341"/>
                  </a:lnTo>
                  <a:lnTo>
                    <a:pt x="14997" y="27341"/>
                  </a:lnTo>
                  <a:lnTo>
                    <a:pt x="14997" y="27341"/>
                  </a:lnTo>
                  <a:lnTo>
                    <a:pt x="13671" y="26831"/>
                  </a:lnTo>
                  <a:lnTo>
                    <a:pt x="12345" y="26627"/>
                  </a:lnTo>
                  <a:lnTo>
                    <a:pt x="12345" y="26627"/>
                  </a:lnTo>
                  <a:lnTo>
                    <a:pt x="12345" y="26525"/>
                  </a:lnTo>
                  <a:lnTo>
                    <a:pt x="12345" y="26525"/>
                  </a:lnTo>
                  <a:lnTo>
                    <a:pt x="12345" y="26525"/>
                  </a:lnTo>
                  <a:lnTo>
                    <a:pt x="13671" y="26627"/>
                  </a:lnTo>
                  <a:lnTo>
                    <a:pt x="14997" y="27035"/>
                  </a:lnTo>
                  <a:lnTo>
                    <a:pt x="14997" y="27035"/>
                  </a:lnTo>
                  <a:lnTo>
                    <a:pt x="14181" y="24178"/>
                  </a:lnTo>
                  <a:lnTo>
                    <a:pt x="13365" y="21322"/>
                  </a:lnTo>
                  <a:lnTo>
                    <a:pt x="13365" y="21322"/>
                  </a:lnTo>
                  <a:lnTo>
                    <a:pt x="11834" y="21016"/>
                  </a:lnTo>
                  <a:lnTo>
                    <a:pt x="10406" y="20710"/>
                  </a:lnTo>
                  <a:lnTo>
                    <a:pt x="8876" y="20608"/>
                  </a:lnTo>
                  <a:lnTo>
                    <a:pt x="7448" y="20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7383334" y="3128172"/>
              <a:ext cx="236126" cy="373102"/>
            </a:xfrm>
            <a:custGeom>
              <a:avLst/>
              <a:gdLst/>
              <a:ahLst/>
              <a:cxnLst/>
              <a:rect l="l" t="t" r="r" b="b"/>
              <a:pathLst>
                <a:path w="13365" h="21118" fill="none" extrusionOk="0">
                  <a:moveTo>
                    <a:pt x="7550" y="20608"/>
                  </a:moveTo>
                  <a:lnTo>
                    <a:pt x="7550" y="20608"/>
                  </a:lnTo>
                  <a:lnTo>
                    <a:pt x="8978" y="20506"/>
                  </a:lnTo>
                  <a:lnTo>
                    <a:pt x="10508" y="20608"/>
                  </a:lnTo>
                  <a:lnTo>
                    <a:pt x="11936" y="20812"/>
                  </a:lnTo>
                  <a:lnTo>
                    <a:pt x="13365" y="21118"/>
                  </a:lnTo>
                  <a:lnTo>
                    <a:pt x="13365" y="21118"/>
                  </a:lnTo>
                  <a:lnTo>
                    <a:pt x="13059" y="20097"/>
                  </a:lnTo>
                  <a:lnTo>
                    <a:pt x="13059" y="20097"/>
                  </a:lnTo>
                  <a:lnTo>
                    <a:pt x="11120" y="19689"/>
                  </a:lnTo>
                  <a:lnTo>
                    <a:pt x="9080" y="19485"/>
                  </a:lnTo>
                  <a:lnTo>
                    <a:pt x="9080" y="19485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11018" y="19485"/>
                  </a:lnTo>
                  <a:lnTo>
                    <a:pt x="12957" y="19893"/>
                  </a:lnTo>
                  <a:lnTo>
                    <a:pt x="12957" y="19893"/>
                  </a:lnTo>
                  <a:lnTo>
                    <a:pt x="12140" y="17445"/>
                  </a:lnTo>
                  <a:lnTo>
                    <a:pt x="11222" y="15099"/>
                  </a:lnTo>
                  <a:lnTo>
                    <a:pt x="11222" y="15099"/>
                  </a:lnTo>
                  <a:lnTo>
                    <a:pt x="10304" y="13160"/>
                  </a:lnTo>
                  <a:lnTo>
                    <a:pt x="9284" y="11324"/>
                  </a:lnTo>
                  <a:lnTo>
                    <a:pt x="9284" y="11324"/>
                  </a:lnTo>
                  <a:lnTo>
                    <a:pt x="7652" y="11018"/>
                  </a:lnTo>
                  <a:lnTo>
                    <a:pt x="6019" y="10814"/>
                  </a:lnTo>
                  <a:lnTo>
                    <a:pt x="6019" y="10814"/>
                  </a:lnTo>
                  <a:lnTo>
                    <a:pt x="6019" y="10712"/>
                  </a:lnTo>
                  <a:lnTo>
                    <a:pt x="6019" y="10712"/>
                  </a:lnTo>
                  <a:lnTo>
                    <a:pt x="6836" y="10712"/>
                  </a:lnTo>
                  <a:lnTo>
                    <a:pt x="7550" y="10712"/>
                  </a:lnTo>
                  <a:lnTo>
                    <a:pt x="8366" y="10814"/>
                  </a:lnTo>
                  <a:lnTo>
                    <a:pt x="9080" y="11018"/>
                  </a:lnTo>
                  <a:lnTo>
                    <a:pt x="9080" y="11018"/>
                  </a:lnTo>
                  <a:lnTo>
                    <a:pt x="8264" y="9794"/>
                  </a:lnTo>
                  <a:lnTo>
                    <a:pt x="7346" y="8468"/>
                  </a:lnTo>
                  <a:lnTo>
                    <a:pt x="7346" y="8468"/>
                  </a:lnTo>
                  <a:lnTo>
                    <a:pt x="7346" y="8468"/>
                  </a:lnTo>
                  <a:lnTo>
                    <a:pt x="5713" y="8161"/>
                  </a:lnTo>
                  <a:lnTo>
                    <a:pt x="3979" y="7855"/>
                  </a:lnTo>
                  <a:lnTo>
                    <a:pt x="2245" y="7855"/>
                  </a:lnTo>
                  <a:lnTo>
                    <a:pt x="1327" y="7855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1327" y="7753"/>
                  </a:lnTo>
                  <a:lnTo>
                    <a:pt x="2143" y="7651"/>
                  </a:lnTo>
                  <a:lnTo>
                    <a:pt x="3775" y="7651"/>
                  </a:lnTo>
                  <a:lnTo>
                    <a:pt x="5407" y="7855"/>
                  </a:lnTo>
                  <a:lnTo>
                    <a:pt x="7142" y="8059"/>
                  </a:lnTo>
                  <a:lnTo>
                    <a:pt x="7142" y="8059"/>
                  </a:lnTo>
                  <a:lnTo>
                    <a:pt x="6325" y="7141"/>
                  </a:lnTo>
                  <a:lnTo>
                    <a:pt x="6325" y="7141"/>
                  </a:lnTo>
                  <a:lnTo>
                    <a:pt x="5305" y="6835"/>
                  </a:lnTo>
                  <a:lnTo>
                    <a:pt x="4285" y="6631"/>
                  </a:lnTo>
                  <a:lnTo>
                    <a:pt x="3163" y="6529"/>
                  </a:lnTo>
                  <a:lnTo>
                    <a:pt x="2143" y="6529"/>
                  </a:lnTo>
                  <a:lnTo>
                    <a:pt x="2143" y="6529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3163" y="6427"/>
                  </a:lnTo>
                  <a:lnTo>
                    <a:pt x="4081" y="6427"/>
                  </a:lnTo>
                  <a:lnTo>
                    <a:pt x="5101" y="6529"/>
                  </a:lnTo>
                  <a:lnTo>
                    <a:pt x="6121" y="6835"/>
                  </a:lnTo>
                  <a:lnTo>
                    <a:pt x="6121" y="6835"/>
                  </a:lnTo>
                  <a:lnTo>
                    <a:pt x="4693" y="5101"/>
                  </a:lnTo>
                  <a:lnTo>
                    <a:pt x="3163" y="3367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0" y="0"/>
                  </a:lnTo>
                  <a:lnTo>
                    <a:pt x="102" y="102"/>
                  </a:lnTo>
                  <a:lnTo>
                    <a:pt x="7550" y="206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7386939" y="3290386"/>
              <a:ext cx="37861" cy="3622"/>
            </a:xfrm>
            <a:custGeom>
              <a:avLst/>
              <a:gdLst/>
              <a:ahLst/>
              <a:cxnLst/>
              <a:rect l="l" t="t" r="r" b="b"/>
              <a:pathLst>
                <a:path w="2143" h="205" extrusionOk="0">
                  <a:moveTo>
                    <a:pt x="1021" y="1"/>
                  </a:moveTo>
                  <a:lnTo>
                    <a:pt x="102" y="103"/>
                  </a:lnTo>
                  <a:lnTo>
                    <a:pt x="0" y="103"/>
                  </a:lnTo>
                  <a:lnTo>
                    <a:pt x="102" y="205"/>
                  </a:lnTo>
                  <a:lnTo>
                    <a:pt x="2041" y="205"/>
                  </a:lnTo>
                  <a:lnTo>
                    <a:pt x="2143" y="103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7514911" y="3522903"/>
              <a:ext cx="57702" cy="12632"/>
            </a:xfrm>
            <a:custGeom>
              <a:avLst/>
              <a:gdLst/>
              <a:ahLst/>
              <a:cxnLst/>
              <a:rect l="l" t="t" r="r" b="b"/>
              <a:pathLst>
                <a:path w="3266" h="715" extrusionOk="0">
                  <a:moveTo>
                    <a:pt x="103" y="1"/>
                  </a:moveTo>
                  <a:lnTo>
                    <a:pt x="1" y="103"/>
                  </a:lnTo>
                  <a:lnTo>
                    <a:pt x="103" y="205"/>
                  </a:lnTo>
                  <a:lnTo>
                    <a:pt x="1633" y="409"/>
                  </a:lnTo>
                  <a:lnTo>
                    <a:pt x="3265" y="715"/>
                  </a:lnTo>
                  <a:lnTo>
                    <a:pt x="3265" y="613"/>
                  </a:lnTo>
                  <a:lnTo>
                    <a:pt x="2449" y="409"/>
                  </a:lnTo>
                  <a:lnTo>
                    <a:pt x="1735" y="205"/>
                  </a:lnTo>
                  <a:lnTo>
                    <a:pt x="919" y="103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554577" y="3443607"/>
              <a:ext cx="25247" cy="3622"/>
            </a:xfrm>
            <a:custGeom>
              <a:avLst/>
              <a:gdLst/>
              <a:ahLst/>
              <a:cxnLst/>
              <a:rect l="l" t="t" r="r" b="b"/>
              <a:pathLst>
                <a:path w="1429" h="205" extrusionOk="0">
                  <a:moveTo>
                    <a:pt x="0" y="0"/>
                  </a:moveTo>
                  <a:lnTo>
                    <a:pt x="0" y="102"/>
                  </a:lnTo>
                  <a:lnTo>
                    <a:pt x="714" y="204"/>
                  </a:lnTo>
                  <a:lnTo>
                    <a:pt x="1428" y="204"/>
                  </a:lnTo>
                  <a:lnTo>
                    <a:pt x="1326" y="10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7678945" y="3328249"/>
              <a:ext cx="526315" cy="789455"/>
            </a:xfrm>
            <a:custGeom>
              <a:avLst/>
              <a:gdLst/>
              <a:ahLst/>
              <a:cxnLst/>
              <a:rect l="l" t="t" r="r" b="b"/>
              <a:pathLst>
                <a:path w="29790" h="44684" extrusionOk="0">
                  <a:moveTo>
                    <a:pt x="29585" y="0"/>
                  </a:moveTo>
                  <a:lnTo>
                    <a:pt x="27137" y="918"/>
                  </a:lnTo>
                  <a:lnTo>
                    <a:pt x="24790" y="2040"/>
                  </a:lnTo>
                  <a:lnTo>
                    <a:pt x="22444" y="3163"/>
                  </a:lnTo>
                  <a:lnTo>
                    <a:pt x="20200" y="4489"/>
                  </a:lnTo>
                  <a:lnTo>
                    <a:pt x="19077" y="5203"/>
                  </a:lnTo>
                  <a:lnTo>
                    <a:pt x="17955" y="6019"/>
                  </a:lnTo>
                  <a:lnTo>
                    <a:pt x="16935" y="6937"/>
                  </a:lnTo>
                  <a:lnTo>
                    <a:pt x="15915" y="7855"/>
                  </a:lnTo>
                  <a:lnTo>
                    <a:pt x="14997" y="8773"/>
                  </a:lnTo>
                  <a:lnTo>
                    <a:pt x="14079" y="9794"/>
                  </a:lnTo>
                  <a:lnTo>
                    <a:pt x="13160" y="10814"/>
                  </a:lnTo>
                  <a:lnTo>
                    <a:pt x="12344" y="11936"/>
                  </a:lnTo>
                  <a:lnTo>
                    <a:pt x="10712" y="14282"/>
                  </a:lnTo>
                  <a:lnTo>
                    <a:pt x="9284" y="16629"/>
                  </a:lnTo>
                  <a:lnTo>
                    <a:pt x="7856" y="19077"/>
                  </a:lnTo>
                  <a:lnTo>
                    <a:pt x="6529" y="21628"/>
                  </a:lnTo>
                  <a:lnTo>
                    <a:pt x="5305" y="24178"/>
                  </a:lnTo>
                  <a:lnTo>
                    <a:pt x="4183" y="26830"/>
                  </a:lnTo>
                  <a:lnTo>
                    <a:pt x="3163" y="29483"/>
                  </a:lnTo>
                  <a:lnTo>
                    <a:pt x="2347" y="32135"/>
                  </a:lnTo>
                  <a:lnTo>
                    <a:pt x="1531" y="35196"/>
                  </a:lnTo>
                  <a:lnTo>
                    <a:pt x="816" y="38256"/>
                  </a:lnTo>
                  <a:lnTo>
                    <a:pt x="306" y="41419"/>
                  </a:lnTo>
                  <a:lnTo>
                    <a:pt x="0" y="44581"/>
                  </a:lnTo>
                  <a:lnTo>
                    <a:pt x="102" y="44683"/>
                  </a:lnTo>
                  <a:lnTo>
                    <a:pt x="204" y="44683"/>
                  </a:lnTo>
                  <a:lnTo>
                    <a:pt x="306" y="44581"/>
                  </a:lnTo>
                  <a:lnTo>
                    <a:pt x="714" y="41827"/>
                  </a:lnTo>
                  <a:lnTo>
                    <a:pt x="1224" y="39175"/>
                  </a:lnTo>
                  <a:lnTo>
                    <a:pt x="1837" y="36522"/>
                  </a:lnTo>
                  <a:lnTo>
                    <a:pt x="2551" y="33870"/>
                  </a:lnTo>
                  <a:lnTo>
                    <a:pt x="3367" y="31217"/>
                  </a:lnTo>
                  <a:lnTo>
                    <a:pt x="4285" y="28667"/>
                  </a:lnTo>
                  <a:lnTo>
                    <a:pt x="5305" y="26116"/>
                  </a:lnTo>
                  <a:lnTo>
                    <a:pt x="6427" y="23566"/>
                  </a:lnTo>
                  <a:lnTo>
                    <a:pt x="7550" y="21118"/>
                  </a:lnTo>
                  <a:lnTo>
                    <a:pt x="8876" y="18669"/>
                  </a:lnTo>
                  <a:lnTo>
                    <a:pt x="10304" y="16221"/>
                  </a:lnTo>
                  <a:lnTo>
                    <a:pt x="11732" y="13874"/>
                  </a:lnTo>
                  <a:lnTo>
                    <a:pt x="13364" y="11630"/>
                  </a:lnTo>
                  <a:lnTo>
                    <a:pt x="15201" y="9488"/>
                  </a:lnTo>
                  <a:lnTo>
                    <a:pt x="16119" y="8467"/>
                  </a:lnTo>
                  <a:lnTo>
                    <a:pt x="17139" y="7549"/>
                  </a:lnTo>
                  <a:lnTo>
                    <a:pt x="18159" y="6631"/>
                  </a:lnTo>
                  <a:lnTo>
                    <a:pt x="19281" y="5815"/>
                  </a:lnTo>
                  <a:lnTo>
                    <a:pt x="20506" y="4999"/>
                  </a:lnTo>
                  <a:lnTo>
                    <a:pt x="21730" y="4183"/>
                  </a:lnTo>
                  <a:lnTo>
                    <a:pt x="24382" y="2856"/>
                  </a:lnTo>
                  <a:lnTo>
                    <a:pt x="27035" y="1530"/>
                  </a:lnTo>
                  <a:lnTo>
                    <a:pt x="29687" y="306"/>
                  </a:lnTo>
                  <a:lnTo>
                    <a:pt x="29789" y="204"/>
                  </a:lnTo>
                  <a:lnTo>
                    <a:pt x="29789" y="102"/>
                  </a:lnTo>
                  <a:lnTo>
                    <a:pt x="29687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7761863" y="3324627"/>
              <a:ext cx="448808" cy="490273"/>
            </a:xfrm>
            <a:custGeom>
              <a:avLst/>
              <a:gdLst/>
              <a:ahLst/>
              <a:cxnLst/>
              <a:rect l="l" t="t" r="r" b="b"/>
              <a:pathLst>
                <a:path w="25403" h="27750" extrusionOk="0">
                  <a:moveTo>
                    <a:pt x="25402" y="1"/>
                  </a:moveTo>
                  <a:lnTo>
                    <a:pt x="23770" y="715"/>
                  </a:lnTo>
                  <a:lnTo>
                    <a:pt x="21934" y="1531"/>
                  </a:lnTo>
                  <a:lnTo>
                    <a:pt x="19689" y="2653"/>
                  </a:lnTo>
                  <a:lnTo>
                    <a:pt x="17139" y="4184"/>
                  </a:lnTo>
                  <a:lnTo>
                    <a:pt x="15813" y="5000"/>
                  </a:lnTo>
                  <a:lnTo>
                    <a:pt x="14486" y="6020"/>
                  </a:lnTo>
                  <a:lnTo>
                    <a:pt x="13160" y="7040"/>
                  </a:lnTo>
                  <a:lnTo>
                    <a:pt x="11834" y="8162"/>
                  </a:lnTo>
                  <a:lnTo>
                    <a:pt x="10610" y="9387"/>
                  </a:lnTo>
                  <a:lnTo>
                    <a:pt x="9386" y="10611"/>
                  </a:lnTo>
                  <a:lnTo>
                    <a:pt x="8263" y="12039"/>
                  </a:lnTo>
                  <a:lnTo>
                    <a:pt x="7243" y="13365"/>
                  </a:lnTo>
                  <a:lnTo>
                    <a:pt x="6223" y="14793"/>
                  </a:lnTo>
                  <a:lnTo>
                    <a:pt x="5305" y="16324"/>
                  </a:lnTo>
                  <a:lnTo>
                    <a:pt x="3673" y="19180"/>
                  </a:lnTo>
                  <a:lnTo>
                    <a:pt x="2346" y="21833"/>
                  </a:lnTo>
                  <a:lnTo>
                    <a:pt x="1326" y="24179"/>
                  </a:lnTo>
                  <a:lnTo>
                    <a:pt x="612" y="26117"/>
                  </a:lnTo>
                  <a:lnTo>
                    <a:pt x="0" y="27750"/>
                  </a:lnTo>
                  <a:lnTo>
                    <a:pt x="1734" y="26219"/>
                  </a:lnTo>
                  <a:lnTo>
                    <a:pt x="3571" y="24791"/>
                  </a:lnTo>
                  <a:lnTo>
                    <a:pt x="5509" y="23465"/>
                  </a:lnTo>
                  <a:lnTo>
                    <a:pt x="7447" y="22343"/>
                  </a:lnTo>
                  <a:lnTo>
                    <a:pt x="10406" y="20710"/>
                  </a:lnTo>
                  <a:lnTo>
                    <a:pt x="12956" y="19282"/>
                  </a:lnTo>
                  <a:lnTo>
                    <a:pt x="13976" y="18568"/>
                  </a:lnTo>
                  <a:lnTo>
                    <a:pt x="14895" y="17854"/>
                  </a:lnTo>
                  <a:lnTo>
                    <a:pt x="15609" y="17140"/>
                  </a:lnTo>
                  <a:lnTo>
                    <a:pt x="16119" y="16426"/>
                  </a:lnTo>
                  <a:lnTo>
                    <a:pt x="16221" y="16018"/>
                  </a:lnTo>
                  <a:lnTo>
                    <a:pt x="16323" y="15610"/>
                  </a:lnTo>
                  <a:lnTo>
                    <a:pt x="16221" y="15202"/>
                  </a:lnTo>
                  <a:lnTo>
                    <a:pt x="16119" y="14895"/>
                  </a:lnTo>
                  <a:lnTo>
                    <a:pt x="15813" y="14079"/>
                  </a:lnTo>
                  <a:lnTo>
                    <a:pt x="15405" y="13365"/>
                  </a:lnTo>
                  <a:lnTo>
                    <a:pt x="14895" y="12753"/>
                  </a:lnTo>
                  <a:lnTo>
                    <a:pt x="14384" y="12243"/>
                  </a:lnTo>
                  <a:lnTo>
                    <a:pt x="13874" y="11733"/>
                  </a:lnTo>
                  <a:lnTo>
                    <a:pt x="14588" y="12039"/>
                  </a:lnTo>
                  <a:lnTo>
                    <a:pt x="15303" y="12345"/>
                  </a:lnTo>
                  <a:lnTo>
                    <a:pt x="16221" y="12651"/>
                  </a:lnTo>
                  <a:lnTo>
                    <a:pt x="17241" y="12855"/>
                  </a:lnTo>
                  <a:lnTo>
                    <a:pt x="18669" y="12855"/>
                  </a:lnTo>
                  <a:lnTo>
                    <a:pt x="19179" y="12753"/>
                  </a:lnTo>
                  <a:lnTo>
                    <a:pt x="19587" y="12549"/>
                  </a:lnTo>
                  <a:lnTo>
                    <a:pt x="19893" y="12345"/>
                  </a:lnTo>
                  <a:lnTo>
                    <a:pt x="20301" y="11937"/>
                  </a:lnTo>
                  <a:lnTo>
                    <a:pt x="20608" y="11325"/>
                  </a:lnTo>
                  <a:lnTo>
                    <a:pt x="21526" y="9795"/>
                  </a:lnTo>
                  <a:lnTo>
                    <a:pt x="22444" y="7754"/>
                  </a:lnTo>
                  <a:lnTo>
                    <a:pt x="23362" y="5612"/>
                  </a:lnTo>
                  <a:lnTo>
                    <a:pt x="24790" y="1735"/>
                  </a:lnTo>
                  <a:lnTo>
                    <a:pt x="2540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7770874" y="3366095"/>
              <a:ext cx="362290" cy="412766"/>
            </a:xfrm>
            <a:custGeom>
              <a:avLst/>
              <a:gdLst/>
              <a:ahLst/>
              <a:cxnLst/>
              <a:rect l="l" t="t" r="r" b="b"/>
              <a:pathLst>
                <a:path w="20506" h="23363" extrusionOk="0">
                  <a:moveTo>
                    <a:pt x="20506" y="0"/>
                  </a:moveTo>
                  <a:lnTo>
                    <a:pt x="18873" y="1123"/>
                  </a:lnTo>
                  <a:lnTo>
                    <a:pt x="17241" y="2245"/>
                  </a:lnTo>
                  <a:lnTo>
                    <a:pt x="15711" y="3469"/>
                  </a:lnTo>
                  <a:lnTo>
                    <a:pt x="14181" y="4693"/>
                  </a:lnTo>
                  <a:lnTo>
                    <a:pt x="12752" y="6019"/>
                  </a:lnTo>
                  <a:lnTo>
                    <a:pt x="11324" y="7346"/>
                  </a:lnTo>
                  <a:lnTo>
                    <a:pt x="9998" y="8774"/>
                  </a:lnTo>
                  <a:lnTo>
                    <a:pt x="8672" y="10202"/>
                  </a:lnTo>
                  <a:lnTo>
                    <a:pt x="7447" y="11732"/>
                  </a:lnTo>
                  <a:lnTo>
                    <a:pt x="6223" y="13263"/>
                  </a:lnTo>
                  <a:lnTo>
                    <a:pt x="3979" y="16425"/>
                  </a:lnTo>
                  <a:lnTo>
                    <a:pt x="1938" y="19792"/>
                  </a:lnTo>
                  <a:lnTo>
                    <a:pt x="0" y="23158"/>
                  </a:lnTo>
                  <a:lnTo>
                    <a:pt x="0" y="23260"/>
                  </a:lnTo>
                  <a:lnTo>
                    <a:pt x="0" y="23362"/>
                  </a:lnTo>
                  <a:lnTo>
                    <a:pt x="102" y="23362"/>
                  </a:lnTo>
                  <a:lnTo>
                    <a:pt x="204" y="23260"/>
                  </a:lnTo>
                  <a:lnTo>
                    <a:pt x="2755" y="19180"/>
                  </a:lnTo>
                  <a:lnTo>
                    <a:pt x="3673" y="19078"/>
                  </a:lnTo>
                  <a:lnTo>
                    <a:pt x="4489" y="19078"/>
                  </a:lnTo>
                  <a:lnTo>
                    <a:pt x="4489" y="18976"/>
                  </a:lnTo>
                  <a:lnTo>
                    <a:pt x="3673" y="18874"/>
                  </a:lnTo>
                  <a:lnTo>
                    <a:pt x="2959" y="18874"/>
                  </a:lnTo>
                  <a:lnTo>
                    <a:pt x="4387" y="16629"/>
                  </a:lnTo>
                  <a:lnTo>
                    <a:pt x="6019" y="14487"/>
                  </a:lnTo>
                  <a:lnTo>
                    <a:pt x="6937" y="14385"/>
                  </a:lnTo>
                  <a:lnTo>
                    <a:pt x="7855" y="14487"/>
                  </a:lnTo>
                  <a:lnTo>
                    <a:pt x="8774" y="14589"/>
                  </a:lnTo>
                  <a:lnTo>
                    <a:pt x="9692" y="14691"/>
                  </a:lnTo>
                  <a:lnTo>
                    <a:pt x="8774" y="14487"/>
                  </a:lnTo>
                  <a:lnTo>
                    <a:pt x="7855" y="14385"/>
                  </a:lnTo>
                  <a:lnTo>
                    <a:pt x="6937" y="14283"/>
                  </a:lnTo>
                  <a:lnTo>
                    <a:pt x="6121" y="14283"/>
                  </a:lnTo>
                  <a:lnTo>
                    <a:pt x="6835" y="13263"/>
                  </a:lnTo>
                  <a:lnTo>
                    <a:pt x="8366" y="13161"/>
                  </a:lnTo>
                  <a:lnTo>
                    <a:pt x="9896" y="13263"/>
                  </a:lnTo>
                  <a:lnTo>
                    <a:pt x="11426" y="13365"/>
                  </a:lnTo>
                  <a:lnTo>
                    <a:pt x="12956" y="13671"/>
                  </a:lnTo>
                  <a:lnTo>
                    <a:pt x="12956" y="13569"/>
                  </a:lnTo>
                  <a:lnTo>
                    <a:pt x="11426" y="13263"/>
                  </a:lnTo>
                  <a:lnTo>
                    <a:pt x="9998" y="13059"/>
                  </a:lnTo>
                  <a:lnTo>
                    <a:pt x="8468" y="12957"/>
                  </a:lnTo>
                  <a:lnTo>
                    <a:pt x="6937" y="13059"/>
                  </a:lnTo>
                  <a:lnTo>
                    <a:pt x="7753" y="12038"/>
                  </a:lnTo>
                  <a:lnTo>
                    <a:pt x="8876" y="11936"/>
                  </a:lnTo>
                  <a:lnTo>
                    <a:pt x="9896" y="12038"/>
                  </a:lnTo>
                  <a:lnTo>
                    <a:pt x="9896" y="11936"/>
                  </a:lnTo>
                  <a:lnTo>
                    <a:pt x="8876" y="11732"/>
                  </a:lnTo>
                  <a:lnTo>
                    <a:pt x="7957" y="11834"/>
                  </a:lnTo>
                  <a:lnTo>
                    <a:pt x="10202" y="9080"/>
                  </a:lnTo>
                  <a:lnTo>
                    <a:pt x="12548" y="6529"/>
                  </a:lnTo>
                  <a:lnTo>
                    <a:pt x="14078" y="6529"/>
                  </a:lnTo>
                  <a:lnTo>
                    <a:pt x="15507" y="6733"/>
                  </a:lnTo>
                  <a:lnTo>
                    <a:pt x="14181" y="6529"/>
                  </a:lnTo>
                  <a:lnTo>
                    <a:pt x="12752" y="6325"/>
                  </a:lnTo>
                  <a:lnTo>
                    <a:pt x="13670" y="5407"/>
                  </a:lnTo>
                  <a:lnTo>
                    <a:pt x="13772" y="5407"/>
                  </a:lnTo>
                  <a:lnTo>
                    <a:pt x="15099" y="5509"/>
                  </a:lnTo>
                  <a:lnTo>
                    <a:pt x="16527" y="5611"/>
                  </a:lnTo>
                  <a:lnTo>
                    <a:pt x="17853" y="5917"/>
                  </a:lnTo>
                  <a:lnTo>
                    <a:pt x="19179" y="6325"/>
                  </a:lnTo>
                  <a:lnTo>
                    <a:pt x="19179" y="6325"/>
                  </a:lnTo>
                  <a:lnTo>
                    <a:pt x="17955" y="5815"/>
                  </a:lnTo>
                  <a:lnTo>
                    <a:pt x="16629" y="5407"/>
                  </a:lnTo>
                  <a:lnTo>
                    <a:pt x="15303" y="5203"/>
                  </a:lnTo>
                  <a:lnTo>
                    <a:pt x="13874" y="5203"/>
                  </a:lnTo>
                  <a:lnTo>
                    <a:pt x="15507" y="3775"/>
                  </a:lnTo>
                  <a:lnTo>
                    <a:pt x="17037" y="2449"/>
                  </a:lnTo>
                  <a:lnTo>
                    <a:pt x="18771" y="1225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7906056" y="3640062"/>
              <a:ext cx="50476" cy="7244"/>
            </a:xfrm>
            <a:custGeom>
              <a:avLst/>
              <a:gdLst/>
              <a:ahLst/>
              <a:cxnLst/>
              <a:rect l="l" t="t" r="r" b="b"/>
              <a:pathLst>
                <a:path w="2857" h="410" extrusionOk="0">
                  <a:moveTo>
                    <a:pt x="0" y="1"/>
                  </a:moveTo>
                  <a:lnTo>
                    <a:pt x="0" y="103"/>
                  </a:lnTo>
                  <a:lnTo>
                    <a:pt x="1429" y="205"/>
                  </a:lnTo>
                  <a:lnTo>
                    <a:pt x="2857" y="409"/>
                  </a:lnTo>
                  <a:lnTo>
                    <a:pt x="2857" y="307"/>
                  </a:lnTo>
                  <a:lnTo>
                    <a:pt x="2143" y="205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8057456" y="3440002"/>
              <a:ext cx="23462" cy="3622"/>
            </a:xfrm>
            <a:custGeom>
              <a:avLst/>
              <a:gdLst/>
              <a:ahLst/>
              <a:cxnLst/>
              <a:rect l="l" t="t" r="r" b="b"/>
              <a:pathLst>
                <a:path w="1328" h="205" extrusionOk="0">
                  <a:moveTo>
                    <a:pt x="715" y="0"/>
                  </a:moveTo>
                  <a:lnTo>
                    <a:pt x="1" y="102"/>
                  </a:lnTo>
                  <a:lnTo>
                    <a:pt x="1" y="204"/>
                  </a:lnTo>
                  <a:lnTo>
                    <a:pt x="1327" y="204"/>
                  </a:lnTo>
                  <a:lnTo>
                    <a:pt x="1327" y="10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536538" y="3841941"/>
              <a:ext cx="392943" cy="515502"/>
            </a:xfrm>
            <a:custGeom>
              <a:avLst/>
              <a:gdLst/>
              <a:ahLst/>
              <a:cxnLst/>
              <a:rect l="l" t="t" r="r" b="b"/>
              <a:pathLst>
                <a:path w="22241" h="29178" extrusionOk="0">
                  <a:moveTo>
                    <a:pt x="3980" y="1"/>
                  </a:moveTo>
                  <a:lnTo>
                    <a:pt x="3163" y="6020"/>
                  </a:lnTo>
                  <a:lnTo>
                    <a:pt x="1" y="29178"/>
                  </a:lnTo>
                  <a:lnTo>
                    <a:pt x="22241" y="29178"/>
                  </a:lnTo>
                  <a:lnTo>
                    <a:pt x="19078" y="6020"/>
                  </a:lnTo>
                  <a:lnTo>
                    <a:pt x="1826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592423" y="3841941"/>
              <a:ext cx="281196" cy="106358"/>
            </a:xfrm>
            <a:custGeom>
              <a:avLst/>
              <a:gdLst/>
              <a:ahLst/>
              <a:cxnLst/>
              <a:rect l="l" t="t" r="r" b="b"/>
              <a:pathLst>
                <a:path w="15916" h="6020" extrusionOk="0">
                  <a:moveTo>
                    <a:pt x="817" y="1"/>
                  </a:moveTo>
                  <a:lnTo>
                    <a:pt x="0" y="6020"/>
                  </a:lnTo>
                  <a:lnTo>
                    <a:pt x="15915" y="6020"/>
                  </a:lnTo>
                  <a:lnTo>
                    <a:pt x="15099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570797" y="3805898"/>
              <a:ext cx="324446" cy="88338"/>
            </a:xfrm>
            <a:custGeom>
              <a:avLst/>
              <a:gdLst/>
              <a:ahLst/>
              <a:cxnLst/>
              <a:rect l="l" t="t" r="r" b="b"/>
              <a:pathLst>
                <a:path w="18364" h="5000" extrusionOk="0">
                  <a:moveTo>
                    <a:pt x="0" y="1"/>
                  </a:moveTo>
                  <a:lnTo>
                    <a:pt x="0" y="4999"/>
                  </a:lnTo>
                  <a:lnTo>
                    <a:pt x="18363" y="4999"/>
                  </a:lnTo>
                  <a:lnTo>
                    <a:pt x="1836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32"/>
          <p:cNvSpPr/>
          <p:nvPr/>
        </p:nvSpPr>
        <p:spPr>
          <a:xfrm>
            <a:off x="7585214" y="1812351"/>
            <a:ext cx="158619" cy="144220"/>
          </a:xfrm>
          <a:custGeom>
            <a:avLst/>
            <a:gdLst/>
            <a:ahLst/>
            <a:cxnLst/>
            <a:rect l="l" t="t" r="r" b="b"/>
            <a:pathLst>
              <a:path w="8978" h="8163" extrusionOk="0">
                <a:moveTo>
                  <a:pt x="8978" y="1"/>
                </a:moveTo>
                <a:lnTo>
                  <a:pt x="8942" y="103"/>
                </a:lnTo>
                <a:lnTo>
                  <a:pt x="8978" y="103"/>
                </a:lnTo>
                <a:lnTo>
                  <a:pt x="8978" y="1"/>
                </a:lnTo>
                <a:close/>
                <a:moveTo>
                  <a:pt x="2143" y="103"/>
                </a:moveTo>
                <a:lnTo>
                  <a:pt x="2143" y="205"/>
                </a:lnTo>
                <a:lnTo>
                  <a:pt x="1633" y="1225"/>
                </a:lnTo>
                <a:lnTo>
                  <a:pt x="1225" y="2347"/>
                </a:lnTo>
                <a:lnTo>
                  <a:pt x="816" y="3469"/>
                </a:lnTo>
                <a:lnTo>
                  <a:pt x="510" y="4591"/>
                </a:lnTo>
                <a:lnTo>
                  <a:pt x="204" y="6020"/>
                </a:lnTo>
                <a:lnTo>
                  <a:pt x="0" y="7448"/>
                </a:lnTo>
                <a:lnTo>
                  <a:pt x="0" y="7958"/>
                </a:lnTo>
                <a:lnTo>
                  <a:pt x="0" y="8162"/>
                </a:lnTo>
                <a:lnTo>
                  <a:pt x="7142" y="8162"/>
                </a:lnTo>
                <a:lnTo>
                  <a:pt x="7346" y="6122"/>
                </a:lnTo>
                <a:lnTo>
                  <a:pt x="7754" y="4081"/>
                </a:lnTo>
                <a:lnTo>
                  <a:pt x="8264" y="2041"/>
                </a:lnTo>
                <a:lnTo>
                  <a:pt x="8942" y="103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7585214" y="1994407"/>
            <a:ext cx="155015" cy="138796"/>
          </a:xfrm>
          <a:custGeom>
            <a:avLst/>
            <a:gdLst/>
            <a:ahLst/>
            <a:cxnLst/>
            <a:rect l="l" t="t" r="r" b="b"/>
            <a:pathLst>
              <a:path w="8774" h="7856" extrusionOk="0">
                <a:moveTo>
                  <a:pt x="0" y="0"/>
                </a:moveTo>
                <a:lnTo>
                  <a:pt x="0" y="204"/>
                </a:lnTo>
                <a:lnTo>
                  <a:pt x="102" y="1531"/>
                </a:lnTo>
                <a:lnTo>
                  <a:pt x="306" y="2755"/>
                </a:lnTo>
                <a:lnTo>
                  <a:pt x="612" y="4081"/>
                </a:lnTo>
                <a:lnTo>
                  <a:pt x="919" y="5305"/>
                </a:lnTo>
                <a:lnTo>
                  <a:pt x="1429" y="6632"/>
                </a:lnTo>
                <a:lnTo>
                  <a:pt x="1939" y="7754"/>
                </a:lnTo>
                <a:lnTo>
                  <a:pt x="2041" y="7856"/>
                </a:lnTo>
                <a:lnTo>
                  <a:pt x="8774" y="7856"/>
                </a:lnTo>
                <a:lnTo>
                  <a:pt x="8672" y="7754"/>
                </a:lnTo>
                <a:lnTo>
                  <a:pt x="8162" y="6223"/>
                </a:lnTo>
                <a:lnTo>
                  <a:pt x="7754" y="4591"/>
                </a:lnTo>
                <a:lnTo>
                  <a:pt x="7550" y="3163"/>
                </a:lnTo>
                <a:lnTo>
                  <a:pt x="7346" y="1837"/>
                </a:lnTo>
                <a:lnTo>
                  <a:pt x="7142" y="102"/>
                </a:lnTo>
                <a:lnTo>
                  <a:pt x="7142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7976358" y="2171056"/>
            <a:ext cx="254147" cy="156817"/>
          </a:xfrm>
          <a:custGeom>
            <a:avLst/>
            <a:gdLst/>
            <a:ahLst/>
            <a:cxnLst/>
            <a:rect l="l" t="t" r="r" b="b"/>
            <a:pathLst>
              <a:path w="14385" h="8876" extrusionOk="0">
                <a:moveTo>
                  <a:pt x="7549" y="0"/>
                </a:moveTo>
                <a:lnTo>
                  <a:pt x="7447" y="102"/>
                </a:lnTo>
                <a:lnTo>
                  <a:pt x="6529" y="1938"/>
                </a:lnTo>
                <a:lnTo>
                  <a:pt x="5305" y="3673"/>
                </a:lnTo>
                <a:lnTo>
                  <a:pt x="4183" y="5101"/>
                </a:lnTo>
                <a:lnTo>
                  <a:pt x="2959" y="6427"/>
                </a:lnTo>
                <a:lnTo>
                  <a:pt x="1632" y="7549"/>
                </a:lnTo>
                <a:lnTo>
                  <a:pt x="102" y="8672"/>
                </a:lnTo>
                <a:lnTo>
                  <a:pt x="0" y="8774"/>
                </a:lnTo>
                <a:lnTo>
                  <a:pt x="102" y="8876"/>
                </a:lnTo>
                <a:lnTo>
                  <a:pt x="510" y="8876"/>
                </a:lnTo>
                <a:lnTo>
                  <a:pt x="1938" y="8570"/>
                </a:lnTo>
                <a:lnTo>
                  <a:pt x="3265" y="8263"/>
                </a:lnTo>
                <a:lnTo>
                  <a:pt x="4999" y="7753"/>
                </a:lnTo>
                <a:lnTo>
                  <a:pt x="6631" y="6937"/>
                </a:lnTo>
                <a:lnTo>
                  <a:pt x="8263" y="6121"/>
                </a:lnTo>
                <a:lnTo>
                  <a:pt x="9692" y="5101"/>
                </a:lnTo>
                <a:lnTo>
                  <a:pt x="11222" y="3877"/>
                </a:lnTo>
                <a:lnTo>
                  <a:pt x="12446" y="2551"/>
                </a:lnTo>
                <a:lnTo>
                  <a:pt x="13466" y="1326"/>
                </a:lnTo>
                <a:lnTo>
                  <a:pt x="14384" y="102"/>
                </a:lnTo>
                <a:lnTo>
                  <a:pt x="14384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7949308" y="1814154"/>
            <a:ext cx="164043" cy="142418"/>
          </a:xfrm>
          <a:custGeom>
            <a:avLst/>
            <a:gdLst/>
            <a:ahLst/>
            <a:cxnLst/>
            <a:rect l="l" t="t" r="r" b="b"/>
            <a:pathLst>
              <a:path w="9285" h="8061" extrusionOk="0">
                <a:moveTo>
                  <a:pt x="1" y="1"/>
                </a:moveTo>
                <a:lnTo>
                  <a:pt x="1" y="8060"/>
                </a:lnTo>
                <a:lnTo>
                  <a:pt x="9284" y="8060"/>
                </a:lnTo>
                <a:lnTo>
                  <a:pt x="9284" y="7346"/>
                </a:lnTo>
                <a:lnTo>
                  <a:pt x="9080" y="6122"/>
                </a:lnTo>
                <a:lnTo>
                  <a:pt x="8876" y="4796"/>
                </a:lnTo>
                <a:lnTo>
                  <a:pt x="8672" y="3571"/>
                </a:lnTo>
                <a:lnTo>
                  <a:pt x="8264" y="2347"/>
                </a:lnTo>
                <a:lnTo>
                  <a:pt x="7856" y="1225"/>
                </a:lnTo>
                <a:lnTo>
                  <a:pt x="7448" y="103"/>
                </a:lnTo>
                <a:lnTo>
                  <a:pt x="7346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7949308" y="1994407"/>
            <a:ext cx="164043" cy="138796"/>
          </a:xfrm>
          <a:custGeom>
            <a:avLst/>
            <a:gdLst/>
            <a:ahLst/>
            <a:cxnLst/>
            <a:rect l="l" t="t" r="r" b="b"/>
            <a:pathLst>
              <a:path w="9285" h="7856" extrusionOk="0">
                <a:moveTo>
                  <a:pt x="1" y="0"/>
                </a:moveTo>
                <a:lnTo>
                  <a:pt x="1" y="7856"/>
                </a:lnTo>
                <a:lnTo>
                  <a:pt x="7550" y="7856"/>
                </a:lnTo>
                <a:lnTo>
                  <a:pt x="7550" y="7754"/>
                </a:lnTo>
                <a:lnTo>
                  <a:pt x="8264" y="5815"/>
                </a:lnTo>
                <a:lnTo>
                  <a:pt x="8774" y="3775"/>
                </a:lnTo>
                <a:lnTo>
                  <a:pt x="9080" y="1939"/>
                </a:lnTo>
                <a:lnTo>
                  <a:pt x="9284" y="613"/>
                </a:lnTo>
                <a:lnTo>
                  <a:pt x="9284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7752835" y="1814154"/>
            <a:ext cx="160439" cy="144220"/>
          </a:xfrm>
          <a:custGeom>
            <a:avLst/>
            <a:gdLst/>
            <a:ahLst/>
            <a:cxnLst/>
            <a:rect l="l" t="t" r="r" b="b"/>
            <a:pathLst>
              <a:path w="9081" h="8163" extrusionOk="0">
                <a:moveTo>
                  <a:pt x="1939" y="1"/>
                </a:moveTo>
                <a:lnTo>
                  <a:pt x="1837" y="103"/>
                </a:lnTo>
                <a:lnTo>
                  <a:pt x="1123" y="2041"/>
                </a:lnTo>
                <a:lnTo>
                  <a:pt x="613" y="4081"/>
                </a:lnTo>
                <a:lnTo>
                  <a:pt x="205" y="6122"/>
                </a:lnTo>
                <a:lnTo>
                  <a:pt x="1" y="7550"/>
                </a:lnTo>
                <a:lnTo>
                  <a:pt x="1" y="8162"/>
                </a:lnTo>
                <a:lnTo>
                  <a:pt x="9080" y="8162"/>
                </a:lnTo>
                <a:lnTo>
                  <a:pt x="9080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7752835" y="1994407"/>
            <a:ext cx="160439" cy="138796"/>
          </a:xfrm>
          <a:custGeom>
            <a:avLst/>
            <a:gdLst/>
            <a:ahLst/>
            <a:cxnLst/>
            <a:rect l="l" t="t" r="r" b="b"/>
            <a:pathLst>
              <a:path w="9081" h="7856" extrusionOk="0">
                <a:moveTo>
                  <a:pt x="1" y="0"/>
                </a:moveTo>
                <a:lnTo>
                  <a:pt x="1" y="102"/>
                </a:lnTo>
                <a:lnTo>
                  <a:pt x="103" y="1531"/>
                </a:lnTo>
                <a:lnTo>
                  <a:pt x="409" y="3673"/>
                </a:lnTo>
                <a:lnTo>
                  <a:pt x="919" y="5815"/>
                </a:lnTo>
                <a:lnTo>
                  <a:pt x="1633" y="7754"/>
                </a:lnTo>
                <a:lnTo>
                  <a:pt x="1735" y="7856"/>
                </a:lnTo>
                <a:lnTo>
                  <a:pt x="9080" y="7856"/>
                </a:lnTo>
                <a:lnTo>
                  <a:pt x="9080" y="7754"/>
                </a:lnTo>
                <a:lnTo>
                  <a:pt x="9080" y="102"/>
                </a:lnTo>
                <a:lnTo>
                  <a:pt x="9080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8122353" y="1812351"/>
            <a:ext cx="165845" cy="146022"/>
          </a:xfrm>
          <a:custGeom>
            <a:avLst/>
            <a:gdLst/>
            <a:ahLst/>
            <a:cxnLst/>
            <a:rect l="l" t="t" r="r" b="b"/>
            <a:pathLst>
              <a:path w="9387" h="8265" extrusionOk="0">
                <a:moveTo>
                  <a:pt x="0" y="1"/>
                </a:moveTo>
                <a:lnTo>
                  <a:pt x="715" y="2041"/>
                </a:lnTo>
                <a:lnTo>
                  <a:pt x="1225" y="4081"/>
                </a:lnTo>
                <a:lnTo>
                  <a:pt x="1531" y="6122"/>
                </a:lnTo>
                <a:lnTo>
                  <a:pt x="1735" y="8264"/>
                </a:lnTo>
                <a:lnTo>
                  <a:pt x="9386" y="8264"/>
                </a:lnTo>
                <a:lnTo>
                  <a:pt x="9386" y="8060"/>
                </a:lnTo>
                <a:lnTo>
                  <a:pt x="9284" y="6632"/>
                </a:lnTo>
                <a:lnTo>
                  <a:pt x="8978" y="5204"/>
                </a:lnTo>
                <a:lnTo>
                  <a:pt x="8672" y="3877"/>
                </a:lnTo>
                <a:lnTo>
                  <a:pt x="8264" y="2653"/>
                </a:lnTo>
                <a:lnTo>
                  <a:pt x="7856" y="1327"/>
                </a:lnTo>
                <a:lnTo>
                  <a:pt x="7244" y="103"/>
                </a:lnTo>
                <a:lnTo>
                  <a:pt x="7142" y="103"/>
                </a:lnTo>
                <a:lnTo>
                  <a:pt x="7040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8125957" y="1994407"/>
            <a:ext cx="162241" cy="138796"/>
          </a:xfrm>
          <a:custGeom>
            <a:avLst/>
            <a:gdLst/>
            <a:ahLst/>
            <a:cxnLst/>
            <a:rect l="l" t="t" r="r" b="b"/>
            <a:pathLst>
              <a:path w="9183" h="7856" extrusionOk="0">
                <a:moveTo>
                  <a:pt x="1531" y="0"/>
                </a:moveTo>
                <a:lnTo>
                  <a:pt x="1531" y="102"/>
                </a:lnTo>
                <a:lnTo>
                  <a:pt x="1531" y="715"/>
                </a:lnTo>
                <a:lnTo>
                  <a:pt x="1429" y="2143"/>
                </a:lnTo>
                <a:lnTo>
                  <a:pt x="1225" y="3469"/>
                </a:lnTo>
                <a:lnTo>
                  <a:pt x="817" y="5305"/>
                </a:lnTo>
                <a:lnTo>
                  <a:pt x="307" y="7142"/>
                </a:lnTo>
                <a:lnTo>
                  <a:pt x="1" y="7856"/>
                </a:lnTo>
                <a:lnTo>
                  <a:pt x="7244" y="7856"/>
                </a:lnTo>
                <a:lnTo>
                  <a:pt x="7550" y="7142"/>
                </a:lnTo>
                <a:lnTo>
                  <a:pt x="7958" y="6019"/>
                </a:lnTo>
                <a:lnTo>
                  <a:pt x="8366" y="4897"/>
                </a:lnTo>
                <a:lnTo>
                  <a:pt x="8672" y="3775"/>
                </a:lnTo>
                <a:lnTo>
                  <a:pt x="8876" y="2551"/>
                </a:lnTo>
                <a:lnTo>
                  <a:pt x="9182" y="511"/>
                </a:lnTo>
                <a:lnTo>
                  <a:pt x="9182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976358" y="1624889"/>
            <a:ext cx="250543" cy="151428"/>
          </a:xfrm>
          <a:custGeom>
            <a:avLst/>
            <a:gdLst/>
            <a:ahLst/>
            <a:cxnLst/>
            <a:rect l="l" t="t" r="r" b="b"/>
            <a:pathLst>
              <a:path w="14181" h="8571" extrusionOk="0">
                <a:moveTo>
                  <a:pt x="0" y="1"/>
                </a:moveTo>
                <a:lnTo>
                  <a:pt x="102" y="103"/>
                </a:lnTo>
                <a:lnTo>
                  <a:pt x="0" y="205"/>
                </a:lnTo>
                <a:lnTo>
                  <a:pt x="0" y="307"/>
                </a:lnTo>
                <a:lnTo>
                  <a:pt x="1428" y="1327"/>
                </a:lnTo>
                <a:lnTo>
                  <a:pt x="2755" y="2347"/>
                </a:lnTo>
                <a:lnTo>
                  <a:pt x="3979" y="3572"/>
                </a:lnTo>
                <a:lnTo>
                  <a:pt x="4897" y="4796"/>
                </a:lnTo>
                <a:lnTo>
                  <a:pt x="5815" y="5918"/>
                </a:lnTo>
                <a:lnTo>
                  <a:pt x="6529" y="7244"/>
                </a:lnTo>
                <a:lnTo>
                  <a:pt x="7243" y="8570"/>
                </a:lnTo>
                <a:lnTo>
                  <a:pt x="14180" y="8570"/>
                </a:lnTo>
                <a:lnTo>
                  <a:pt x="13466" y="7550"/>
                </a:lnTo>
                <a:lnTo>
                  <a:pt x="12650" y="6632"/>
                </a:lnTo>
                <a:lnTo>
                  <a:pt x="11834" y="5714"/>
                </a:lnTo>
                <a:lnTo>
                  <a:pt x="10916" y="4796"/>
                </a:lnTo>
                <a:lnTo>
                  <a:pt x="9896" y="3980"/>
                </a:lnTo>
                <a:lnTo>
                  <a:pt x="8876" y="3266"/>
                </a:lnTo>
                <a:lnTo>
                  <a:pt x="7855" y="2653"/>
                </a:lnTo>
                <a:lnTo>
                  <a:pt x="6733" y="2041"/>
                </a:lnTo>
                <a:lnTo>
                  <a:pt x="5101" y="1327"/>
                </a:lnTo>
                <a:lnTo>
                  <a:pt x="3469" y="715"/>
                </a:lnTo>
                <a:lnTo>
                  <a:pt x="1734" y="307"/>
                </a:lnTo>
                <a:lnTo>
                  <a:pt x="0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7642884" y="2169254"/>
            <a:ext cx="246956" cy="158619"/>
          </a:xfrm>
          <a:custGeom>
            <a:avLst/>
            <a:gdLst/>
            <a:ahLst/>
            <a:cxnLst/>
            <a:rect l="l" t="t" r="r" b="b"/>
            <a:pathLst>
              <a:path w="13978" h="8978" extrusionOk="0">
                <a:moveTo>
                  <a:pt x="1" y="0"/>
                </a:moveTo>
                <a:lnTo>
                  <a:pt x="1" y="102"/>
                </a:lnTo>
                <a:lnTo>
                  <a:pt x="715" y="1122"/>
                </a:lnTo>
                <a:lnTo>
                  <a:pt x="1429" y="2142"/>
                </a:lnTo>
                <a:lnTo>
                  <a:pt x="2551" y="3367"/>
                </a:lnTo>
                <a:lnTo>
                  <a:pt x="3776" y="4489"/>
                </a:lnTo>
                <a:lnTo>
                  <a:pt x="4796" y="5203"/>
                </a:lnTo>
                <a:lnTo>
                  <a:pt x="5714" y="5917"/>
                </a:lnTo>
                <a:lnTo>
                  <a:pt x="6734" y="6529"/>
                </a:lnTo>
                <a:lnTo>
                  <a:pt x="7754" y="7039"/>
                </a:lnTo>
                <a:lnTo>
                  <a:pt x="9693" y="7957"/>
                </a:lnTo>
                <a:lnTo>
                  <a:pt x="11631" y="8570"/>
                </a:lnTo>
                <a:lnTo>
                  <a:pt x="12753" y="8774"/>
                </a:lnTo>
                <a:lnTo>
                  <a:pt x="13773" y="8978"/>
                </a:lnTo>
                <a:lnTo>
                  <a:pt x="13977" y="8876"/>
                </a:lnTo>
                <a:lnTo>
                  <a:pt x="12651" y="7855"/>
                </a:lnTo>
                <a:lnTo>
                  <a:pt x="11325" y="6835"/>
                </a:lnTo>
                <a:lnTo>
                  <a:pt x="9999" y="5407"/>
                </a:lnTo>
                <a:lnTo>
                  <a:pt x="8672" y="3877"/>
                </a:lnTo>
                <a:lnTo>
                  <a:pt x="7448" y="2040"/>
                </a:lnTo>
                <a:lnTo>
                  <a:pt x="6428" y="102"/>
                </a:lnTo>
                <a:lnTo>
                  <a:pt x="6326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7646488" y="1624889"/>
            <a:ext cx="241550" cy="151428"/>
          </a:xfrm>
          <a:custGeom>
            <a:avLst/>
            <a:gdLst/>
            <a:ahLst/>
            <a:cxnLst/>
            <a:rect l="l" t="t" r="r" b="b"/>
            <a:pathLst>
              <a:path w="13672" h="8571" extrusionOk="0">
                <a:moveTo>
                  <a:pt x="13671" y="1"/>
                </a:moveTo>
                <a:lnTo>
                  <a:pt x="11529" y="511"/>
                </a:lnTo>
                <a:lnTo>
                  <a:pt x="9489" y="1123"/>
                </a:lnTo>
                <a:lnTo>
                  <a:pt x="7652" y="1837"/>
                </a:lnTo>
                <a:lnTo>
                  <a:pt x="5918" y="2857"/>
                </a:lnTo>
                <a:lnTo>
                  <a:pt x="4286" y="3980"/>
                </a:lnTo>
                <a:lnTo>
                  <a:pt x="2653" y="5306"/>
                </a:lnTo>
                <a:lnTo>
                  <a:pt x="1225" y="6836"/>
                </a:lnTo>
                <a:lnTo>
                  <a:pt x="1" y="8570"/>
                </a:lnTo>
                <a:lnTo>
                  <a:pt x="6326" y="8570"/>
                </a:lnTo>
                <a:lnTo>
                  <a:pt x="6428" y="8468"/>
                </a:lnTo>
                <a:lnTo>
                  <a:pt x="6632" y="8162"/>
                </a:lnTo>
                <a:lnTo>
                  <a:pt x="7244" y="6938"/>
                </a:lnTo>
                <a:lnTo>
                  <a:pt x="8060" y="5816"/>
                </a:lnTo>
                <a:lnTo>
                  <a:pt x="8876" y="4694"/>
                </a:lnTo>
                <a:lnTo>
                  <a:pt x="9795" y="3674"/>
                </a:lnTo>
                <a:lnTo>
                  <a:pt x="11223" y="2245"/>
                </a:lnTo>
                <a:lnTo>
                  <a:pt x="12753" y="919"/>
                </a:lnTo>
                <a:lnTo>
                  <a:pt x="13671" y="205"/>
                </a:lnTo>
                <a:lnTo>
                  <a:pt x="13569" y="103"/>
                </a:lnTo>
                <a:lnTo>
                  <a:pt x="13671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2"/>
          <p:cNvSpPr/>
          <p:nvPr/>
        </p:nvSpPr>
        <p:spPr>
          <a:xfrm>
            <a:off x="7949308" y="2171056"/>
            <a:ext cx="115369" cy="126181"/>
          </a:xfrm>
          <a:custGeom>
            <a:avLst/>
            <a:gdLst/>
            <a:ahLst/>
            <a:cxnLst/>
            <a:rect l="l" t="t" r="r" b="b"/>
            <a:pathLst>
              <a:path w="6530" h="7142" extrusionOk="0">
                <a:moveTo>
                  <a:pt x="1" y="0"/>
                </a:moveTo>
                <a:lnTo>
                  <a:pt x="1" y="7141"/>
                </a:lnTo>
                <a:lnTo>
                  <a:pt x="919" y="6427"/>
                </a:lnTo>
                <a:lnTo>
                  <a:pt x="1837" y="5713"/>
                </a:lnTo>
                <a:lnTo>
                  <a:pt x="2653" y="4999"/>
                </a:lnTo>
                <a:lnTo>
                  <a:pt x="3469" y="4183"/>
                </a:lnTo>
                <a:lnTo>
                  <a:pt x="4286" y="3163"/>
                </a:lnTo>
                <a:lnTo>
                  <a:pt x="5102" y="2142"/>
                </a:lnTo>
                <a:lnTo>
                  <a:pt x="5918" y="1122"/>
                </a:lnTo>
                <a:lnTo>
                  <a:pt x="6530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2"/>
          <p:cNvSpPr/>
          <p:nvPr/>
        </p:nvSpPr>
        <p:spPr>
          <a:xfrm>
            <a:off x="7801511" y="2171056"/>
            <a:ext cx="111765" cy="124379"/>
          </a:xfrm>
          <a:custGeom>
            <a:avLst/>
            <a:gdLst/>
            <a:ahLst/>
            <a:cxnLst/>
            <a:rect l="l" t="t" r="r" b="b"/>
            <a:pathLst>
              <a:path w="6326" h="7040" extrusionOk="0">
                <a:moveTo>
                  <a:pt x="0" y="0"/>
                </a:moveTo>
                <a:lnTo>
                  <a:pt x="613" y="1020"/>
                </a:lnTo>
                <a:lnTo>
                  <a:pt x="1225" y="2040"/>
                </a:lnTo>
                <a:lnTo>
                  <a:pt x="1939" y="2959"/>
                </a:lnTo>
                <a:lnTo>
                  <a:pt x="2755" y="3877"/>
                </a:lnTo>
                <a:lnTo>
                  <a:pt x="3571" y="4693"/>
                </a:lnTo>
                <a:lnTo>
                  <a:pt x="4387" y="5509"/>
                </a:lnTo>
                <a:lnTo>
                  <a:pt x="5305" y="6325"/>
                </a:lnTo>
                <a:lnTo>
                  <a:pt x="6325" y="7039"/>
                </a:lnTo>
                <a:lnTo>
                  <a:pt x="6325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7949308" y="1659149"/>
            <a:ext cx="111765" cy="117171"/>
          </a:xfrm>
          <a:custGeom>
            <a:avLst/>
            <a:gdLst/>
            <a:ahLst/>
            <a:cxnLst/>
            <a:rect l="l" t="t" r="r" b="b"/>
            <a:pathLst>
              <a:path w="6326" h="6632" extrusionOk="0">
                <a:moveTo>
                  <a:pt x="1" y="0"/>
                </a:moveTo>
                <a:lnTo>
                  <a:pt x="1" y="6631"/>
                </a:lnTo>
                <a:lnTo>
                  <a:pt x="6326" y="6631"/>
                </a:lnTo>
                <a:lnTo>
                  <a:pt x="5102" y="4693"/>
                </a:lnTo>
                <a:lnTo>
                  <a:pt x="3571" y="2959"/>
                </a:lnTo>
                <a:lnTo>
                  <a:pt x="2755" y="2143"/>
                </a:lnTo>
                <a:lnTo>
                  <a:pt x="1939" y="1327"/>
                </a:lnTo>
                <a:lnTo>
                  <a:pt x="1021" y="612"/>
                </a:lnTo>
                <a:lnTo>
                  <a:pt x="1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7805116" y="1662753"/>
            <a:ext cx="108160" cy="113567"/>
          </a:xfrm>
          <a:custGeom>
            <a:avLst/>
            <a:gdLst/>
            <a:ahLst/>
            <a:cxnLst/>
            <a:rect l="l" t="t" r="r" b="b"/>
            <a:pathLst>
              <a:path w="6122" h="6428" extrusionOk="0">
                <a:moveTo>
                  <a:pt x="6121" y="0"/>
                </a:moveTo>
                <a:lnTo>
                  <a:pt x="5203" y="612"/>
                </a:lnTo>
                <a:lnTo>
                  <a:pt x="4285" y="1327"/>
                </a:lnTo>
                <a:lnTo>
                  <a:pt x="3469" y="2041"/>
                </a:lnTo>
                <a:lnTo>
                  <a:pt x="2653" y="2857"/>
                </a:lnTo>
                <a:lnTo>
                  <a:pt x="1939" y="3673"/>
                </a:lnTo>
                <a:lnTo>
                  <a:pt x="1225" y="4591"/>
                </a:lnTo>
                <a:lnTo>
                  <a:pt x="613" y="5509"/>
                </a:lnTo>
                <a:lnTo>
                  <a:pt x="0" y="6427"/>
                </a:lnTo>
                <a:lnTo>
                  <a:pt x="6121" y="6427"/>
                </a:lnTo>
                <a:lnTo>
                  <a:pt x="6121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32"/>
          <p:cNvGrpSpPr/>
          <p:nvPr/>
        </p:nvGrpSpPr>
        <p:grpSpPr>
          <a:xfrm>
            <a:off x="6144199" y="590544"/>
            <a:ext cx="1260404" cy="821913"/>
            <a:chOff x="6091177" y="499982"/>
            <a:chExt cx="1288888" cy="840488"/>
          </a:xfrm>
        </p:grpSpPr>
        <p:sp>
          <p:nvSpPr>
            <p:cNvPr id="595" name="Google Shape;595;p32"/>
            <p:cNvSpPr/>
            <p:nvPr/>
          </p:nvSpPr>
          <p:spPr>
            <a:xfrm>
              <a:off x="6158631" y="539990"/>
              <a:ext cx="44247" cy="44265"/>
            </a:xfrm>
            <a:custGeom>
              <a:avLst/>
              <a:gdLst/>
              <a:ahLst/>
              <a:cxnLst/>
              <a:rect l="l" t="t" r="r" b="b"/>
              <a:pathLst>
                <a:path w="2449" h="2450" extrusionOk="0">
                  <a:moveTo>
                    <a:pt x="1224" y="1"/>
                  </a:moveTo>
                  <a:lnTo>
                    <a:pt x="714" y="103"/>
                  </a:lnTo>
                  <a:lnTo>
                    <a:pt x="306" y="307"/>
                  </a:lnTo>
                  <a:lnTo>
                    <a:pt x="102" y="715"/>
                  </a:lnTo>
                  <a:lnTo>
                    <a:pt x="0" y="1225"/>
                  </a:lnTo>
                  <a:lnTo>
                    <a:pt x="102" y="1633"/>
                  </a:lnTo>
                  <a:lnTo>
                    <a:pt x="306" y="2041"/>
                  </a:lnTo>
                  <a:lnTo>
                    <a:pt x="714" y="2347"/>
                  </a:lnTo>
                  <a:lnTo>
                    <a:pt x="1224" y="2449"/>
                  </a:lnTo>
                  <a:lnTo>
                    <a:pt x="1734" y="2347"/>
                  </a:lnTo>
                  <a:lnTo>
                    <a:pt x="2041" y="2041"/>
                  </a:lnTo>
                  <a:lnTo>
                    <a:pt x="2347" y="1633"/>
                  </a:lnTo>
                  <a:lnTo>
                    <a:pt x="2449" y="1225"/>
                  </a:lnTo>
                  <a:lnTo>
                    <a:pt x="2347" y="715"/>
                  </a:lnTo>
                  <a:lnTo>
                    <a:pt x="2041" y="307"/>
                  </a:lnTo>
                  <a:lnTo>
                    <a:pt x="1734" y="103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6" name="Google Shape;596;p32"/>
            <p:cNvGrpSpPr/>
            <p:nvPr/>
          </p:nvGrpSpPr>
          <p:grpSpPr>
            <a:xfrm>
              <a:off x="6091177" y="499982"/>
              <a:ext cx="1288888" cy="840488"/>
              <a:chOff x="3332686" y="2715215"/>
              <a:chExt cx="1011925" cy="659879"/>
            </a:xfrm>
          </p:grpSpPr>
          <p:sp>
            <p:nvSpPr>
              <p:cNvPr id="597" name="Google Shape;597;p32"/>
              <p:cNvSpPr/>
              <p:nvPr/>
            </p:nvSpPr>
            <p:spPr>
              <a:xfrm>
                <a:off x="3332686" y="2715215"/>
                <a:ext cx="1011925" cy="659879"/>
              </a:xfrm>
              <a:custGeom>
                <a:avLst/>
                <a:gdLst/>
                <a:ahLst/>
                <a:cxnLst/>
                <a:rect l="l" t="t" r="r" b="b"/>
                <a:pathLst>
                  <a:path w="56008" h="36523" extrusionOk="0">
                    <a:moveTo>
                      <a:pt x="55599" y="409"/>
                    </a:moveTo>
                    <a:lnTo>
                      <a:pt x="55599" y="36115"/>
                    </a:lnTo>
                    <a:lnTo>
                      <a:pt x="408" y="36115"/>
                    </a:lnTo>
                    <a:lnTo>
                      <a:pt x="408" y="409"/>
                    </a:lnTo>
                    <a:close/>
                    <a:moveTo>
                      <a:pt x="0" y="1"/>
                    </a:moveTo>
                    <a:lnTo>
                      <a:pt x="0" y="36523"/>
                    </a:lnTo>
                    <a:lnTo>
                      <a:pt x="56007" y="36523"/>
                    </a:lnTo>
                    <a:lnTo>
                      <a:pt x="56007" y="1"/>
                    </a:lnTo>
                    <a:close/>
                  </a:path>
                </a:pathLst>
              </a:custGeom>
              <a:solidFill>
                <a:srgbClr val="F9DD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332686" y="2715215"/>
                <a:ext cx="1011925" cy="94023"/>
              </a:xfrm>
              <a:custGeom>
                <a:avLst/>
                <a:gdLst/>
                <a:ahLst/>
                <a:cxnLst/>
                <a:rect l="l" t="t" r="r" b="b"/>
                <a:pathLst>
                  <a:path w="56008" h="5204" extrusionOk="0">
                    <a:moveTo>
                      <a:pt x="55599" y="409"/>
                    </a:moveTo>
                    <a:lnTo>
                      <a:pt x="55599" y="4795"/>
                    </a:lnTo>
                    <a:lnTo>
                      <a:pt x="408" y="4795"/>
                    </a:lnTo>
                    <a:lnTo>
                      <a:pt x="408" y="409"/>
                    </a:lnTo>
                    <a:close/>
                    <a:moveTo>
                      <a:pt x="0" y="1"/>
                    </a:moveTo>
                    <a:lnTo>
                      <a:pt x="0" y="5203"/>
                    </a:lnTo>
                    <a:lnTo>
                      <a:pt x="56007" y="5203"/>
                    </a:lnTo>
                    <a:lnTo>
                      <a:pt x="56007" y="1"/>
                    </a:lnTo>
                    <a:close/>
                  </a:path>
                </a:pathLst>
              </a:custGeom>
              <a:solidFill>
                <a:srgbClr val="F9DD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61706" y="2741015"/>
                <a:ext cx="44247" cy="4426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450" extrusionOk="0">
                    <a:moveTo>
                      <a:pt x="1224" y="1"/>
                    </a:moveTo>
                    <a:lnTo>
                      <a:pt x="816" y="103"/>
                    </a:lnTo>
                    <a:lnTo>
                      <a:pt x="408" y="307"/>
                    </a:lnTo>
                    <a:lnTo>
                      <a:pt x="102" y="715"/>
                    </a:lnTo>
                    <a:lnTo>
                      <a:pt x="0" y="1225"/>
                    </a:lnTo>
                    <a:lnTo>
                      <a:pt x="102" y="1633"/>
                    </a:lnTo>
                    <a:lnTo>
                      <a:pt x="408" y="2041"/>
                    </a:lnTo>
                    <a:lnTo>
                      <a:pt x="816" y="2347"/>
                    </a:lnTo>
                    <a:lnTo>
                      <a:pt x="1224" y="2449"/>
                    </a:lnTo>
                    <a:lnTo>
                      <a:pt x="1734" y="2347"/>
                    </a:lnTo>
                    <a:lnTo>
                      <a:pt x="2143" y="2041"/>
                    </a:lnTo>
                    <a:lnTo>
                      <a:pt x="2347" y="1633"/>
                    </a:lnTo>
                    <a:lnTo>
                      <a:pt x="2449" y="1225"/>
                    </a:lnTo>
                    <a:lnTo>
                      <a:pt x="2347" y="715"/>
                    </a:lnTo>
                    <a:lnTo>
                      <a:pt x="2143" y="307"/>
                    </a:lnTo>
                    <a:lnTo>
                      <a:pt x="1734" y="103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F9DD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550183" y="2741015"/>
                <a:ext cx="44247" cy="4426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450" extrusionOk="0">
                    <a:moveTo>
                      <a:pt x="1224" y="1"/>
                    </a:moveTo>
                    <a:lnTo>
                      <a:pt x="816" y="103"/>
                    </a:lnTo>
                    <a:lnTo>
                      <a:pt x="408" y="307"/>
                    </a:lnTo>
                    <a:lnTo>
                      <a:pt x="102" y="715"/>
                    </a:lnTo>
                    <a:lnTo>
                      <a:pt x="0" y="1225"/>
                    </a:lnTo>
                    <a:lnTo>
                      <a:pt x="102" y="1633"/>
                    </a:lnTo>
                    <a:lnTo>
                      <a:pt x="408" y="2041"/>
                    </a:lnTo>
                    <a:lnTo>
                      <a:pt x="816" y="2347"/>
                    </a:lnTo>
                    <a:lnTo>
                      <a:pt x="1224" y="2449"/>
                    </a:lnTo>
                    <a:lnTo>
                      <a:pt x="1734" y="2347"/>
                    </a:lnTo>
                    <a:lnTo>
                      <a:pt x="2142" y="2041"/>
                    </a:lnTo>
                    <a:lnTo>
                      <a:pt x="2448" y="1633"/>
                    </a:lnTo>
                    <a:lnTo>
                      <a:pt x="2448" y="1225"/>
                    </a:lnTo>
                    <a:lnTo>
                      <a:pt x="2448" y="1123"/>
                    </a:lnTo>
                    <a:lnTo>
                      <a:pt x="2346" y="715"/>
                    </a:lnTo>
                    <a:lnTo>
                      <a:pt x="2142" y="307"/>
                    </a:lnTo>
                    <a:lnTo>
                      <a:pt x="1734" y="103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DBC2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1" name="Google Shape;601;p32"/>
          <p:cNvSpPr/>
          <p:nvPr/>
        </p:nvSpPr>
        <p:spPr>
          <a:xfrm>
            <a:off x="7459044" y="1507730"/>
            <a:ext cx="957084" cy="955282"/>
          </a:xfrm>
          <a:custGeom>
            <a:avLst/>
            <a:gdLst/>
            <a:ahLst/>
            <a:cxnLst/>
            <a:rect l="l" t="t" r="r" b="b"/>
            <a:pathLst>
              <a:path w="54172" h="54070" extrusionOk="0">
                <a:moveTo>
                  <a:pt x="25198" y="1"/>
                </a:moveTo>
                <a:lnTo>
                  <a:pt x="25198" y="409"/>
                </a:lnTo>
                <a:lnTo>
                  <a:pt x="25810" y="307"/>
                </a:lnTo>
                <a:lnTo>
                  <a:pt x="26423" y="409"/>
                </a:lnTo>
                <a:lnTo>
                  <a:pt x="26423" y="1"/>
                </a:lnTo>
                <a:close/>
                <a:moveTo>
                  <a:pt x="27647" y="1"/>
                </a:moveTo>
                <a:lnTo>
                  <a:pt x="27647" y="409"/>
                </a:lnTo>
                <a:lnTo>
                  <a:pt x="28871" y="409"/>
                </a:lnTo>
                <a:lnTo>
                  <a:pt x="28871" y="1"/>
                </a:lnTo>
                <a:close/>
                <a:moveTo>
                  <a:pt x="23974" y="103"/>
                </a:moveTo>
                <a:lnTo>
                  <a:pt x="22750" y="307"/>
                </a:lnTo>
                <a:lnTo>
                  <a:pt x="22852" y="715"/>
                </a:lnTo>
                <a:lnTo>
                  <a:pt x="23974" y="511"/>
                </a:lnTo>
                <a:lnTo>
                  <a:pt x="23974" y="103"/>
                </a:lnTo>
                <a:close/>
                <a:moveTo>
                  <a:pt x="30095" y="103"/>
                </a:moveTo>
                <a:lnTo>
                  <a:pt x="29993" y="511"/>
                </a:lnTo>
                <a:lnTo>
                  <a:pt x="31217" y="715"/>
                </a:lnTo>
                <a:lnTo>
                  <a:pt x="31319" y="307"/>
                </a:lnTo>
                <a:lnTo>
                  <a:pt x="30095" y="103"/>
                </a:lnTo>
                <a:close/>
                <a:moveTo>
                  <a:pt x="21526" y="511"/>
                </a:moveTo>
                <a:lnTo>
                  <a:pt x="20404" y="715"/>
                </a:lnTo>
                <a:lnTo>
                  <a:pt x="20404" y="1123"/>
                </a:lnTo>
                <a:lnTo>
                  <a:pt x="21628" y="919"/>
                </a:lnTo>
                <a:lnTo>
                  <a:pt x="21526" y="511"/>
                </a:lnTo>
                <a:close/>
                <a:moveTo>
                  <a:pt x="32544" y="409"/>
                </a:moveTo>
                <a:lnTo>
                  <a:pt x="32442" y="817"/>
                </a:lnTo>
                <a:lnTo>
                  <a:pt x="33666" y="1123"/>
                </a:lnTo>
                <a:lnTo>
                  <a:pt x="33666" y="715"/>
                </a:lnTo>
                <a:lnTo>
                  <a:pt x="32544" y="409"/>
                </a:lnTo>
                <a:close/>
                <a:moveTo>
                  <a:pt x="19179" y="1123"/>
                </a:moveTo>
                <a:lnTo>
                  <a:pt x="17955" y="1531"/>
                </a:lnTo>
                <a:lnTo>
                  <a:pt x="18159" y="1837"/>
                </a:lnTo>
                <a:lnTo>
                  <a:pt x="19281" y="1531"/>
                </a:lnTo>
                <a:lnTo>
                  <a:pt x="19179" y="1123"/>
                </a:lnTo>
                <a:close/>
                <a:moveTo>
                  <a:pt x="34890" y="1123"/>
                </a:moveTo>
                <a:lnTo>
                  <a:pt x="34788" y="1531"/>
                </a:lnTo>
                <a:lnTo>
                  <a:pt x="35910" y="1837"/>
                </a:lnTo>
                <a:lnTo>
                  <a:pt x="36114" y="1429"/>
                </a:lnTo>
                <a:lnTo>
                  <a:pt x="34890" y="1123"/>
                </a:lnTo>
                <a:close/>
                <a:moveTo>
                  <a:pt x="16833" y="1939"/>
                </a:moveTo>
                <a:lnTo>
                  <a:pt x="15711" y="2449"/>
                </a:lnTo>
                <a:lnTo>
                  <a:pt x="15915" y="2755"/>
                </a:lnTo>
                <a:lnTo>
                  <a:pt x="17037" y="2347"/>
                </a:lnTo>
                <a:lnTo>
                  <a:pt x="16833" y="1939"/>
                </a:lnTo>
                <a:close/>
                <a:moveTo>
                  <a:pt x="37236" y="1939"/>
                </a:moveTo>
                <a:lnTo>
                  <a:pt x="37134" y="2245"/>
                </a:lnTo>
                <a:lnTo>
                  <a:pt x="38155" y="2755"/>
                </a:lnTo>
                <a:lnTo>
                  <a:pt x="38359" y="2347"/>
                </a:lnTo>
                <a:lnTo>
                  <a:pt x="37236" y="1939"/>
                </a:lnTo>
                <a:close/>
                <a:moveTo>
                  <a:pt x="39583" y="2959"/>
                </a:moveTo>
                <a:lnTo>
                  <a:pt x="39379" y="3367"/>
                </a:lnTo>
                <a:lnTo>
                  <a:pt x="40399" y="3877"/>
                </a:lnTo>
                <a:lnTo>
                  <a:pt x="40603" y="3571"/>
                </a:lnTo>
                <a:lnTo>
                  <a:pt x="39583" y="2959"/>
                </a:lnTo>
                <a:close/>
                <a:moveTo>
                  <a:pt x="14589" y="2959"/>
                </a:moveTo>
                <a:lnTo>
                  <a:pt x="13466" y="3571"/>
                </a:lnTo>
                <a:lnTo>
                  <a:pt x="13670" y="3980"/>
                </a:lnTo>
                <a:lnTo>
                  <a:pt x="14283" y="3571"/>
                </a:lnTo>
                <a:lnTo>
                  <a:pt x="14793" y="3367"/>
                </a:lnTo>
                <a:lnTo>
                  <a:pt x="14589" y="2959"/>
                </a:lnTo>
                <a:close/>
                <a:moveTo>
                  <a:pt x="12446" y="4184"/>
                </a:moveTo>
                <a:lnTo>
                  <a:pt x="11426" y="4898"/>
                </a:lnTo>
                <a:lnTo>
                  <a:pt x="11732" y="5204"/>
                </a:lnTo>
                <a:lnTo>
                  <a:pt x="12650" y="4592"/>
                </a:lnTo>
                <a:lnTo>
                  <a:pt x="12446" y="4184"/>
                </a:lnTo>
                <a:close/>
                <a:moveTo>
                  <a:pt x="41623" y="4184"/>
                </a:moveTo>
                <a:lnTo>
                  <a:pt x="41419" y="4490"/>
                </a:lnTo>
                <a:lnTo>
                  <a:pt x="42439" y="5204"/>
                </a:lnTo>
                <a:lnTo>
                  <a:pt x="42643" y="4898"/>
                </a:lnTo>
                <a:lnTo>
                  <a:pt x="41623" y="4184"/>
                </a:lnTo>
                <a:close/>
                <a:moveTo>
                  <a:pt x="43663" y="5612"/>
                </a:moveTo>
                <a:lnTo>
                  <a:pt x="43459" y="5918"/>
                </a:lnTo>
                <a:lnTo>
                  <a:pt x="44378" y="6632"/>
                </a:lnTo>
                <a:lnTo>
                  <a:pt x="44582" y="6326"/>
                </a:lnTo>
                <a:lnTo>
                  <a:pt x="43663" y="5612"/>
                </a:lnTo>
                <a:close/>
                <a:moveTo>
                  <a:pt x="10406" y="5612"/>
                </a:moveTo>
                <a:lnTo>
                  <a:pt x="9488" y="6428"/>
                </a:lnTo>
                <a:lnTo>
                  <a:pt x="9794" y="6734"/>
                </a:lnTo>
                <a:lnTo>
                  <a:pt x="10712" y="5918"/>
                </a:lnTo>
                <a:lnTo>
                  <a:pt x="10406" y="5612"/>
                </a:lnTo>
                <a:close/>
                <a:moveTo>
                  <a:pt x="8570" y="7244"/>
                </a:moveTo>
                <a:lnTo>
                  <a:pt x="7753" y="8060"/>
                </a:lnTo>
                <a:lnTo>
                  <a:pt x="7957" y="8366"/>
                </a:lnTo>
                <a:lnTo>
                  <a:pt x="8876" y="7550"/>
                </a:lnTo>
                <a:lnTo>
                  <a:pt x="8570" y="7244"/>
                </a:lnTo>
                <a:close/>
                <a:moveTo>
                  <a:pt x="45500" y="7244"/>
                </a:moveTo>
                <a:lnTo>
                  <a:pt x="45296" y="7448"/>
                </a:lnTo>
                <a:lnTo>
                  <a:pt x="46112" y="8366"/>
                </a:lnTo>
                <a:lnTo>
                  <a:pt x="46418" y="8060"/>
                </a:lnTo>
                <a:lnTo>
                  <a:pt x="45500" y="7244"/>
                </a:lnTo>
                <a:close/>
                <a:moveTo>
                  <a:pt x="47234" y="8876"/>
                </a:moveTo>
                <a:lnTo>
                  <a:pt x="46928" y="9182"/>
                </a:lnTo>
                <a:lnTo>
                  <a:pt x="47744" y="10101"/>
                </a:lnTo>
                <a:lnTo>
                  <a:pt x="48050" y="9897"/>
                </a:lnTo>
                <a:lnTo>
                  <a:pt x="47234" y="8876"/>
                </a:lnTo>
                <a:close/>
                <a:moveTo>
                  <a:pt x="6835" y="8978"/>
                </a:moveTo>
                <a:lnTo>
                  <a:pt x="6019" y="9897"/>
                </a:lnTo>
                <a:lnTo>
                  <a:pt x="6325" y="10203"/>
                </a:lnTo>
                <a:lnTo>
                  <a:pt x="7141" y="9284"/>
                </a:lnTo>
                <a:lnTo>
                  <a:pt x="6835" y="8978"/>
                </a:lnTo>
                <a:close/>
                <a:moveTo>
                  <a:pt x="5305" y="10917"/>
                </a:moveTo>
                <a:lnTo>
                  <a:pt x="4999" y="11427"/>
                </a:lnTo>
                <a:lnTo>
                  <a:pt x="4591" y="11937"/>
                </a:lnTo>
                <a:lnTo>
                  <a:pt x="4897" y="12141"/>
                </a:lnTo>
                <a:lnTo>
                  <a:pt x="5305" y="11631"/>
                </a:lnTo>
                <a:lnTo>
                  <a:pt x="5713" y="11121"/>
                </a:lnTo>
                <a:lnTo>
                  <a:pt x="5305" y="10917"/>
                </a:lnTo>
                <a:close/>
                <a:moveTo>
                  <a:pt x="48764" y="10917"/>
                </a:moveTo>
                <a:lnTo>
                  <a:pt x="48458" y="11121"/>
                </a:lnTo>
                <a:lnTo>
                  <a:pt x="49172" y="12141"/>
                </a:lnTo>
                <a:lnTo>
                  <a:pt x="49580" y="11937"/>
                </a:lnTo>
                <a:lnTo>
                  <a:pt x="48764" y="10917"/>
                </a:lnTo>
                <a:close/>
                <a:moveTo>
                  <a:pt x="3877" y="12957"/>
                </a:moveTo>
                <a:lnTo>
                  <a:pt x="3265" y="13977"/>
                </a:lnTo>
                <a:lnTo>
                  <a:pt x="3673" y="14181"/>
                </a:lnTo>
                <a:lnTo>
                  <a:pt x="4285" y="13161"/>
                </a:lnTo>
                <a:lnTo>
                  <a:pt x="3877" y="12957"/>
                </a:lnTo>
                <a:close/>
                <a:moveTo>
                  <a:pt x="50193" y="12855"/>
                </a:moveTo>
                <a:lnTo>
                  <a:pt x="49785" y="13059"/>
                </a:lnTo>
                <a:lnTo>
                  <a:pt x="50397" y="14181"/>
                </a:lnTo>
                <a:lnTo>
                  <a:pt x="50805" y="13977"/>
                </a:lnTo>
                <a:lnTo>
                  <a:pt x="50193" y="12855"/>
                </a:lnTo>
                <a:close/>
                <a:moveTo>
                  <a:pt x="51417" y="14997"/>
                </a:moveTo>
                <a:lnTo>
                  <a:pt x="51009" y="15201"/>
                </a:lnTo>
                <a:lnTo>
                  <a:pt x="51519" y="16324"/>
                </a:lnTo>
                <a:lnTo>
                  <a:pt x="51927" y="16120"/>
                </a:lnTo>
                <a:lnTo>
                  <a:pt x="51417" y="14997"/>
                </a:lnTo>
                <a:close/>
                <a:moveTo>
                  <a:pt x="2755" y="15099"/>
                </a:moveTo>
                <a:lnTo>
                  <a:pt x="2245" y="16222"/>
                </a:lnTo>
                <a:lnTo>
                  <a:pt x="2653" y="16426"/>
                </a:lnTo>
                <a:lnTo>
                  <a:pt x="3163" y="15201"/>
                </a:lnTo>
                <a:lnTo>
                  <a:pt x="2755" y="15099"/>
                </a:lnTo>
                <a:close/>
                <a:moveTo>
                  <a:pt x="52335" y="17242"/>
                </a:moveTo>
                <a:lnTo>
                  <a:pt x="52029" y="17446"/>
                </a:lnTo>
                <a:lnTo>
                  <a:pt x="52437" y="18568"/>
                </a:lnTo>
                <a:lnTo>
                  <a:pt x="52743" y="18466"/>
                </a:lnTo>
                <a:lnTo>
                  <a:pt x="52335" y="17242"/>
                </a:lnTo>
                <a:close/>
                <a:moveTo>
                  <a:pt x="1734" y="17344"/>
                </a:moveTo>
                <a:lnTo>
                  <a:pt x="1326" y="18568"/>
                </a:lnTo>
                <a:lnTo>
                  <a:pt x="1734" y="18670"/>
                </a:lnTo>
                <a:lnTo>
                  <a:pt x="2143" y="17548"/>
                </a:lnTo>
                <a:lnTo>
                  <a:pt x="1734" y="17344"/>
                </a:lnTo>
                <a:close/>
                <a:moveTo>
                  <a:pt x="53151" y="19588"/>
                </a:moveTo>
                <a:lnTo>
                  <a:pt x="52743" y="19690"/>
                </a:lnTo>
                <a:lnTo>
                  <a:pt x="53049" y="20914"/>
                </a:lnTo>
                <a:lnTo>
                  <a:pt x="53457" y="20812"/>
                </a:lnTo>
                <a:lnTo>
                  <a:pt x="53151" y="19588"/>
                </a:lnTo>
                <a:close/>
                <a:moveTo>
                  <a:pt x="1020" y="19690"/>
                </a:moveTo>
                <a:lnTo>
                  <a:pt x="714" y="20914"/>
                </a:lnTo>
                <a:lnTo>
                  <a:pt x="1122" y="21016"/>
                </a:lnTo>
                <a:lnTo>
                  <a:pt x="1428" y="19894"/>
                </a:lnTo>
                <a:lnTo>
                  <a:pt x="1020" y="19690"/>
                </a:lnTo>
                <a:close/>
                <a:moveTo>
                  <a:pt x="53661" y="22037"/>
                </a:moveTo>
                <a:lnTo>
                  <a:pt x="53253" y="22139"/>
                </a:lnTo>
                <a:lnTo>
                  <a:pt x="53457" y="23261"/>
                </a:lnTo>
                <a:lnTo>
                  <a:pt x="53865" y="23261"/>
                </a:lnTo>
                <a:lnTo>
                  <a:pt x="53661" y="22037"/>
                </a:lnTo>
                <a:close/>
                <a:moveTo>
                  <a:pt x="408" y="22139"/>
                </a:moveTo>
                <a:lnTo>
                  <a:pt x="204" y="23363"/>
                </a:lnTo>
                <a:lnTo>
                  <a:pt x="612" y="23363"/>
                </a:lnTo>
                <a:lnTo>
                  <a:pt x="816" y="22241"/>
                </a:lnTo>
                <a:lnTo>
                  <a:pt x="408" y="22139"/>
                </a:lnTo>
                <a:close/>
                <a:moveTo>
                  <a:pt x="54069" y="24383"/>
                </a:moveTo>
                <a:lnTo>
                  <a:pt x="53661" y="24485"/>
                </a:lnTo>
                <a:lnTo>
                  <a:pt x="53661" y="25709"/>
                </a:lnTo>
                <a:lnTo>
                  <a:pt x="54069" y="25607"/>
                </a:lnTo>
                <a:lnTo>
                  <a:pt x="54069" y="24383"/>
                </a:lnTo>
                <a:close/>
                <a:moveTo>
                  <a:pt x="102" y="24587"/>
                </a:moveTo>
                <a:lnTo>
                  <a:pt x="0" y="25811"/>
                </a:lnTo>
                <a:lnTo>
                  <a:pt x="408" y="25811"/>
                </a:lnTo>
                <a:lnTo>
                  <a:pt x="510" y="24587"/>
                </a:lnTo>
                <a:close/>
                <a:moveTo>
                  <a:pt x="0" y="27035"/>
                </a:moveTo>
                <a:lnTo>
                  <a:pt x="0" y="28260"/>
                </a:lnTo>
                <a:lnTo>
                  <a:pt x="408" y="28260"/>
                </a:lnTo>
                <a:lnTo>
                  <a:pt x="408" y="27035"/>
                </a:lnTo>
                <a:close/>
                <a:moveTo>
                  <a:pt x="53763" y="26933"/>
                </a:moveTo>
                <a:lnTo>
                  <a:pt x="53763" y="27035"/>
                </a:lnTo>
                <a:lnTo>
                  <a:pt x="53661" y="28260"/>
                </a:lnTo>
                <a:lnTo>
                  <a:pt x="54069" y="28260"/>
                </a:lnTo>
                <a:lnTo>
                  <a:pt x="54171" y="27035"/>
                </a:lnTo>
                <a:lnTo>
                  <a:pt x="54171" y="26933"/>
                </a:lnTo>
                <a:close/>
                <a:moveTo>
                  <a:pt x="204" y="29484"/>
                </a:moveTo>
                <a:lnTo>
                  <a:pt x="306" y="30708"/>
                </a:lnTo>
                <a:lnTo>
                  <a:pt x="714" y="30606"/>
                </a:lnTo>
                <a:lnTo>
                  <a:pt x="612" y="29484"/>
                </a:lnTo>
                <a:close/>
                <a:moveTo>
                  <a:pt x="53661" y="29382"/>
                </a:moveTo>
                <a:lnTo>
                  <a:pt x="53457" y="30606"/>
                </a:lnTo>
                <a:lnTo>
                  <a:pt x="53865" y="30708"/>
                </a:lnTo>
                <a:lnTo>
                  <a:pt x="54069" y="29484"/>
                </a:lnTo>
                <a:lnTo>
                  <a:pt x="53661" y="29382"/>
                </a:lnTo>
                <a:close/>
                <a:moveTo>
                  <a:pt x="816" y="31830"/>
                </a:moveTo>
                <a:lnTo>
                  <a:pt x="408" y="31932"/>
                </a:lnTo>
                <a:lnTo>
                  <a:pt x="714" y="33156"/>
                </a:lnTo>
                <a:lnTo>
                  <a:pt x="1122" y="33054"/>
                </a:lnTo>
                <a:lnTo>
                  <a:pt x="816" y="31830"/>
                </a:lnTo>
                <a:close/>
                <a:moveTo>
                  <a:pt x="53253" y="31830"/>
                </a:moveTo>
                <a:lnTo>
                  <a:pt x="53049" y="33054"/>
                </a:lnTo>
                <a:lnTo>
                  <a:pt x="53457" y="33156"/>
                </a:lnTo>
                <a:lnTo>
                  <a:pt x="53661" y="31932"/>
                </a:lnTo>
                <a:lnTo>
                  <a:pt x="53253" y="31830"/>
                </a:lnTo>
                <a:close/>
                <a:moveTo>
                  <a:pt x="1428" y="34177"/>
                </a:moveTo>
                <a:lnTo>
                  <a:pt x="1020" y="34381"/>
                </a:lnTo>
                <a:lnTo>
                  <a:pt x="1428" y="35503"/>
                </a:lnTo>
                <a:lnTo>
                  <a:pt x="1836" y="35401"/>
                </a:lnTo>
                <a:lnTo>
                  <a:pt x="1632" y="34789"/>
                </a:lnTo>
                <a:lnTo>
                  <a:pt x="1428" y="34177"/>
                </a:lnTo>
                <a:close/>
                <a:moveTo>
                  <a:pt x="52743" y="34177"/>
                </a:moveTo>
                <a:lnTo>
                  <a:pt x="52437" y="35401"/>
                </a:lnTo>
                <a:lnTo>
                  <a:pt x="52845" y="35503"/>
                </a:lnTo>
                <a:lnTo>
                  <a:pt x="53151" y="34279"/>
                </a:lnTo>
                <a:lnTo>
                  <a:pt x="52743" y="34177"/>
                </a:lnTo>
                <a:close/>
                <a:moveTo>
                  <a:pt x="2143" y="36523"/>
                </a:moveTo>
                <a:lnTo>
                  <a:pt x="1836" y="36727"/>
                </a:lnTo>
                <a:lnTo>
                  <a:pt x="2245" y="37849"/>
                </a:lnTo>
                <a:lnTo>
                  <a:pt x="2653" y="37645"/>
                </a:lnTo>
                <a:lnTo>
                  <a:pt x="2143" y="36523"/>
                </a:lnTo>
                <a:close/>
                <a:moveTo>
                  <a:pt x="52029" y="36523"/>
                </a:moveTo>
                <a:lnTo>
                  <a:pt x="51519" y="37645"/>
                </a:lnTo>
                <a:lnTo>
                  <a:pt x="51927" y="37849"/>
                </a:lnTo>
                <a:lnTo>
                  <a:pt x="52335" y="36625"/>
                </a:lnTo>
                <a:lnTo>
                  <a:pt x="52029" y="36523"/>
                </a:lnTo>
                <a:close/>
                <a:moveTo>
                  <a:pt x="3163" y="38767"/>
                </a:moveTo>
                <a:lnTo>
                  <a:pt x="2755" y="38869"/>
                </a:lnTo>
                <a:lnTo>
                  <a:pt x="3367" y="39992"/>
                </a:lnTo>
                <a:lnTo>
                  <a:pt x="3673" y="39787"/>
                </a:lnTo>
                <a:lnTo>
                  <a:pt x="3163" y="38767"/>
                </a:lnTo>
                <a:close/>
                <a:moveTo>
                  <a:pt x="51009" y="38767"/>
                </a:moveTo>
                <a:lnTo>
                  <a:pt x="50397" y="39787"/>
                </a:lnTo>
                <a:lnTo>
                  <a:pt x="50805" y="39992"/>
                </a:lnTo>
                <a:lnTo>
                  <a:pt x="51417" y="38869"/>
                </a:lnTo>
                <a:lnTo>
                  <a:pt x="51009" y="38767"/>
                </a:lnTo>
                <a:close/>
                <a:moveTo>
                  <a:pt x="4285" y="40910"/>
                </a:moveTo>
                <a:lnTo>
                  <a:pt x="3979" y="41114"/>
                </a:lnTo>
                <a:lnTo>
                  <a:pt x="4591" y="42134"/>
                </a:lnTo>
                <a:lnTo>
                  <a:pt x="4999" y="41930"/>
                </a:lnTo>
                <a:lnTo>
                  <a:pt x="4285" y="40910"/>
                </a:lnTo>
                <a:close/>
                <a:moveTo>
                  <a:pt x="49887" y="40808"/>
                </a:moveTo>
                <a:lnTo>
                  <a:pt x="49172" y="41828"/>
                </a:lnTo>
                <a:lnTo>
                  <a:pt x="49580" y="42134"/>
                </a:lnTo>
                <a:lnTo>
                  <a:pt x="50193" y="41012"/>
                </a:lnTo>
                <a:lnTo>
                  <a:pt x="49887" y="40808"/>
                </a:lnTo>
                <a:close/>
                <a:moveTo>
                  <a:pt x="5611" y="42950"/>
                </a:moveTo>
                <a:lnTo>
                  <a:pt x="5305" y="43154"/>
                </a:lnTo>
                <a:lnTo>
                  <a:pt x="6121" y="44174"/>
                </a:lnTo>
                <a:lnTo>
                  <a:pt x="6325" y="43868"/>
                </a:lnTo>
                <a:lnTo>
                  <a:pt x="5611" y="42950"/>
                </a:lnTo>
                <a:close/>
                <a:moveTo>
                  <a:pt x="48458" y="42950"/>
                </a:moveTo>
                <a:lnTo>
                  <a:pt x="47744" y="43868"/>
                </a:lnTo>
                <a:lnTo>
                  <a:pt x="48050" y="44174"/>
                </a:lnTo>
                <a:lnTo>
                  <a:pt x="48050" y="44072"/>
                </a:lnTo>
                <a:lnTo>
                  <a:pt x="48764" y="43154"/>
                </a:lnTo>
                <a:lnTo>
                  <a:pt x="48458" y="42950"/>
                </a:lnTo>
                <a:close/>
                <a:moveTo>
                  <a:pt x="7141" y="44786"/>
                </a:moveTo>
                <a:lnTo>
                  <a:pt x="6835" y="45092"/>
                </a:lnTo>
                <a:lnTo>
                  <a:pt x="7753" y="46011"/>
                </a:lnTo>
                <a:lnTo>
                  <a:pt x="7957" y="45704"/>
                </a:lnTo>
                <a:lnTo>
                  <a:pt x="7141" y="44786"/>
                </a:lnTo>
                <a:close/>
                <a:moveTo>
                  <a:pt x="46928" y="44786"/>
                </a:moveTo>
                <a:lnTo>
                  <a:pt x="46112" y="45704"/>
                </a:lnTo>
                <a:lnTo>
                  <a:pt x="46418" y="46011"/>
                </a:lnTo>
                <a:lnTo>
                  <a:pt x="46418" y="45908"/>
                </a:lnTo>
                <a:lnTo>
                  <a:pt x="47234" y="45092"/>
                </a:lnTo>
                <a:lnTo>
                  <a:pt x="46928" y="44786"/>
                </a:lnTo>
                <a:close/>
                <a:moveTo>
                  <a:pt x="8876" y="46521"/>
                </a:moveTo>
                <a:lnTo>
                  <a:pt x="8570" y="46827"/>
                </a:lnTo>
                <a:lnTo>
                  <a:pt x="9488" y="47643"/>
                </a:lnTo>
                <a:lnTo>
                  <a:pt x="9794" y="47337"/>
                </a:lnTo>
                <a:lnTo>
                  <a:pt x="8876" y="46521"/>
                </a:lnTo>
                <a:close/>
                <a:moveTo>
                  <a:pt x="45296" y="46521"/>
                </a:moveTo>
                <a:lnTo>
                  <a:pt x="44378" y="47337"/>
                </a:lnTo>
                <a:lnTo>
                  <a:pt x="44582" y="47643"/>
                </a:lnTo>
                <a:lnTo>
                  <a:pt x="44684" y="47541"/>
                </a:lnTo>
                <a:lnTo>
                  <a:pt x="45500" y="46827"/>
                </a:lnTo>
                <a:lnTo>
                  <a:pt x="45296" y="46521"/>
                </a:lnTo>
                <a:close/>
                <a:moveTo>
                  <a:pt x="10712" y="48051"/>
                </a:moveTo>
                <a:lnTo>
                  <a:pt x="10508" y="48459"/>
                </a:lnTo>
                <a:lnTo>
                  <a:pt x="11426" y="49173"/>
                </a:lnTo>
                <a:lnTo>
                  <a:pt x="11732" y="48867"/>
                </a:lnTo>
                <a:lnTo>
                  <a:pt x="10712" y="48051"/>
                </a:lnTo>
                <a:close/>
                <a:moveTo>
                  <a:pt x="43459" y="48051"/>
                </a:moveTo>
                <a:lnTo>
                  <a:pt x="42439" y="48867"/>
                </a:lnTo>
                <a:lnTo>
                  <a:pt x="42643" y="49173"/>
                </a:lnTo>
                <a:lnTo>
                  <a:pt x="42643" y="49071"/>
                </a:lnTo>
                <a:lnTo>
                  <a:pt x="43663" y="48459"/>
                </a:lnTo>
                <a:lnTo>
                  <a:pt x="43459" y="48051"/>
                </a:lnTo>
                <a:close/>
                <a:moveTo>
                  <a:pt x="12650" y="49479"/>
                </a:moveTo>
                <a:lnTo>
                  <a:pt x="12446" y="49887"/>
                </a:lnTo>
                <a:lnTo>
                  <a:pt x="13568" y="50499"/>
                </a:lnTo>
                <a:lnTo>
                  <a:pt x="13670" y="50193"/>
                </a:lnTo>
                <a:lnTo>
                  <a:pt x="12650" y="49479"/>
                </a:lnTo>
                <a:close/>
                <a:moveTo>
                  <a:pt x="41419" y="49479"/>
                </a:moveTo>
                <a:lnTo>
                  <a:pt x="40399" y="50091"/>
                </a:lnTo>
                <a:lnTo>
                  <a:pt x="40603" y="50499"/>
                </a:lnTo>
                <a:lnTo>
                  <a:pt x="40603" y="50397"/>
                </a:lnTo>
                <a:lnTo>
                  <a:pt x="41623" y="49887"/>
                </a:lnTo>
                <a:lnTo>
                  <a:pt x="41419" y="49479"/>
                </a:lnTo>
                <a:close/>
                <a:moveTo>
                  <a:pt x="14895" y="50703"/>
                </a:moveTo>
                <a:lnTo>
                  <a:pt x="14691" y="51111"/>
                </a:lnTo>
                <a:lnTo>
                  <a:pt x="15711" y="51621"/>
                </a:lnTo>
                <a:lnTo>
                  <a:pt x="15915" y="51213"/>
                </a:lnTo>
                <a:lnTo>
                  <a:pt x="14895" y="50703"/>
                </a:lnTo>
                <a:close/>
                <a:moveTo>
                  <a:pt x="39379" y="50703"/>
                </a:moveTo>
                <a:lnTo>
                  <a:pt x="38257" y="51213"/>
                </a:lnTo>
                <a:lnTo>
                  <a:pt x="38461" y="51621"/>
                </a:lnTo>
                <a:lnTo>
                  <a:pt x="38461" y="51519"/>
                </a:lnTo>
                <a:lnTo>
                  <a:pt x="39583" y="51111"/>
                </a:lnTo>
                <a:lnTo>
                  <a:pt x="39379" y="50703"/>
                </a:lnTo>
                <a:close/>
                <a:moveTo>
                  <a:pt x="17037" y="51723"/>
                </a:moveTo>
                <a:lnTo>
                  <a:pt x="16833" y="52132"/>
                </a:lnTo>
                <a:lnTo>
                  <a:pt x="17955" y="52540"/>
                </a:lnTo>
                <a:lnTo>
                  <a:pt x="18159" y="52132"/>
                </a:lnTo>
                <a:lnTo>
                  <a:pt x="17037" y="51723"/>
                </a:lnTo>
                <a:close/>
                <a:moveTo>
                  <a:pt x="37134" y="51723"/>
                </a:moveTo>
                <a:lnTo>
                  <a:pt x="36012" y="52132"/>
                </a:lnTo>
                <a:lnTo>
                  <a:pt x="36114" y="52540"/>
                </a:lnTo>
                <a:lnTo>
                  <a:pt x="36726" y="52234"/>
                </a:lnTo>
                <a:lnTo>
                  <a:pt x="37338" y="52132"/>
                </a:lnTo>
                <a:lnTo>
                  <a:pt x="37134" y="51723"/>
                </a:lnTo>
                <a:close/>
                <a:moveTo>
                  <a:pt x="19281" y="52540"/>
                </a:moveTo>
                <a:lnTo>
                  <a:pt x="19179" y="52948"/>
                </a:lnTo>
                <a:lnTo>
                  <a:pt x="20404" y="53254"/>
                </a:lnTo>
                <a:lnTo>
                  <a:pt x="20506" y="52846"/>
                </a:lnTo>
                <a:lnTo>
                  <a:pt x="19281" y="52540"/>
                </a:lnTo>
                <a:close/>
                <a:moveTo>
                  <a:pt x="34890" y="52540"/>
                </a:moveTo>
                <a:lnTo>
                  <a:pt x="33666" y="52846"/>
                </a:lnTo>
                <a:lnTo>
                  <a:pt x="33768" y="53254"/>
                </a:lnTo>
                <a:lnTo>
                  <a:pt x="34992" y="52948"/>
                </a:lnTo>
                <a:lnTo>
                  <a:pt x="34890" y="52540"/>
                </a:lnTo>
                <a:close/>
                <a:moveTo>
                  <a:pt x="21628" y="53152"/>
                </a:moveTo>
                <a:lnTo>
                  <a:pt x="21628" y="53560"/>
                </a:lnTo>
                <a:lnTo>
                  <a:pt x="22852" y="53764"/>
                </a:lnTo>
                <a:lnTo>
                  <a:pt x="22852" y="53356"/>
                </a:lnTo>
                <a:lnTo>
                  <a:pt x="21628" y="53152"/>
                </a:lnTo>
                <a:close/>
                <a:moveTo>
                  <a:pt x="32442" y="53152"/>
                </a:moveTo>
                <a:lnTo>
                  <a:pt x="31319" y="53356"/>
                </a:lnTo>
                <a:lnTo>
                  <a:pt x="31421" y="53764"/>
                </a:lnTo>
                <a:lnTo>
                  <a:pt x="32544" y="53560"/>
                </a:lnTo>
                <a:lnTo>
                  <a:pt x="32442" y="53152"/>
                </a:lnTo>
                <a:close/>
                <a:moveTo>
                  <a:pt x="24076" y="53458"/>
                </a:moveTo>
                <a:lnTo>
                  <a:pt x="24076" y="53866"/>
                </a:lnTo>
                <a:lnTo>
                  <a:pt x="25300" y="53968"/>
                </a:lnTo>
                <a:lnTo>
                  <a:pt x="25300" y="53560"/>
                </a:lnTo>
                <a:lnTo>
                  <a:pt x="24076" y="53458"/>
                </a:lnTo>
                <a:close/>
                <a:moveTo>
                  <a:pt x="30095" y="53458"/>
                </a:moveTo>
                <a:lnTo>
                  <a:pt x="28871" y="53560"/>
                </a:lnTo>
                <a:lnTo>
                  <a:pt x="28973" y="53968"/>
                </a:lnTo>
                <a:lnTo>
                  <a:pt x="30197" y="53866"/>
                </a:lnTo>
                <a:lnTo>
                  <a:pt x="30095" y="53458"/>
                </a:lnTo>
                <a:close/>
                <a:moveTo>
                  <a:pt x="26525" y="53662"/>
                </a:moveTo>
                <a:lnTo>
                  <a:pt x="26525" y="54070"/>
                </a:lnTo>
                <a:lnTo>
                  <a:pt x="27749" y="54070"/>
                </a:lnTo>
                <a:lnTo>
                  <a:pt x="27749" y="53662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2"/>
          <p:cNvSpPr/>
          <p:nvPr/>
        </p:nvSpPr>
        <p:spPr>
          <a:xfrm>
            <a:off x="7817731" y="1311275"/>
            <a:ext cx="230720" cy="356883"/>
          </a:xfrm>
          <a:custGeom>
            <a:avLst/>
            <a:gdLst/>
            <a:ahLst/>
            <a:cxnLst/>
            <a:rect l="l" t="t" r="r" b="b"/>
            <a:pathLst>
              <a:path w="13059" h="20200" extrusionOk="0">
                <a:moveTo>
                  <a:pt x="6632" y="2958"/>
                </a:moveTo>
                <a:lnTo>
                  <a:pt x="7346" y="3061"/>
                </a:lnTo>
                <a:lnTo>
                  <a:pt x="7958" y="3265"/>
                </a:lnTo>
                <a:lnTo>
                  <a:pt x="8570" y="3571"/>
                </a:lnTo>
                <a:lnTo>
                  <a:pt x="9080" y="3979"/>
                </a:lnTo>
                <a:lnTo>
                  <a:pt x="9488" y="4489"/>
                </a:lnTo>
                <a:lnTo>
                  <a:pt x="9896" y="5101"/>
                </a:lnTo>
                <a:lnTo>
                  <a:pt x="10100" y="5815"/>
                </a:lnTo>
                <a:lnTo>
                  <a:pt x="10100" y="6529"/>
                </a:lnTo>
                <a:lnTo>
                  <a:pt x="10100" y="7243"/>
                </a:lnTo>
                <a:lnTo>
                  <a:pt x="9896" y="7957"/>
                </a:lnTo>
                <a:lnTo>
                  <a:pt x="9488" y="8569"/>
                </a:lnTo>
                <a:lnTo>
                  <a:pt x="9080" y="9080"/>
                </a:lnTo>
                <a:lnTo>
                  <a:pt x="8570" y="9488"/>
                </a:lnTo>
                <a:lnTo>
                  <a:pt x="7958" y="9794"/>
                </a:lnTo>
                <a:lnTo>
                  <a:pt x="7346" y="9998"/>
                </a:lnTo>
                <a:lnTo>
                  <a:pt x="6632" y="10100"/>
                </a:lnTo>
                <a:lnTo>
                  <a:pt x="5918" y="9998"/>
                </a:lnTo>
                <a:lnTo>
                  <a:pt x="5203" y="9794"/>
                </a:lnTo>
                <a:lnTo>
                  <a:pt x="4591" y="9488"/>
                </a:lnTo>
                <a:lnTo>
                  <a:pt x="4081" y="9080"/>
                </a:lnTo>
                <a:lnTo>
                  <a:pt x="3673" y="8467"/>
                </a:lnTo>
                <a:lnTo>
                  <a:pt x="3367" y="7855"/>
                </a:lnTo>
                <a:lnTo>
                  <a:pt x="3163" y="7243"/>
                </a:lnTo>
                <a:lnTo>
                  <a:pt x="3061" y="6529"/>
                </a:lnTo>
                <a:lnTo>
                  <a:pt x="3163" y="5815"/>
                </a:lnTo>
                <a:lnTo>
                  <a:pt x="3367" y="5101"/>
                </a:lnTo>
                <a:lnTo>
                  <a:pt x="3673" y="4489"/>
                </a:lnTo>
                <a:lnTo>
                  <a:pt x="4081" y="3979"/>
                </a:lnTo>
                <a:lnTo>
                  <a:pt x="4591" y="3571"/>
                </a:lnTo>
                <a:lnTo>
                  <a:pt x="5203" y="3265"/>
                </a:lnTo>
                <a:lnTo>
                  <a:pt x="5918" y="3061"/>
                </a:lnTo>
                <a:lnTo>
                  <a:pt x="6632" y="2958"/>
                </a:lnTo>
                <a:close/>
                <a:moveTo>
                  <a:pt x="6530" y="0"/>
                </a:moveTo>
                <a:lnTo>
                  <a:pt x="5816" y="102"/>
                </a:lnTo>
                <a:lnTo>
                  <a:pt x="5203" y="204"/>
                </a:lnTo>
                <a:lnTo>
                  <a:pt x="4489" y="306"/>
                </a:lnTo>
                <a:lnTo>
                  <a:pt x="3979" y="612"/>
                </a:lnTo>
                <a:lnTo>
                  <a:pt x="3367" y="918"/>
                </a:lnTo>
                <a:lnTo>
                  <a:pt x="2857" y="1224"/>
                </a:lnTo>
                <a:lnTo>
                  <a:pt x="1939" y="2040"/>
                </a:lnTo>
                <a:lnTo>
                  <a:pt x="1225" y="3061"/>
                </a:lnTo>
                <a:lnTo>
                  <a:pt x="715" y="4081"/>
                </a:lnTo>
                <a:lnTo>
                  <a:pt x="307" y="5305"/>
                </a:lnTo>
                <a:lnTo>
                  <a:pt x="103" y="6529"/>
                </a:lnTo>
                <a:lnTo>
                  <a:pt x="1" y="7447"/>
                </a:lnTo>
                <a:lnTo>
                  <a:pt x="103" y="8365"/>
                </a:lnTo>
                <a:lnTo>
                  <a:pt x="205" y="9284"/>
                </a:lnTo>
                <a:lnTo>
                  <a:pt x="409" y="10100"/>
                </a:lnTo>
                <a:lnTo>
                  <a:pt x="613" y="11018"/>
                </a:lnTo>
                <a:lnTo>
                  <a:pt x="919" y="11936"/>
                </a:lnTo>
                <a:lnTo>
                  <a:pt x="1735" y="13670"/>
                </a:lnTo>
                <a:lnTo>
                  <a:pt x="2755" y="15303"/>
                </a:lnTo>
                <a:lnTo>
                  <a:pt x="3979" y="16935"/>
                </a:lnTo>
                <a:lnTo>
                  <a:pt x="5203" y="18567"/>
                </a:lnTo>
                <a:lnTo>
                  <a:pt x="6530" y="20199"/>
                </a:lnTo>
                <a:lnTo>
                  <a:pt x="7856" y="18567"/>
                </a:lnTo>
                <a:lnTo>
                  <a:pt x="9182" y="16935"/>
                </a:lnTo>
                <a:lnTo>
                  <a:pt x="10304" y="15303"/>
                </a:lnTo>
                <a:lnTo>
                  <a:pt x="11324" y="13670"/>
                </a:lnTo>
                <a:lnTo>
                  <a:pt x="12141" y="11936"/>
                </a:lnTo>
                <a:lnTo>
                  <a:pt x="12549" y="11018"/>
                </a:lnTo>
                <a:lnTo>
                  <a:pt x="12753" y="10202"/>
                </a:lnTo>
                <a:lnTo>
                  <a:pt x="12957" y="9284"/>
                </a:lnTo>
                <a:lnTo>
                  <a:pt x="13059" y="8365"/>
                </a:lnTo>
                <a:lnTo>
                  <a:pt x="13059" y="7447"/>
                </a:lnTo>
                <a:lnTo>
                  <a:pt x="13059" y="6529"/>
                </a:lnTo>
                <a:lnTo>
                  <a:pt x="12855" y="5305"/>
                </a:lnTo>
                <a:lnTo>
                  <a:pt x="12447" y="4081"/>
                </a:lnTo>
                <a:lnTo>
                  <a:pt x="11835" y="3061"/>
                </a:lnTo>
                <a:lnTo>
                  <a:pt x="11120" y="2040"/>
                </a:lnTo>
                <a:lnTo>
                  <a:pt x="10202" y="1224"/>
                </a:lnTo>
                <a:lnTo>
                  <a:pt x="9692" y="918"/>
                </a:lnTo>
                <a:lnTo>
                  <a:pt x="9182" y="612"/>
                </a:lnTo>
                <a:lnTo>
                  <a:pt x="8570" y="306"/>
                </a:lnTo>
                <a:lnTo>
                  <a:pt x="7958" y="204"/>
                </a:lnTo>
                <a:lnTo>
                  <a:pt x="7244" y="102"/>
                </a:lnTo>
                <a:lnTo>
                  <a:pt x="6530" y="0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7951110" y="2284611"/>
            <a:ext cx="479461" cy="328050"/>
          </a:xfrm>
          <a:custGeom>
            <a:avLst/>
            <a:gdLst/>
            <a:ahLst/>
            <a:cxnLst/>
            <a:rect l="l" t="t" r="r" b="b"/>
            <a:pathLst>
              <a:path w="27138" h="18568" extrusionOk="0">
                <a:moveTo>
                  <a:pt x="1" y="0"/>
                </a:moveTo>
                <a:lnTo>
                  <a:pt x="1" y="18567"/>
                </a:lnTo>
                <a:lnTo>
                  <a:pt x="27137" y="18567"/>
                </a:lnTo>
                <a:lnTo>
                  <a:pt x="27137" y="0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/>
          <p:cNvSpPr/>
          <p:nvPr/>
        </p:nvSpPr>
        <p:spPr>
          <a:xfrm>
            <a:off x="7951110" y="2308039"/>
            <a:ext cx="477659" cy="158619"/>
          </a:xfrm>
          <a:custGeom>
            <a:avLst/>
            <a:gdLst/>
            <a:ahLst/>
            <a:cxnLst/>
            <a:rect l="l" t="t" r="r" b="b"/>
            <a:pathLst>
              <a:path w="27036" h="8978" extrusionOk="0">
                <a:moveTo>
                  <a:pt x="27035" y="0"/>
                </a:moveTo>
                <a:lnTo>
                  <a:pt x="27035" y="0"/>
                </a:lnTo>
                <a:lnTo>
                  <a:pt x="27035" y="0"/>
                </a:lnTo>
                <a:close/>
                <a:moveTo>
                  <a:pt x="1" y="0"/>
                </a:moveTo>
                <a:lnTo>
                  <a:pt x="1633" y="1123"/>
                </a:lnTo>
                <a:lnTo>
                  <a:pt x="3163" y="2347"/>
                </a:lnTo>
                <a:lnTo>
                  <a:pt x="6530" y="4489"/>
                </a:lnTo>
                <a:lnTo>
                  <a:pt x="13365" y="8876"/>
                </a:lnTo>
                <a:lnTo>
                  <a:pt x="13467" y="8978"/>
                </a:lnTo>
                <a:lnTo>
                  <a:pt x="13671" y="8876"/>
                </a:lnTo>
                <a:lnTo>
                  <a:pt x="20404" y="4489"/>
                </a:lnTo>
                <a:lnTo>
                  <a:pt x="22139" y="3367"/>
                </a:lnTo>
                <a:lnTo>
                  <a:pt x="23771" y="2347"/>
                </a:lnTo>
                <a:lnTo>
                  <a:pt x="27035" y="0"/>
                </a:lnTo>
                <a:lnTo>
                  <a:pt x="23567" y="2041"/>
                </a:lnTo>
                <a:lnTo>
                  <a:pt x="20200" y="4183"/>
                </a:lnTo>
                <a:lnTo>
                  <a:pt x="13518" y="8272"/>
                </a:lnTo>
                <a:lnTo>
                  <a:pt x="6836" y="4183"/>
                </a:lnTo>
                <a:lnTo>
                  <a:pt x="3469" y="204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7951110" y="2423396"/>
            <a:ext cx="189272" cy="131588"/>
          </a:xfrm>
          <a:custGeom>
            <a:avLst/>
            <a:gdLst/>
            <a:ahLst/>
            <a:cxnLst/>
            <a:rect l="l" t="t" r="r" b="b"/>
            <a:pathLst>
              <a:path w="10713" h="7448" extrusionOk="0">
                <a:moveTo>
                  <a:pt x="10713" y="0"/>
                </a:moveTo>
                <a:lnTo>
                  <a:pt x="9284" y="817"/>
                </a:lnTo>
                <a:lnTo>
                  <a:pt x="7856" y="1633"/>
                </a:lnTo>
                <a:lnTo>
                  <a:pt x="5204" y="3469"/>
                </a:lnTo>
                <a:lnTo>
                  <a:pt x="2551" y="5407"/>
                </a:lnTo>
                <a:lnTo>
                  <a:pt x="1225" y="6326"/>
                </a:lnTo>
                <a:lnTo>
                  <a:pt x="1" y="7448"/>
                </a:lnTo>
                <a:lnTo>
                  <a:pt x="1429" y="6530"/>
                </a:lnTo>
                <a:lnTo>
                  <a:pt x="2857" y="5713"/>
                </a:lnTo>
                <a:lnTo>
                  <a:pt x="5510" y="3979"/>
                </a:lnTo>
                <a:lnTo>
                  <a:pt x="8162" y="2041"/>
                </a:lnTo>
                <a:lnTo>
                  <a:pt x="9488" y="1021"/>
                </a:lnTo>
                <a:lnTo>
                  <a:pt x="10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2"/>
          <p:cNvSpPr/>
          <p:nvPr/>
        </p:nvSpPr>
        <p:spPr>
          <a:xfrm>
            <a:off x="8241314" y="2423396"/>
            <a:ext cx="187470" cy="131588"/>
          </a:xfrm>
          <a:custGeom>
            <a:avLst/>
            <a:gdLst/>
            <a:ahLst/>
            <a:cxnLst/>
            <a:rect l="l" t="t" r="r" b="b"/>
            <a:pathLst>
              <a:path w="10611" h="7448" extrusionOk="0">
                <a:moveTo>
                  <a:pt x="1" y="0"/>
                </a:moveTo>
                <a:lnTo>
                  <a:pt x="1225" y="1021"/>
                </a:lnTo>
                <a:lnTo>
                  <a:pt x="2449" y="2041"/>
                </a:lnTo>
                <a:lnTo>
                  <a:pt x="5101" y="3979"/>
                </a:lnTo>
                <a:lnTo>
                  <a:pt x="6428" y="4795"/>
                </a:lnTo>
                <a:lnTo>
                  <a:pt x="7856" y="5713"/>
                </a:lnTo>
                <a:lnTo>
                  <a:pt x="9182" y="6530"/>
                </a:lnTo>
                <a:lnTo>
                  <a:pt x="10610" y="7448"/>
                </a:lnTo>
                <a:lnTo>
                  <a:pt x="9386" y="6326"/>
                </a:lnTo>
                <a:lnTo>
                  <a:pt x="8162" y="5407"/>
                </a:lnTo>
                <a:lnTo>
                  <a:pt x="5510" y="3469"/>
                </a:lnTo>
                <a:lnTo>
                  <a:pt x="4183" y="2551"/>
                </a:lnTo>
                <a:lnTo>
                  <a:pt x="2755" y="1633"/>
                </a:lnTo>
                <a:lnTo>
                  <a:pt x="1429" y="81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2"/>
          <p:cNvSpPr/>
          <p:nvPr/>
        </p:nvSpPr>
        <p:spPr>
          <a:xfrm>
            <a:off x="8349463" y="2572995"/>
            <a:ext cx="146004" cy="241550"/>
          </a:xfrm>
          <a:custGeom>
            <a:avLst/>
            <a:gdLst/>
            <a:ahLst/>
            <a:cxnLst/>
            <a:rect l="l" t="t" r="r" b="b"/>
            <a:pathLst>
              <a:path w="8264" h="13672" extrusionOk="0">
                <a:moveTo>
                  <a:pt x="1" y="1"/>
                </a:moveTo>
                <a:lnTo>
                  <a:pt x="1" y="11733"/>
                </a:lnTo>
                <a:lnTo>
                  <a:pt x="2857" y="9488"/>
                </a:lnTo>
                <a:lnTo>
                  <a:pt x="4591" y="13671"/>
                </a:lnTo>
                <a:lnTo>
                  <a:pt x="6326" y="13059"/>
                </a:lnTo>
                <a:lnTo>
                  <a:pt x="4591" y="8774"/>
                </a:lnTo>
                <a:lnTo>
                  <a:pt x="8264" y="8264"/>
                </a:lnTo>
                <a:lnTo>
                  <a:pt x="1" y="1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2"/>
          <p:cNvSpPr/>
          <p:nvPr/>
        </p:nvSpPr>
        <p:spPr>
          <a:xfrm>
            <a:off x="8347661" y="2529743"/>
            <a:ext cx="3622" cy="19841"/>
          </a:xfrm>
          <a:custGeom>
            <a:avLst/>
            <a:gdLst/>
            <a:ahLst/>
            <a:cxnLst/>
            <a:rect l="l" t="t" r="r" b="b"/>
            <a:pathLst>
              <a:path w="205" h="1123" extrusionOk="0">
                <a:moveTo>
                  <a:pt x="103" y="0"/>
                </a:moveTo>
                <a:lnTo>
                  <a:pt x="1" y="613"/>
                </a:lnTo>
                <a:lnTo>
                  <a:pt x="1" y="817"/>
                </a:lnTo>
                <a:lnTo>
                  <a:pt x="103" y="1123"/>
                </a:lnTo>
                <a:lnTo>
                  <a:pt x="205" y="613"/>
                </a:lnTo>
                <a:lnTo>
                  <a:pt x="103" y="0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2"/>
          <p:cNvSpPr/>
          <p:nvPr/>
        </p:nvSpPr>
        <p:spPr>
          <a:xfrm>
            <a:off x="8317024" y="2542358"/>
            <a:ext cx="14434" cy="14434"/>
          </a:xfrm>
          <a:custGeom>
            <a:avLst/>
            <a:gdLst/>
            <a:ahLst/>
            <a:cxnLst/>
            <a:rect l="l" t="t" r="r" b="b"/>
            <a:pathLst>
              <a:path w="817" h="817" extrusionOk="0">
                <a:moveTo>
                  <a:pt x="0" y="1"/>
                </a:moveTo>
                <a:lnTo>
                  <a:pt x="102" y="205"/>
                </a:lnTo>
                <a:lnTo>
                  <a:pt x="306" y="511"/>
                </a:lnTo>
                <a:lnTo>
                  <a:pt x="510" y="715"/>
                </a:lnTo>
                <a:lnTo>
                  <a:pt x="816" y="817"/>
                </a:lnTo>
                <a:lnTo>
                  <a:pt x="510" y="307"/>
                </a:lnTo>
                <a:lnTo>
                  <a:pt x="0" y="1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2"/>
          <p:cNvSpPr/>
          <p:nvPr/>
        </p:nvSpPr>
        <p:spPr>
          <a:xfrm>
            <a:off x="8302606" y="2572995"/>
            <a:ext cx="21643" cy="3622"/>
          </a:xfrm>
          <a:custGeom>
            <a:avLst/>
            <a:gdLst/>
            <a:ahLst/>
            <a:cxnLst/>
            <a:rect l="l" t="t" r="r" b="b"/>
            <a:pathLst>
              <a:path w="1225" h="205" extrusionOk="0">
                <a:moveTo>
                  <a:pt x="612" y="1"/>
                </a:moveTo>
                <a:lnTo>
                  <a:pt x="0" y="103"/>
                </a:lnTo>
                <a:lnTo>
                  <a:pt x="612" y="205"/>
                </a:lnTo>
                <a:lnTo>
                  <a:pt x="1224" y="103"/>
                </a:lnTo>
                <a:lnTo>
                  <a:pt x="612" y="1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2"/>
          <p:cNvSpPr/>
          <p:nvPr/>
        </p:nvSpPr>
        <p:spPr>
          <a:xfrm>
            <a:off x="8317024" y="2592837"/>
            <a:ext cx="14434" cy="14434"/>
          </a:xfrm>
          <a:custGeom>
            <a:avLst/>
            <a:gdLst/>
            <a:ahLst/>
            <a:cxnLst/>
            <a:rect l="l" t="t" r="r" b="b"/>
            <a:pathLst>
              <a:path w="817" h="817" extrusionOk="0">
                <a:moveTo>
                  <a:pt x="816" y="0"/>
                </a:moveTo>
                <a:lnTo>
                  <a:pt x="306" y="306"/>
                </a:lnTo>
                <a:lnTo>
                  <a:pt x="0" y="816"/>
                </a:lnTo>
                <a:lnTo>
                  <a:pt x="510" y="510"/>
                </a:lnTo>
                <a:lnTo>
                  <a:pt x="816" y="0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2"/>
          <p:cNvSpPr/>
          <p:nvPr/>
        </p:nvSpPr>
        <p:spPr>
          <a:xfrm>
            <a:off x="8374693" y="2572995"/>
            <a:ext cx="21660" cy="3622"/>
          </a:xfrm>
          <a:custGeom>
            <a:avLst/>
            <a:gdLst/>
            <a:ahLst/>
            <a:cxnLst/>
            <a:rect l="l" t="t" r="r" b="b"/>
            <a:pathLst>
              <a:path w="1226" h="205" extrusionOk="0">
                <a:moveTo>
                  <a:pt x="613" y="1"/>
                </a:moveTo>
                <a:lnTo>
                  <a:pt x="1" y="103"/>
                </a:lnTo>
                <a:lnTo>
                  <a:pt x="613" y="205"/>
                </a:lnTo>
                <a:lnTo>
                  <a:pt x="919" y="205"/>
                </a:lnTo>
                <a:lnTo>
                  <a:pt x="1225" y="103"/>
                </a:lnTo>
                <a:lnTo>
                  <a:pt x="613" y="1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2"/>
          <p:cNvSpPr/>
          <p:nvPr/>
        </p:nvSpPr>
        <p:spPr>
          <a:xfrm>
            <a:off x="8367485" y="2542358"/>
            <a:ext cx="14434" cy="14434"/>
          </a:xfrm>
          <a:custGeom>
            <a:avLst/>
            <a:gdLst/>
            <a:ahLst/>
            <a:cxnLst/>
            <a:rect l="l" t="t" r="r" b="b"/>
            <a:pathLst>
              <a:path w="817" h="817" extrusionOk="0">
                <a:moveTo>
                  <a:pt x="817" y="1"/>
                </a:moveTo>
                <a:lnTo>
                  <a:pt x="511" y="103"/>
                </a:lnTo>
                <a:lnTo>
                  <a:pt x="307" y="307"/>
                </a:lnTo>
                <a:lnTo>
                  <a:pt x="103" y="511"/>
                </a:lnTo>
                <a:lnTo>
                  <a:pt x="1" y="817"/>
                </a:lnTo>
                <a:lnTo>
                  <a:pt x="1" y="817"/>
                </a:lnTo>
                <a:lnTo>
                  <a:pt x="307" y="715"/>
                </a:lnTo>
                <a:lnTo>
                  <a:pt x="511" y="511"/>
                </a:lnTo>
                <a:lnTo>
                  <a:pt x="715" y="307"/>
                </a:lnTo>
                <a:lnTo>
                  <a:pt x="817" y="1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99300" y="747375"/>
            <a:ext cx="35052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-20347" y="-2965545"/>
            <a:ext cx="964500" cy="8192900"/>
            <a:chOff x="-20347" y="-2965545"/>
            <a:chExt cx="964500" cy="8192900"/>
          </a:xfrm>
        </p:grpSpPr>
        <p:sp>
          <p:nvSpPr>
            <p:cNvPr id="23" name="Google Shape;23;p3"/>
            <p:cNvSpPr/>
            <p:nvPr/>
          </p:nvSpPr>
          <p:spPr>
            <a:xfrm rot="10800000" flipH="1">
              <a:off x="-20347" y="-296554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0347" y="132765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/>
          <p:nvPr/>
        </p:nvSpPr>
        <p:spPr>
          <a:xfrm flipH="1">
            <a:off x="2143500" y="21302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1862000" y="19199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 flipH="1">
            <a:off x="7538863" y="811792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 flipH="1">
            <a:off x="7735750" y="5990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017250" y="8093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7941050" y="27504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737050" y="31065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018550" y="28962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781363" y="539496"/>
            <a:ext cx="4514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419325" y="1856775"/>
            <a:ext cx="3238800" cy="21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735750" y="127645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017250" y="106615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rot="10800000">
            <a:off x="2364337" y="811792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2167450" y="5990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rot="10800000">
            <a:off x="1885950" y="8093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1962150" y="27504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10800000" flipH="1">
            <a:off x="-21600" y="-1189133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-21600" y="3104067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658175" y="539496"/>
            <a:ext cx="6761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106475" y="1247100"/>
            <a:ext cx="27606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5226375" y="1247100"/>
            <a:ext cx="27606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10800000" flipH="1">
            <a:off x="-21600" y="-2482737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-21600" y="1810463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928000" y="888290"/>
            <a:ext cx="249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928000" y="1752010"/>
            <a:ext cx="24960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 flipH="1">
            <a:off x="-21600" y="-740691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-21600" y="3552509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5038725" y="724075"/>
            <a:ext cx="33852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340475"/>
            <a:ext cx="21543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2"/>
          </p:nvPr>
        </p:nvSpPr>
        <p:spPr>
          <a:xfrm>
            <a:off x="720000" y="2321900"/>
            <a:ext cx="1994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flipH="1">
            <a:off x="5635624" y="2116863"/>
            <a:ext cx="27828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 flipH="1">
            <a:off x="5635924" y="3064875"/>
            <a:ext cx="27822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2">
  <p:cSld name="CUSTOM_3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 flipH="1">
            <a:off x="5005200" y="749808"/>
            <a:ext cx="3453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19"/>
          <p:cNvSpPr/>
          <p:nvPr/>
        </p:nvSpPr>
        <p:spPr>
          <a:xfrm rot="10800000" flipH="1">
            <a:off x="-21600" y="-2531410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21600" y="1761790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7748900" y="22555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8030400" y="20452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 rot="10800000">
            <a:off x="2340387" y="811792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 rot="10800000">
            <a:off x="2143500" y="5990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 rot="10800000">
            <a:off x="1862000" y="8093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6358600" y="28962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 flipH="1">
            <a:off x="6142200" y="31065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 flipH="1">
            <a:off x="5860700" y="28962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 rot="10800000">
            <a:off x="3833262" y="2847242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A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"/>
              <a:buNone/>
              <a:defRPr sz="30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344400" y="335189"/>
            <a:ext cx="279600" cy="279600"/>
            <a:chOff x="141925" y="223050"/>
            <a:chExt cx="279600" cy="279600"/>
          </a:xfrm>
        </p:grpSpPr>
        <p:sp>
          <p:nvSpPr>
            <p:cNvPr id="9" name="Google Shape;9;p1"/>
            <p:cNvSpPr/>
            <p:nvPr/>
          </p:nvSpPr>
          <p:spPr>
            <a:xfrm>
              <a:off x="141925" y="2230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41925" y="4660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41925" y="3445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9" r:id="rId8"/>
    <p:sldLayoutId id="2147483665" r:id="rId9"/>
    <p:sldLayoutId id="2147483670" r:id="rId10"/>
    <p:sldLayoutId id="2147483672" r:id="rId11"/>
    <p:sldLayoutId id="2147483678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4" name="cashreg.wav"/>
          </p:stSnd>
        </p:sndAc>
      </p:transition>
    </mc:Choice>
    <mc:Fallback xmlns="">
      <p:transition spd="slow">
        <p:fade/>
        <p:sndAc>
          <p:stSnd>
            <p:snd r:embed="rId15" name="cashreg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1047">
          <p15:clr>
            <a:srgbClr val="EA4335"/>
          </p15:clr>
        </p15:guide>
        <p15:guide id="6" pos="3174">
          <p15:clr>
            <a:srgbClr val="EA4335"/>
          </p15:clr>
        </p15:guide>
        <p15:guide id="7" orient="horz" pos="297">
          <p15:clr>
            <a:srgbClr val="EA4335"/>
          </p15:clr>
        </p15:guide>
        <p15:guide id="8" pos="30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slide" Target="slide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3.xml"/><Relationship Id="rId5" Type="http://schemas.openxmlformats.org/officeDocument/2006/relationships/slide" Target="slide1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audio" Target="../media/audio1.wav"/><Relationship Id="rId7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6.xm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audio" Target="../media/audio1.wav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audio" Target="../media/audio1.wav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audio" Target="../media/audio1.wav"/><Relationship Id="rId7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audio" Target="../media/audio1.wav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3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42"/>
          <p:cNvGrpSpPr/>
          <p:nvPr/>
        </p:nvGrpSpPr>
        <p:grpSpPr>
          <a:xfrm>
            <a:off x="4495546" y="544144"/>
            <a:ext cx="1604444" cy="1602411"/>
            <a:chOff x="1332750" y="238125"/>
            <a:chExt cx="2348425" cy="2345450"/>
          </a:xfrm>
        </p:grpSpPr>
        <p:sp>
          <p:nvSpPr>
            <p:cNvPr id="766" name="Google Shape;766;p42"/>
            <p:cNvSpPr/>
            <p:nvPr/>
          </p:nvSpPr>
          <p:spPr>
            <a:xfrm>
              <a:off x="1332750" y="238125"/>
              <a:ext cx="2348425" cy="2345450"/>
            </a:xfrm>
            <a:custGeom>
              <a:avLst/>
              <a:gdLst/>
              <a:ahLst/>
              <a:cxnLst/>
              <a:rect l="l" t="t" r="r" b="b"/>
              <a:pathLst>
                <a:path w="93937" h="93818" extrusionOk="0">
                  <a:moveTo>
                    <a:pt x="44185" y="0"/>
                  </a:moveTo>
                  <a:lnTo>
                    <a:pt x="41816" y="237"/>
                  </a:lnTo>
                  <a:lnTo>
                    <a:pt x="39565" y="592"/>
                  </a:lnTo>
                  <a:lnTo>
                    <a:pt x="37314" y="948"/>
                  </a:lnTo>
                  <a:lnTo>
                    <a:pt x="35064" y="1540"/>
                  </a:lnTo>
                  <a:lnTo>
                    <a:pt x="32932" y="2132"/>
                  </a:lnTo>
                  <a:lnTo>
                    <a:pt x="30681" y="2843"/>
                  </a:lnTo>
                  <a:lnTo>
                    <a:pt x="28667" y="3672"/>
                  </a:lnTo>
                  <a:lnTo>
                    <a:pt x="26535" y="4620"/>
                  </a:lnTo>
                  <a:lnTo>
                    <a:pt x="24521" y="5686"/>
                  </a:lnTo>
                  <a:lnTo>
                    <a:pt x="22626" y="6752"/>
                  </a:lnTo>
                  <a:lnTo>
                    <a:pt x="20731" y="8055"/>
                  </a:lnTo>
                  <a:lnTo>
                    <a:pt x="18835" y="9358"/>
                  </a:lnTo>
                  <a:lnTo>
                    <a:pt x="17058" y="10661"/>
                  </a:lnTo>
                  <a:lnTo>
                    <a:pt x="15400" y="12201"/>
                  </a:lnTo>
                  <a:lnTo>
                    <a:pt x="13742" y="13741"/>
                  </a:lnTo>
                  <a:lnTo>
                    <a:pt x="12202" y="15399"/>
                  </a:lnTo>
                  <a:lnTo>
                    <a:pt x="10662" y="17058"/>
                  </a:lnTo>
                  <a:lnTo>
                    <a:pt x="9359" y="18835"/>
                  </a:lnTo>
                  <a:lnTo>
                    <a:pt x="8056" y="20730"/>
                  </a:lnTo>
                  <a:lnTo>
                    <a:pt x="6753" y="22625"/>
                  </a:lnTo>
                  <a:lnTo>
                    <a:pt x="5687" y="24639"/>
                  </a:lnTo>
                  <a:lnTo>
                    <a:pt x="4620" y="26653"/>
                  </a:lnTo>
                  <a:lnTo>
                    <a:pt x="3673" y="28785"/>
                  </a:lnTo>
                  <a:lnTo>
                    <a:pt x="2844" y="30917"/>
                  </a:lnTo>
                  <a:lnTo>
                    <a:pt x="2014" y="33168"/>
                  </a:lnTo>
                  <a:lnTo>
                    <a:pt x="1422" y="35419"/>
                  </a:lnTo>
                  <a:lnTo>
                    <a:pt x="948" y="37788"/>
                  </a:lnTo>
                  <a:lnTo>
                    <a:pt x="475" y="40157"/>
                  </a:lnTo>
                  <a:lnTo>
                    <a:pt x="238" y="42526"/>
                  </a:lnTo>
                  <a:lnTo>
                    <a:pt x="119" y="45014"/>
                  </a:lnTo>
                  <a:lnTo>
                    <a:pt x="1" y="47383"/>
                  </a:lnTo>
                  <a:lnTo>
                    <a:pt x="119" y="49633"/>
                  </a:lnTo>
                  <a:lnTo>
                    <a:pt x="238" y="52003"/>
                  </a:lnTo>
                  <a:lnTo>
                    <a:pt x="593" y="54253"/>
                  </a:lnTo>
                  <a:lnTo>
                    <a:pt x="1067" y="56504"/>
                  </a:lnTo>
                  <a:lnTo>
                    <a:pt x="1541" y="58755"/>
                  </a:lnTo>
                  <a:lnTo>
                    <a:pt x="2133" y="61005"/>
                  </a:lnTo>
                  <a:lnTo>
                    <a:pt x="2962" y="63137"/>
                  </a:lnTo>
                  <a:lnTo>
                    <a:pt x="3791" y="65270"/>
                  </a:lnTo>
                  <a:lnTo>
                    <a:pt x="4739" y="67283"/>
                  </a:lnTo>
                  <a:lnTo>
                    <a:pt x="5687" y="69297"/>
                  </a:lnTo>
                  <a:lnTo>
                    <a:pt x="6871" y="71311"/>
                  </a:lnTo>
                  <a:lnTo>
                    <a:pt x="8056" y="73206"/>
                  </a:lnTo>
                  <a:lnTo>
                    <a:pt x="9359" y="74983"/>
                  </a:lnTo>
                  <a:lnTo>
                    <a:pt x="10780" y="76760"/>
                  </a:lnTo>
                  <a:lnTo>
                    <a:pt x="12202" y="78418"/>
                  </a:lnTo>
                  <a:lnTo>
                    <a:pt x="13742" y="80077"/>
                  </a:lnTo>
                  <a:lnTo>
                    <a:pt x="15400" y="81617"/>
                  </a:lnTo>
                  <a:lnTo>
                    <a:pt x="17177" y="83157"/>
                  </a:lnTo>
                  <a:lnTo>
                    <a:pt x="18954" y="84578"/>
                  </a:lnTo>
                  <a:lnTo>
                    <a:pt x="20731" y="85881"/>
                  </a:lnTo>
                  <a:lnTo>
                    <a:pt x="22744" y="87066"/>
                  </a:lnTo>
                  <a:lnTo>
                    <a:pt x="24640" y="88250"/>
                  </a:lnTo>
                  <a:lnTo>
                    <a:pt x="26772" y="89198"/>
                  </a:lnTo>
                  <a:lnTo>
                    <a:pt x="28786" y="90146"/>
                  </a:lnTo>
                  <a:lnTo>
                    <a:pt x="31036" y="91093"/>
                  </a:lnTo>
                  <a:lnTo>
                    <a:pt x="33287" y="91804"/>
                  </a:lnTo>
                  <a:lnTo>
                    <a:pt x="35538" y="92396"/>
                  </a:lnTo>
                  <a:lnTo>
                    <a:pt x="37907" y="92989"/>
                  </a:lnTo>
                  <a:lnTo>
                    <a:pt x="40276" y="93344"/>
                  </a:lnTo>
                  <a:lnTo>
                    <a:pt x="42645" y="93581"/>
                  </a:lnTo>
                  <a:lnTo>
                    <a:pt x="45014" y="93818"/>
                  </a:lnTo>
                  <a:lnTo>
                    <a:pt x="47383" y="93818"/>
                  </a:lnTo>
                  <a:lnTo>
                    <a:pt x="49752" y="93699"/>
                  </a:lnTo>
                  <a:lnTo>
                    <a:pt x="52003" y="93581"/>
                  </a:lnTo>
                  <a:lnTo>
                    <a:pt x="54372" y="93225"/>
                  </a:lnTo>
                  <a:lnTo>
                    <a:pt x="56623" y="92870"/>
                  </a:lnTo>
                  <a:lnTo>
                    <a:pt x="58874" y="92278"/>
                  </a:lnTo>
                  <a:lnTo>
                    <a:pt x="61006" y="91686"/>
                  </a:lnTo>
                  <a:lnTo>
                    <a:pt x="63138" y="90975"/>
                  </a:lnTo>
                  <a:lnTo>
                    <a:pt x="65270" y="90146"/>
                  </a:lnTo>
                  <a:lnTo>
                    <a:pt x="67402" y="89198"/>
                  </a:lnTo>
                  <a:lnTo>
                    <a:pt x="69416" y="88132"/>
                  </a:lnTo>
                  <a:lnTo>
                    <a:pt x="71311" y="87066"/>
                  </a:lnTo>
                  <a:lnTo>
                    <a:pt x="73207" y="85763"/>
                  </a:lnTo>
                  <a:lnTo>
                    <a:pt x="75102" y="84460"/>
                  </a:lnTo>
                  <a:lnTo>
                    <a:pt x="76760" y="83157"/>
                  </a:lnTo>
                  <a:lnTo>
                    <a:pt x="78537" y="81617"/>
                  </a:lnTo>
                  <a:lnTo>
                    <a:pt x="80196" y="80077"/>
                  </a:lnTo>
                  <a:lnTo>
                    <a:pt x="81736" y="78418"/>
                  </a:lnTo>
                  <a:lnTo>
                    <a:pt x="83157" y="76760"/>
                  </a:lnTo>
                  <a:lnTo>
                    <a:pt x="84579" y="74983"/>
                  </a:lnTo>
                  <a:lnTo>
                    <a:pt x="85882" y="73088"/>
                  </a:lnTo>
                  <a:lnTo>
                    <a:pt x="87185" y="71193"/>
                  </a:lnTo>
                  <a:lnTo>
                    <a:pt x="88251" y="69179"/>
                  </a:lnTo>
                  <a:lnTo>
                    <a:pt x="89317" y="67165"/>
                  </a:lnTo>
                  <a:lnTo>
                    <a:pt x="90265" y="65033"/>
                  </a:lnTo>
                  <a:lnTo>
                    <a:pt x="91094" y="62782"/>
                  </a:lnTo>
                  <a:lnTo>
                    <a:pt x="91804" y="60650"/>
                  </a:lnTo>
                  <a:lnTo>
                    <a:pt x="92515" y="58281"/>
                  </a:lnTo>
                  <a:lnTo>
                    <a:pt x="92989" y="56030"/>
                  </a:lnTo>
                  <a:lnTo>
                    <a:pt x="93344" y="53661"/>
                  </a:lnTo>
                  <a:lnTo>
                    <a:pt x="93700" y="51173"/>
                  </a:lnTo>
                  <a:lnTo>
                    <a:pt x="93818" y="48804"/>
                  </a:lnTo>
                  <a:lnTo>
                    <a:pt x="93937" y="46435"/>
                  </a:lnTo>
                  <a:lnTo>
                    <a:pt x="93818" y="44066"/>
                  </a:lnTo>
                  <a:lnTo>
                    <a:pt x="93581" y="41815"/>
                  </a:lnTo>
                  <a:lnTo>
                    <a:pt x="93344" y="39446"/>
                  </a:lnTo>
                  <a:lnTo>
                    <a:pt x="92871" y="37195"/>
                  </a:lnTo>
                  <a:lnTo>
                    <a:pt x="92397" y="35063"/>
                  </a:lnTo>
                  <a:lnTo>
                    <a:pt x="91686" y="32813"/>
                  </a:lnTo>
                  <a:lnTo>
                    <a:pt x="90975" y="30680"/>
                  </a:lnTo>
                  <a:lnTo>
                    <a:pt x="90146" y="28548"/>
                  </a:lnTo>
                  <a:lnTo>
                    <a:pt x="89198" y="26534"/>
                  </a:lnTo>
                  <a:lnTo>
                    <a:pt x="88251" y="24521"/>
                  </a:lnTo>
                  <a:lnTo>
                    <a:pt x="87066" y="22507"/>
                  </a:lnTo>
                  <a:lnTo>
                    <a:pt x="85882" y="20611"/>
                  </a:lnTo>
                  <a:lnTo>
                    <a:pt x="84579" y="18835"/>
                  </a:lnTo>
                  <a:lnTo>
                    <a:pt x="83157" y="17058"/>
                  </a:lnTo>
                  <a:lnTo>
                    <a:pt x="81736" y="15281"/>
                  </a:lnTo>
                  <a:lnTo>
                    <a:pt x="80077" y="13741"/>
                  </a:lnTo>
                  <a:lnTo>
                    <a:pt x="78537" y="12083"/>
                  </a:lnTo>
                  <a:lnTo>
                    <a:pt x="76760" y="10661"/>
                  </a:lnTo>
                  <a:lnTo>
                    <a:pt x="74984" y="9240"/>
                  </a:lnTo>
                  <a:lnTo>
                    <a:pt x="73088" y="7937"/>
                  </a:lnTo>
                  <a:lnTo>
                    <a:pt x="71193" y="6752"/>
                  </a:lnTo>
                  <a:lnTo>
                    <a:pt x="69179" y="5567"/>
                  </a:lnTo>
                  <a:lnTo>
                    <a:pt x="67165" y="4501"/>
                  </a:lnTo>
                  <a:lnTo>
                    <a:pt x="65033" y="3554"/>
                  </a:lnTo>
                  <a:lnTo>
                    <a:pt x="62901" y="2725"/>
                  </a:lnTo>
                  <a:lnTo>
                    <a:pt x="60650" y="2014"/>
                  </a:lnTo>
                  <a:lnTo>
                    <a:pt x="58400" y="1421"/>
                  </a:lnTo>
                  <a:lnTo>
                    <a:pt x="56031" y="829"/>
                  </a:lnTo>
                  <a:lnTo>
                    <a:pt x="53661" y="474"/>
                  </a:lnTo>
                  <a:lnTo>
                    <a:pt x="51292" y="118"/>
                  </a:lnTo>
                  <a:lnTo>
                    <a:pt x="48923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1332750" y="238125"/>
              <a:ext cx="2348425" cy="2345450"/>
            </a:xfrm>
            <a:custGeom>
              <a:avLst/>
              <a:gdLst/>
              <a:ahLst/>
              <a:cxnLst/>
              <a:rect l="l" t="t" r="r" b="b"/>
              <a:pathLst>
                <a:path w="93937" h="93818" fill="none" extrusionOk="0">
                  <a:moveTo>
                    <a:pt x="475" y="40157"/>
                  </a:moveTo>
                  <a:lnTo>
                    <a:pt x="475" y="40157"/>
                  </a:lnTo>
                  <a:lnTo>
                    <a:pt x="948" y="37788"/>
                  </a:lnTo>
                  <a:lnTo>
                    <a:pt x="1422" y="35419"/>
                  </a:lnTo>
                  <a:lnTo>
                    <a:pt x="2014" y="33168"/>
                  </a:lnTo>
                  <a:lnTo>
                    <a:pt x="2844" y="30917"/>
                  </a:lnTo>
                  <a:lnTo>
                    <a:pt x="3673" y="28785"/>
                  </a:lnTo>
                  <a:lnTo>
                    <a:pt x="4620" y="26653"/>
                  </a:lnTo>
                  <a:lnTo>
                    <a:pt x="5687" y="24639"/>
                  </a:lnTo>
                  <a:lnTo>
                    <a:pt x="6753" y="22625"/>
                  </a:lnTo>
                  <a:lnTo>
                    <a:pt x="8056" y="20730"/>
                  </a:lnTo>
                  <a:lnTo>
                    <a:pt x="9359" y="18835"/>
                  </a:lnTo>
                  <a:lnTo>
                    <a:pt x="10662" y="17058"/>
                  </a:lnTo>
                  <a:lnTo>
                    <a:pt x="12202" y="15399"/>
                  </a:lnTo>
                  <a:lnTo>
                    <a:pt x="13742" y="13741"/>
                  </a:lnTo>
                  <a:lnTo>
                    <a:pt x="15400" y="12201"/>
                  </a:lnTo>
                  <a:lnTo>
                    <a:pt x="17058" y="10661"/>
                  </a:lnTo>
                  <a:lnTo>
                    <a:pt x="18835" y="9358"/>
                  </a:lnTo>
                  <a:lnTo>
                    <a:pt x="20731" y="8055"/>
                  </a:lnTo>
                  <a:lnTo>
                    <a:pt x="22626" y="6752"/>
                  </a:lnTo>
                  <a:lnTo>
                    <a:pt x="24521" y="5686"/>
                  </a:lnTo>
                  <a:lnTo>
                    <a:pt x="26535" y="4620"/>
                  </a:lnTo>
                  <a:lnTo>
                    <a:pt x="28667" y="3672"/>
                  </a:lnTo>
                  <a:lnTo>
                    <a:pt x="30681" y="2843"/>
                  </a:lnTo>
                  <a:lnTo>
                    <a:pt x="32932" y="2132"/>
                  </a:lnTo>
                  <a:lnTo>
                    <a:pt x="35064" y="1540"/>
                  </a:lnTo>
                  <a:lnTo>
                    <a:pt x="37314" y="948"/>
                  </a:lnTo>
                  <a:lnTo>
                    <a:pt x="39565" y="592"/>
                  </a:lnTo>
                  <a:lnTo>
                    <a:pt x="41816" y="237"/>
                  </a:lnTo>
                  <a:lnTo>
                    <a:pt x="44185" y="0"/>
                  </a:lnTo>
                  <a:lnTo>
                    <a:pt x="46554" y="0"/>
                  </a:lnTo>
                  <a:lnTo>
                    <a:pt x="48923" y="0"/>
                  </a:lnTo>
                  <a:lnTo>
                    <a:pt x="51292" y="118"/>
                  </a:lnTo>
                  <a:lnTo>
                    <a:pt x="53661" y="474"/>
                  </a:lnTo>
                  <a:lnTo>
                    <a:pt x="53661" y="474"/>
                  </a:lnTo>
                  <a:lnTo>
                    <a:pt x="56031" y="829"/>
                  </a:lnTo>
                  <a:lnTo>
                    <a:pt x="58400" y="1421"/>
                  </a:lnTo>
                  <a:lnTo>
                    <a:pt x="60650" y="2014"/>
                  </a:lnTo>
                  <a:lnTo>
                    <a:pt x="62901" y="2725"/>
                  </a:lnTo>
                  <a:lnTo>
                    <a:pt x="65033" y="3554"/>
                  </a:lnTo>
                  <a:lnTo>
                    <a:pt x="67165" y="4501"/>
                  </a:lnTo>
                  <a:lnTo>
                    <a:pt x="69179" y="5567"/>
                  </a:lnTo>
                  <a:lnTo>
                    <a:pt x="71193" y="6752"/>
                  </a:lnTo>
                  <a:lnTo>
                    <a:pt x="73088" y="7937"/>
                  </a:lnTo>
                  <a:lnTo>
                    <a:pt x="74984" y="9240"/>
                  </a:lnTo>
                  <a:lnTo>
                    <a:pt x="76760" y="10661"/>
                  </a:lnTo>
                  <a:lnTo>
                    <a:pt x="78537" y="12083"/>
                  </a:lnTo>
                  <a:lnTo>
                    <a:pt x="80077" y="13741"/>
                  </a:lnTo>
                  <a:lnTo>
                    <a:pt x="81736" y="15281"/>
                  </a:lnTo>
                  <a:lnTo>
                    <a:pt x="83157" y="17058"/>
                  </a:lnTo>
                  <a:lnTo>
                    <a:pt x="84579" y="18835"/>
                  </a:lnTo>
                  <a:lnTo>
                    <a:pt x="85882" y="20611"/>
                  </a:lnTo>
                  <a:lnTo>
                    <a:pt x="87066" y="22507"/>
                  </a:lnTo>
                  <a:lnTo>
                    <a:pt x="88251" y="24521"/>
                  </a:lnTo>
                  <a:lnTo>
                    <a:pt x="89198" y="26534"/>
                  </a:lnTo>
                  <a:lnTo>
                    <a:pt x="90146" y="28548"/>
                  </a:lnTo>
                  <a:lnTo>
                    <a:pt x="90975" y="30680"/>
                  </a:lnTo>
                  <a:lnTo>
                    <a:pt x="91686" y="32813"/>
                  </a:lnTo>
                  <a:lnTo>
                    <a:pt x="92397" y="35063"/>
                  </a:lnTo>
                  <a:lnTo>
                    <a:pt x="92871" y="37195"/>
                  </a:lnTo>
                  <a:lnTo>
                    <a:pt x="93344" y="39446"/>
                  </a:lnTo>
                  <a:lnTo>
                    <a:pt x="93581" y="41815"/>
                  </a:lnTo>
                  <a:lnTo>
                    <a:pt x="93818" y="44066"/>
                  </a:lnTo>
                  <a:lnTo>
                    <a:pt x="93937" y="46435"/>
                  </a:lnTo>
                  <a:lnTo>
                    <a:pt x="93818" y="48804"/>
                  </a:lnTo>
                  <a:lnTo>
                    <a:pt x="93700" y="51173"/>
                  </a:lnTo>
                  <a:lnTo>
                    <a:pt x="93344" y="53661"/>
                  </a:lnTo>
                  <a:lnTo>
                    <a:pt x="93344" y="53661"/>
                  </a:lnTo>
                  <a:lnTo>
                    <a:pt x="92989" y="56030"/>
                  </a:lnTo>
                  <a:lnTo>
                    <a:pt x="92515" y="58281"/>
                  </a:lnTo>
                  <a:lnTo>
                    <a:pt x="91804" y="60650"/>
                  </a:lnTo>
                  <a:lnTo>
                    <a:pt x="91094" y="62782"/>
                  </a:lnTo>
                  <a:lnTo>
                    <a:pt x="90265" y="65033"/>
                  </a:lnTo>
                  <a:lnTo>
                    <a:pt x="89317" y="67165"/>
                  </a:lnTo>
                  <a:lnTo>
                    <a:pt x="88251" y="69179"/>
                  </a:lnTo>
                  <a:lnTo>
                    <a:pt x="87185" y="71193"/>
                  </a:lnTo>
                  <a:lnTo>
                    <a:pt x="85882" y="73088"/>
                  </a:lnTo>
                  <a:lnTo>
                    <a:pt x="84579" y="74983"/>
                  </a:lnTo>
                  <a:lnTo>
                    <a:pt x="83157" y="76760"/>
                  </a:lnTo>
                  <a:lnTo>
                    <a:pt x="81736" y="78418"/>
                  </a:lnTo>
                  <a:lnTo>
                    <a:pt x="80196" y="80077"/>
                  </a:lnTo>
                  <a:lnTo>
                    <a:pt x="78537" y="81617"/>
                  </a:lnTo>
                  <a:lnTo>
                    <a:pt x="76760" y="83157"/>
                  </a:lnTo>
                  <a:lnTo>
                    <a:pt x="75102" y="84460"/>
                  </a:lnTo>
                  <a:lnTo>
                    <a:pt x="73207" y="85763"/>
                  </a:lnTo>
                  <a:lnTo>
                    <a:pt x="71311" y="87066"/>
                  </a:lnTo>
                  <a:lnTo>
                    <a:pt x="69416" y="88132"/>
                  </a:lnTo>
                  <a:lnTo>
                    <a:pt x="67402" y="89198"/>
                  </a:lnTo>
                  <a:lnTo>
                    <a:pt x="65270" y="90146"/>
                  </a:lnTo>
                  <a:lnTo>
                    <a:pt x="63138" y="90975"/>
                  </a:lnTo>
                  <a:lnTo>
                    <a:pt x="61006" y="91686"/>
                  </a:lnTo>
                  <a:lnTo>
                    <a:pt x="58874" y="92278"/>
                  </a:lnTo>
                  <a:lnTo>
                    <a:pt x="56623" y="92870"/>
                  </a:lnTo>
                  <a:lnTo>
                    <a:pt x="54372" y="93225"/>
                  </a:lnTo>
                  <a:lnTo>
                    <a:pt x="52003" y="93581"/>
                  </a:lnTo>
                  <a:lnTo>
                    <a:pt x="49752" y="93699"/>
                  </a:lnTo>
                  <a:lnTo>
                    <a:pt x="47383" y="93818"/>
                  </a:lnTo>
                  <a:lnTo>
                    <a:pt x="45014" y="93818"/>
                  </a:lnTo>
                  <a:lnTo>
                    <a:pt x="42645" y="93581"/>
                  </a:lnTo>
                  <a:lnTo>
                    <a:pt x="40276" y="93344"/>
                  </a:lnTo>
                  <a:lnTo>
                    <a:pt x="40276" y="93344"/>
                  </a:lnTo>
                  <a:lnTo>
                    <a:pt x="37907" y="92989"/>
                  </a:lnTo>
                  <a:lnTo>
                    <a:pt x="35538" y="92396"/>
                  </a:lnTo>
                  <a:lnTo>
                    <a:pt x="33287" y="91804"/>
                  </a:lnTo>
                  <a:lnTo>
                    <a:pt x="31036" y="91093"/>
                  </a:lnTo>
                  <a:lnTo>
                    <a:pt x="28786" y="90146"/>
                  </a:lnTo>
                  <a:lnTo>
                    <a:pt x="26772" y="89198"/>
                  </a:lnTo>
                  <a:lnTo>
                    <a:pt x="24640" y="88250"/>
                  </a:lnTo>
                  <a:lnTo>
                    <a:pt x="22744" y="87066"/>
                  </a:lnTo>
                  <a:lnTo>
                    <a:pt x="20731" y="85881"/>
                  </a:lnTo>
                  <a:lnTo>
                    <a:pt x="18954" y="84578"/>
                  </a:lnTo>
                  <a:lnTo>
                    <a:pt x="17177" y="83157"/>
                  </a:lnTo>
                  <a:lnTo>
                    <a:pt x="15400" y="81617"/>
                  </a:lnTo>
                  <a:lnTo>
                    <a:pt x="13742" y="80077"/>
                  </a:lnTo>
                  <a:lnTo>
                    <a:pt x="12202" y="78418"/>
                  </a:lnTo>
                  <a:lnTo>
                    <a:pt x="10780" y="76760"/>
                  </a:lnTo>
                  <a:lnTo>
                    <a:pt x="9359" y="74983"/>
                  </a:lnTo>
                  <a:lnTo>
                    <a:pt x="8056" y="73206"/>
                  </a:lnTo>
                  <a:lnTo>
                    <a:pt x="6871" y="71311"/>
                  </a:lnTo>
                  <a:lnTo>
                    <a:pt x="5687" y="69297"/>
                  </a:lnTo>
                  <a:lnTo>
                    <a:pt x="4739" y="67283"/>
                  </a:lnTo>
                  <a:lnTo>
                    <a:pt x="3791" y="65270"/>
                  </a:lnTo>
                  <a:lnTo>
                    <a:pt x="2962" y="63137"/>
                  </a:lnTo>
                  <a:lnTo>
                    <a:pt x="2133" y="61005"/>
                  </a:lnTo>
                  <a:lnTo>
                    <a:pt x="1541" y="58755"/>
                  </a:lnTo>
                  <a:lnTo>
                    <a:pt x="1067" y="56504"/>
                  </a:lnTo>
                  <a:lnTo>
                    <a:pt x="593" y="54253"/>
                  </a:lnTo>
                  <a:lnTo>
                    <a:pt x="238" y="52003"/>
                  </a:lnTo>
                  <a:lnTo>
                    <a:pt x="119" y="49633"/>
                  </a:lnTo>
                  <a:lnTo>
                    <a:pt x="1" y="47383"/>
                  </a:lnTo>
                  <a:lnTo>
                    <a:pt x="119" y="45014"/>
                  </a:lnTo>
                  <a:lnTo>
                    <a:pt x="238" y="42526"/>
                  </a:lnTo>
                  <a:lnTo>
                    <a:pt x="475" y="401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242875" y="1434525"/>
              <a:ext cx="438300" cy="891425"/>
            </a:xfrm>
            <a:custGeom>
              <a:avLst/>
              <a:gdLst/>
              <a:ahLst/>
              <a:cxnLst/>
              <a:rect l="l" t="t" r="r" b="b"/>
              <a:pathLst>
                <a:path w="17532" h="35657" extrusionOk="0">
                  <a:moveTo>
                    <a:pt x="17532" y="1"/>
                  </a:moveTo>
                  <a:lnTo>
                    <a:pt x="17295" y="2843"/>
                  </a:lnTo>
                  <a:lnTo>
                    <a:pt x="16939" y="5805"/>
                  </a:lnTo>
                  <a:lnTo>
                    <a:pt x="16584" y="8056"/>
                  </a:lnTo>
                  <a:lnTo>
                    <a:pt x="16110" y="10306"/>
                  </a:lnTo>
                  <a:lnTo>
                    <a:pt x="15518" y="12438"/>
                  </a:lnTo>
                  <a:lnTo>
                    <a:pt x="14807" y="14571"/>
                  </a:lnTo>
                  <a:lnTo>
                    <a:pt x="14096" y="16703"/>
                  </a:lnTo>
                  <a:lnTo>
                    <a:pt x="13149" y="18717"/>
                  </a:lnTo>
                  <a:lnTo>
                    <a:pt x="12201" y="20612"/>
                  </a:lnTo>
                  <a:lnTo>
                    <a:pt x="11135" y="22626"/>
                  </a:lnTo>
                  <a:lnTo>
                    <a:pt x="10069" y="24403"/>
                  </a:lnTo>
                  <a:lnTo>
                    <a:pt x="8766" y="26179"/>
                  </a:lnTo>
                  <a:lnTo>
                    <a:pt x="7463" y="27956"/>
                  </a:lnTo>
                  <a:lnTo>
                    <a:pt x="6160" y="29615"/>
                  </a:lnTo>
                  <a:lnTo>
                    <a:pt x="4738" y="31273"/>
                  </a:lnTo>
                  <a:lnTo>
                    <a:pt x="3554" y="32458"/>
                  </a:lnTo>
                  <a:lnTo>
                    <a:pt x="5331" y="30799"/>
                  </a:lnTo>
                  <a:lnTo>
                    <a:pt x="6871" y="29022"/>
                  </a:lnTo>
                  <a:lnTo>
                    <a:pt x="8411" y="27127"/>
                  </a:lnTo>
                  <a:lnTo>
                    <a:pt x="9832" y="25232"/>
                  </a:lnTo>
                  <a:lnTo>
                    <a:pt x="11017" y="23218"/>
                  </a:lnTo>
                  <a:lnTo>
                    <a:pt x="12201" y="21086"/>
                  </a:lnTo>
                  <a:lnTo>
                    <a:pt x="13386" y="18954"/>
                  </a:lnTo>
                  <a:lnTo>
                    <a:pt x="14333" y="16703"/>
                  </a:lnTo>
                  <a:lnTo>
                    <a:pt x="15163" y="14334"/>
                  </a:lnTo>
                  <a:lnTo>
                    <a:pt x="15873" y="12083"/>
                  </a:lnTo>
                  <a:lnTo>
                    <a:pt x="16466" y="9596"/>
                  </a:lnTo>
                  <a:lnTo>
                    <a:pt x="16939" y="7108"/>
                  </a:lnTo>
                  <a:lnTo>
                    <a:pt x="17295" y="4620"/>
                  </a:lnTo>
                  <a:lnTo>
                    <a:pt x="17413" y="2133"/>
                  </a:lnTo>
                  <a:lnTo>
                    <a:pt x="17532" y="1"/>
                  </a:lnTo>
                  <a:close/>
                  <a:moveTo>
                    <a:pt x="3554" y="32458"/>
                  </a:moveTo>
                  <a:lnTo>
                    <a:pt x="3554" y="32458"/>
                  </a:lnTo>
                  <a:lnTo>
                    <a:pt x="1777" y="34116"/>
                  </a:lnTo>
                  <a:lnTo>
                    <a:pt x="0" y="35656"/>
                  </a:lnTo>
                  <a:lnTo>
                    <a:pt x="1658" y="34235"/>
                  </a:lnTo>
                  <a:lnTo>
                    <a:pt x="3198" y="32813"/>
                  </a:lnTo>
                  <a:lnTo>
                    <a:pt x="3554" y="3245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242875" y="1434525"/>
              <a:ext cx="438300" cy="891425"/>
            </a:xfrm>
            <a:custGeom>
              <a:avLst/>
              <a:gdLst/>
              <a:ahLst/>
              <a:cxnLst/>
              <a:rect l="l" t="t" r="r" b="b"/>
              <a:pathLst>
                <a:path w="17532" h="35657" fill="none" extrusionOk="0">
                  <a:moveTo>
                    <a:pt x="17532" y="1"/>
                  </a:moveTo>
                  <a:lnTo>
                    <a:pt x="17532" y="1"/>
                  </a:lnTo>
                  <a:lnTo>
                    <a:pt x="17295" y="2843"/>
                  </a:lnTo>
                  <a:lnTo>
                    <a:pt x="16939" y="5805"/>
                  </a:lnTo>
                  <a:lnTo>
                    <a:pt x="16939" y="5805"/>
                  </a:lnTo>
                  <a:lnTo>
                    <a:pt x="16584" y="8056"/>
                  </a:lnTo>
                  <a:lnTo>
                    <a:pt x="16110" y="10306"/>
                  </a:lnTo>
                  <a:lnTo>
                    <a:pt x="15518" y="12438"/>
                  </a:lnTo>
                  <a:lnTo>
                    <a:pt x="14807" y="14571"/>
                  </a:lnTo>
                  <a:lnTo>
                    <a:pt x="14096" y="16703"/>
                  </a:lnTo>
                  <a:lnTo>
                    <a:pt x="13149" y="18717"/>
                  </a:lnTo>
                  <a:lnTo>
                    <a:pt x="12201" y="20612"/>
                  </a:lnTo>
                  <a:lnTo>
                    <a:pt x="11135" y="22626"/>
                  </a:lnTo>
                  <a:lnTo>
                    <a:pt x="10069" y="24403"/>
                  </a:lnTo>
                  <a:lnTo>
                    <a:pt x="8766" y="26179"/>
                  </a:lnTo>
                  <a:lnTo>
                    <a:pt x="7463" y="27956"/>
                  </a:lnTo>
                  <a:lnTo>
                    <a:pt x="6160" y="29615"/>
                  </a:lnTo>
                  <a:lnTo>
                    <a:pt x="4738" y="31273"/>
                  </a:lnTo>
                  <a:lnTo>
                    <a:pt x="3198" y="32813"/>
                  </a:lnTo>
                  <a:lnTo>
                    <a:pt x="1658" y="34235"/>
                  </a:lnTo>
                  <a:lnTo>
                    <a:pt x="0" y="35656"/>
                  </a:lnTo>
                  <a:lnTo>
                    <a:pt x="0" y="35656"/>
                  </a:lnTo>
                  <a:lnTo>
                    <a:pt x="1777" y="34116"/>
                  </a:lnTo>
                  <a:lnTo>
                    <a:pt x="3554" y="32458"/>
                  </a:lnTo>
                  <a:lnTo>
                    <a:pt x="5331" y="30799"/>
                  </a:lnTo>
                  <a:lnTo>
                    <a:pt x="6871" y="29022"/>
                  </a:lnTo>
                  <a:lnTo>
                    <a:pt x="8411" y="27127"/>
                  </a:lnTo>
                  <a:lnTo>
                    <a:pt x="9832" y="25232"/>
                  </a:lnTo>
                  <a:lnTo>
                    <a:pt x="11017" y="23218"/>
                  </a:lnTo>
                  <a:lnTo>
                    <a:pt x="12201" y="21086"/>
                  </a:lnTo>
                  <a:lnTo>
                    <a:pt x="13386" y="18954"/>
                  </a:lnTo>
                  <a:lnTo>
                    <a:pt x="14333" y="16703"/>
                  </a:lnTo>
                  <a:lnTo>
                    <a:pt x="15163" y="14334"/>
                  </a:lnTo>
                  <a:lnTo>
                    <a:pt x="15873" y="12083"/>
                  </a:lnTo>
                  <a:lnTo>
                    <a:pt x="16466" y="9596"/>
                  </a:lnTo>
                  <a:lnTo>
                    <a:pt x="16939" y="7108"/>
                  </a:lnTo>
                  <a:lnTo>
                    <a:pt x="17295" y="4620"/>
                  </a:lnTo>
                  <a:lnTo>
                    <a:pt x="17413" y="2133"/>
                  </a:lnTo>
                  <a:lnTo>
                    <a:pt x="17413" y="2133"/>
                  </a:lnTo>
                  <a:lnTo>
                    <a:pt x="175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1442325" y="318075"/>
              <a:ext cx="2238850" cy="2238850"/>
            </a:xfrm>
            <a:custGeom>
              <a:avLst/>
              <a:gdLst/>
              <a:ahLst/>
              <a:cxnLst/>
              <a:rect l="l" t="t" r="r" b="b"/>
              <a:pathLst>
                <a:path w="89554" h="89554" extrusionOk="0">
                  <a:moveTo>
                    <a:pt x="42408" y="0"/>
                  </a:moveTo>
                  <a:lnTo>
                    <a:pt x="40276" y="237"/>
                  </a:lnTo>
                  <a:lnTo>
                    <a:pt x="38144" y="474"/>
                  </a:lnTo>
                  <a:lnTo>
                    <a:pt x="36011" y="830"/>
                  </a:lnTo>
                  <a:lnTo>
                    <a:pt x="33879" y="1303"/>
                  </a:lnTo>
                  <a:lnTo>
                    <a:pt x="31865" y="1896"/>
                  </a:lnTo>
                  <a:lnTo>
                    <a:pt x="29733" y="2488"/>
                  </a:lnTo>
                  <a:lnTo>
                    <a:pt x="27838" y="3317"/>
                  </a:lnTo>
                  <a:lnTo>
                    <a:pt x="25824" y="4146"/>
                  </a:lnTo>
                  <a:lnTo>
                    <a:pt x="23929" y="5094"/>
                  </a:lnTo>
                  <a:lnTo>
                    <a:pt x="22152" y="6042"/>
                  </a:lnTo>
                  <a:lnTo>
                    <a:pt x="20375" y="7226"/>
                  </a:lnTo>
                  <a:lnTo>
                    <a:pt x="18598" y="8411"/>
                  </a:lnTo>
                  <a:lnTo>
                    <a:pt x="16940" y="9595"/>
                  </a:lnTo>
                  <a:lnTo>
                    <a:pt x="15400" y="10898"/>
                  </a:lnTo>
                  <a:lnTo>
                    <a:pt x="13860" y="12320"/>
                  </a:lnTo>
                  <a:lnTo>
                    <a:pt x="12320" y="13860"/>
                  </a:lnTo>
                  <a:lnTo>
                    <a:pt x="10899" y="15400"/>
                  </a:lnTo>
                  <a:lnTo>
                    <a:pt x="9596" y="16940"/>
                  </a:lnTo>
                  <a:lnTo>
                    <a:pt x="8293" y="18598"/>
                  </a:lnTo>
                  <a:lnTo>
                    <a:pt x="7108" y="20375"/>
                  </a:lnTo>
                  <a:lnTo>
                    <a:pt x="6042" y="22152"/>
                  </a:lnTo>
                  <a:lnTo>
                    <a:pt x="4976" y="24047"/>
                  </a:lnTo>
                  <a:lnTo>
                    <a:pt x="4028" y="25942"/>
                  </a:lnTo>
                  <a:lnTo>
                    <a:pt x="3199" y="27838"/>
                  </a:lnTo>
                  <a:lnTo>
                    <a:pt x="2488" y="29851"/>
                  </a:lnTo>
                  <a:lnTo>
                    <a:pt x="1777" y="31865"/>
                  </a:lnTo>
                  <a:lnTo>
                    <a:pt x="1185" y="33997"/>
                  </a:lnTo>
                  <a:lnTo>
                    <a:pt x="830" y="36130"/>
                  </a:lnTo>
                  <a:lnTo>
                    <a:pt x="356" y="38262"/>
                  </a:lnTo>
                  <a:lnTo>
                    <a:pt x="119" y="40513"/>
                  </a:lnTo>
                  <a:lnTo>
                    <a:pt x="1" y="42763"/>
                  </a:lnTo>
                  <a:lnTo>
                    <a:pt x="1" y="45014"/>
                  </a:lnTo>
                  <a:lnTo>
                    <a:pt x="1" y="47383"/>
                  </a:lnTo>
                  <a:lnTo>
                    <a:pt x="237" y="49634"/>
                  </a:lnTo>
                  <a:lnTo>
                    <a:pt x="474" y="51766"/>
                  </a:lnTo>
                  <a:lnTo>
                    <a:pt x="948" y="54017"/>
                  </a:lnTo>
                  <a:lnTo>
                    <a:pt x="1422" y="56149"/>
                  </a:lnTo>
                  <a:lnTo>
                    <a:pt x="2014" y="58281"/>
                  </a:lnTo>
                  <a:lnTo>
                    <a:pt x="2725" y="60295"/>
                  </a:lnTo>
                  <a:lnTo>
                    <a:pt x="3554" y="62309"/>
                  </a:lnTo>
                  <a:lnTo>
                    <a:pt x="4383" y="64322"/>
                  </a:lnTo>
                  <a:lnTo>
                    <a:pt x="5450" y="66218"/>
                  </a:lnTo>
                  <a:lnTo>
                    <a:pt x="6516" y="68113"/>
                  </a:lnTo>
                  <a:lnTo>
                    <a:pt x="7700" y="69890"/>
                  </a:lnTo>
                  <a:lnTo>
                    <a:pt x="8885" y="71667"/>
                  </a:lnTo>
                  <a:lnTo>
                    <a:pt x="10306" y="73325"/>
                  </a:lnTo>
                  <a:lnTo>
                    <a:pt x="11728" y="74983"/>
                  </a:lnTo>
                  <a:lnTo>
                    <a:pt x="13149" y="76523"/>
                  </a:lnTo>
                  <a:lnTo>
                    <a:pt x="14689" y="77945"/>
                  </a:lnTo>
                  <a:lnTo>
                    <a:pt x="16348" y="79366"/>
                  </a:lnTo>
                  <a:lnTo>
                    <a:pt x="18006" y="80669"/>
                  </a:lnTo>
                  <a:lnTo>
                    <a:pt x="19783" y="81972"/>
                  </a:lnTo>
                  <a:lnTo>
                    <a:pt x="21678" y="83157"/>
                  </a:lnTo>
                  <a:lnTo>
                    <a:pt x="23573" y="84223"/>
                  </a:lnTo>
                  <a:lnTo>
                    <a:pt x="25469" y="85171"/>
                  </a:lnTo>
                  <a:lnTo>
                    <a:pt x="27482" y="86118"/>
                  </a:lnTo>
                  <a:lnTo>
                    <a:pt x="29496" y="86829"/>
                  </a:lnTo>
                  <a:lnTo>
                    <a:pt x="31628" y="87540"/>
                  </a:lnTo>
                  <a:lnTo>
                    <a:pt x="33761" y="88132"/>
                  </a:lnTo>
                  <a:lnTo>
                    <a:pt x="35893" y="88606"/>
                  </a:lnTo>
                  <a:lnTo>
                    <a:pt x="38144" y="89080"/>
                  </a:lnTo>
                  <a:lnTo>
                    <a:pt x="40394" y="89317"/>
                  </a:lnTo>
                  <a:lnTo>
                    <a:pt x="42763" y="89435"/>
                  </a:lnTo>
                  <a:lnTo>
                    <a:pt x="44777" y="89554"/>
                  </a:lnTo>
                  <a:lnTo>
                    <a:pt x="46672" y="89435"/>
                  </a:lnTo>
                  <a:lnTo>
                    <a:pt x="48568" y="89317"/>
                  </a:lnTo>
                  <a:lnTo>
                    <a:pt x="50463" y="89198"/>
                  </a:lnTo>
                  <a:lnTo>
                    <a:pt x="52240" y="88843"/>
                  </a:lnTo>
                  <a:lnTo>
                    <a:pt x="54017" y="88606"/>
                  </a:lnTo>
                  <a:lnTo>
                    <a:pt x="55912" y="88132"/>
                  </a:lnTo>
                  <a:lnTo>
                    <a:pt x="57570" y="87658"/>
                  </a:lnTo>
                  <a:lnTo>
                    <a:pt x="59347" y="87066"/>
                  </a:lnTo>
                  <a:lnTo>
                    <a:pt x="61006" y="86474"/>
                  </a:lnTo>
                  <a:lnTo>
                    <a:pt x="62782" y="85763"/>
                  </a:lnTo>
                  <a:lnTo>
                    <a:pt x="64322" y="84934"/>
                  </a:lnTo>
                  <a:lnTo>
                    <a:pt x="65981" y="84223"/>
                  </a:lnTo>
                  <a:lnTo>
                    <a:pt x="67521" y="83275"/>
                  </a:lnTo>
                  <a:lnTo>
                    <a:pt x="69061" y="82328"/>
                  </a:lnTo>
                  <a:lnTo>
                    <a:pt x="70601" y="81380"/>
                  </a:lnTo>
                  <a:lnTo>
                    <a:pt x="72022" y="80314"/>
                  </a:lnTo>
                  <a:lnTo>
                    <a:pt x="73680" y="78893"/>
                  </a:lnTo>
                  <a:lnTo>
                    <a:pt x="75220" y="77471"/>
                  </a:lnTo>
                  <a:lnTo>
                    <a:pt x="76760" y="75931"/>
                  </a:lnTo>
                  <a:lnTo>
                    <a:pt x="78182" y="74273"/>
                  </a:lnTo>
                  <a:lnTo>
                    <a:pt x="79485" y="72614"/>
                  </a:lnTo>
                  <a:lnTo>
                    <a:pt x="80788" y="70837"/>
                  </a:lnTo>
                  <a:lnTo>
                    <a:pt x="82091" y="69061"/>
                  </a:lnTo>
                  <a:lnTo>
                    <a:pt x="83157" y="67284"/>
                  </a:lnTo>
                  <a:lnTo>
                    <a:pt x="84223" y="65270"/>
                  </a:lnTo>
                  <a:lnTo>
                    <a:pt x="85171" y="63375"/>
                  </a:lnTo>
                  <a:lnTo>
                    <a:pt x="86118" y="61361"/>
                  </a:lnTo>
                  <a:lnTo>
                    <a:pt x="86829" y="59229"/>
                  </a:lnTo>
                  <a:lnTo>
                    <a:pt x="87540" y="57096"/>
                  </a:lnTo>
                  <a:lnTo>
                    <a:pt x="88132" y="54964"/>
                  </a:lnTo>
                  <a:lnTo>
                    <a:pt x="88606" y="52714"/>
                  </a:lnTo>
                  <a:lnTo>
                    <a:pt x="88961" y="50463"/>
                  </a:lnTo>
                  <a:lnTo>
                    <a:pt x="89317" y="47501"/>
                  </a:lnTo>
                  <a:lnTo>
                    <a:pt x="89554" y="44659"/>
                  </a:lnTo>
                  <a:lnTo>
                    <a:pt x="89435" y="42408"/>
                  </a:lnTo>
                  <a:lnTo>
                    <a:pt x="89317" y="40157"/>
                  </a:lnTo>
                  <a:lnTo>
                    <a:pt x="88961" y="38025"/>
                  </a:lnTo>
                  <a:lnTo>
                    <a:pt x="88606" y="35893"/>
                  </a:lnTo>
                  <a:lnTo>
                    <a:pt x="88132" y="33761"/>
                  </a:lnTo>
                  <a:lnTo>
                    <a:pt x="87540" y="31747"/>
                  </a:lnTo>
                  <a:lnTo>
                    <a:pt x="86948" y="29733"/>
                  </a:lnTo>
                  <a:lnTo>
                    <a:pt x="86118" y="27719"/>
                  </a:lnTo>
                  <a:lnTo>
                    <a:pt x="85289" y="25824"/>
                  </a:lnTo>
                  <a:lnTo>
                    <a:pt x="84342" y="23929"/>
                  </a:lnTo>
                  <a:lnTo>
                    <a:pt x="83394" y="22152"/>
                  </a:lnTo>
                  <a:lnTo>
                    <a:pt x="82209" y="20375"/>
                  </a:lnTo>
                  <a:lnTo>
                    <a:pt x="81025" y="18598"/>
                  </a:lnTo>
                  <a:lnTo>
                    <a:pt x="79840" y="16940"/>
                  </a:lnTo>
                  <a:lnTo>
                    <a:pt x="78537" y="15400"/>
                  </a:lnTo>
                  <a:lnTo>
                    <a:pt x="77116" y="13860"/>
                  </a:lnTo>
                  <a:lnTo>
                    <a:pt x="75576" y="12320"/>
                  </a:lnTo>
                  <a:lnTo>
                    <a:pt x="74036" y="10898"/>
                  </a:lnTo>
                  <a:lnTo>
                    <a:pt x="72496" y="9595"/>
                  </a:lnTo>
                  <a:lnTo>
                    <a:pt x="70838" y="8292"/>
                  </a:lnTo>
                  <a:lnTo>
                    <a:pt x="69061" y="7108"/>
                  </a:lnTo>
                  <a:lnTo>
                    <a:pt x="67284" y="6042"/>
                  </a:lnTo>
                  <a:lnTo>
                    <a:pt x="65389" y="4976"/>
                  </a:lnTo>
                  <a:lnTo>
                    <a:pt x="63493" y="4146"/>
                  </a:lnTo>
                  <a:lnTo>
                    <a:pt x="61598" y="3199"/>
                  </a:lnTo>
                  <a:lnTo>
                    <a:pt x="59584" y="2488"/>
                  </a:lnTo>
                  <a:lnTo>
                    <a:pt x="57570" y="1777"/>
                  </a:lnTo>
                  <a:lnTo>
                    <a:pt x="55438" y="1303"/>
                  </a:lnTo>
                  <a:lnTo>
                    <a:pt x="53306" y="830"/>
                  </a:lnTo>
                  <a:lnTo>
                    <a:pt x="51174" y="474"/>
                  </a:lnTo>
                  <a:lnTo>
                    <a:pt x="48923" y="119"/>
                  </a:lnTo>
                  <a:lnTo>
                    <a:pt x="46672" y="0"/>
                  </a:lnTo>
                  <a:close/>
                </a:path>
              </a:pathLst>
            </a:custGeom>
            <a:solidFill>
              <a:srgbClr val="CF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1442325" y="318075"/>
              <a:ext cx="2238850" cy="2238850"/>
            </a:xfrm>
            <a:custGeom>
              <a:avLst/>
              <a:gdLst/>
              <a:ahLst/>
              <a:cxnLst/>
              <a:rect l="l" t="t" r="r" b="b"/>
              <a:pathLst>
                <a:path w="89554" h="89554" fill="none" extrusionOk="0">
                  <a:moveTo>
                    <a:pt x="44659" y="0"/>
                  </a:moveTo>
                  <a:lnTo>
                    <a:pt x="44659" y="0"/>
                  </a:lnTo>
                  <a:lnTo>
                    <a:pt x="42408" y="0"/>
                  </a:lnTo>
                  <a:lnTo>
                    <a:pt x="40276" y="237"/>
                  </a:lnTo>
                  <a:lnTo>
                    <a:pt x="38144" y="474"/>
                  </a:lnTo>
                  <a:lnTo>
                    <a:pt x="36011" y="830"/>
                  </a:lnTo>
                  <a:lnTo>
                    <a:pt x="33879" y="1303"/>
                  </a:lnTo>
                  <a:lnTo>
                    <a:pt x="31865" y="1896"/>
                  </a:lnTo>
                  <a:lnTo>
                    <a:pt x="29733" y="2488"/>
                  </a:lnTo>
                  <a:lnTo>
                    <a:pt x="27838" y="3317"/>
                  </a:lnTo>
                  <a:lnTo>
                    <a:pt x="25824" y="4146"/>
                  </a:lnTo>
                  <a:lnTo>
                    <a:pt x="23929" y="5094"/>
                  </a:lnTo>
                  <a:lnTo>
                    <a:pt x="22152" y="6042"/>
                  </a:lnTo>
                  <a:lnTo>
                    <a:pt x="20375" y="7226"/>
                  </a:lnTo>
                  <a:lnTo>
                    <a:pt x="18598" y="8411"/>
                  </a:lnTo>
                  <a:lnTo>
                    <a:pt x="16940" y="9595"/>
                  </a:lnTo>
                  <a:lnTo>
                    <a:pt x="15400" y="10898"/>
                  </a:lnTo>
                  <a:lnTo>
                    <a:pt x="13860" y="12320"/>
                  </a:lnTo>
                  <a:lnTo>
                    <a:pt x="12320" y="13860"/>
                  </a:lnTo>
                  <a:lnTo>
                    <a:pt x="10899" y="15400"/>
                  </a:lnTo>
                  <a:lnTo>
                    <a:pt x="9596" y="16940"/>
                  </a:lnTo>
                  <a:lnTo>
                    <a:pt x="8293" y="18598"/>
                  </a:lnTo>
                  <a:lnTo>
                    <a:pt x="7108" y="20375"/>
                  </a:lnTo>
                  <a:lnTo>
                    <a:pt x="6042" y="22152"/>
                  </a:lnTo>
                  <a:lnTo>
                    <a:pt x="4976" y="24047"/>
                  </a:lnTo>
                  <a:lnTo>
                    <a:pt x="4028" y="25942"/>
                  </a:lnTo>
                  <a:lnTo>
                    <a:pt x="3199" y="27838"/>
                  </a:lnTo>
                  <a:lnTo>
                    <a:pt x="2488" y="29851"/>
                  </a:lnTo>
                  <a:lnTo>
                    <a:pt x="1777" y="31865"/>
                  </a:lnTo>
                  <a:lnTo>
                    <a:pt x="1185" y="33997"/>
                  </a:lnTo>
                  <a:lnTo>
                    <a:pt x="830" y="36130"/>
                  </a:lnTo>
                  <a:lnTo>
                    <a:pt x="356" y="38262"/>
                  </a:lnTo>
                  <a:lnTo>
                    <a:pt x="119" y="40513"/>
                  </a:lnTo>
                  <a:lnTo>
                    <a:pt x="1" y="42763"/>
                  </a:lnTo>
                  <a:lnTo>
                    <a:pt x="1" y="42763"/>
                  </a:lnTo>
                  <a:lnTo>
                    <a:pt x="1" y="45014"/>
                  </a:lnTo>
                  <a:lnTo>
                    <a:pt x="1" y="47383"/>
                  </a:lnTo>
                  <a:lnTo>
                    <a:pt x="237" y="49634"/>
                  </a:lnTo>
                  <a:lnTo>
                    <a:pt x="474" y="51766"/>
                  </a:lnTo>
                  <a:lnTo>
                    <a:pt x="948" y="54017"/>
                  </a:lnTo>
                  <a:lnTo>
                    <a:pt x="1422" y="56149"/>
                  </a:lnTo>
                  <a:lnTo>
                    <a:pt x="2014" y="58281"/>
                  </a:lnTo>
                  <a:lnTo>
                    <a:pt x="2725" y="60295"/>
                  </a:lnTo>
                  <a:lnTo>
                    <a:pt x="3554" y="62309"/>
                  </a:lnTo>
                  <a:lnTo>
                    <a:pt x="4383" y="64322"/>
                  </a:lnTo>
                  <a:lnTo>
                    <a:pt x="5450" y="66218"/>
                  </a:lnTo>
                  <a:lnTo>
                    <a:pt x="6516" y="68113"/>
                  </a:lnTo>
                  <a:lnTo>
                    <a:pt x="7700" y="69890"/>
                  </a:lnTo>
                  <a:lnTo>
                    <a:pt x="8885" y="71667"/>
                  </a:lnTo>
                  <a:lnTo>
                    <a:pt x="10306" y="73325"/>
                  </a:lnTo>
                  <a:lnTo>
                    <a:pt x="11728" y="74983"/>
                  </a:lnTo>
                  <a:lnTo>
                    <a:pt x="13149" y="76523"/>
                  </a:lnTo>
                  <a:lnTo>
                    <a:pt x="14689" y="77945"/>
                  </a:lnTo>
                  <a:lnTo>
                    <a:pt x="16348" y="79366"/>
                  </a:lnTo>
                  <a:lnTo>
                    <a:pt x="18006" y="80669"/>
                  </a:lnTo>
                  <a:lnTo>
                    <a:pt x="19783" y="81972"/>
                  </a:lnTo>
                  <a:lnTo>
                    <a:pt x="21678" y="83157"/>
                  </a:lnTo>
                  <a:lnTo>
                    <a:pt x="23573" y="84223"/>
                  </a:lnTo>
                  <a:lnTo>
                    <a:pt x="25469" y="85171"/>
                  </a:lnTo>
                  <a:lnTo>
                    <a:pt x="27482" y="86118"/>
                  </a:lnTo>
                  <a:lnTo>
                    <a:pt x="29496" y="86829"/>
                  </a:lnTo>
                  <a:lnTo>
                    <a:pt x="31628" y="87540"/>
                  </a:lnTo>
                  <a:lnTo>
                    <a:pt x="33761" y="88132"/>
                  </a:lnTo>
                  <a:lnTo>
                    <a:pt x="35893" y="88606"/>
                  </a:lnTo>
                  <a:lnTo>
                    <a:pt x="38144" y="89080"/>
                  </a:lnTo>
                  <a:lnTo>
                    <a:pt x="40394" y="89317"/>
                  </a:lnTo>
                  <a:lnTo>
                    <a:pt x="42763" y="89435"/>
                  </a:lnTo>
                  <a:lnTo>
                    <a:pt x="42763" y="89435"/>
                  </a:lnTo>
                  <a:lnTo>
                    <a:pt x="44777" y="89554"/>
                  </a:lnTo>
                  <a:lnTo>
                    <a:pt x="44777" y="89554"/>
                  </a:lnTo>
                  <a:lnTo>
                    <a:pt x="46672" y="89435"/>
                  </a:lnTo>
                  <a:lnTo>
                    <a:pt x="48568" y="89317"/>
                  </a:lnTo>
                  <a:lnTo>
                    <a:pt x="50463" y="89198"/>
                  </a:lnTo>
                  <a:lnTo>
                    <a:pt x="52240" y="88843"/>
                  </a:lnTo>
                  <a:lnTo>
                    <a:pt x="54017" y="88606"/>
                  </a:lnTo>
                  <a:lnTo>
                    <a:pt x="55912" y="88132"/>
                  </a:lnTo>
                  <a:lnTo>
                    <a:pt x="57570" y="87658"/>
                  </a:lnTo>
                  <a:lnTo>
                    <a:pt x="59347" y="87066"/>
                  </a:lnTo>
                  <a:lnTo>
                    <a:pt x="61006" y="86474"/>
                  </a:lnTo>
                  <a:lnTo>
                    <a:pt x="62782" y="85763"/>
                  </a:lnTo>
                  <a:lnTo>
                    <a:pt x="64322" y="84934"/>
                  </a:lnTo>
                  <a:lnTo>
                    <a:pt x="65981" y="84223"/>
                  </a:lnTo>
                  <a:lnTo>
                    <a:pt x="67521" y="83275"/>
                  </a:lnTo>
                  <a:lnTo>
                    <a:pt x="69061" y="82328"/>
                  </a:lnTo>
                  <a:lnTo>
                    <a:pt x="70601" y="81380"/>
                  </a:lnTo>
                  <a:lnTo>
                    <a:pt x="72022" y="80314"/>
                  </a:lnTo>
                  <a:lnTo>
                    <a:pt x="72022" y="80314"/>
                  </a:lnTo>
                  <a:lnTo>
                    <a:pt x="73680" y="78893"/>
                  </a:lnTo>
                  <a:lnTo>
                    <a:pt x="75220" y="77471"/>
                  </a:lnTo>
                  <a:lnTo>
                    <a:pt x="76760" y="75931"/>
                  </a:lnTo>
                  <a:lnTo>
                    <a:pt x="78182" y="74273"/>
                  </a:lnTo>
                  <a:lnTo>
                    <a:pt x="79485" y="72614"/>
                  </a:lnTo>
                  <a:lnTo>
                    <a:pt x="80788" y="70837"/>
                  </a:lnTo>
                  <a:lnTo>
                    <a:pt x="82091" y="69061"/>
                  </a:lnTo>
                  <a:lnTo>
                    <a:pt x="83157" y="67284"/>
                  </a:lnTo>
                  <a:lnTo>
                    <a:pt x="84223" y="65270"/>
                  </a:lnTo>
                  <a:lnTo>
                    <a:pt x="85171" y="63375"/>
                  </a:lnTo>
                  <a:lnTo>
                    <a:pt x="86118" y="61361"/>
                  </a:lnTo>
                  <a:lnTo>
                    <a:pt x="86829" y="59229"/>
                  </a:lnTo>
                  <a:lnTo>
                    <a:pt x="87540" y="57096"/>
                  </a:lnTo>
                  <a:lnTo>
                    <a:pt x="88132" y="54964"/>
                  </a:lnTo>
                  <a:lnTo>
                    <a:pt x="88606" y="52714"/>
                  </a:lnTo>
                  <a:lnTo>
                    <a:pt x="88961" y="50463"/>
                  </a:lnTo>
                  <a:lnTo>
                    <a:pt x="88961" y="50463"/>
                  </a:lnTo>
                  <a:lnTo>
                    <a:pt x="89317" y="47501"/>
                  </a:lnTo>
                  <a:lnTo>
                    <a:pt x="89554" y="44659"/>
                  </a:lnTo>
                  <a:lnTo>
                    <a:pt x="89554" y="44659"/>
                  </a:lnTo>
                  <a:lnTo>
                    <a:pt x="89435" y="42408"/>
                  </a:lnTo>
                  <a:lnTo>
                    <a:pt x="89317" y="40157"/>
                  </a:lnTo>
                  <a:lnTo>
                    <a:pt x="88961" y="38025"/>
                  </a:lnTo>
                  <a:lnTo>
                    <a:pt x="88606" y="35893"/>
                  </a:lnTo>
                  <a:lnTo>
                    <a:pt x="88132" y="33761"/>
                  </a:lnTo>
                  <a:lnTo>
                    <a:pt x="87540" y="31747"/>
                  </a:lnTo>
                  <a:lnTo>
                    <a:pt x="86948" y="29733"/>
                  </a:lnTo>
                  <a:lnTo>
                    <a:pt x="86118" y="27719"/>
                  </a:lnTo>
                  <a:lnTo>
                    <a:pt x="85289" y="25824"/>
                  </a:lnTo>
                  <a:lnTo>
                    <a:pt x="84342" y="23929"/>
                  </a:lnTo>
                  <a:lnTo>
                    <a:pt x="83394" y="22152"/>
                  </a:lnTo>
                  <a:lnTo>
                    <a:pt x="82209" y="20375"/>
                  </a:lnTo>
                  <a:lnTo>
                    <a:pt x="81025" y="18598"/>
                  </a:lnTo>
                  <a:lnTo>
                    <a:pt x="79840" y="16940"/>
                  </a:lnTo>
                  <a:lnTo>
                    <a:pt x="78537" y="15400"/>
                  </a:lnTo>
                  <a:lnTo>
                    <a:pt x="77116" y="13860"/>
                  </a:lnTo>
                  <a:lnTo>
                    <a:pt x="75576" y="12320"/>
                  </a:lnTo>
                  <a:lnTo>
                    <a:pt x="74036" y="10898"/>
                  </a:lnTo>
                  <a:lnTo>
                    <a:pt x="72496" y="9595"/>
                  </a:lnTo>
                  <a:lnTo>
                    <a:pt x="70838" y="8292"/>
                  </a:lnTo>
                  <a:lnTo>
                    <a:pt x="69061" y="7108"/>
                  </a:lnTo>
                  <a:lnTo>
                    <a:pt x="67284" y="6042"/>
                  </a:lnTo>
                  <a:lnTo>
                    <a:pt x="65389" y="4976"/>
                  </a:lnTo>
                  <a:lnTo>
                    <a:pt x="63493" y="4146"/>
                  </a:lnTo>
                  <a:lnTo>
                    <a:pt x="61598" y="3199"/>
                  </a:lnTo>
                  <a:lnTo>
                    <a:pt x="59584" y="2488"/>
                  </a:lnTo>
                  <a:lnTo>
                    <a:pt x="57570" y="1777"/>
                  </a:lnTo>
                  <a:lnTo>
                    <a:pt x="55438" y="1303"/>
                  </a:lnTo>
                  <a:lnTo>
                    <a:pt x="53306" y="830"/>
                  </a:lnTo>
                  <a:lnTo>
                    <a:pt x="51174" y="474"/>
                  </a:lnTo>
                  <a:lnTo>
                    <a:pt x="48923" y="119"/>
                  </a:lnTo>
                  <a:lnTo>
                    <a:pt x="46672" y="0"/>
                  </a:lnTo>
                  <a:lnTo>
                    <a:pt x="46672" y="0"/>
                  </a:lnTo>
                  <a:lnTo>
                    <a:pt x="446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1510450" y="389150"/>
              <a:ext cx="2099650" cy="2096700"/>
            </a:xfrm>
            <a:custGeom>
              <a:avLst/>
              <a:gdLst/>
              <a:ahLst/>
              <a:cxnLst/>
              <a:rect l="l" t="t" r="r" b="b"/>
              <a:pathLst>
                <a:path w="83986" h="83868" extrusionOk="0">
                  <a:moveTo>
                    <a:pt x="40038" y="0"/>
                  </a:moveTo>
                  <a:lnTo>
                    <a:pt x="37906" y="119"/>
                  </a:lnTo>
                  <a:lnTo>
                    <a:pt x="35774" y="474"/>
                  </a:lnTo>
                  <a:lnTo>
                    <a:pt x="33760" y="829"/>
                  </a:lnTo>
                  <a:lnTo>
                    <a:pt x="31746" y="1185"/>
                  </a:lnTo>
                  <a:lnTo>
                    <a:pt x="29733" y="1777"/>
                  </a:lnTo>
                  <a:lnTo>
                    <a:pt x="27837" y="2369"/>
                  </a:lnTo>
                  <a:lnTo>
                    <a:pt x="25942" y="3199"/>
                  </a:lnTo>
                  <a:lnTo>
                    <a:pt x="24047" y="4028"/>
                  </a:lnTo>
                  <a:lnTo>
                    <a:pt x="22270" y="4857"/>
                  </a:lnTo>
                  <a:lnTo>
                    <a:pt x="20493" y="5923"/>
                  </a:lnTo>
                  <a:lnTo>
                    <a:pt x="18716" y="6989"/>
                  </a:lnTo>
                  <a:lnTo>
                    <a:pt x="17058" y="8174"/>
                  </a:lnTo>
                  <a:lnTo>
                    <a:pt x="15518" y="9358"/>
                  </a:lnTo>
                  <a:lnTo>
                    <a:pt x="13978" y="10661"/>
                  </a:lnTo>
                  <a:lnTo>
                    <a:pt x="12556" y="12083"/>
                  </a:lnTo>
                  <a:lnTo>
                    <a:pt x="11135" y="13504"/>
                  </a:lnTo>
                  <a:lnTo>
                    <a:pt x="9832" y="15044"/>
                  </a:lnTo>
                  <a:lnTo>
                    <a:pt x="8529" y="16584"/>
                  </a:lnTo>
                  <a:lnTo>
                    <a:pt x="7344" y="18243"/>
                  </a:lnTo>
                  <a:lnTo>
                    <a:pt x="6278" y="19901"/>
                  </a:lnTo>
                  <a:lnTo>
                    <a:pt x="5212" y="21678"/>
                  </a:lnTo>
                  <a:lnTo>
                    <a:pt x="4264" y="23455"/>
                  </a:lnTo>
                  <a:lnTo>
                    <a:pt x="3435" y="25350"/>
                  </a:lnTo>
                  <a:lnTo>
                    <a:pt x="2725" y="27245"/>
                  </a:lnTo>
                  <a:lnTo>
                    <a:pt x="2014" y="29259"/>
                  </a:lnTo>
                  <a:lnTo>
                    <a:pt x="1422" y="31273"/>
                  </a:lnTo>
                  <a:lnTo>
                    <a:pt x="948" y="33287"/>
                  </a:lnTo>
                  <a:lnTo>
                    <a:pt x="592" y="35300"/>
                  </a:lnTo>
                  <a:lnTo>
                    <a:pt x="237" y="37433"/>
                  </a:lnTo>
                  <a:lnTo>
                    <a:pt x="119" y="39683"/>
                  </a:lnTo>
                  <a:lnTo>
                    <a:pt x="0" y="41816"/>
                  </a:lnTo>
                  <a:lnTo>
                    <a:pt x="119" y="43948"/>
                  </a:lnTo>
                  <a:lnTo>
                    <a:pt x="237" y="46080"/>
                  </a:lnTo>
                  <a:lnTo>
                    <a:pt x="474" y="48094"/>
                  </a:lnTo>
                  <a:lnTo>
                    <a:pt x="829" y="50226"/>
                  </a:lnTo>
                  <a:lnTo>
                    <a:pt x="1303" y="52240"/>
                  </a:lnTo>
                  <a:lnTo>
                    <a:pt x="1895" y="54135"/>
                  </a:lnTo>
                  <a:lnTo>
                    <a:pt x="2488" y="56149"/>
                  </a:lnTo>
                  <a:lnTo>
                    <a:pt x="3198" y="58044"/>
                  </a:lnTo>
                  <a:lnTo>
                    <a:pt x="4028" y="59821"/>
                  </a:lnTo>
                  <a:lnTo>
                    <a:pt x="4975" y="61716"/>
                  </a:lnTo>
                  <a:lnTo>
                    <a:pt x="6041" y="63493"/>
                  </a:lnTo>
                  <a:lnTo>
                    <a:pt x="7107" y="65152"/>
                  </a:lnTo>
                  <a:lnTo>
                    <a:pt x="8174" y="66810"/>
                  </a:lnTo>
                  <a:lnTo>
                    <a:pt x="9477" y="68350"/>
                  </a:lnTo>
                  <a:lnTo>
                    <a:pt x="10780" y="69890"/>
                  </a:lnTo>
                  <a:lnTo>
                    <a:pt x="12201" y="71430"/>
                  </a:lnTo>
                  <a:lnTo>
                    <a:pt x="13623" y="72733"/>
                  </a:lnTo>
                  <a:lnTo>
                    <a:pt x="15162" y="74154"/>
                  </a:lnTo>
                  <a:lnTo>
                    <a:pt x="16702" y="75339"/>
                  </a:lnTo>
                  <a:lnTo>
                    <a:pt x="18361" y="76523"/>
                  </a:lnTo>
                  <a:lnTo>
                    <a:pt x="20019" y="77708"/>
                  </a:lnTo>
                  <a:lnTo>
                    <a:pt x="21796" y="78656"/>
                  </a:lnTo>
                  <a:lnTo>
                    <a:pt x="23573" y="79603"/>
                  </a:lnTo>
                  <a:lnTo>
                    <a:pt x="25468" y="80432"/>
                  </a:lnTo>
                  <a:lnTo>
                    <a:pt x="27364" y="81262"/>
                  </a:lnTo>
                  <a:lnTo>
                    <a:pt x="29377" y="81854"/>
                  </a:lnTo>
                  <a:lnTo>
                    <a:pt x="31273" y="82446"/>
                  </a:lnTo>
                  <a:lnTo>
                    <a:pt x="33405" y="82920"/>
                  </a:lnTo>
                  <a:lnTo>
                    <a:pt x="35419" y="83394"/>
                  </a:lnTo>
                  <a:lnTo>
                    <a:pt x="37551" y="83631"/>
                  </a:lnTo>
                  <a:lnTo>
                    <a:pt x="39683" y="83749"/>
                  </a:lnTo>
                  <a:lnTo>
                    <a:pt x="41815" y="83868"/>
                  </a:lnTo>
                  <a:lnTo>
                    <a:pt x="44066" y="83868"/>
                  </a:lnTo>
                  <a:lnTo>
                    <a:pt x="46080" y="83631"/>
                  </a:lnTo>
                  <a:lnTo>
                    <a:pt x="48212" y="83394"/>
                  </a:lnTo>
                  <a:lnTo>
                    <a:pt x="50226" y="83038"/>
                  </a:lnTo>
                  <a:lnTo>
                    <a:pt x="52239" y="82565"/>
                  </a:lnTo>
                  <a:lnTo>
                    <a:pt x="54253" y="82091"/>
                  </a:lnTo>
                  <a:lnTo>
                    <a:pt x="56148" y="81380"/>
                  </a:lnTo>
                  <a:lnTo>
                    <a:pt x="58044" y="80669"/>
                  </a:lnTo>
                  <a:lnTo>
                    <a:pt x="59939" y="79840"/>
                  </a:lnTo>
                  <a:lnTo>
                    <a:pt x="61716" y="78892"/>
                  </a:lnTo>
                  <a:lnTo>
                    <a:pt x="63493" y="77945"/>
                  </a:lnTo>
                  <a:lnTo>
                    <a:pt x="65270" y="76879"/>
                  </a:lnTo>
                  <a:lnTo>
                    <a:pt x="66928" y="75694"/>
                  </a:lnTo>
                  <a:lnTo>
                    <a:pt x="68468" y="74510"/>
                  </a:lnTo>
                  <a:lnTo>
                    <a:pt x="70008" y="73088"/>
                  </a:lnTo>
                  <a:lnTo>
                    <a:pt x="71429" y="71785"/>
                  </a:lnTo>
                  <a:lnTo>
                    <a:pt x="72851" y="70364"/>
                  </a:lnTo>
                  <a:lnTo>
                    <a:pt x="74154" y="68824"/>
                  </a:lnTo>
                  <a:lnTo>
                    <a:pt x="75457" y="67165"/>
                  </a:lnTo>
                  <a:lnTo>
                    <a:pt x="76641" y="65625"/>
                  </a:lnTo>
                  <a:lnTo>
                    <a:pt x="77708" y="63848"/>
                  </a:lnTo>
                  <a:lnTo>
                    <a:pt x="78774" y="62072"/>
                  </a:lnTo>
                  <a:lnTo>
                    <a:pt x="79721" y="60295"/>
                  </a:lnTo>
                  <a:lnTo>
                    <a:pt x="80550" y="58399"/>
                  </a:lnTo>
                  <a:lnTo>
                    <a:pt x="81380" y="56504"/>
                  </a:lnTo>
                  <a:lnTo>
                    <a:pt x="81972" y="54609"/>
                  </a:lnTo>
                  <a:lnTo>
                    <a:pt x="82564" y="52595"/>
                  </a:lnTo>
                  <a:lnTo>
                    <a:pt x="83038" y="50581"/>
                  </a:lnTo>
                  <a:lnTo>
                    <a:pt x="83393" y="48449"/>
                  </a:lnTo>
                  <a:lnTo>
                    <a:pt x="83749" y="46317"/>
                  </a:lnTo>
                  <a:lnTo>
                    <a:pt x="83867" y="44185"/>
                  </a:lnTo>
                  <a:lnTo>
                    <a:pt x="83986" y="42052"/>
                  </a:lnTo>
                  <a:lnTo>
                    <a:pt x="83867" y="39920"/>
                  </a:lnTo>
                  <a:lnTo>
                    <a:pt x="83749" y="37788"/>
                  </a:lnTo>
                  <a:lnTo>
                    <a:pt x="83512" y="35656"/>
                  </a:lnTo>
                  <a:lnTo>
                    <a:pt x="83157" y="33642"/>
                  </a:lnTo>
                  <a:lnTo>
                    <a:pt x="82683" y="31628"/>
                  </a:lnTo>
                  <a:lnTo>
                    <a:pt x="82090" y="29614"/>
                  </a:lnTo>
                  <a:lnTo>
                    <a:pt x="81498" y="27719"/>
                  </a:lnTo>
                  <a:lnTo>
                    <a:pt x="80787" y="25824"/>
                  </a:lnTo>
                  <a:lnTo>
                    <a:pt x="79958" y="23929"/>
                  </a:lnTo>
                  <a:lnTo>
                    <a:pt x="79011" y="22152"/>
                  </a:lnTo>
                  <a:lnTo>
                    <a:pt x="78063" y="20375"/>
                  </a:lnTo>
                  <a:lnTo>
                    <a:pt x="76878" y="18716"/>
                  </a:lnTo>
                  <a:lnTo>
                    <a:pt x="75812" y="17058"/>
                  </a:lnTo>
                  <a:lnTo>
                    <a:pt x="74509" y="15400"/>
                  </a:lnTo>
                  <a:lnTo>
                    <a:pt x="73206" y="13860"/>
                  </a:lnTo>
                  <a:lnTo>
                    <a:pt x="71903" y="12438"/>
                  </a:lnTo>
                  <a:lnTo>
                    <a:pt x="70363" y="11017"/>
                  </a:lnTo>
                  <a:lnTo>
                    <a:pt x="68942" y="9714"/>
                  </a:lnTo>
                  <a:lnTo>
                    <a:pt x="67283" y="8411"/>
                  </a:lnTo>
                  <a:lnTo>
                    <a:pt x="65625" y="7226"/>
                  </a:lnTo>
                  <a:lnTo>
                    <a:pt x="63967" y="6160"/>
                  </a:lnTo>
                  <a:lnTo>
                    <a:pt x="62190" y="5094"/>
                  </a:lnTo>
                  <a:lnTo>
                    <a:pt x="60413" y="4146"/>
                  </a:lnTo>
                  <a:lnTo>
                    <a:pt x="58518" y="3317"/>
                  </a:lnTo>
                  <a:lnTo>
                    <a:pt x="56622" y="2606"/>
                  </a:lnTo>
                  <a:lnTo>
                    <a:pt x="54727" y="1896"/>
                  </a:lnTo>
                  <a:lnTo>
                    <a:pt x="52713" y="1303"/>
                  </a:lnTo>
                  <a:lnTo>
                    <a:pt x="50581" y="829"/>
                  </a:lnTo>
                  <a:lnTo>
                    <a:pt x="48567" y="474"/>
                  </a:lnTo>
                  <a:lnTo>
                    <a:pt x="46435" y="237"/>
                  </a:lnTo>
                  <a:lnTo>
                    <a:pt x="44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2549900" y="463175"/>
              <a:ext cx="20750" cy="159950"/>
            </a:xfrm>
            <a:custGeom>
              <a:avLst/>
              <a:gdLst/>
              <a:ahLst/>
              <a:cxnLst/>
              <a:rect l="l" t="t" r="r" b="b"/>
              <a:pathLst>
                <a:path w="830" h="6398" extrusionOk="0">
                  <a:moveTo>
                    <a:pt x="0" y="1"/>
                  </a:moveTo>
                  <a:lnTo>
                    <a:pt x="0" y="6397"/>
                  </a:lnTo>
                  <a:lnTo>
                    <a:pt x="829" y="639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2064225" y="59052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711" y="0"/>
                  </a:moveTo>
                  <a:lnTo>
                    <a:pt x="0" y="356"/>
                  </a:lnTo>
                  <a:lnTo>
                    <a:pt x="3199" y="5923"/>
                  </a:lnTo>
                  <a:lnTo>
                    <a:pt x="3909" y="544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1711825" y="942925"/>
              <a:ext cx="148075" cy="94800"/>
            </a:xfrm>
            <a:custGeom>
              <a:avLst/>
              <a:gdLst/>
              <a:ahLst/>
              <a:cxnLst/>
              <a:rect l="l" t="t" r="r" b="b"/>
              <a:pathLst>
                <a:path w="5923" h="3792" extrusionOk="0">
                  <a:moveTo>
                    <a:pt x="474" y="1"/>
                  </a:moveTo>
                  <a:lnTo>
                    <a:pt x="0" y="593"/>
                  </a:lnTo>
                  <a:lnTo>
                    <a:pt x="5568" y="3791"/>
                  </a:lnTo>
                  <a:lnTo>
                    <a:pt x="5923" y="3081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1587425" y="1425650"/>
              <a:ext cx="159950" cy="20750"/>
            </a:xfrm>
            <a:custGeom>
              <a:avLst/>
              <a:gdLst/>
              <a:ahLst/>
              <a:cxnLst/>
              <a:rect l="l" t="t" r="r" b="b"/>
              <a:pathLst>
                <a:path w="6398" h="830" extrusionOk="0">
                  <a:moveTo>
                    <a:pt x="1" y="0"/>
                  </a:moveTo>
                  <a:lnTo>
                    <a:pt x="1" y="829"/>
                  </a:lnTo>
                  <a:lnTo>
                    <a:pt x="6398" y="829"/>
                  </a:lnTo>
                  <a:lnTo>
                    <a:pt x="63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1711825" y="1834325"/>
              <a:ext cx="148075" cy="97750"/>
            </a:xfrm>
            <a:custGeom>
              <a:avLst/>
              <a:gdLst/>
              <a:ahLst/>
              <a:cxnLst/>
              <a:rect l="l" t="t" r="r" b="b"/>
              <a:pathLst>
                <a:path w="5923" h="3910" extrusionOk="0">
                  <a:moveTo>
                    <a:pt x="5568" y="0"/>
                  </a:moveTo>
                  <a:lnTo>
                    <a:pt x="0" y="3199"/>
                  </a:lnTo>
                  <a:lnTo>
                    <a:pt x="474" y="3909"/>
                  </a:lnTo>
                  <a:lnTo>
                    <a:pt x="5923" y="711"/>
                  </a:lnTo>
                  <a:lnTo>
                    <a:pt x="55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064225" y="213637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3199" y="1"/>
                  </a:moveTo>
                  <a:lnTo>
                    <a:pt x="0" y="5568"/>
                  </a:lnTo>
                  <a:lnTo>
                    <a:pt x="711" y="5924"/>
                  </a:lnTo>
                  <a:lnTo>
                    <a:pt x="3909" y="356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549900" y="2251875"/>
              <a:ext cx="20750" cy="156975"/>
            </a:xfrm>
            <a:custGeom>
              <a:avLst/>
              <a:gdLst/>
              <a:ahLst/>
              <a:cxnLst/>
              <a:rect l="l" t="t" r="r" b="b"/>
              <a:pathLst>
                <a:path w="830" h="6279" extrusionOk="0">
                  <a:moveTo>
                    <a:pt x="0" y="1"/>
                  </a:moveTo>
                  <a:lnTo>
                    <a:pt x="0" y="6279"/>
                  </a:lnTo>
                  <a:lnTo>
                    <a:pt x="829" y="627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958575" y="213637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711" y="1"/>
                  </a:moveTo>
                  <a:lnTo>
                    <a:pt x="0" y="356"/>
                  </a:lnTo>
                  <a:lnTo>
                    <a:pt x="3199" y="5924"/>
                  </a:lnTo>
                  <a:lnTo>
                    <a:pt x="3909" y="5450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3260625" y="1834325"/>
              <a:ext cx="148100" cy="97750"/>
            </a:xfrm>
            <a:custGeom>
              <a:avLst/>
              <a:gdLst/>
              <a:ahLst/>
              <a:cxnLst/>
              <a:rect l="l" t="t" r="r" b="b"/>
              <a:pathLst>
                <a:path w="5924" h="3910" extrusionOk="0">
                  <a:moveTo>
                    <a:pt x="356" y="0"/>
                  </a:moveTo>
                  <a:lnTo>
                    <a:pt x="1" y="711"/>
                  </a:lnTo>
                  <a:lnTo>
                    <a:pt x="5450" y="3909"/>
                  </a:lnTo>
                  <a:lnTo>
                    <a:pt x="5924" y="3199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3373175" y="1425650"/>
              <a:ext cx="159925" cy="20750"/>
            </a:xfrm>
            <a:custGeom>
              <a:avLst/>
              <a:gdLst/>
              <a:ahLst/>
              <a:cxnLst/>
              <a:rect l="l" t="t" r="r" b="b"/>
              <a:pathLst>
                <a:path w="6397" h="830" extrusionOk="0">
                  <a:moveTo>
                    <a:pt x="0" y="0"/>
                  </a:moveTo>
                  <a:lnTo>
                    <a:pt x="0" y="829"/>
                  </a:lnTo>
                  <a:lnTo>
                    <a:pt x="6397" y="829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3260625" y="942925"/>
              <a:ext cx="148100" cy="94800"/>
            </a:xfrm>
            <a:custGeom>
              <a:avLst/>
              <a:gdLst/>
              <a:ahLst/>
              <a:cxnLst/>
              <a:rect l="l" t="t" r="r" b="b"/>
              <a:pathLst>
                <a:path w="5924" h="3792" extrusionOk="0">
                  <a:moveTo>
                    <a:pt x="5450" y="1"/>
                  </a:moveTo>
                  <a:lnTo>
                    <a:pt x="1" y="3081"/>
                  </a:lnTo>
                  <a:lnTo>
                    <a:pt x="356" y="3791"/>
                  </a:lnTo>
                  <a:lnTo>
                    <a:pt x="5924" y="711"/>
                  </a:lnTo>
                  <a:lnTo>
                    <a:pt x="54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2958575" y="59052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3199" y="0"/>
                  </a:moveTo>
                  <a:lnTo>
                    <a:pt x="0" y="5449"/>
                  </a:lnTo>
                  <a:lnTo>
                    <a:pt x="711" y="5923"/>
                  </a:lnTo>
                  <a:lnTo>
                    <a:pt x="3909" y="356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511400" y="537225"/>
              <a:ext cx="97750" cy="971350"/>
            </a:xfrm>
            <a:custGeom>
              <a:avLst/>
              <a:gdLst/>
              <a:ahLst/>
              <a:cxnLst/>
              <a:rect l="l" t="t" r="r" b="b"/>
              <a:pathLst>
                <a:path w="3910" h="38854" extrusionOk="0">
                  <a:moveTo>
                    <a:pt x="1540" y="0"/>
                  </a:moveTo>
                  <a:lnTo>
                    <a:pt x="0" y="38735"/>
                  </a:lnTo>
                  <a:lnTo>
                    <a:pt x="3909" y="38854"/>
                  </a:lnTo>
                  <a:lnTo>
                    <a:pt x="3909" y="38854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2478825" y="1073225"/>
              <a:ext cx="701875" cy="441275"/>
            </a:xfrm>
            <a:custGeom>
              <a:avLst/>
              <a:gdLst/>
              <a:ahLst/>
              <a:cxnLst/>
              <a:rect l="l" t="t" r="r" b="b"/>
              <a:pathLst>
                <a:path w="28075" h="17651" extrusionOk="0">
                  <a:moveTo>
                    <a:pt x="27601" y="1"/>
                  </a:moveTo>
                  <a:lnTo>
                    <a:pt x="0" y="14216"/>
                  </a:lnTo>
                  <a:lnTo>
                    <a:pt x="1896" y="17651"/>
                  </a:lnTo>
                  <a:lnTo>
                    <a:pt x="28075" y="948"/>
                  </a:lnTo>
                  <a:lnTo>
                    <a:pt x="2760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2526200" y="1401950"/>
              <a:ext cx="68150" cy="68150"/>
            </a:xfrm>
            <a:custGeom>
              <a:avLst/>
              <a:gdLst/>
              <a:ahLst/>
              <a:cxnLst/>
              <a:rect l="l" t="t" r="r" b="b"/>
              <a:pathLst>
                <a:path w="2726" h="2726" extrusionOk="0">
                  <a:moveTo>
                    <a:pt x="1422" y="1"/>
                  </a:moveTo>
                  <a:lnTo>
                    <a:pt x="830" y="119"/>
                  </a:lnTo>
                  <a:lnTo>
                    <a:pt x="356" y="474"/>
                  </a:lnTo>
                  <a:lnTo>
                    <a:pt x="119" y="830"/>
                  </a:lnTo>
                  <a:lnTo>
                    <a:pt x="1" y="1422"/>
                  </a:lnTo>
                  <a:lnTo>
                    <a:pt x="119" y="1896"/>
                  </a:lnTo>
                  <a:lnTo>
                    <a:pt x="356" y="2370"/>
                  </a:lnTo>
                  <a:lnTo>
                    <a:pt x="830" y="2607"/>
                  </a:lnTo>
                  <a:lnTo>
                    <a:pt x="1422" y="2725"/>
                  </a:lnTo>
                  <a:lnTo>
                    <a:pt x="1896" y="2607"/>
                  </a:lnTo>
                  <a:lnTo>
                    <a:pt x="2370" y="2370"/>
                  </a:lnTo>
                  <a:lnTo>
                    <a:pt x="2607" y="1896"/>
                  </a:lnTo>
                  <a:lnTo>
                    <a:pt x="2725" y="1422"/>
                  </a:lnTo>
                  <a:lnTo>
                    <a:pt x="2607" y="830"/>
                  </a:lnTo>
                  <a:lnTo>
                    <a:pt x="2370" y="474"/>
                  </a:lnTo>
                  <a:lnTo>
                    <a:pt x="1896" y="119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42"/>
          <p:cNvSpPr txBox="1">
            <a:spLocks noGrp="1"/>
          </p:cNvSpPr>
          <p:nvPr>
            <p:ph type="ctrTitle"/>
          </p:nvPr>
        </p:nvSpPr>
        <p:spPr>
          <a:xfrm>
            <a:off x="337251" y="534540"/>
            <a:ext cx="5181053" cy="2136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br>
              <a:rPr lang="en" dirty="0"/>
            </a:br>
            <a:r>
              <a:rPr lang="en" dirty="0"/>
              <a:t>TEKNOLOGI</a:t>
            </a:r>
            <a:br>
              <a:rPr lang="en" dirty="0"/>
            </a:br>
            <a:r>
              <a:rPr lang="en" dirty="0"/>
              <a:t>WEB SERVICE</a:t>
            </a:r>
            <a:endParaRPr dirty="0"/>
          </a:p>
        </p:txBody>
      </p:sp>
      <p:sp>
        <p:nvSpPr>
          <p:cNvPr id="789" name="Google Shape;789;p42"/>
          <p:cNvSpPr txBox="1">
            <a:spLocks noGrp="1"/>
          </p:cNvSpPr>
          <p:nvPr>
            <p:ph type="subTitle" idx="1"/>
          </p:nvPr>
        </p:nvSpPr>
        <p:spPr>
          <a:xfrm>
            <a:off x="4496877" y="3233954"/>
            <a:ext cx="4376941" cy="1084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Kelompok 1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</a:t>
            </a:r>
            <a:r>
              <a:rPr lang="en-ID" b="1" dirty="0" err="1"/>
              <a:t>eptian</a:t>
            </a:r>
            <a:r>
              <a:rPr lang="en-ID" b="1" dirty="0"/>
              <a:t> Reza </a:t>
            </a:r>
            <a:r>
              <a:rPr lang="en-ID" b="1" dirty="0" err="1"/>
              <a:t>Saputra</a:t>
            </a:r>
            <a:r>
              <a:rPr lang="en" b="1" dirty="0"/>
              <a:t> 	15200089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Ahmad Rabbani 		15200332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Luqman Amirul Muslim	15200299</a:t>
            </a:r>
            <a:endParaRPr b="1" dirty="0"/>
          </a:p>
        </p:txBody>
      </p:sp>
      <p:sp>
        <p:nvSpPr>
          <p:cNvPr id="790" name="Google Shape;790;p42"/>
          <p:cNvSpPr/>
          <p:nvPr/>
        </p:nvSpPr>
        <p:spPr>
          <a:xfrm>
            <a:off x="5352096" y="3571387"/>
            <a:ext cx="9379" cy="4681"/>
          </a:xfrm>
          <a:custGeom>
            <a:avLst/>
            <a:gdLst/>
            <a:ahLst/>
            <a:cxnLst/>
            <a:rect l="l" t="t" r="r" b="b"/>
            <a:pathLst>
              <a:path w="511" h="255" extrusionOk="0">
                <a:moveTo>
                  <a:pt x="1" y="0"/>
                </a:moveTo>
                <a:lnTo>
                  <a:pt x="128" y="128"/>
                </a:lnTo>
                <a:lnTo>
                  <a:pt x="510" y="255"/>
                </a:lnTo>
                <a:lnTo>
                  <a:pt x="510" y="255"/>
                </a:lnTo>
                <a:lnTo>
                  <a:pt x="128" y="0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2">
            <a:hlinkClick r:id="rId4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5" name="Google Shape;955;p42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956" name="Google Shape;956;p4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2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959" name="Google Shape;959;p4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2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2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Picture 123" descr="C:\Users\ASUS\AppData\Local\Microsoft\Windows\INetCache\Content.Word\ubsi.png">
            <a:extLst>
              <a:ext uri="{FF2B5EF4-FFF2-40B4-BE49-F238E27FC236}">
                <a16:creationId xmlns:a16="http://schemas.microsoft.com/office/drawing/2014/main" id="{926C3CE2-54F6-4800-849D-307CC70D6AD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83" y="2112572"/>
            <a:ext cx="1334081" cy="120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F2009E-85C6-4117-824B-6D8C53038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08" y="2226996"/>
            <a:ext cx="1027131" cy="10271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AA6678-46AA-47D9-91E2-688B5CD8C0B3}"/>
              </a:ext>
            </a:extLst>
          </p:cNvPr>
          <p:cNvSpPr/>
          <p:nvPr/>
        </p:nvSpPr>
        <p:spPr>
          <a:xfrm>
            <a:off x="3117846" y="4878822"/>
            <a:ext cx="24424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D" sz="1100" b="1" dirty="0">
                <a:solidFill>
                  <a:srgbClr val="22514A"/>
                </a:solidFill>
              </a:rPr>
              <a:t>Copyright 2022 RAM KOMPUTER</a:t>
            </a:r>
            <a:endParaRPr lang="en" sz="1100" b="1" dirty="0">
              <a:solidFill>
                <a:srgbClr val="22514A"/>
              </a:solidFill>
            </a:endParaRPr>
          </a:p>
        </p:txBody>
      </p:sp>
      <p:grpSp>
        <p:nvGrpSpPr>
          <p:cNvPr id="127" name="Google Shape;15481;p88">
            <a:extLst>
              <a:ext uri="{FF2B5EF4-FFF2-40B4-BE49-F238E27FC236}">
                <a16:creationId xmlns:a16="http://schemas.microsoft.com/office/drawing/2014/main" id="{99438761-31CB-4123-850B-271C5756C398}"/>
              </a:ext>
            </a:extLst>
          </p:cNvPr>
          <p:cNvGrpSpPr/>
          <p:nvPr/>
        </p:nvGrpSpPr>
        <p:grpSpPr>
          <a:xfrm>
            <a:off x="1135001" y="2571750"/>
            <a:ext cx="2139317" cy="2139317"/>
            <a:chOff x="3497300" y="3227275"/>
            <a:chExt cx="296175" cy="296175"/>
          </a:xfrm>
          <a:solidFill>
            <a:srgbClr val="CF993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Google Shape;15482;p88">
              <a:extLst>
                <a:ext uri="{FF2B5EF4-FFF2-40B4-BE49-F238E27FC236}">
                  <a16:creationId xmlns:a16="http://schemas.microsoft.com/office/drawing/2014/main" id="{375B15FC-9CBC-4652-87E5-714643A7902E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483;p88">
              <a:extLst>
                <a:ext uri="{FF2B5EF4-FFF2-40B4-BE49-F238E27FC236}">
                  <a16:creationId xmlns:a16="http://schemas.microsoft.com/office/drawing/2014/main" id="{601ED32F-508C-4FBE-B2E8-719E908A9F44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484;p88">
              <a:extLst>
                <a:ext uri="{FF2B5EF4-FFF2-40B4-BE49-F238E27FC236}">
                  <a16:creationId xmlns:a16="http://schemas.microsoft.com/office/drawing/2014/main" id="{FD20E347-8595-47B8-ADDE-DF1729955E33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485;p88">
              <a:extLst>
                <a:ext uri="{FF2B5EF4-FFF2-40B4-BE49-F238E27FC236}">
                  <a16:creationId xmlns:a16="http://schemas.microsoft.com/office/drawing/2014/main" id="{668200E1-0318-4AE2-8E4E-5C9F7CA9E3E9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486;p88">
              <a:extLst>
                <a:ext uri="{FF2B5EF4-FFF2-40B4-BE49-F238E27FC236}">
                  <a16:creationId xmlns:a16="http://schemas.microsoft.com/office/drawing/2014/main" id="{D743D280-5F96-4B40-B51A-741CB14DB674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487;p88">
              <a:extLst>
                <a:ext uri="{FF2B5EF4-FFF2-40B4-BE49-F238E27FC236}">
                  <a16:creationId xmlns:a16="http://schemas.microsoft.com/office/drawing/2014/main" id="{EF3FC3E3-8141-4FA8-87DF-4D9D3D17F5B7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488;p88">
              <a:extLst>
                <a:ext uri="{FF2B5EF4-FFF2-40B4-BE49-F238E27FC236}">
                  <a16:creationId xmlns:a16="http://schemas.microsoft.com/office/drawing/2014/main" id="{9CBAA971-3AA6-438A-B8DC-A294C4D1BAD8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489;p88">
              <a:extLst>
                <a:ext uri="{FF2B5EF4-FFF2-40B4-BE49-F238E27FC236}">
                  <a16:creationId xmlns:a16="http://schemas.microsoft.com/office/drawing/2014/main" id="{6CACA412-4905-4EC3-8957-5306A776EF57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7" name="cashreg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4A6DD62-70F7-4025-BFAE-952397D82D6D}"/>
              </a:ext>
            </a:extLst>
          </p:cNvPr>
          <p:cNvGrpSpPr/>
          <p:nvPr/>
        </p:nvGrpSpPr>
        <p:grpSpPr>
          <a:xfrm>
            <a:off x="-556076" y="-189542"/>
            <a:ext cx="1533615" cy="6688151"/>
            <a:chOff x="-537026" y="-189542"/>
            <a:chExt cx="1533615" cy="6688151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1C4E21E6-FFF0-49C1-98B6-115651FF7B62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4E03BBDA-0EA2-4F3A-900F-DA9CD05332DF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8" y="1062546"/>
            <a:ext cx="6807500" cy="3827350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27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shreg.wav"/>
          </p:stSnd>
        </p:sndAc>
      </p:transition>
    </mc:Choice>
    <mc:Fallback xmlns="">
      <p:transition>
        <p:sndAc>
          <p:stSnd>
            <p:snd r:embed="rId8" name="cashreg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EB71843-CA50-42E4-9810-75B19DACAB48}"/>
              </a:ext>
            </a:extLst>
          </p:cNvPr>
          <p:cNvGrpSpPr/>
          <p:nvPr/>
        </p:nvGrpSpPr>
        <p:grpSpPr>
          <a:xfrm>
            <a:off x="-556076" y="-189542"/>
            <a:ext cx="1533615" cy="6688151"/>
            <a:chOff x="-537026" y="-189542"/>
            <a:chExt cx="1533615" cy="6688151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1FEDBE7E-8412-4AF3-B21E-2DE3410E0742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F71BCC5A-32ED-4B78-B8C0-B07621FB1A0F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8" y="1062546"/>
            <a:ext cx="6807500" cy="3827349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09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shreg.wav"/>
          </p:stSnd>
        </p:sndAc>
      </p:transition>
    </mc:Choice>
    <mc:Fallback xmlns="">
      <p:transition>
        <p:sndAc>
          <p:stSnd>
            <p:snd r:embed="rId8" name="cashreg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6610F30-6259-4F69-A43F-1E2653CF0277}"/>
              </a:ext>
            </a:extLst>
          </p:cNvPr>
          <p:cNvGrpSpPr/>
          <p:nvPr/>
        </p:nvGrpSpPr>
        <p:grpSpPr>
          <a:xfrm>
            <a:off x="-546551" y="-199066"/>
            <a:ext cx="1533615" cy="6688151"/>
            <a:chOff x="-537026" y="-189542"/>
            <a:chExt cx="1533615" cy="6688151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E7759481-B795-433E-A49A-6EC73A2D2C68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71D70EB3-610E-4DC7-AD9B-8058B331E9DA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3.2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Tampilan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639" y="1062546"/>
            <a:ext cx="6807498" cy="3827349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467;p48">
            <a:hlinkClick r:id="rId5" action="ppaction://hlinksldjump"/>
            <a:extLst>
              <a:ext uri="{FF2B5EF4-FFF2-40B4-BE49-F238E27FC236}">
                <a16:creationId xmlns:a16="http://schemas.microsoft.com/office/drawing/2014/main" id="{BBAE41DC-B518-4ECF-92BD-2BF6D1DAEE6E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468;p48">
            <a:hlinkClick r:id="rId6" action="ppaction://hlinksldjump"/>
            <a:extLst>
              <a:ext uri="{FF2B5EF4-FFF2-40B4-BE49-F238E27FC236}">
                <a16:creationId xmlns:a16="http://schemas.microsoft.com/office/drawing/2014/main" id="{A94661CE-937E-4C47-8906-C3AD7E5D1A55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A7558033-8250-4177-ABE9-333449027F05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610;p48">
            <a:extLst>
              <a:ext uri="{FF2B5EF4-FFF2-40B4-BE49-F238E27FC236}">
                <a16:creationId xmlns:a16="http://schemas.microsoft.com/office/drawing/2014/main" id="{4F47CA23-D26C-4207-A28A-4C26798B513F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611;p48">
            <a:extLst>
              <a:ext uri="{FF2B5EF4-FFF2-40B4-BE49-F238E27FC236}">
                <a16:creationId xmlns:a16="http://schemas.microsoft.com/office/drawing/2014/main" id="{3AE4806F-055C-417E-A752-A5C7604E2767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612;p48">
            <a:extLst>
              <a:ext uri="{FF2B5EF4-FFF2-40B4-BE49-F238E27FC236}">
                <a16:creationId xmlns:a16="http://schemas.microsoft.com/office/drawing/2014/main" id="{32100341-D20F-4CC8-9CB7-681E8152397C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181" name="Google Shape;1613;p48">
              <a:extLst>
                <a:ext uri="{FF2B5EF4-FFF2-40B4-BE49-F238E27FC236}">
                  <a16:creationId xmlns:a16="http://schemas.microsoft.com/office/drawing/2014/main" id="{447A6935-8FE5-4E44-830E-E7B6C6015367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14;p48">
              <a:extLst>
                <a:ext uri="{FF2B5EF4-FFF2-40B4-BE49-F238E27FC236}">
                  <a16:creationId xmlns:a16="http://schemas.microsoft.com/office/drawing/2014/main" id="{DF2C1CAC-76F4-429A-A0A6-499F658D9DB5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15;p48">
              <a:extLst>
                <a:ext uri="{FF2B5EF4-FFF2-40B4-BE49-F238E27FC236}">
                  <a16:creationId xmlns:a16="http://schemas.microsoft.com/office/drawing/2014/main" id="{D4858D52-7A67-49C7-A6E1-6E5A86DA103C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616;p48">
            <a:extLst>
              <a:ext uri="{FF2B5EF4-FFF2-40B4-BE49-F238E27FC236}">
                <a16:creationId xmlns:a16="http://schemas.microsoft.com/office/drawing/2014/main" id="{B98B3BD0-B7A0-4E7D-BEC3-447E35A17FEF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85" name="Google Shape;1617;p48">
              <a:extLst>
                <a:ext uri="{FF2B5EF4-FFF2-40B4-BE49-F238E27FC236}">
                  <a16:creationId xmlns:a16="http://schemas.microsoft.com/office/drawing/2014/main" id="{63549C7A-701E-4A61-88DE-81442691BB81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18;p48">
              <a:extLst>
                <a:ext uri="{FF2B5EF4-FFF2-40B4-BE49-F238E27FC236}">
                  <a16:creationId xmlns:a16="http://schemas.microsoft.com/office/drawing/2014/main" id="{FB9D2EDF-C7A3-403C-928C-3125CADECA76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619;p48">
            <a:extLst>
              <a:ext uri="{FF2B5EF4-FFF2-40B4-BE49-F238E27FC236}">
                <a16:creationId xmlns:a16="http://schemas.microsoft.com/office/drawing/2014/main" id="{A6295926-646D-474C-8A48-E211541B7121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88" name="Google Shape;1620;p48">
              <a:extLst>
                <a:ext uri="{FF2B5EF4-FFF2-40B4-BE49-F238E27FC236}">
                  <a16:creationId xmlns:a16="http://schemas.microsoft.com/office/drawing/2014/main" id="{FF4F87C4-3560-41FC-B439-726A0FE183AE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21;p48">
              <a:extLst>
                <a:ext uri="{FF2B5EF4-FFF2-40B4-BE49-F238E27FC236}">
                  <a16:creationId xmlns:a16="http://schemas.microsoft.com/office/drawing/2014/main" id="{09ED7FC1-FCA0-4389-8306-806B59ED05A6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622;p48">
            <a:extLst>
              <a:ext uri="{FF2B5EF4-FFF2-40B4-BE49-F238E27FC236}">
                <a16:creationId xmlns:a16="http://schemas.microsoft.com/office/drawing/2014/main" id="{B8F4FAE8-B58F-4F40-87F7-24B7B0B01F0D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91" name="Google Shape;1623;p48">
              <a:extLst>
                <a:ext uri="{FF2B5EF4-FFF2-40B4-BE49-F238E27FC236}">
                  <a16:creationId xmlns:a16="http://schemas.microsoft.com/office/drawing/2014/main" id="{7FA25FFC-504A-4B2C-A7FE-5FD8ACCD0345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624;p48">
              <a:extLst>
                <a:ext uri="{FF2B5EF4-FFF2-40B4-BE49-F238E27FC236}">
                  <a16:creationId xmlns:a16="http://schemas.microsoft.com/office/drawing/2014/main" id="{B985DA07-6826-4C25-9B5D-708A04CD760B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625;p48">
              <a:extLst>
                <a:ext uri="{FF2B5EF4-FFF2-40B4-BE49-F238E27FC236}">
                  <a16:creationId xmlns:a16="http://schemas.microsoft.com/office/drawing/2014/main" id="{9B427CF6-F299-4B7B-A7D5-97916D7D5401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626;p48">
              <a:extLst>
                <a:ext uri="{FF2B5EF4-FFF2-40B4-BE49-F238E27FC236}">
                  <a16:creationId xmlns:a16="http://schemas.microsoft.com/office/drawing/2014/main" id="{1F20AE39-41AC-4194-AD3D-2FC1CCFF8851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4A2D93-211E-44D6-B030-FC76F1529AEE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628;p48">
            <a:hlinkClick r:id="rId7" action="ppaction://hlinksldjump"/>
            <a:extLst>
              <a:ext uri="{FF2B5EF4-FFF2-40B4-BE49-F238E27FC236}">
                <a16:creationId xmlns:a16="http://schemas.microsoft.com/office/drawing/2014/main" id="{9013E6F8-D013-4DAD-9897-D29A0551C199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23F2F8-5C1E-4103-A004-1CCBDBBE05F7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8F7E12C-DBDB-4C9E-9EFB-6AE38925D3B4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468;p48">
            <a:hlinkClick r:id="rId6" action="ppaction://hlinksldjump"/>
            <a:extLst>
              <a:ext uri="{FF2B5EF4-FFF2-40B4-BE49-F238E27FC236}">
                <a16:creationId xmlns:a16="http://schemas.microsoft.com/office/drawing/2014/main" id="{03B5A737-5504-48B2-AF73-4B4B8E5CFBC4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1468;p48">
            <a:hlinkClick r:id="rId6" action="ppaction://hlinksldjump"/>
            <a:extLst>
              <a:ext uri="{FF2B5EF4-FFF2-40B4-BE49-F238E27FC236}">
                <a16:creationId xmlns:a16="http://schemas.microsoft.com/office/drawing/2014/main" id="{33A6A359-4682-4B37-AD30-8688F84F021D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1468;p48">
            <a:hlinkClick r:id="rId6" action="ppaction://hlinksldjump"/>
            <a:extLst>
              <a:ext uri="{FF2B5EF4-FFF2-40B4-BE49-F238E27FC236}">
                <a16:creationId xmlns:a16="http://schemas.microsoft.com/office/drawing/2014/main" id="{30FCC7BB-E61D-4737-B398-EFE0C9C9B14A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1468;p48">
            <a:hlinkClick r:id="rId6" action="ppaction://hlinksldjump"/>
            <a:extLst>
              <a:ext uri="{FF2B5EF4-FFF2-40B4-BE49-F238E27FC236}">
                <a16:creationId xmlns:a16="http://schemas.microsoft.com/office/drawing/2014/main" id="{96D534F6-E464-4B55-80C6-171AE6EEF1B2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11892165-58D0-4B77-A462-279D21B5CE48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3920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8" name="cashreg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35899C-B084-4B99-BB0D-DCECE11F95B4}"/>
              </a:ext>
            </a:extLst>
          </p:cNvPr>
          <p:cNvGrpSpPr/>
          <p:nvPr/>
        </p:nvGrpSpPr>
        <p:grpSpPr>
          <a:xfrm>
            <a:off x="-551540" y="245887"/>
            <a:ext cx="1533615" cy="6688151"/>
            <a:chOff x="-537026" y="-189542"/>
            <a:chExt cx="1533615" cy="6688151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AF1D154-4AD9-41FE-9DE2-6ADBAB55522A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F2DF16C-E76F-44CA-8A34-AE1E9B6852DE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02" name="Google Shape;1277;p45">
            <a:extLst>
              <a:ext uri="{FF2B5EF4-FFF2-40B4-BE49-F238E27FC236}">
                <a16:creationId xmlns:a16="http://schemas.microsoft.com/office/drawing/2014/main" id="{F350386C-0638-4159-ABFC-A2244E25A104}"/>
              </a:ext>
            </a:extLst>
          </p:cNvPr>
          <p:cNvSpPr/>
          <p:nvPr/>
        </p:nvSpPr>
        <p:spPr>
          <a:xfrm>
            <a:off x="1052664" y="1277432"/>
            <a:ext cx="6983019" cy="3368803"/>
          </a:xfrm>
          <a:prstGeom prst="roundRect">
            <a:avLst>
              <a:gd name="adj" fmla="val 754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algn="ctr"/>
            <a:r>
              <a:rPr lang="en-ID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“RAM KOMPUTER”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Ialah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Website yang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mebantu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pembelian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komputer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online dan dengan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efisien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tanpa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mengenal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jarak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kelebihan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salah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website ini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ialah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mengurangi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cost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untuk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merancang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sebuah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komputer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menghilangkan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keraguan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tersebut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lalu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bisa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menjadi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untuk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pembelian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komputer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lainya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mulai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harga,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kualitas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spesifikasi</a:t>
            </a:r>
            <a:r>
              <a: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</a:t>
            </a:r>
            <a:endParaRPr lang="en-ID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D6CF9994-6390-455A-ACE4-AA0582242475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0C9A07DE-D793-43F3-81A5-2B621C186CDA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BC7A67DF-D716-4816-A1B3-6396E1FBF032}"/>
              </a:ext>
            </a:extLst>
          </p:cNvPr>
          <p:cNvSpPr txBox="1"/>
          <p:nvPr/>
        </p:nvSpPr>
        <p:spPr>
          <a:xfrm>
            <a:off x="101640" y="2613267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1610;p48">
            <a:extLst>
              <a:ext uri="{FF2B5EF4-FFF2-40B4-BE49-F238E27FC236}">
                <a16:creationId xmlns:a16="http://schemas.microsoft.com/office/drawing/2014/main" id="{80323026-4D6F-4F03-918A-F55897EC28DF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11;p48">
            <a:extLst>
              <a:ext uri="{FF2B5EF4-FFF2-40B4-BE49-F238E27FC236}">
                <a16:creationId xmlns:a16="http://schemas.microsoft.com/office/drawing/2014/main" id="{DB24F86F-702B-491C-ACC9-2B659A0B4B4F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1612;p48">
            <a:extLst>
              <a:ext uri="{FF2B5EF4-FFF2-40B4-BE49-F238E27FC236}">
                <a16:creationId xmlns:a16="http://schemas.microsoft.com/office/drawing/2014/main" id="{C9D51847-E59F-4660-9842-7A45555842F7}"/>
              </a:ext>
            </a:extLst>
          </p:cNvPr>
          <p:cNvGrpSpPr/>
          <p:nvPr/>
        </p:nvGrpSpPr>
        <p:grpSpPr>
          <a:xfrm>
            <a:off x="284809" y="3396672"/>
            <a:ext cx="278329" cy="45600"/>
            <a:chOff x="284809" y="3376035"/>
            <a:chExt cx="278329" cy="45600"/>
          </a:xfrm>
        </p:grpSpPr>
        <p:sp>
          <p:nvSpPr>
            <p:cNvPr id="41" name="Google Shape;1613;p48">
              <a:extLst>
                <a:ext uri="{FF2B5EF4-FFF2-40B4-BE49-F238E27FC236}">
                  <a16:creationId xmlns:a16="http://schemas.microsoft.com/office/drawing/2014/main" id="{1D99460E-D100-4425-9A6C-818ACB8C9CAB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14;p48">
              <a:extLst>
                <a:ext uri="{FF2B5EF4-FFF2-40B4-BE49-F238E27FC236}">
                  <a16:creationId xmlns:a16="http://schemas.microsoft.com/office/drawing/2014/main" id="{DCCABAFD-B86F-41AD-883D-2E75D50A5790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5;p48">
              <a:extLst>
                <a:ext uri="{FF2B5EF4-FFF2-40B4-BE49-F238E27FC236}">
                  <a16:creationId xmlns:a16="http://schemas.microsoft.com/office/drawing/2014/main" id="{936246C7-2A37-463D-9992-FBB35A6F9B81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616;p48">
            <a:extLst>
              <a:ext uri="{FF2B5EF4-FFF2-40B4-BE49-F238E27FC236}">
                <a16:creationId xmlns:a16="http://schemas.microsoft.com/office/drawing/2014/main" id="{05CB6A39-3E2F-4CA8-A191-7B019BC4984E}"/>
              </a:ext>
            </a:extLst>
          </p:cNvPr>
          <p:cNvGrpSpPr/>
          <p:nvPr/>
        </p:nvGrpSpPr>
        <p:grpSpPr>
          <a:xfrm>
            <a:off x="284550" y="4224139"/>
            <a:ext cx="278848" cy="132251"/>
            <a:chOff x="395425" y="661226"/>
            <a:chExt cx="278848" cy="132251"/>
          </a:xfrm>
        </p:grpSpPr>
        <p:sp>
          <p:nvSpPr>
            <p:cNvPr id="45" name="Google Shape;1617;p48">
              <a:extLst>
                <a:ext uri="{FF2B5EF4-FFF2-40B4-BE49-F238E27FC236}">
                  <a16:creationId xmlns:a16="http://schemas.microsoft.com/office/drawing/2014/main" id="{E6D79032-23B9-47E1-8180-086F20B5B267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8;p48">
              <a:extLst>
                <a:ext uri="{FF2B5EF4-FFF2-40B4-BE49-F238E27FC236}">
                  <a16:creationId xmlns:a16="http://schemas.microsoft.com/office/drawing/2014/main" id="{311DD8D5-B9F1-4AB9-B9A8-1732CCE152DA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619;p48">
            <a:extLst>
              <a:ext uri="{FF2B5EF4-FFF2-40B4-BE49-F238E27FC236}">
                <a16:creationId xmlns:a16="http://schemas.microsoft.com/office/drawing/2014/main" id="{7141F466-8ED1-4951-8D4A-5B2E773D01D9}"/>
              </a:ext>
            </a:extLst>
          </p:cNvPr>
          <p:cNvGrpSpPr/>
          <p:nvPr/>
        </p:nvGrpSpPr>
        <p:grpSpPr>
          <a:xfrm flipH="1">
            <a:off x="284550" y="4490839"/>
            <a:ext cx="278848" cy="132251"/>
            <a:chOff x="395425" y="661226"/>
            <a:chExt cx="278848" cy="132251"/>
          </a:xfrm>
        </p:grpSpPr>
        <p:sp>
          <p:nvSpPr>
            <p:cNvPr id="48" name="Google Shape;1620;p48">
              <a:extLst>
                <a:ext uri="{FF2B5EF4-FFF2-40B4-BE49-F238E27FC236}">
                  <a16:creationId xmlns:a16="http://schemas.microsoft.com/office/drawing/2014/main" id="{3629FF2E-454F-4887-A26A-F8D5CC57684A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21;p48">
              <a:extLst>
                <a:ext uri="{FF2B5EF4-FFF2-40B4-BE49-F238E27FC236}">
                  <a16:creationId xmlns:a16="http://schemas.microsoft.com/office/drawing/2014/main" id="{09973A1C-A8AA-489C-85FA-EE782F1971B5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622;p48">
            <a:extLst>
              <a:ext uri="{FF2B5EF4-FFF2-40B4-BE49-F238E27FC236}">
                <a16:creationId xmlns:a16="http://schemas.microsoft.com/office/drawing/2014/main" id="{98034756-0EC1-41B6-B325-CA50A71D46C8}"/>
              </a:ext>
            </a:extLst>
          </p:cNvPr>
          <p:cNvGrpSpPr/>
          <p:nvPr/>
        </p:nvGrpSpPr>
        <p:grpSpPr>
          <a:xfrm>
            <a:off x="303960" y="3718921"/>
            <a:ext cx="240047" cy="228601"/>
            <a:chOff x="1378351" y="1703511"/>
            <a:chExt cx="343759" cy="339271"/>
          </a:xfrm>
        </p:grpSpPr>
        <p:sp>
          <p:nvSpPr>
            <p:cNvPr id="51" name="Google Shape;1623;p48">
              <a:extLst>
                <a:ext uri="{FF2B5EF4-FFF2-40B4-BE49-F238E27FC236}">
                  <a16:creationId xmlns:a16="http://schemas.microsoft.com/office/drawing/2014/main" id="{5ADB2BDE-44D1-476B-B3E3-F232B9010707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1624;p48">
              <a:extLst>
                <a:ext uri="{FF2B5EF4-FFF2-40B4-BE49-F238E27FC236}">
                  <a16:creationId xmlns:a16="http://schemas.microsoft.com/office/drawing/2014/main" id="{AADB41EA-7397-4B24-9FB6-5319496F1B90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1625;p48">
              <a:extLst>
                <a:ext uri="{FF2B5EF4-FFF2-40B4-BE49-F238E27FC236}">
                  <a16:creationId xmlns:a16="http://schemas.microsoft.com/office/drawing/2014/main" id="{6C2C346D-2859-43FE-8157-D43346F98AFC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1626;p48">
              <a:extLst>
                <a:ext uri="{FF2B5EF4-FFF2-40B4-BE49-F238E27FC236}">
                  <a16:creationId xmlns:a16="http://schemas.microsoft.com/office/drawing/2014/main" id="{453374EA-0CE7-45CF-B155-796EA997BBA8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B54DEE4-FE83-446B-B8F3-C84A9A48A24B}"/>
              </a:ext>
            </a:extLst>
          </p:cNvPr>
          <p:cNvSpPr/>
          <p:nvPr/>
        </p:nvSpPr>
        <p:spPr>
          <a:xfrm>
            <a:off x="312225" y="37240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AD14AD84-5798-488F-8EE3-20241CDCB462}"/>
              </a:ext>
            </a:extLst>
          </p:cNvPr>
          <p:cNvSpPr/>
          <p:nvPr/>
        </p:nvSpPr>
        <p:spPr>
          <a:xfrm>
            <a:off x="284800" y="33293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4008D9-F482-4917-A7FE-61A548ABC9CB}"/>
              </a:ext>
            </a:extLst>
          </p:cNvPr>
          <p:cNvSpPr/>
          <p:nvPr/>
        </p:nvSpPr>
        <p:spPr>
          <a:xfrm>
            <a:off x="284625" y="42002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57DD195-C413-4FF6-88A7-1C9B8E7BC6F6}"/>
              </a:ext>
            </a:extLst>
          </p:cNvPr>
          <p:cNvSpPr/>
          <p:nvPr/>
        </p:nvSpPr>
        <p:spPr>
          <a:xfrm>
            <a:off x="284625" y="44669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FF6C92BB-F352-4FF3-A8E6-54F8BD8F4A79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C90F0FC0-AEE5-481B-959C-D27B8C022F5E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CDDE5E9-DF53-4D5B-9981-02A690DF3273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95DF9F2A-38E6-4392-AB7D-EAE45DE6DEF3}"/>
              </a:ext>
            </a:extLst>
          </p:cNvPr>
          <p:cNvSpPr txBox="1"/>
          <p:nvPr/>
        </p:nvSpPr>
        <p:spPr>
          <a:xfrm>
            <a:off x="87681" y="222118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8E42551-4628-43BC-A7B3-3575AFD4AF12}"/>
              </a:ext>
            </a:extLst>
          </p:cNvPr>
          <p:cNvSpPr txBox="1"/>
          <p:nvPr/>
        </p:nvSpPr>
        <p:spPr>
          <a:xfrm>
            <a:off x="101641" y="2936889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1278;p45">
            <a:extLst>
              <a:ext uri="{FF2B5EF4-FFF2-40B4-BE49-F238E27FC236}">
                <a16:creationId xmlns:a16="http://schemas.microsoft.com/office/drawing/2014/main" id="{EE39397D-536C-4BEA-AB6D-6527B12D98E3}"/>
              </a:ext>
            </a:extLst>
          </p:cNvPr>
          <p:cNvSpPr/>
          <p:nvPr/>
        </p:nvSpPr>
        <p:spPr>
          <a:xfrm flipH="1">
            <a:off x="7327740" y="4886985"/>
            <a:ext cx="1783509" cy="264695"/>
          </a:xfrm>
          <a:custGeom>
            <a:avLst/>
            <a:gdLst/>
            <a:ahLst/>
            <a:cxnLst/>
            <a:rect l="l" t="t" r="r" b="b"/>
            <a:pathLst>
              <a:path w="46987" h="6973" extrusionOk="0">
                <a:moveTo>
                  <a:pt x="23510" y="0"/>
                </a:moveTo>
                <a:lnTo>
                  <a:pt x="21111" y="32"/>
                </a:lnTo>
                <a:lnTo>
                  <a:pt x="18776" y="64"/>
                </a:lnTo>
                <a:lnTo>
                  <a:pt x="16505" y="160"/>
                </a:lnTo>
                <a:lnTo>
                  <a:pt x="14362" y="288"/>
                </a:lnTo>
                <a:lnTo>
                  <a:pt x="12315" y="416"/>
                </a:lnTo>
                <a:lnTo>
                  <a:pt x="10364" y="608"/>
                </a:lnTo>
                <a:lnTo>
                  <a:pt x="8573" y="800"/>
                </a:lnTo>
                <a:lnTo>
                  <a:pt x="6910" y="1024"/>
                </a:lnTo>
                <a:lnTo>
                  <a:pt x="5374" y="1280"/>
                </a:lnTo>
                <a:lnTo>
                  <a:pt x="4031" y="1536"/>
                </a:lnTo>
                <a:lnTo>
                  <a:pt x="2848" y="1823"/>
                </a:lnTo>
                <a:lnTo>
                  <a:pt x="1856" y="2143"/>
                </a:lnTo>
                <a:lnTo>
                  <a:pt x="1440" y="2271"/>
                </a:lnTo>
                <a:lnTo>
                  <a:pt x="1056" y="2463"/>
                </a:lnTo>
                <a:lnTo>
                  <a:pt x="769" y="2623"/>
                </a:lnTo>
                <a:lnTo>
                  <a:pt x="481" y="2783"/>
                </a:lnTo>
                <a:lnTo>
                  <a:pt x="289" y="2943"/>
                </a:lnTo>
                <a:lnTo>
                  <a:pt x="129" y="3135"/>
                </a:lnTo>
                <a:lnTo>
                  <a:pt x="33" y="3295"/>
                </a:lnTo>
                <a:lnTo>
                  <a:pt x="1" y="3487"/>
                </a:lnTo>
                <a:lnTo>
                  <a:pt x="33" y="3679"/>
                </a:lnTo>
                <a:lnTo>
                  <a:pt x="129" y="3839"/>
                </a:lnTo>
                <a:lnTo>
                  <a:pt x="289" y="4030"/>
                </a:lnTo>
                <a:lnTo>
                  <a:pt x="481" y="4190"/>
                </a:lnTo>
                <a:lnTo>
                  <a:pt x="769" y="4350"/>
                </a:lnTo>
                <a:lnTo>
                  <a:pt x="1056" y="4510"/>
                </a:lnTo>
                <a:lnTo>
                  <a:pt x="1440" y="4670"/>
                </a:lnTo>
                <a:lnTo>
                  <a:pt x="1856" y="4830"/>
                </a:lnTo>
                <a:lnTo>
                  <a:pt x="2848" y="5150"/>
                </a:lnTo>
                <a:lnTo>
                  <a:pt x="4031" y="5438"/>
                </a:lnTo>
                <a:lnTo>
                  <a:pt x="5374" y="5694"/>
                </a:lnTo>
                <a:lnTo>
                  <a:pt x="6910" y="5950"/>
                </a:lnTo>
                <a:lnTo>
                  <a:pt x="8573" y="6173"/>
                </a:lnTo>
                <a:lnTo>
                  <a:pt x="10364" y="6365"/>
                </a:lnTo>
                <a:lnTo>
                  <a:pt x="12315" y="6557"/>
                </a:lnTo>
                <a:lnTo>
                  <a:pt x="14362" y="6685"/>
                </a:lnTo>
                <a:lnTo>
                  <a:pt x="16505" y="6813"/>
                </a:lnTo>
                <a:lnTo>
                  <a:pt x="18776" y="6909"/>
                </a:lnTo>
                <a:lnTo>
                  <a:pt x="21111" y="6941"/>
                </a:lnTo>
                <a:lnTo>
                  <a:pt x="23510" y="6973"/>
                </a:lnTo>
                <a:lnTo>
                  <a:pt x="25908" y="6941"/>
                </a:lnTo>
                <a:lnTo>
                  <a:pt x="28243" y="6909"/>
                </a:lnTo>
                <a:lnTo>
                  <a:pt x="30482" y="6813"/>
                </a:lnTo>
                <a:lnTo>
                  <a:pt x="32657" y="6685"/>
                </a:lnTo>
                <a:lnTo>
                  <a:pt x="34704" y="6557"/>
                </a:lnTo>
                <a:lnTo>
                  <a:pt x="36623" y="6365"/>
                </a:lnTo>
                <a:lnTo>
                  <a:pt x="38446" y="6173"/>
                </a:lnTo>
                <a:lnTo>
                  <a:pt x="40110" y="5950"/>
                </a:lnTo>
                <a:lnTo>
                  <a:pt x="41613" y="5694"/>
                </a:lnTo>
                <a:lnTo>
                  <a:pt x="42988" y="5438"/>
                </a:lnTo>
                <a:lnTo>
                  <a:pt x="44140" y="5150"/>
                </a:lnTo>
                <a:lnTo>
                  <a:pt x="45131" y="4830"/>
                </a:lnTo>
                <a:lnTo>
                  <a:pt x="45547" y="4670"/>
                </a:lnTo>
                <a:lnTo>
                  <a:pt x="45931" y="4510"/>
                </a:lnTo>
                <a:lnTo>
                  <a:pt x="46251" y="4350"/>
                </a:lnTo>
                <a:lnTo>
                  <a:pt x="46506" y="4190"/>
                </a:lnTo>
                <a:lnTo>
                  <a:pt x="46730" y="4030"/>
                </a:lnTo>
                <a:lnTo>
                  <a:pt x="46858" y="3839"/>
                </a:lnTo>
                <a:lnTo>
                  <a:pt x="46954" y="3679"/>
                </a:lnTo>
                <a:lnTo>
                  <a:pt x="46986" y="3487"/>
                </a:lnTo>
                <a:lnTo>
                  <a:pt x="46954" y="3295"/>
                </a:lnTo>
                <a:lnTo>
                  <a:pt x="46858" y="3135"/>
                </a:lnTo>
                <a:lnTo>
                  <a:pt x="46730" y="2943"/>
                </a:lnTo>
                <a:lnTo>
                  <a:pt x="46506" y="2783"/>
                </a:lnTo>
                <a:lnTo>
                  <a:pt x="46251" y="2623"/>
                </a:lnTo>
                <a:lnTo>
                  <a:pt x="45931" y="2463"/>
                </a:lnTo>
                <a:lnTo>
                  <a:pt x="45547" y="2271"/>
                </a:lnTo>
                <a:lnTo>
                  <a:pt x="45131" y="2143"/>
                </a:lnTo>
                <a:lnTo>
                  <a:pt x="44140" y="1823"/>
                </a:lnTo>
                <a:lnTo>
                  <a:pt x="42988" y="1536"/>
                </a:lnTo>
                <a:lnTo>
                  <a:pt x="41613" y="1280"/>
                </a:lnTo>
                <a:lnTo>
                  <a:pt x="40110" y="1024"/>
                </a:lnTo>
                <a:lnTo>
                  <a:pt x="38446" y="800"/>
                </a:lnTo>
                <a:lnTo>
                  <a:pt x="36623" y="608"/>
                </a:lnTo>
                <a:lnTo>
                  <a:pt x="34704" y="416"/>
                </a:lnTo>
                <a:lnTo>
                  <a:pt x="32657" y="288"/>
                </a:lnTo>
                <a:lnTo>
                  <a:pt x="30482" y="160"/>
                </a:lnTo>
                <a:lnTo>
                  <a:pt x="28243" y="64"/>
                </a:lnTo>
                <a:lnTo>
                  <a:pt x="25908" y="32"/>
                </a:lnTo>
                <a:lnTo>
                  <a:pt x="23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1279;p45">
            <a:extLst>
              <a:ext uri="{FF2B5EF4-FFF2-40B4-BE49-F238E27FC236}">
                <a16:creationId xmlns:a16="http://schemas.microsoft.com/office/drawing/2014/main" id="{DA1B577A-9056-4AF5-A60F-9791F2763A86}"/>
              </a:ext>
            </a:extLst>
          </p:cNvPr>
          <p:cNvSpPr/>
          <p:nvPr/>
        </p:nvSpPr>
        <p:spPr>
          <a:xfrm flipH="1">
            <a:off x="7823085" y="4440196"/>
            <a:ext cx="637420" cy="531820"/>
          </a:xfrm>
          <a:custGeom>
            <a:avLst/>
            <a:gdLst/>
            <a:ahLst/>
            <a:cxnLst/>
            <a:rect l="l" t="t" r="r" b="b"/>
            <a:pathLst>
              <a:path w="16793" h="14010" extrusionOk="0">
                <a:moveTo>
                  <a:pt x="9340" y="0"/>
                </a:moveTo>
                <a:lnTo>
                  <a:pt x="1" y="64"/>
                </a:lnTo>
                <a:lnTo>
                  <a:pt x="1120" y="7516"/>
                </a:lnTo>
                <a:lnTo>
                  <a:pt x="1184" y="9148"/>
                </a:lnTo>
                <a:lnTo>
                  <a:pt x="1248" y="10875"/>
                </a:lnTo>
                <a:lnTo>
                  <a:pt x="1344" y="12346"/>
                </a:lnTo>
                <a:lnTo>
                  <a:pt x="1376" y="12890"/>
                </a:lnTo>
                <a:lnTo>
                  <a:pt x="1440" y="13338"/>
                </a:lnTo>
                <a:lnTo>
                  <a:pt x="1504" y="13625"/>
                </a:lnTo>
                <a:lnTo>
                  <a:pt x="1536" y="13721"/>
                </a:lnTo>
                <a:lnTo>
                  <a:pt x="1600" y="13753"/>
                </a:lnTo>
                <a:lnTo>
                  <a:pt x="1824" y="13817"/>
                </a:lnTo>
                <a:lnTo>
                  <a:pt x="2367" y="13881"/>
                </a:lnTo>
                <a:lnTo>
                  <a:pt x="4095" y="13945"/>
                </a:lnTo>
                <a:lnTo>
                  <a:pt x="6430" y="14009"/>
                </a:lnTo>
                <a:lnTo>
                  <a:pt x="11771" y="14009"/>
                </a:lnTo>
                <a:lnTo>
                  <a:pt x="14106" y="13977"/>
                </a:lnTo>
                <a:lnTo>
                  <a:pt x="15801" y="13945"/>
                </a:lnTo>
                <a:lnTo>
                  <a:pt x="16345" y="13913"/>
                </a:lnTo>
                <a:lnTo>
                  <a:pt x="16569" y="13881"/>
                </a:lnTo>
                <a:lnTo>
                  <a:pt x="16665" y="13849"/>
                </a:lnTo>
                <a:lnTo>
                  <a:pt x="16729" y="13785"/>
                </a:lnTo>
                <a:lnTo>
                  <a:pt x="16761" y="13689"/>
                </a:lnTo>
                <a:lnTo>
                  <a:pt x="16793" y="13562"/>
                </a:lnTo>
                <a:lnTo>
                  <a:pt x="16793" y="13306"/>
                </a:lnTo>
                <a:lnTo>
                  <a:pt x="16729" y="12986"/>
                </a:lnTo>
                <a:lnTo>
                  <a:pt x="16601" y="12666"/>
                </a:lnTo>
                <a:lnTo>
                  <a:pt x="16473" y="12346"/>
                </a:lnTo>
                <a:lnTo>
                  <a:pt x="16281" y="12090"/>
                </a:lnTo>
                <a:lnTo>
                  <a:pt x="16089" y="11898"/>
                </a:lnTo>
                <a:lnTo>
                  <a:pt x="15673" y="11642"/>
                </a:lnTo>
                <a:lnTo>
                  <a:pt x="14937" y="11259"/>
                </a:lnTo>
                <a:lnTo>
                  <a:pt x="12922" y="10331"/>
                </a:lnTo>
                <a:lnTo>
                  <a:pt x="10204" y="9084"/>
                </a:lnTo>
                <a:lnTo>
                  <a:pt x="10236" y="7452"/>
                </a:lnTo>
                <a:lnTo>
                  <a:pt x="9340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1280;p45">
            <a:extLst>
              <a:ext uri="{FF2B5EF4-FFF2-40B4-BE49-F238E27FC236}">
                <a16:creationId xmlns:a16="http://schemas.microsoft.com/office/drawing/2014/main" id="{6BE02A19-FC46-4EC1-BF8E-6E299DD02B5C}"/>
              </a:ext>
            </a:extLst>
          </p:cNvPr>
          <p:cNvSpPr/>
          <p:nvPr/>
        </p:nvSpPr>
        <p:spPr>
          <a:xfrm flipH="1">
            <a:off x="7823085" y="4723074"/>
            <a:ext cx="594908" cy="248942"/>
          </a:xfrm>
          <a:custGeom>
            <a:avLst/>
            <a:gdLst/>
            <a:ahLst/>
            <a:cxnLst/>
            <a:rect l="l" t="t" r="r" b="b"/>
            <a:pathLst>
              <a:path w="15673" h="6558" extrusionOk="0">
                <a:moveTo>
                  <a:pt x="9084" y="0"/>
                </a:moveTo>
                <a:lnTo>
                  <a:pt x="0" y="64"/>
                </a:lnTo>
                <a:lnTo>
                  <a:pt x="64" y="2335"/>
                </a:lnTo>
                <a:lnTo>
                  <a:pt x="160" y="4286"/>
                </a:lnTo>
                <a:lnTo>
                  <a:pt x="224" y="5086"/>
                </a:lnTo>
                <a:lnTo>
                  <a:pt x="288" y="5726"/>
                </a:lnTo>
                <a:lnTo>
                  <a:pt x="384" y="6141"/>
                </a:lnTo>
                <a:lnTo>
                  <a:pt x="416" y="6237"/>
                </a:lnTo>
                <a:lnTo>
                  <a:pt x="480" y="6301"/>
                </a:lnTo>
                <a:lnTo>
                  <a:pt x="704" y="6365"/>
                </a:lnTo>
                <a:lnTo>
                  <a:pt x="1247" y="6429"/>
                </a:lnTo>
                <a:lnTo>
                  <a:pt x="2975" y="6493"/>
                </a:lnTo>
                <a:lnTo>
                  <a:pt x="5310" y="6557"/>
                </a:lnTo>
                <a:lnTo>
                  <a:pt x="10651" y="6557"/>
                </a:lnTo>
                <a:lnTo>
                  <a:pt x="12986" y="6525"/>
                </a:lnTo>
                <a:lnTo>
                  <a:pt x="14681" y="6493"/>
                </a:lnTo>
                <a:lnTo>
                  <a:pt x="15225" y="6461"/>
                </a:lnTo>
                <a:lnTo>
                  <a:pt x="15449" y="6429"/>
                </a:lnTo>
                <a:lnTo>
                  <a:pt x="15545" y="6397"/>
                </a:lnTo>
                <a:lnTo>
                  <a:pt x="15609" y="6333"/>
                </a:lnTo>
                <a:lnTo>
                  <a:pt x="15641" y="6237"/>
                </a:lnTo>
                <a:lnTo>
                  <a:pt x="15673" y="6110"/>
                </a:lnTo>
                <a:lnTo>
                  <a:pt x="15673" y="5854"/>
                </a:lnTo>
                <a:lnTo>
                  <a:pt x="15609" y="5534"/>
                </a:lnTo>
                <a:lnTo>
                  <a:pt x="15481" y="5214"/>
                </a:lnTo>
                <a:lnTo>
                  <a:pt x="15353" y="4894"/>
                </a:lnTo>
                <a:lnTo>
                  <a:pt x="15161" y="4638"/>
                </a:lnTo>
                <a:lnTo>
                  <a:pt x="14969" y="4446"/>
                </a:lnTo>
                <a:lnTo>
                  <a:pt x="14553" y="4190"/>
                </a:lnTo>
                <a:lnTo>
                  <a:pt x="13817" y="3807"/>
                </a:lnTo>
                <a:lnTo>
                  <a:pt x="11802" y="2879"/>
                </a:lnTo>
                <a:lnTo>
                  <a:pt x="9052" y="1632"/>
                </a:lnTo>
                <a:lnTo>
                  <a:pt x="90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1281;p45">
            <a:extLst>
              <a:ext uri="{FF2B5EF4-FFF2-40B4-BE49-F238E27FC236}">
                <a16:creationId xmlns:a16="http://schemas.microsoft.com/office/drawing/2014/main" id="{84000C06-7BA8-4E6F-9B4D-F0CF89A87C60}"/>
              </a:ext>
            </a:extLst>
          </p:cNvPr>
          <p:cNvSpPr/>
          <p:nvPr/>
        </p:nvSpPr>
        <p:spPr>
          <a:xfrm flipH="1">
            <a:off x="7823085" y="4784987"/>
            <a:ext cx="592479" cy="187029"/>
          </a:xfrm>
          <a:custGeom>
            <a:avLst/>
            <a:gdLst/>
            <a:ahLst/>
            <a:cxnLst/>
            <a:rect l="l" t="t" r="r" b="b"/>
            <a:pathLst>
              <a:path w="15609" h="4927" extrusionOk="0">
                <a:moveTo>
                  <a:pt x="8988" y="1"/>
                </a:moveTo>
                <a:lnTo>
                  <a:pt x="0" y="65"/>
                </a:lnTo>
                <a:lnTo>
                  <a:pt x="64" y="1792"/>
                </a:lnTo>
                <a:lnTo>
                  <a:pt x="160" y="3263"/>
                </a:lnTo>
                <a:lnTo>
                  <a:pt x="192" y="3807"/>
                </a:lnTo>
                <a:lnTo>
                  <a:pt x="256" y="4255"/>
                </a:lnTo>
                <a:lnTo>
                  <a:pt x="320" y="4542"/>
                </a:lnTo>
                <a:lnTo>
                  <a:pt x="352" y="4638"/>
                </a:lnTo>
                <a:lnTo>
                  <a:pt x="416" y="4670"/>
                </a:lnTo>
                <a:lnTo>
                  <a:pt x="640" y="4734"/>
                </a:lnTo>
                <a:lnTo>
                  <a:pt x="1183" y="4798"/>
                </a:lnTo>
                <a:lnTo>
                  <a:pt x="2911" y="4862"/>
                </a:lnTo>
                <a:lnTo>
                  <a:pt x="5246" y="4926"/>
                </a:lnTo>
                <a:lnTo>
                  <a:pt x="10587" y="4926"/>
                </a:lnTo>
                <a:lnTo>
                  <a:pt x="12922" y="4894"/>
                </a:lnTo>
                <a:lnTo>
                  <a:pt x="14617" y="4862"/>
                </a:lnTo>
                <a:lnTo>
                  <a:pt x="15161" y="4830"/>
                </a:lnTo>
                <a:lnTo>
                  <a:pt x="15385" y="4798"/>
                </a:lnTo>
                <a:lnTo>
                  <a:pt x="15481" y="4766"/>
                </a:lnTo>
                <a:lnTo>
                  <a:pt x="15545" y="4702"/>
                </a:lnTo>
                <a:lnTo>
                  <a:pt x="15577" y="4606"/>
                </a:lnTo>
                <a:lnTo>
                  <a:pt x="15609" y="4479"/>
                </a:lnTo>
                <a:lnTo>
                  <a:pt x="15609" y="4223"/>
                </a:lnTo>
                <a:lnTo>
                  <a:pt x="15545" y="3903"/>
                </a:lnTo>
                <a:lnTo>
                  <a:pt x="15417" y="3583"/>
                </a:lnTo>
                <a:lnTo>
                  <a:pt x="15289" y="3263"/>
                </a:lnTo>
                <a:lnTo>
                  <a:pt x="15097" y="3007"/>
                </a:lnTo>
                <a:lnTo>
                  <a:pt x="14905" y="2815"/>
                </a:lnTo>
                <a:lnTo>
                  <a:pt x="14489" y="2559"/>
                </a:lnTo>
                <a:lnTo>
                  <a:pt x="13753" y="2176"/>
                </a:lnTo>
                <a:lnTo>
                  <a:pt x="11738" y="1248"/>
                </a:lnTo>
                <a:lnTo>
                  <a:pt x="8988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282;p45">
            <a:extLst>
              <a:ext uri="{FF2B5EF4-FFF2-40B4-BE49-F238E27FC236}">
                <a16:creationId xmlns:a16="http://schemas.microsoft.com/office/drawing/2014/main" id="{8665AA95-28F9-4941-9888-8ABB62BC0D41}"/>
              </a:ext>
            </a:extLst>
          </p:cNvPr>
          <p:cNvSpPr/>
          <p:nvPr/>
        </p:nvSpPr>
        <p:spPr>
          <a:xfrm flipH="1">
            <a:off x="7837661" y="4945254"/>
            <a:ext cx="536643" cy="7326"/>
          </a:xfrm>
          <a:custGeom>
            <a:avLst/>
            <a:gdLst/>
            <a:ahLst/>
            <a:cxnLst/>
            <a:rect l="l" t="t" r="r" b="b"/>
            <a:pathLst>
              <a:path w="14138" h="193" extrusionOk="0">
                <a:moveTo>
                  <a:pt x="7037" y="1"/>
                </a:moveTo>
                <a:lnTo>
                  <a:pt x="2847" y="65"/>
                </a:lnTo>
                <a:lnTo>
                  <a:pt x="1152" y="97"/>
                </a:lnTo>
                <a:lnTo>
                  <a:pt x="1" y="129"/>
                </a:lnTo>
                <a:lnTo>
                  <a:pt x="1184" y="161"/>
                </a:lnTo>
                <a:lnTo>
                  <a:pt x="2847" y="193"/>
                </a:lnTo>
                <a:lnTo>
                  <a:pt x="7037" y="161"/>
                </a:lnTo>
                <a:lnTo>
                  <a:pt x="11227" y="129"/>
                </a:lnTo>
                <a:lnTo>
                  <a:pt x="14106" y="65"/>
                </a:lnTo>
                <a:lnTo>
                  <a:pt x="14138" y="33"/>
                </a:lnTo>
                <a:lnTo>
                  <a:pt x="14106" y="33"/>
                </a:lnTo>
                <a:lnTo>
                  <a:pt x="1122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1283;p45">
            <a:extLst>
              <a:ext uri="{FF2B5EF4-FFF2-40B4-BE49-F238E27FC236}">
                <a16:creationId xmlns:a16="http://schemas.microsoft.com/office/drawing/2014/main" id="{412A95F4-B04D-4788-8308-7176950ECB13}"/>
              </a:ext>
            </a:extLst>
          </p:cNvPr>
          <p:cNvSpPr/>
          <p:nvPr/>
        </p:nvSpPr>
        <p:spPr>
          <a:xfrm flipH="1">
            <a:off x="7883779" y="4872408"/>
            <a:ext cx="72878" cy="70454"/>
          </a:xfrm>
          <a:custGeom>
            <a:avLst/>
            <a:gdLst/>
            <a:ahLst/>
            <a:cxnLst/>
            <a:rect l="l" t="t" r="r" b="b"/>
            <a:pathLst>
              <a:path w="1920" h="1856" extrusionOk="0">
                <a:moveTo>
                  <a:pt x="1727" y="1"/>
                </a:moveTo>
                <a:lnTo>
                  <a:pt x="1503" y="33"/>
                </a:lnTo>
                <a:lnTo>
                  <a:pt x="1344" y="97"/>
                </a:lnTo>
                <a:lnTo>
                  <a:pt x="1152" y="160"/>
                </a:lnTo>
                <a:lnTo>
                  <a:pt x="960" y="224"/>
                </a:lnTo>
                <a:lnTo>
                  <a:pt x="800" y="320"/>
                </a:lnTo>
                <a:lnTo>
                  <a:pt x="640" y="448"/>
                </a:lnTo>
                <a:lnTo>
                  <a:pt x="512" y="576"/>
                </a:lnTo>
                <a:lnTo>
                  <a:pt x="288" y="864"/>
                </a:lnTo>
                <a:lnTo>
                  <a:pt x="128" y="1152"/>
                </a:lnTo>
                <a:lnTo>
                  <a:pt x="32" y="1472"/>
                </a:lnTo>
                <a:lnTo>
                  <a:pt x="0" y="1824"/>
                </a:lnTo>
                <a:lnTo>
                  <a:pt x="0" y="1856"/>
                </a:lnTo>
                <a:lnTo>
                  <a:pt x="32" y="1824"/>
                </a:lnTo>
                <a:lnTo>
                  <a:pt x="96" y="1472"/>
                </a:lnTo>
                <a:lnTo>
                  <a:pt x="256" y="1152"/>
                </a:lnTo>
                <a:lnTo>
                  <a:pt x="448" y="864"/>
                </a:lnTo>
                <a:lnTo>
                  <a:pt x="672" y="608"/>
                </a:lnTo>
                <a:lnTo>
                  <a:pt x="928" y="384"/>
                </a:lnTo>
                <a:lnTo>
                  <a:pt x="1216" y="224"/>
                </a:lnTo>
                <a:lnTo>
                  <a:pt x="1567" y="97"/>
                </a:lnTo>
                <a:lnTo>
                  <a:pt x="1919" y="33"/>
                </a:lnTo>
                <a:lnTo>
                  <a:pt x="191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284;p45">
            <a:extLst>
              <a:ext uri="{FF2B5EF4-FFF2-40B4-BE49-F238E27FC236}">
                <a16:creationId xmlns:a16="http://schemas.microsoft.com/office/drawing/2014/main" id="{E6ED9ADA-5A39-434E-984A-244FE56D3566}"/>
              </a:ext>
            </a:extLst>
          </p:cNvPr>
          <p:cNvSpPr/>
          <p:nvPr/>
        </p:nvSpPr>
        <p:spPr>
          <a:xfrm flipH="1">
            <a:off x="8037962" y="4793490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1"/>
                </a:moveTo>
                <a:lnTo>
                  <a:pt x="2239" y="33"/>
                </a:lnTo>
                <a:lnTo>
                  <a:pt x="1888" y="65"/>
                </a:lnTo>
                <a:lnTo>
                  <a:pt x="1536" y="160"/>
                </a:lnTo>
                <a:lnTo>
                  <a:pt x="1184" y="256"/>
                </a:lnTo>
                <a:lnTo>
                  <a:pt x="832" y="416"/>
                </a:lnTo>
                <a:lnTo>
                  <a:pt x="544" y="608"/>
                </a:lnTo>
                <a:lnTo>
                  <a:pt x="256" y="832"/>
                </a:lnTo>
                <a:lnTo>
                  <a:pt x="1" y="1088"/>
                </a:lnTo>
                <a:lnTo>
                  <a:pt x="1" y="1120"/>
                </a:lnTo>
                <a:lnTo>
                  <a:pt x="64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2" y="320"/>
                </a:lnTo>
                <a:lnTo>
                  <a:pt x="2623" y="129"/>
                </a:lnTo>
                <a:lnTo>
                  <a:pt x="2655" y="65"/>
                </a:lnTo>
                <a:lnTo>
                  <a:pt x="2655" y="33"/>
                </a:lnTo>
                <a:lnTo>
                  <a:pt x="262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1285;p45">
            <a:extLst>
              <a:ext uri="{FF2B5EF4-FFF2-40B4-BE49-F238E27FC236}">
                <a16:creationId xmlns:a16="http://schemas.microsoft.com/office/drawing/2014/main" id="{1C2CF286-0A23-4311-829D-DDEE3E3AB72E}"/>
              </a:ext>
            </a:extLst>
          </p:cNvPr>
          <p:cNvSpPr/>
          <p:nvPr/>
        </p:nvSpPr>
        <p:spPr>
          <a:xfrm flipH="1">
            <a:off x="8010064" y="4804422"/>
            <a:ext cx="100777" cy="43730"/>
          </a:xfrm>
          <a:custGeom>
            <a:avLst/>
            <a:gdLst/>
            <a:ahLst/>
            <a:cxnLst/>
            <a:rect l="l" t="t" r="r" b="b"/>
            <a:pathLst>
              <a:path w="2655" h="1152" extrusionOk="0">
                <a:moveTo>
                  <a:pt x="2239" y="0"/>
                </a:moveTo>
                <a:lnTo>
                  <a:pt x="1887" y="64"/>
                </a:lnTo>
                <a:lnTo>
                  <a:pt x="1503" y="128"/>
                </a:lnTo>
                <a:lnTo>
                  <a:pt x="1152" y="256"/>
                </a:lnTo>
                <a:lnTo>
                  <a:pt x="832" y="416"/>
                </a:lnTo>
                <a:lnTo>
                  <a:pt x="512" y="608"/>
                </a:lnTo>
                <a:lnTo>
                  <a:pt x="224" y="832"/>
                </a:lnTo>
                <a:lnTo>
                  <a:pt x="0" y="1088"/>
                </a:lnTo>
                <a:lnTo>
                  <a:pt x="0" y="1120"/>
                </a:lnTo>
                <a:lnTo>
                  <a:pt x="32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1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1286;p45">
            <a:extLst>
              <a:ext uri="{FF2B5EF4-FFF2-40B4-BE49-F238E27FC236}">
                <a16:creationId xmlns:a16="http://schemas.microsoft.com/office/drawing/2014/main" id="{AA306C79-4DC2-4158-82BC-9080EC57F913}"/>
              </a:ext>
            </a:extLst>
          </p:cNvPr>
          <p:cNvSpPr/>
          <p:nvPr/>
        </p:nvSpPr>
        <p:spPr>
          <a:xfrm flipH="1">
            <a:off x="7983342" y="4815355"/>
            <a:ext cx="100815" cy="42515"/>
          </a:xfrm>
          <a:custGeom>
            <a:avLst/>
            <a:gdLst/>
            <a:ahLst/>
            <a:cxnLst/>
            <a:rect l="l" t="t" r="r" b="b"/>
            <a:pathLst>
              <a:path w="2656" h="1120" extrusionOk="0">
                <a:moveTo>
                  <a:pt x="2272" y="0"/>
                </a:moveTo>
                <a:lnTo>
                  <a:pt x="1888" y="64"/>
                </a:lnTo>
                <a:lnTo>
                  <a:pt x="1536" y="128"/>
                </a:lnTo>
                <a:lnTo>
                  <a:pt x="1184" y="256"/>
                </a:lnTo>
                <a:lnTo>
                  <a:pt x="864" y="384"/>
                </a:lnTo>
                <a:lnTo>
                  <a:pt x="545" y="576"/>
                </a:lnTo>
                <a:lnTo>
                  <a:pt x="257" y="800"/>
                </a:lnTo>
                <a:lnTo>
                  <a:pt x="33" y="1088"/>
                </a:lnTo>
                <a:lnTo>
                  <a:pt x="1" y="1088"/>
                </a:lnTo>
                <a:lnTo>
                  <a:pt x="33" y="1120"/>
                </a:lnTo>
                <a:lnTo>
                  <a:pt x="65" y="1120"/>
                </a:lnTo>
                <a:lnTo>
                  <a:pt x="704" y="800"/>
                </a:lnTo>
                <a:lnTo>
                  <a:pt x="1312" y="544"/>
                </a:lnTo>
                <a:lnTo>
                  <a:pt x="1984" y="288"/>
                </a:lnTo>
                <a:lnTo>
                  <a:pt x="2624" y="96"/>
                </a:lnTo>
                <a:lnTo>
                  <a:pt x="2656" y="64"/>
                </a:lnTo>
                <a:lnTo>
                  <a:pt x="2656" y="32"/>
                </a:lnTo>
                <a:lnTo>
                  <a:pt x="262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1287;p45">
            <a:extLst>
              <a:ext uri="{FF2B5EF4-FFF2-40B4-BE49-F238E27FC236}">
                <a16:creationId xmlns:a16="http://schemas.microsoft.com/office/drawing/2014/main" id="{15204008-A8F0-4C5C-9350-2E776CCDC8E7}"/>
              </a:ext>
            </a:extLst>
          </p:cNvPr>
          <p:cNvSpPr/>
          <p:nvPr/>
        </p:nvSpPr>
        <p:spPr>
          <a:xfrm flipH="1">
            <a:off x="7955405" y="4825072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0"/>
                </a:moveTo>
                <a:lnTo>
                  <a:pt x="2239" y="32"/>
                </a:lnTo>
                <a:lnTo>
                  <a:pt x="1888" y="64"/>
                </a:lnTo>
                <a:lnTo>
                  <a:pt x="1536" y="160"/>
                </a:lnTo>
                <a:lnTo>
                  <a:pt x="1184" y="288"/>
                </a:lnTo>
                <a:lnTo>
                  <a:pt x="832" y="416"/>
                </a:lnTo>
                <a:lnTo>
                  <a:pt x="512" y="608"/>
                </a:lnTo>
                <a:lnTo>
                  <a:pt x="256" y="832"/>
                </a:lnTo>
                <a:lnTo>
                  <a:pt x="0" y="1088"/>
                </a:lnTo>
                <a:lnTo>
                  <a:pt x="0" y="1120"/>
                </a:lnTo>
                <a:lnTo>
                  <a:pt x="0" y="1152"/>
                </a:lnTo>
                <a:lnTo>
                  <a:pt x="64" y="1152"/>
                </a:lnTo>
                <a:lnTo>
                  <a:pt x="672" y="832"/>
                </a:lnTo>
                <a:lnTo>
                  <a:pt x="1312" y="576"/>
                </a:lnTo>
                <a:lnTo>
                  <a:pt x="1952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1288;p45">
            <a:extLst>
              <a:ext uri="{FF2B5EF4-FFF2-40B4-BE49-F238E27FC236}">
                <a16:creationId xmlns:a16="http://schemas.microsoft.com/office/drawing/2014/main" id="{F62C638A-2D4B-4217-BD92-0FA972C3A980}"/>
              </a:ext>
            </a:extLst>
          </p:cNvPr>
          <p:cNvSpPr/>
          <p:nvPr/>
        </p:nvSpPr>
        <p:spPr>
          <a:xfrm flipH="1">
            <a:off x="8322074" y="4865120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768" y="1"/>
                </a:moveTo>
                <a:lnTo>
                  <a:pt x="576" y="33"/>
                </a:lnTo>
                <a:lnTo>
                  <a:pt x="416" y="65"/>
                </a:lnTo>
                <a:lnTo>
                  <a:pt x="288" y="161"/>
                </a:lnTo>
                <a:lnTo>
                  <a:pt x="193" y="257"/>
                </a:lnTo>
                <a:lnTo>
                  <a:pt x="97" y="384"/>
                </a:lnTo>
                <a:lnTo>
                  <a:pt x="33" y="512"/>
                </a:lnTo>
                <a:lnTo>
                  <a:pt x="1" y="672"/>
                </a:lnTo>
                <a:lnTo>
                  <a:pt x="1" y="832"/>
                </a:lnTo>
                <a:lnTo>
                  <a:pt x="1" y="992"/>
                </a:lnTo>
                <a:lnTo>
                  <a:pt x="33" y="1120"/>
                </a:lnTo>
                <a:lnTo>
                  <a:pt x="97" y="1280"/>
                </a:lnTo>
                <a:lnTo>
                  <a:pt x="193" y="1376"/>
                </a:lnTo>
                <a:lnTo>
                  <a:pt x="288" y="1504"/>
                </a:lnTo>
                <a:lnTo>
                  <a:pt x="416" y="1568"/>
                </a:lnTo>
                <a:lnTo>
                  <a:pt x="576" y="1632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36" y="960"/>
                </a:lnTo>
                <a:lnTo>
                  <a:pt x="1568" y="800"/>
                </a:lnTo>
                <a:lnTo>
                  <a:pt x="1536" y="672"/>
                </a:lnTo>
                <a:lnTo>
                  <a:pt x="1504" y="512"/>
                </a:lnTo>
                <a:lnTo>
                  <a:pt x="1440" y="384"/>
                </a:lnTo>
                <a:lnTo>
                  <a:pt x="1376" y="257"/>
                </a:lnTo>
                <a:lnTo>
                  <a:pt x="1248" y="161"/>
                </a:lnTo>
                <a:lnTo>
                  <a:pt x="1120" y="65"/>
                </a:lnTo>
                <a:lnTo>
                  <a:pt x="960" y="33"/>
                </a:lnTo>
                <a:lnTo>
                  <a:pt x="7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1289;p45">
            <a:extLst>
              <a:ext uri="{FF2B5EF4-FFF2-40B4-BE49-F238E27FC236}">
                <a16:creationId xmlns:a16="http://schemas.microsoft.com/office/drawing/2014/main" id="{4031C10E-A5A6-4143-A946-4E1021C30FE9}"/>
              </a:ext>
            </a:extLst>
          </p:cNvPr>
          <p:cNvSpPr/>
          <p:nvPr/>
        </p:nvSpPr>
        <p:spPr>
          <a:xfrm flipH="1">
            <a:off x="7991844" y="4692706"/>
            <a:ext cx="93527" cy="116613"/>
          </a:xfrm>
          <a:custGeom>
            <a:avLst/>
            <a:gdLst/>
            <a:ahLst/>
            <a:cxnLst/>
            <a:rect l="l" t="t" r="r" b="b"/>
            <a:pathLst>
              <a:path w="2464" h="3072" extrusionOk="0">
                <a:moveTo>
                  <a:pt x="1888" y="257"/>
                </a:moveTo>
                <a:lnTo>
                  <a:pt x="1984" y="289"/>
                </a:lnTo>
                <a:lnTo>
                  <a:pt x="2048" y="353"/>
                </a:lnTo>
                <a:lnTo>
                  <a:pt x="2112" y="449"/>
                </a:lnTo>
                <a:lnTo>
                  <a:pt x="2144" y="609"/>
                </a:lnTo>
                <a:lnTo>
                  <a:pt x="2176" y="768"/>
                </a:lnTo>
                <a:lnTo>
                  <a:pt x="2176" y="960"/>
                </a:lnTo>
                <a:lnTo>
                  <a:pt x="2080" y="1184"/>
                </a:lnTo>
                <a:lnTo>
                  <a:pt x="1952" y="1376"/>
                </a:lnTo>
                <a:lnTo>
                  <a:pt x="1792" y="1568"/>
                </a:lnTo>
                <a:lnTo>
                  <a:pt x="1408" y="1888"/>
                </a:lnTo>
                <a:lnTo>
                  <a:pt x="1056" y="2144"/>
                </a:lnTo>
                <a:lnTo>
                  <a:pt x="1056" y="2176"/>
                </a:lnTo>
                <a:lnTo>
                  <a:pt x="577" y="2496"/>
                </a:lnTo>
                <a:lnTo>
                  <a:pt x="97" y="2879"/>
                </a:lnTo>
                <a:lnTo>
                  <a:pt x="353" y="2176"/>
                </a:lnTo>
                <a:lnTo>
                  <a:pt x="609" y="1472"/>
                </a:lnTo>
                <a:lnTo>
                  <a:pt x="768" y="1152"/>
                </a:lnTo>
                <a:lnTo>
                  <a:pt x="960" y="832"/>
                </a:lnTo>
                <a:lnTo>
                  <a:pt x="1056" y="705"/>
                </a:lnTo>
                <a:lnTo>
                  <a:pt x="1216" y="545"/>
                </a:lnTo>
                <a:lnTo>
                  <a:pt x="1408" y="417"/>
                </a:lnTo>
                <a:lnTo>
                  <a:pt x="1600" y="289"/>
                </a:lnTo>
                <a:lnTo>
                  <a:pt x="1792" y="257"/>
                </a:lnTo>
                <a:close/>
                <a:moveTo>
                  <a:pt x="1632" y="1"/>
                </a:moveTo>
                <a:lnTo>
                  <a:pt x="1440" y="65"/>
                </a:lnTo>
                <a:lnTo>
                  <a:pt x="1280" y="161"/>
                </a:lnTo>
                <a:lnTo>
                  <a:pt x="1120" y="289"/>
                </a:lnTo>
                <a:lnTo>
                  <a:pt x="960" y="417"/>
                </a:lnTo>
                <a:lnTo>
                  <a:pt x="864" y="577"/>
                </a:lnTo>
                <a:lnTo>
                  <a:pt x="673" y="832"/>
                </a:lnTo>
                <a:lnTo>
                  <a:pt x="545" y="1120"/>
                </a:lnTo>
                <a:lnTo>
                  <a:pt x="385" y="1408"/>
                </a:lnTo>
                <a:lnTo>
                  <a:pt x="289" y="1728"/>
                </a:lnTo>
                <a:lnTo>
                  <a:pt x="193" y="2016"/>
                </a:lnTo>
                <a:lnTo>
                  <a:pt x="97" y="2336"/>
                </a:lnTo>
                <a:lnTo>
                  <a:pt x="33" y="2656"/>
                </a:lnTo>
                <a:lnTo>
                  <a:pt x="1" y="2975"/>
                </a:lnTo>
                <a:lnTo>
                  <a:pt x="33" y="3007"/>
                </a:lnTo>
                <a:lnTo>
                  <a:pt x="97" y="3071"/>
                </a:lnTo>
                <a:lnTo>
                  <a:pt x="225" y="3071"/>
                </a:lnTo>
                <a:lnTo>
                  <a:pt x="1248" y="2368"/>
                </a:lnTo>
                <a:lnTo>
                  <a:pt x="1728" y="1984"/>
                </a:lnTo>
                <a:lnTo>
                  <a:pt x="1952" y="1760"/>
                </a:lnTo>
                <a:lnTo>
                  <a:pt x="2144" y="1536"/>
                </a:lnTo>
                <a:lnTo>
                  <a:pt x="2240" y="1376"/>
                </a:lnTo>
                <a:lnTo>
                  <a:pt x="2336" y="1216"/>
                </a:lnTo>
                <a:lnTo>
                  <a:pt x="2400" y="1024"/>
                </a:lnTo>
                <a:lnTo>
                  <a:pt x="2464" y="832"/>
                </a:lnTo>
                <a:lnTo>
                  <a:pt x="2464" y="673"/>
                </a:lnTo>
                <a:lnTo>
                  <a:pt x="2432" y="481"/>
                </a:lnTo>
                <a:lnTo>
                  <a:pt x="2336" y="321"/>
                </a:lnTo>
                <a:lnTo>
                  <a:pt x="2208" y="161"/>
                </a:lnTo>
                <a:lnTo>
                  <a:pt x="2016" y="65"/>
                </a:lnTo>
                <a:lnTo>
                  <a:pt x="182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1290;p45">
            <a:extLst>
              <a:ext uri="{FF2B5EF4-FFF2-40B4-BE49-F238E27FC236}">
                <a16:creationId xmlns:a16="http://schemas.microsoft.com/office/drawing/2014/main" id="{0F4BD1C8-AB8A-4A54-A820-34F15222D58F}"/>
              </a:ext>
            </a:extLst>
          </p:cNvPr>
          <p:cNvSpPr/>
          <p:nvPr/>
        </p:nvSpPr>
        <p:spPr>
          <a:xfrm flipH="1">
            <a:off x="8076831" y="4757086"/>
            <a:ext cx="134787" cy="63165"/>
          </a:xfrm>
          <a:custGeom>
            <a:avLst/>
            <a:gdLst/>
            <a:ahLst/>
            <a:cxnLst/>
            <a:rect l="l" t="t" r="r" b="b"/>
            <a:pathLst>
              <a:path w="3551" h="1664" extrusionOk="0">
                <a:moveTo>
                  <a:pt x="1184" y="256"/>
                </a:moveTo>
                <a:lnTo>
                  <a:pt x="1376" y="288"/>
                </a:lnTo>
                <a:lnTo>
                  <a:pt x="1696" y="384"/>
                </a:lnTo>
                <a:lnTo>
                  <a:pt x="2047" y="512"/>
                </a:lnTo>
                <a:lnTo>
                  <a:pt x="2719" y="832"/>
                </a:lnTo>
                <a:lnTo>
                  <a:pt x="3391" y="1151"/>
                </a:lnTo>
                <a:lnTo>
                  <a:pt x="2815" y="1215"/>
                </a:lnTo>
                <a:lnTo>
                  <a:pt x="2207" y="1311"/>
                </a:lnTo>
                <a:lnTo>
                  <a:pt x="1792" y="1375"/>
                </a:lnTo>
                <a:lnTo>
                  <a:pt x="1280" y="1407"/>
                </a:lnTo>
                <a:lnTo>
                  <a:pt x="1024" y="1375"/>
                </a:lnTo>
                <a:lnTo>
                  <a:pt x="800" y="1311"/>
                </a:lnTo>
                <a:lnTo>
                  <a:pt x="576" y="1247"/>
                </a:lnTo>
                <a:lnTo>
                  <a:pt x="416" y="1088"/>
                </a:lnTo>
                <a:lnTo>
                  <a:pt x="448" y="1088"/>
                </a:lnTo>
                <a:lnTo>
                  <a:pt x="352" y="928"/>
                </a:lnTo>
                <a:lnTo>
                  <a:pt x="288" y="800"/>
                </a:lnTo>
                <a:lnTo>
                  <a:pt x="256" y="704"/>
                </a:lnTo>
                <a:lnTo>
                  <a:pt x="256" y="608"/>
                </a:lnTo>
                <a:lnTo>
                  <a:pt x="288" y="512"/>
                </a:lnTo>
                <a:lnTo>
                  <a:pt x="352" y="448"/>
                </a:lnTo>
                <a:lnTo>
                  <a:pt x="512" y="352"/>
                </a:lnTo>
                <a:lnTo>
                  <a:pt x="736" y="288"/>
                </a:lnTo>
                <a:lnTo>
                  <a:pt x="992" y="256"/>
                </a:lnTo>
                <a:close/>
                <a:moveTo>
                  <a:pt x="864" y="0"/>
                </a:moveTo>
                <a:lnTo>
                  <a:pt x="672" y="32"/>
                </a:lnTo>
                <a:lnTo>
                  <a:pt x="480" y="96"/>
                </a:lnTo>
                <a:lnTo>
                  <a:pt x="288" y="192"/>
                </a:lnTo>
                <a:lnTo>
                  <a:pt x="160" y="320"/>
                </a:lnTo>
                <a:lnTo>
                  <a:pt x="64" y="480"/>
                </a:lnTo>
                <a:lnTo>
                  <a:pt x="0" y="672"/>
                </a:lnTo>
                <a:lnTo>
                  <a:pt x="0" y="896"/>
                </a:lnTo>
                <a:lnTo>
                  <a:pt x="64" y="1088"/>
                </a:lnTo>
                <a:lnTo>
                  <a:pt x="160" y="1215"/>
                </a:lnTo>
                <a:lnTo>
                  <a:pt x="288" y="1343"/>
                </a:lnTo>
                <a:lnTo>
                  <a:pt x="448" y="1471"/>
                </a:lnTo>
                <a:lnTo>
                  <a:pt x="640" y="1535"/>
                </a:lnTo>
                <a:lnTo>
                  <a:pt x="832" y="1599"/>
                </a:lnTo>
                <a:lnTo>
                  <a:pt x="992" y="1631"/>
                </a:lnTo>
                <a:lnTo>
                  <a:pt x="1312" y="1663"/>
                </a:lnTo>
                <a:lnTo>
                  <a:pt x="1632" y="1663"/>
                </a:lnTo>
                <a:lnTo>
                  <a:pt x="2239" y="1599"/>
                </a:lnTo>
                <a:lnTo>
                  <a:pt x="3455" y="1375"/>
                </a:lnTo>
                <a:lnTo>
                  <a:pt x="3519" y="1375"/>
                </a:lnTo>
                <a:lnTo>
                  <a:pt x="3551" y="1311"/>
                </a:lnTo>
                <a:lnTo>
                  <a:pt x="3551" y="1279"/>
                </a:lnTo>
                <a:lnTo>
                  <a:pt x="3519" y="1215"/>
                </a:lnTo>
                <a:lnTo>
                  <a:pt x="3519" y="1183"/>
                </a:lnTo>
                <a:lnTo>
                  <a:pt x="3295" y="960"/>
                </a:lnTo>
                <a:lnTo>
                  <a:pt x="3007" y="768"/>
                </a:lnTo>
                <a:lnTo>
                  <a:pt x="2751" y="608"/>
                </a:lnTo>
                <a:lnTo>
                  <a:pt x="2463" y="448"/>
                </a:lnTo>
                <a:lnTo>
                  <a:pt x="2175" y="320"/>
                </a:lnTo>
                <a:lnTo>
                  <a:pt x="1888" y="192"/>
                </a:lnTo>
                <a:lnTo>
                  <a:pt x="1568" y="96"/>
                </a:lnTo>
                <a:lnTo>
                  <a:pt x="1248" y="32"/>
                </a:lnTo>
                <a:lnTo>
                  <a:pt x="105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1291;p45">
            <a:extLst>
              <a:ext uri="{FF2B5EF4-FFF2-40B4-BE49-F238E27FC236}">
                <a16:creationId xmlns:a16="http://schemas.microsoft.com/office/drawing/2014/main" id="{E0C7BCA7-9C47-4CED-9B73-E9156EDC6E95}"/>
              </a:ext>
            </a:extLst>
          </p:cNvPr>
          <p:cNvSpPr/>
          <p:nvPr/>
        </p:nvSpPr>
        <p:spPr>
          <a:xfrm flipH="1">
            <a:off x="8040392" y="3083999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7645" y="31697"/>
                </a:lnTo>
                <a:lnTo>
                  <a:pt x="8476" y="36974"/>
                </a:lnTo>
                <a:lnTo>
                  <a:pt x="9372" y="42732"/>
                </a:lnTo>
                <a:lnTo>
                  <a:pt x="20662" y="42540"/>
                </a:lnTo>
                <a:lnTo>
                  <a:pt x="20183" y="39789"/>
                </a:lnTo>
                <a:lnTo>
                  <a:pt x="19671" y="36847"/>
                </a:lnTo>
                <a:lnTo>
                  <a:pt x="19031" y="33360"/>
                </a:lnTo>
                <a:lnTo>
                  <a:pt x="18327" y="29650"/>
                </a:lnTo>
                <a:lnTo>
                  <a:pt x="17624" y="26068"/>
                </a:lnTo>
                <a:lnTo>
                  <a:pt x="17272" y="24437"/>
                </a:lnTo>
                <a:lnTo>
                  <a:pt x="16920" y="22965"/>
                </a:lnTo>
                <a:lnTo>
                  <a:pt x="16600" y="21686"/>
                </a:lnTo>
                <a:lnTo>
                  <a:pt x="16312" y="20662"/>
                </a:lnTo>
                <a:lnTo>
                  <a:pt x="15289" y="17432"/>
                </a:lnTo>
                <a:lnTo>
                  <a:pt x="13818" y="12954"/>
                </a:lnTo>
                <a:lnTo>
                  <a:pt x="12282" y="8092"/>
                </a:lnTo>
                <a:lnTo>
                  <a:pt x="11547" y="5822"/>
                </a:lnTo>
                <a:lnTo>
                  <a:pt x="10939" y="3807"/>
                </a:lnTo>
                <a:lnTo>
                  <a:pt x="10907" y="3551"/>
                </a:lnTo>
                <a:lnTo>
                  <a:pt x="10907" y="3071"/>
                </a:lnTo>
                <a:lnTo>
                  <a:pt x="10939" y="1759"/>
                </a:lnTo>
                <a:lnTo>
                  <a:pt x="11003" y="0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1292;p45">
            <a:extLst>
              <a:ext uri="{FF2B5EF4-FFF2-40B4-BE49-F238E27FC236}">
                <a16:creationId xmlns:a16="http://schemas.microsoft.com/office/drawing/2014/main" id="{C8760361-5BEC-485F-8BE5-B8988506F63C}"/>
              </a:ext>
            </a:extLst>
          </p:cNvPr>
          <p:cNvSpPr/>
          <p:nvPr/>
        </p:nvSpPr>
        <p:spPr>
          <a:xfrm flipH="1">
            <a:off x="8040392" y="3083999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fill="none" extrusionOk="0">
                <a:moveTo>
                  <a:pt x="20662" y="42540"/>
                </a:moveTo>
                <a:lnTo>
                  <a:pt x="9372" y="42732"/>
                </a:lnTo>
                <a:lnTo>
                  <a:pt x="9372" y="42732"/>
                </a:lnTo>
                <a:lnTo>
                  <a:pt x="8476" y="36974"/>
                </a:lnTo>
                <a:lnTo>
                  <a:pt x="7645" y="31697"/>
                </a:ln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  <a:lnTo>
                  <a:pt x="11003" y="0"/>
                </a:lnTo>
                <a:lnTo>
                  <a:pt x="11003" y="0"/>
                </a:lnTo>
                <a:lnTo>
                  <a:pt x="10939" y="1759"/>
                </a:lnTo>
                <a:lnTo>
                  <a:pt x="10907" y="3071"/>
                </a:lnTo>
                <a:lnTo>
                  <a:pt x="10907" y="3551"/>
                </a:lnTo>
                <a:lnTo>
                  <a:pt x="10939" y="3807"/>
                </a:lnTo>
                <a:lnTo>
                  <a:pt x="10939" y="3807"/>
                </a:lnTo>
                <a:lnTo>
                  <a:pt x="11547" y="5822"/>
                </a:lnTo>
                <a:lnTo>
                  <a:pt x="12282" y="8092"/>
                </a:lnTo>
                <a:lnTo>
                  <a:pt x="13818" y="12954"/>
                </a:lnTo>
                <a:lnTo>
                  <a:pt x="15289" y="17432"/>
                </a:lnTo>
                <a:lnTo>
                  <a:pt x="16312" y="20662"/>
                </a:lnTo>
                <a:lnTo>
                  <a:pt x="16312" y="20662"/>
                </a:lnTo>
                <a:lnTo>
                  <a:pt x="16600" y="21686"/>
                </a:lnTo>
                <a:lnTo>
                  <a:pt x="16920" y="22965"/>
                </a:lnTo>
                <a:lnTo>
                  <a:pt x="17272" y="24437"/>
                </a:lnTo>
                <a:lnTo>
                  <a:pt x="17624" y="26068"/>
                </a:lnTo>
                <a:lnTo>
                  <a:pt x="18327" y="29650"/>
                </a:lnTo>
                <a:lnTo>
                  <a:pt x="19031" y="33360"/>
                </a:lnTo>
                <a:lnTo>
                  <a:pt x="19671" y="36847"/>
                </a:lnTo>
                <a:lnTo>
                  <a:pt x="20183" y="39789"/>
                </a:lnTo>
                <a:lnTo>
                  <a:pt x="20662" y="4254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1293;p45">
            <a:extLst>
              <a:ext uri="{FF2B5EF4-FFF2-40B4-BE49-F238E27FC236}">
                <a16:creationId xmlns:a16="http://schemas.microsoft.com/office/drawing/2014/main" id="{A6CC32A1-4E55-40A1-A5E8-940F6F4EA43B}"/>
              </a:ext>
            </a:extLst>
          </p:cNvPr>
          <p:cNvSpPr/>
          <p:nvPr/>
        </p:nvSpPr>
        <p:spPr>
          <a:xfrm flipH="1">
            <a:off x="8079260" y="4632008"/>
            <a:ext cx="361811" cy="8541"/>
          </a:xfrm>
          <a:custGeom>
            <a:avLst/>
            <a:gdLst/>
            <a:ahLst/>
            <a:cxnLst/>
            <a:rect l="l" t="t" r="r" b="b"/>
            <a:pathLst>
              <a:path w="9532" h="225" extrusionOk="0">
                <a:moveTo>
                  <a:pt x="4958" y="1"/>
                </a:moveTo>
                <a:lnTo>
                  <a:pt x="2175" y="33"/>
                </a:lnTo>
                <a:lnTo>
                  <a:pt x="960" y="97"/>
                </a:lnTo>
                <a:lnTo>
                  <a:pt x="0" y="161"/>
                </a:lnTo>
                <a:lnTo>
                  <a:pt x="576" y="193"/>
                </a:lnTo>
                <a:lnTo>
                  <a:pt x="1568" y="225"/>
                </a:lnTo>
                <a:lnTo>
                  <a:pt x="4446" y="193"/>
                </a:lnTo>
                <a:lnTo>
                  <a:pt x="9532" y="65"/>
                </a:lnTo>
                <a:lnTo>
                  <a:pt x="9532" y="33"/>
                </a:lnTo>
                <a:lnTo>
                  <a:pt x="495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1294;p45">
            <a:extLst>
              <a:ext uri="{FF2B5EF4-FFF2-40B4-BE49-F238E27FC236}">
                <a16:creationId xmlns:a16="http://schemas.microsoft.com/office/drawing/2014/main" id="{E8C07C20-7ED8-4E1C-B7ED-F47098A625FD}"/>
              </a:ext>
            </a:extLst>
          </p:cNvPr>
          <p:cNvSpPr/>
          <p:nvPr/>
        </p:nvSpPr>
        <p:spPr>
          <a:xfrm flipH="1">
            <a:off x="8422814" y="3133765"/>
            <a:ext cx="347273" cy="1473987"/>
          </a:xfrm>
          <a:custGeom>
            <a:avLst/>
            <a:gdLst/>
            <a:ahLst/>
            <a:cxnLst/>
            <a:rect l="l" t="t" r="r" b="b"/>
            <a:pathLst>
              <a:path w="9149" h="38830" extrusionOk="0">
                <a:moveTo>
                  <a:pt x="1" y="1"/>
                </a:moveTo>
                <a:lnTo>
                  <a:pt x="416" y="1888"/>
                </a:lnTo>
                <a:lnTo>
                  <a:pt x="896" y="3775"/>
                </a:lnTo>
                <a:lnTo>
                  <a:pt x="1408" y="5630"/>
                </a:lnTo>
                <a:lnTo>
                  <a:pt x="1920" y="7485"/>
                </a:lnTo>
                <a:lnTo>
                  <a:pt x="2463" y="9340"/>
                </a:lnTo>
                <a:lnTo>
                  <a:pt x="3039" y="11195"/>
                </a:lnTo>
                <a:lnTo>
                  <a:pt x="3647" y="13050"/>
                </a:lnTo>
                <a:lnTo>
                  <a:pt x="4255" y="14874"/>
                </a:lnTo>
                <a:lnTo>
                  <a:pt x="4862" y="16697"/>
                </a:lnTo>
                <a:lnTo>
                  <a:pt x="5182" y="17624"/>
                </a:lnTo>
                <a:lnTo>
                  <a:pt x="5470" y="18552"/>
                </a:lnTo>
                <a:lnTo>
                  <a:pt x="5726" y="19479"/>
                </a:lnTo>
                <a:lnTo>
                  <a:pt x="5982" y="20407"/>
                </a:lnTo>
                <a:lnTo>
                  <a:pt x="6397" y="22294"/>
                </a:lnTo>
                <a:lnTo>
                  <a:pt x="6749" y="24213"/>
                </a:lnTo>
                <a:lnTo>
                  <a:pt x="7101" y="26132"/>
                </a:lnTo>
                <a:lnTo>
                  <a:pt x="7773" y="30002"/>
                </a:lnTo>
                <a:lnTo>
                  <a:pt x="8061" y="31921"/>
                </a:lnTo>
                <a:lnTo>
                  <a:pt x="8349" y="33872"/>
                </a:lnTo>
                <a:lnTo>
                  <a:pt x="8860" y="37774"/>
                </a:lnTo>
                <a:lnTo>
                  <a:pt x="8988" y="38766"/>
                </a:lnTo>
                <a:lnTo>
                  <a:pt x="9020" y="38830"/>
                </a:lnTo>
                <a:lnTo>
                  <a:pt x="9116" y="38830"/>
                </a:lnTo>
                <a:lnTo>
                  <a:pt x="9148" y="38766"/>
                </a:lnTo>
                <a:lnTo>
                  <a:pt x="8924" y="36815"/>
                </a:lnTo>
                <a:lnTo>
                  <a:pt x="8668" y="34864"/>
                </a:lnTo>
                <a:lnTo>
                  <a:pt x="8412" y="32913"/>
                </a:lnTo>
                <a:lnTo>
                  <a:pt x="8093" y="30994"/>
                </a:lnTo>
                <a:lnTo>
                  <a:pt x="7485" y="27124"/>
                </a:lnTo>
                <a:lnTo>
                  <a:pt x="6813" y="23253"/>
                </a:lnTo>
                <a:lnTo>
                  <a:pt x="6429" y="21366"/>
                </a:lnTo>
                <a:lnTo>
                  <a:pt x="6206" y="20439"/>
                </a:lnTo>
                <a:lnTo>
                  <a:pt x="5982" y="19479"/>
                </a:lnTo>
                <a:lnTo>
                  <a:pt x="5726" y="18552"/>
                </a:lnTo>
                <a:lnTo>
                  <a:pt x="5438" y="17624"/>
                </a:lnTo>
                <a:lnTo>
                  <a:pt x="4830" y="15769"/>
                </a:lnTo>
                <a:lnTo>
                  <a:pt x="3583" y="12091"/>
                </a:lnTo>
                <a:lnTo>
                  <a:pt x="2975" y="10236"/>
                </a:lnTo>
                <a:lnTo>
                  <a:pt x="2399" y="8381"/>
                </a:lnTo>
                <a:lnTo>
                  <a:pt x="1312" y="4670"/>
                </a:lnTo>
                <a:lnTo>
                  <a:pt x="800" y="2815"/>
                </a:lnTo>
                <a:lnTo>
                  <a:pt x="288" y="960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1295;p45">
            <a:extLst>
              <a:ext uri="{FF2B5EF4-FFF2-40B4-BE49-F238E27FC236}">
                <a16:creationId xmlns:a16="http://schemas.microsoft.com/office/drawing/2014/main" id="{66583A0D-D20D-40B3-AABD-2B38552E1703}"/>
              </a:ext>
            </a:extLst>
          </p:cNvPr>
          <p:cNvSpPr/>
          <p:nvPr/>
        </p:nvSpPr>
        <p:spPr>
          <a:xfrm flipH="1">
            <a:off x="8512659" y="3083999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822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1296;p45">
            <a:extLst>
              <a:ext uri="{FF2B5EF4-FFF2-40B4-BE49-F238E27FC236}">
                <a16:creationId xmlns:a16="http://schemas.microsoft.com/office/drawing/2014/main" id="{F03F8146-0ABF-4E0F-9B2B-4DFC56A29A6D}"/>
              </a:ext>
            </a:extLst>
          </p:cNvPr>
          <p:cNvSpPr/>
          <p:nvPr/>
        </p:nvSpPr>
        <p:spPr>
          <a:xfrm flipH="1">
            <a:off x="8512659" y="3083999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fill="none" extrusionOk="0">
                <a:moveTo>
                  <a:pt x="8220" y="0"/>
                </a:move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1297;p45">
            <a:extLst>
              <a:ext uri="{FF2B5EF4-FFF2-40B4-BE49-F238E27FC236}">
                <a16:creationId xmlns:a16="http://schemas.microsoft.com/office/drawing/2014/main" id="{0C2F09C0-62C7-4DB4-952A-87D578C9275F}"/>
              </a:ext>
            </a:extLst>
          </p:cNvPr>
          <p:cNvSpPr/>
          <p:nvPr/>
        </p:nvSpPr>
        <p:spPr>
          <a:xfrm flipH="1">
            <a:off x="8371837" y="4522759"/>
            <a:ext cx="593693" cy="535464"/>
          </a:xfrm>
          <a:custGeom>
            <a:avLst/>
            <a:gdLst/>
            <a:ahLst/>
            <a:cxnLst/>
            <a:rect l="l" t="t" r="r" b="b"/>
            <a:pathLst>
              <a:path w="15641" h="14106" extrusionOk="0">
                <a:moveTo>
                  <a:pt x="608" y="0"/>
                </a:moveTo>
                <a:lnTo>
                  <a:pt x="256" y="7197"/>
                </a:lnTo>
                <a:lnTo>
                  <a:pt x="160" y="8924"/>
                </a:lnTo>
                <a:lnTo>
                  <a:pt x="160" y="9755"/>
                </a:lnTo>
                <a:lnTo>
                  <a:pt x="128" y="10523"/>
                </a:lnTo>
                <a:lnTo>
                  <a:pt x="64" y="11866"/>
                </a:lnTo>
                <a:lnTo>
                  <a:pt x="0" y="12858"/>
                </a:lnTo>
                <a:lnTo>
                  <a:pt x="0" y="13178"/>
                </a:lnTo>
                <a:lnTo>
                  <a:pt x="32" y="13402"/>
                </a:lnTo>
                <a:lnTo>
                  <a:pt x="96" y="13497"/>
                </a:lnTo>
                <a:lnTo>
                  <a:pt x="192" y="13529"/>
                </a:lnTo>
                <a:lnTo>
                  <a:pt x="352" y="13561"/>
                </a:lnTo>
                <a:lnTo>
                  <a:pt x="896" y="13625"/>
                </a:lnTo>
                <a:lnTo>
                  <a:pt x="2655" y="13753"/>
                </a:lnTo>
                <a:lnTo>
                  <a:pt x="5054" y="13881"/>
                </a:lnTo>
                <a:lnTo>
                  <a:pt x="7772" y="13977"/>
                </a:lnTo>
                <a:lnTo>
                  <a:pt x="10491" y="14073"/>
                </a:lnTo>
                <a:lnTo>
                  <a:pt x="12890" y="14105"/>
                </a:lnTo>
                <a:lnTo>
                  <a:pt x="15193" y="14105"/>
                </a:lnTo>
                <a:lnTo>
                  <a:pt x="15449" y="14073"/>
                </a:lnTo>
                <a:lnTo>
                  <a:pt x="15513" y="14041"/>
                </a:lnTo>
                <a:lnTo>
                  <a:pt x="15577" y="13977"/>
                </a:lnTo>
                <a:lnTo>
                  <a:pt x="15609" y="13881"/>
                </a:lnTo>
                <a:lnTo>
                  <a:pt x="15640" y="13753"/>
                </a:lnTo>
                <a:lnTo>
                  <a:pt x="15640" y="13497"/>
                </a:lnTo>
                <a:lnTo>
                  <a:pt x="15609" y="13178"/>
                </a:lnTo>
                <a:lnTo>
                  <a:pt x="15513" y="12858"/>
                </a:lnTo>
                <a:lnTo>
                  <a:pt x="15353" y="12538"/>
                </a:lnTo>
                <a:lnTo>
                  <a:pt x="15193" y="12282"/>
                </a:lnTo>
                <a:lnTo>
                  <a:pt x="15001" y="12058"/>
                </a:lnTo>
                <a:lnTo>
                  <a:pt x="14585" y="11834"/>
                </a:lnTo>
                <a:lnTo>
                  <a:pt x="13849" y="11418"/>
                </a:lnTo>
                <a:lnTo>
                  <a:pt x="11898" y="10427"/>
                </a:lnTo>
                <a:lnTo>
                  <a:pt x="9180" y="9116"/>
                </a:lnTo>
                <a:lnTo>
                  <a:pt x="9308" y="7420"/>
                </a:lnTo>
                <a:lnTo>
                  <a:pt x="9947" y="192"/>
                </a:lnTo>
                <a:lnTo>
                  <a:pt x="60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1298;p45">
            <a:extLst>
              <a:ext uri="{FF2B5EF4-FFF2-40B4-BE49-F238E27FC236}">
                <a16:creationId xmlns:a16="http://schemas.microsoft.com/office/drawing/2014/main" id="{B796B1A4-8D7A-4120-B27D-2B408F2F2E4A}"/>
              </a:ext>
            </a:extLst>
          </p:cNvPr>
          <p:cNvSpPr/>
          <p:nvPr/>
        </p:nvSpPr>
        <p:spPr>
          <a:xfrm flipH="1">
            <a:off x="8371837" y="4795919"/>
            <a:ext cx="593693" cy="262304"/>
          </a:xfrm>
          <a:custGeom>
            <a:avLst/>
            <a:gdLst/>
            <a:ahLst/>
            <a:cxnLst/>
            <a:rect l="l" t="t" r="r" b="b"/>
            <a:pathLst>
              <a:path w="15641" h="6910" extrusionOk="0">
                <a:moveTo>
                  <a:pt x="256" y="1"/>
                </a:moveTo>
                <a:lnTo>
                  <a:pt x="160" y="1728"/>
                </a:lnTo>
                <a:lnTo>
                  <a:pt x="160" y="2559"/>
                </a:lnTo>
                <a:lnTo>
                  <a:pt x="128" y="3327"/>
                </a:lnTo>
                <a:lnTo>
                  <a:pt x="64" y="4670"/>
                </a:lnTo>
                <a:lnTo>
                  <a:pt x="0" y="5662"/>
                </a:lnTo>
                <a:lnTo>
                  <a:pt x="0" y="5982"/>
                </a:lnTo>
                <a:lnTo>
                  <a:pt x="32" y="6206"/>
                </a:lnTo>
                <a:lnTo>
                  <a:pt x="96" y="6301"/>
                </a:lnTo>
                <a:lnTo>
                  <a:pt x="192" y="6333"/>
                </a:lnTo>
                <a:lnTo>
                  <a:pt x="352" y="6365"/>
                </a:lnTo>
                <a:lnTo>
                  <a:pt x="896" y="6429"/>
                </a:lnTo>
                <a:lnTo>
                  <a:pt x="2655" y="6557"/>
                </a:lnTo>
                <a:lnTo>
                  <a:pt x="5054" y="6685"/>
                </a:lnTo>
                <a:lnTo>
                  <a:pt x="7772" y="6781"/>
                </a:lnTo>
                <a:lnTo>
                  <a:pt x="10491" y="6877"/>
                </a:lnTo>
                <a:lnTo>
                  <a:pt x="12890" y="6909"/>
                </a:lnTo>
                <a:lnTo>
                  <a:pt x="15193" y="6909"/>
                </a:lnTo>
                <a:lnTo>
                  <a:pt x="15449" y="6877"/>
                </a:lnTo>
                <a:lnTo>
                  <a:pt x="15513" y="6845"/>
                </a:lnTo>
                <a:lnTo>
                  <a:pt x="15577" y="6781"/>
                </a:lnTo>
                <a:lnTo>
                  <a:pt x="15609" y="6685"/>
                </a:lnTo>
                <a:lnTo>
                  <a:pt x="15640" y="6557"/>
                </a:lnTo>
                <a:lnTo>
                  <a:pt x="15640" y="6301"/>
                </a:lnTo>
                <a:lnTo>
                  <a:pt x="15609" y="5982"/>
                </a:lnTo>
                <a:lnTo>
                  <a:pt x="15513" y="5662"/>
                </a:lnTo>
                <a:lnTo>
                  <a:pt x="15353" y="5342"/>
                </a:lnTo>
                <a:lnTo>
                  <a:pt x="15193" y="5086"/>
                </a:lnTo>
                <a:lnTo>
                  <a:pt x="15001" y="4862"/>
                </a:lnTo>
                <a:lnTo>
                  <a:pt x="14585" y="4638"/>
                </a:lnTo>
                <a:lnTo>
                  <a:pt x="13849" y="4222"/>
                </a:lnTo>
                <a:lnTo>
                  <a:pt x="11898" y="3231"/>
                </a:lnTo>
                <a:lnTo>
                  <a:pt x="9180" y="1920"/>
                </a:lnTo>
                <a:lnTo>
                  <a:pt x="9308" y="224"/>
                </a:lnTo>
                <a:lnTo>
                  <a:pt x="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1299;p45">
            <a:extLst>
              <a:ext uri="{FF2B5EF4-FFF2-40B4-BE49-F238E27FC236}">
                <a16:creationId xmlns:a16="http://schemas.microsoft.com/office/drawing/2014/main" id="{C58FFC0A-ADBA-4052-AFBC-4BCACE55DE35}"/>
              </a:ext>
            </a:extLst>
          </p:cNvPr>
          <p:cNvSpPr/>
          <p:nvPr/>
        </p:nvSpPr>
        <p:spPr>
          <a:xfrm flipH="1">
            <a:off x="8371837" y="4861476"/>
            <a:ext cx="596123" cy="196747"/>
          </a:xfrm>
          <a:custGeom>
            <a:avLst/>
            <a:gdLst/>
            <a:ahLst/>
            <a:cxnLst/>
            <a:rect l="l" t="t" r="r" b="b"/>
            <a:pathLst>
              <a:path w="15705" h="5183" extrusionOk="0">
                <a:moveTo>
                  <a:pt x="224" y="1"/>
                </a:moveTo>
                <a:lnTo>
                  <a:pt x="128" y="928"/>
                </a:lnTo>
                <a:lnTo>
                  <a:pt x="32" y="1760"/>
                </a:lnTo>
                <a:lnTo>
                  <a:pt x="0" y="2527"/>
                </a:lnTo>
                <a:lnTo>
                  <a:pt x="0" y="3199"/>
                </a:lnTo>
                <a:lnTo>
                  <a:pt x="0" y="3743"/>
                </a:lnTo>
                <a:lnTo>
                  <a:pt x="32" y="4159"/>
                </a:lnTo>
                <a:lnTo>
                  <a:pt x="96" y="4447"/>
                </a:lnTo>
                <a:lnTo>
                  <a:pt x="128" y="4543"/>
                </a:lnTo>
                <a:lnTo>
                  <a:pt x="160" y="4574"/>
                </a:lnTo>
                <a:lnTo>
                  <a:pt x="256" y="4606"/>
                </a:lnTo>
                <a:lnTo>
                  <a:pt x="416" y="4638"/>
                </a:lnTo>
                <a:lnTo>
                  <a:pt x="960" y="4702"/>
                </a:lnTo>
                <a:lnTo>
                  <a:pt x="2719" y="4830"/>
                </a:lnTo>
                <a:lnTo>
                  <a:pt x="5118" y="4958"/>
                </a:lnTo>
                <a:lnTo>
                  <a:pt x="7836" y="5054"/>
                </a:lnTo>
                <a:lnTo>
                  <a:pt x="10555" y="5150"/>
                </a:lnTo>
                <a:lnTo>
                  <a:pt x="12954" y="5182"/>
                </a:lnTo>
                <a:lnTo>
                  <a:pt x="15257" y="5182"/>
                </a:lnTo>
                <a:lnTo>
                  <a:pt x="15513" y="5150"/>
                </a:lnTo>
                <a:lnTo>
                  <a:pt x="15577" y="5118"/>
                </a:lnTo>
                <a:lnTo>
                  <a:pt x="15641" y="5054"/>
                </a:lnTo>
                <a:lnTo>
                  <a:pt x="15673" y="4958"/>
                </a:lnTo>
                <a:lnTo>
                  <a:pt x="15704" y="4830"/>
                </a:lnTo>
                <a:lnTo>
                  <a:pt x="15704" y="4574"/>
                </a:lnTo>
                <a:lnTo>
                  <a:pt x="15673" y="4255"/>
                </a:lnTo>
                <a:lnTo>
                  <a:pt x="15577" y="3935"/>
                </a:lnTo>
                <a:lnTo>
                  <a:pt x="15417" y="3647"/>
                </a:lnTo>
                <a:lnTo>
                  <a:pt x="15257" y="3359"/>
                </a:lnTo>
                <a:lnTo>
                  <a:pt x="15065" y="3167"/>
                </a:lnTo>
                <a:lnTo>
                  <a:pt x="14649" y="2911"/>
                </a:lnTo>
                <a:lnTo>
                  <a:pt x="13913" y="2495"/>
                </a:lnTo>
                <a:lnTo>
                  <a:pt x="11962" y="1504"/>
                </a:lnTo>
                <a:lnTo>
                  <a:pt x="9244" y="193"/>
                </a:lnTo>
                <a:lnTo>
                  <a:pt x="224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1300;p45">
            <a:extLst>
              <a:ext uri="{FF2B5EF4-FFF2-40B4-BE49-F238E27FC236}">
                <a16:creationId xmlns:a16="http://schemas.microsoft.com/office/drawing/2014/main" id="{1A1B3E12-B292-469F-BD6E-12BD9380A747}"/>
              </a:ext>
            </a:extLst>
          </p:cNvPr>
          <p:cNvSpPr/>
          <p:nvPr/>
        </p:nvSpPr>
        <p:spPr>
          <a:xfrm flipH="1">
            <a:off x="8385198" y="5025387"/>
            <a:ext cx="537858" cy="12185"/>
          </a:xfrm>
          <a:custGeom>
            <a:avLst/>
            <a:gdLst/>
            <a:ahLst/>
            <a:cxnLst/>
            <a:rect l="l" t="t" r="r" b="b"/>
            <a:pathLst>
              <a:path w="14170" h="321" extrusionOk="0">
                <a:moveTo>
                  <a:pt x="1" y="1"/>
                </a:moveTo>
                <a:lnTo>
                  <a:pt x="32" y="33"/>
                </a:lnTo>
                <a:lnTo>
                  <a:pt x="1184" y="97"/>
                </a:lnTo>
                <a:lnTo>
                  <a:pt x="2879" y="129"/>
                </a:lnTo>
                <a:lnTo>
                  <a:pt x="7069" y="225"/>
                </a:lnTo>
                <a:lnTo>
                  <a:pt x="11259" y="288"/>
                </a:lnTo>
                <a:lnTo>
                  <a:pt x="14138" y="320"/>
                </a:lnTo>
                <a:lnTo>
                  <a:pt x="14170" y="320"/>
                </a:lnTo>
                <a:lnTo>
                  <a:pt x="14170" y="288"/>
                </a:lnTo>
                <a:lnTo>
                  <a:pt x="14138" y="288"/>
                </a:lnTo>
                <a:lnTo>
                  <a:pt x="11259" y="193"/>
                </a:lnTo>
                <a:lnTo>
                  <a:pt x="7069" y="65"/>
                </a:lnTo>
                <a:lnTo>
                  <a:pt x="287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1301;p45">
            <a:extLst>
              <a:ext uri="{FF2B5EF4-FFF2-40B4-BE49-F238E27FC236}">
                <a16:creationId xmlns:a16="http://schemas.microsoft.com/office/drawing/2014/main" id="{C165AB65-75D9-4790-BF58-5B66288DFE8C}"/>
              </a:ext>
            </a:extLst>
          </p:cNvPr>
          <p:cNvSpPr/>
          <p:nvPr/>
        </p:nvSpPr>
        <p:spPr>
          <a:xfrm flipH="1">
            <a:off x="8430101" y="4961045"/>
            <a:ext cx="74093" cy="68024"/>
          </a:xfrm>
          <a:custGeom>
            <a:avLst/>
            <a:gdLst/>
            <a:ahLst/>
            <a:cxnLst/>
            <a:rect l="l" t="t" r="r" b="b"/>
            <a:pathLst>
              <a:path w="1952" h="1792" extrusionOk="0">
                <a:moveTo>
                  <a:pt x="1759" y="0"/>
                </a:moveTo>
                <a:lnTo>
                  <a:pt x="1567" y="32"/>
                </a:lnTo>
                <a:lnTo>
                  <a:pt x="1376" y="64"/>
                </a:lnTo>
                <a:lnTo>
                  <a:pt x="1184" y="128"/>
                </a:lnTo>
                <a:lnTo>
                  <a:pt x="1024" y="192"/>
                </a:lnTo>
                <a:lnTo>
                  <a:pt x="864" y="288"/>
                </a:lnTo>
                <a:lnTo>
                  <a:pt x="704" y="416"/>
                </a:lnTo>
                <a:lnTo>
                  <a:pt x="544" y="544"/>
                </a:lnTo>
                <a:lnTo>
                  <a:pt x="320" y="800"/>
                </a:lnTo>
                <a:lnTo>
                  <a:pt x="160" y="1120"/>
                </a:lnTo>
                <a:lnTo>
                  <a:pt x="32" y="1440"/>
                </a:lnTo>
                <a:lnTo>
                  <a:pt x="0" y="1792"/>
                </a:lnTo>
                <a:lnTo>
                  <a:pt x="32" y="1792"/>
                </a:lnTo>
                <a:lnTo>
                  <a:pt x="128" y="1440"/>
                </a:lnTo>
                <a:lnTo>
                  <a:pt x="288" y="1120"/>
                </a:lnTo>
                <a:lnTo>
                  <a:pt x="480" y="832"/>
                </a:lnTo>
                <a:lnTo>
                  <a:pt x="704" y="576"/>
                </a:lnTo>
                <a:lnTo>
                  <a:pt x="992" y="384"/>
                </a:lnTo>
                <a:lnTo>
                  <a:pt x="1280" y="192"/>
                </a:lnTo>
                <a:lnTo>
                  <a:pt x="1599" y="96"/>
                </a:lnTo>
                <a:lnTo>
                  <a:pt x="1951" y="32"/>
                </a:lnTo>
                <a:lnTo>
                  <a:pt x="195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1302;p45">
            <a:extLst>
              <a:ext uri="{FF2B5EF4-FFF2-40B4-BE49-F238E27FC236}">
                <a16:creationId xmlns:a16="http://schemas.microsoft.com/office/drawing/2014/main" id="{60DFDCD6-A267-44C8-A8CB-9429272B6D29}"/>
              </a:ext>
            </a:extLst>
          </p:cNvPr>
          <p:cNvSpPr/>
          <p:nvPr/>
        </p:nvSpPr>
        <p:spPr>
          <a:xfrm flipH="1">
            <a:off x="8580641" y="4878482"/>
            <a:ext cx="102030" cy="41300"/>
          </a:xfrm>
          <a:custGeom>
            <a:avLst/>
            <a:gdLst/>
            <a:ahLst/>
            <a:cxnLst/>
            <a:rect l="l" t="t" r="r" b="b"/>
            <a:pathLst>
              <a:path w="2688" h="1088" extrusionOk="0">
                <a:moveTo>
                  <a:pt x="2271" y="0"/>
                </a:moveTo>
                <a:lnTo>
                  <a:pt x="1888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12" y="544"/>
                </a:lnTo>
                <a:lnTo>
                  <a:pt x="224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88"/>
                </a:lnTo>
                <a:lnTo>
                  <a:pt x="672" y="768"/>
                </a:lnTo>
                <a:lnTo>
                  <a:pt x="1312" y="512"/>
                </a:lnTo>
                <a:lnTo>
                  <a:pt x="1952" y="288"/>
                </a:lnTo>
                <a:lnTo>
                  <a:pt x="2623" y="128"/>
                </a:lnTo>
                <a:lnTo>
                  <a:pt x="2655" y="96"/>
                </a:lnTo>
                <a:lnTo>
                  <a:pt x="2687" y="32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1303;p45">
            <a:extLst>
              <a:ext uri="{FF2B5EF4-FFF2-40B4-BE49-F238E27FC236}">
                <a16:creationId xmlns:a16="http://schemas.microsoft.com/office/drawing/2014/main" id="{7A432E83-5463-4EDD-8FD2-18E2D8277D4E}"/>
              </a:ext>
            </a:extLst>
          </p:cNvPr>
          <p:cNvSpPr/>
          <p:nvPr/>
        </p:nvSpPr>
        <p:spPr>
          <a:xfrm flipH="1">
            <a:off x="8553957" y="4889415"/>
            <a:ext cx="101992" cy="41300"/>
          </a:xfrm>
          <a:custGeom>
            <a:avLst/>
            <a:gdLst/>
            <a:ahLst/>
            <a:cxnLst/>
            <a:rect l="l" t="t" r="r" b="b"/>
            <a:pathLst>
              <a:path w="2687" h="1088" extrusionOk="0">
                <a:moveTo>
                  <a:pt x="2271" y="0"/>
                </a:moveTo>
                <a:lnTo>
                  <a:pt x="1919" y="64"/>
                </a:lnTo>
                <a:lnTo>
                  <a:pt x="1535" y="128"/>
                </a:lnTo>
                <a:lnTo>
                  <a:pt x="1184" y="224"/>
                </a:lnTo>
                <a:lnTo>
                  <a:pt x="864" y="384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0" y="1088"/>
                </a:lnTo>
                <a:lnTo>
                  <a:pt x="64" y="1088"/>
                </a:lnTo>
                <a:lnTo>
                  <a:pt x="672" y="800"/>
                </a:lnTo>
                <a:lnTo>
                  <a:pt x="1311" y="544"/>
                </a:lnTo>
                <a:lnTo>
                  <a:pt x="1983" y="320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1304;p45">
            <a:extLst>
              <a:ext uri="{FF2B5EF4-FFF2-40B4-BE49-F238E27FC236}">
                <a16:creationId xmlns:a16="http://schemas.microsoft.com/office/drawing/2014/main" id="{38167C40-9FA1-41D3-8657-7C86BD11B075}"/>
              </a:ext>
            </a:extLst>
          </p:cNvPr>
          <p:cNvSpPr/>
          <p:nvPr/>
        </p:nvSpPr>
        <p:spPr>
          <a:xfrm flipH="1">
            <a:off x="8527235" y="4901562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304" y="0"/>
                </a:moveTo>
                <a:lnTo>
                  <a:pt x="1920" y="32"/>
                </a:lnTo>
                <a:lnTo>
                  <a:pt x="1568" y="96"/>
                </a:lnTo>
                <a:lnTo>
                  <a:pt x="1216" y="192"/>
                </a:lnTo>
                <a:lnTo>
                  <a:pt x="864" y="352"/>
                </a:lnTo>
                <a:lnTo>
                  <a:pt x="545" y="544"/>
                </a:lnTo>
                <a:lnTo>
                  <a:pt x="257" y="736"/>
                </a:lnTo>
                <a:lnTo>
                  <a:pt x="33" y="1024"/>
                </a:lnTo>
                <a:lnTo>
                  <a:pt x="1" y="1024"/>
                </a:lnTo>
                <a:lnTo>
                  <a:pt x="33" y="1056"/>
                </a:lnTo>
                <a:lnTo>
                  <a:pt x="65" y="1056"/>
                </a:lnTo>
                <a:lnTo>
                  <a:pt x="704" y="768"/>
                </a:lnTo>
                <a:lnTo>
                  <a:pt x="1344" y="512"/>
                </a:lnTo>
                <a:lnTo>
                  <a:pt x="1984" y="288"/>
                </a:lnTo>
                <a:lnTo>
                  <a:pt x="2655" y="96"/>
                </a:lnTo>
                <a:lnTo>
                  <a:pt x="2687" y="64"/>
                </a:lnTo>
                <a:lnTo>
                  <a:pt x="2687" y="32"/>
                </a:lnTo>
                <a:lnTo>
                  <a:pt x="2687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1305;p45">
            <a:extLst>
              <a:ext uri="{FF2B5EF4-FFF2-40B4-BE49-F238E27FC236}">
                <a16:creationId xmlns:a16="http://schemas.microsoft.com/office/drawing/2014/main" id="{0D6B4A95-0C20-4642-8572-E340CFBEE3EE}"/>
              </a:ext>
            </a:extLst>
          </p:cNvPr>
          <p:cNvSpPr/>
          <p:nvPr/>
        </p:nvSpPr>
        <p:spPr>
          <a:xfrm flipH="1">
            <a:off x="8499298" y="4912494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271" y="0"/>
                </a:moveTo>
                <a:lnTo>
                  <a:pt x="1919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56"/>
                </a:lnTo>
                <a:lnTo>
                  <a:pt x="672" y="768"/>
                </a:lnTo>
                <a:lnTo>
                  <a:pt x="1312" y="512"/>
                </a:lnTo>
                <a:lnTo>
                  <a:pt x="1983" y="288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1306;p45">
            <a:extLst>
              <a:ext uri="{FF2B5EF4-FFF2-40B4-BE49-F238E27FC236}">
                <a16:creationId xmlns:a16="http://schemas.microsoft.com/office/drawing/2014/main" id="{E9576980-808B-408D-9A2C-B16782AF31CF}"/>
              </a:ext>
            </a:extLst>
          </p:cNvPr>
          <p:cNvSpPr/>
          <p:nvPr/>
        </p:nvSpPr>
        <p:spPr>
          <a:xfrm flipH="1">
            <a:off x="8868397" y="4941610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800" y="1"/>
                </a:moveTo>
                <a:lnTo>
                  <a:pt x="608" y="33"/>
                </a:lnTo>
                <a:lnTo>
                  <a:pt x="448" y="65"/>
                </a:lnTo>
                <a:lnTo>
                  <a:pt x="320" y="161"/>
                </a:lnTo>
                <a:lnTo>
                  <a:pt x="192" y="257"/>
                </a:lnTo>
                <a:lnTo>
                  <a:pt x="129" y="384"/>
                </a:lnTo>
                <a:lnTo>
                  <a:pt x="65" y="512"/>
                </a:lnTo>
                <a:lnTo>
                  <a:pt x="1" y="672"/>
                </a:lnTo>
                <a:lnTo>
                  <a:pt x="1" y="800"/>
                </a:lnTo>
                <a:lnTo>
                  <a:pt x="1" y="960"/>
                </a:lnTo>
                <a:lnTo>
                  <a:pt x="33" y="1120"/>
                </a:lnTo>
                <a:lnTo>
                  <a:pt x="97" y="1248"/>
                </a:lnTo>
                <a:lnTo>
                  <a:pt x="192" y="1376"/>
                </a:lnTo>
                <a:lnTo>
                  <a:pt x="288" y="1472"/>
                </a:lnTo>
                <a:lnTo>
                  <a:pt x="416" y="1568"/>
                </a:lnTo>
                <a:lnTo>
                  <a:pt x="576" y="1600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68" y="960"/>
                </a:lnTo>
                <a:lnTo>
                  <a:pt x="1568" y="832"/>
                </a:lnTo>
                <a:lnTo>
                  <a:pt x="1568" y="672"/>
                </a:lnTo>
                <a:lnTo>
                  <a:pt x="1536" y="512"/>
                </a:lnTo>
                <a:lnTo>
                  <a:pt x="1472" y="384"/>
                </a:lnTo>
                <a:lnTo>
                  <a:pt x="1376" y="257"/>
                </a:lnTo>
                <a:lnTo>
                  <a:pt x="1280" y="161"/>
                </a:lnTo>
                <a:lnTo>
                  <a:pt x="1152" y="97"/>
                </a:lnTo>
                <a:lnTo>
                  <a:pt x="992" y="33"/>
                </a:lnTo>
                <a:lnTo>
                  <a:pt x="80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1307;p45">
            <a:extLst>
              <a:ext uri="{FF2B5EF4-FFF2-40B4-BE49-F238E27FC236}">
                <a16:creationId xmlns:a16="http://schemas.microsoft.com/office/drawing/2014/main" id="{1D7F089D-D15B-43CC-9A73-9079D9478156}"/>
              </a:ext>
            </a:extLst>
          </p:cNvPr>
          <p:cNvSpPr/>
          <p:nvPr/>
        </p:nvSpPr>
        <p:spPr>
          <a:xfrm flipH="1">
            <a:off x="8533308" y="4777698"/>
            <a:ext cx="95957" cy="115398"/>
          </a:xfrm>
          <a:custGeom>
            <a:avLst/>
            <a:gdLst/>
            <a:ahLst/>
            <a:cxnLst/>
            <a:rect l="l" t="t" r="r" b="b"/>
            <a:pathLst>
              <a:path w="2528" h="3040" extrusionOk="0">
                <a:moveTo>
                  <a:pt x="1984" y="257"/>
                </a:moveTo>
                <a:lnTo>
                  <a:pt x="2048" y="321"/>
                </a:lnTo>
                <a:lnTo>
                  <a:pt x="2112" y="385"/>
                </a:lnTo>
                <a:lnTo>
                  <a:pt x="2176" y="481"/>
                </a:lnTo>
                <a:lnTo>
                  <a:pt x="2208" y="608"/>
                </a:lnTo>
                <a:lnTo>
                  <a:pt x="2240" y="768"/>
                </a:lnTo>
                <a:lnTo>
                  <a:pt x="2208" y="992"/>
                </a:lnTo>
                <a:lnTo>
                  <a:pt x="2144" y="1184"/>
                </a:lnTo>
                <a:lnTo>
                  <a:pt x="1984" y="1376"/>
                </a:lnTo>
                <a:lnTo>
                  <a:pt x="1824" y="1568"/>
                </a:lnTo>
                <a:lnTo>
                  <a:pt x="1440" y="1888"/>
                </a:lnTo>
                <a:lnTo>
                  <a:pt x="1088" y="2144"/>
                </a:lnTo>
                <a:lnTo>
                  <a:pt x="608" y="2464"/>
                </a:lnTo>
                <a:lnTo>
                  <a:pt x="97" y="2815"/>
                </a:lnTo>
                <a:lnTo>
                  <a:pt x="97" y="2815"/>
                </a:lnTo>
                <a:lnTo>
                  <a:pt x="353" y="2112"/>
                </a:lnTo>
                <a:lnTo>
                  <a:pt x="513" y="1792"/>
                </a:lnTo>
                <a:lnTo>
                  <a:pt x="672" y="1440"/>
                </a:lnTo>
                <a:lnTo>
                  <a:pt x="832" y="1120"/>
                </a:lnTo>
                <a:lnTo>
                  <a:pt x="1024" y="832"/>
                </a:lnTo>
                <a:lnTo>
                  <a:pt x="1120" y="672"/>
                </a:lnTo>
                <a:lnTo>
                  <a:pt x="1280" y="545"/>
                </a:lnTo>
                <a:lnTo>
                  <a:pt x="1472" y="417"/>
                </a:lnTo>
                <a:lnTo>
                  <a:pt x="1696" y="289"/>
                </a:lnTo>
                <a:lnTo>
                  <a:pt x="1888" y="257"/>
                </a:lnTo>
                <a:close/>
                <a:moveTo>
                  <a:pt x="1728" y="1"/>
                </a:moveTo>
                <a:lnTo>
                  <a:pt x="1536" y="65"/>
                </a:lnTo>
                <a:lnTo>
                  <a:pt x="1344" y="161"/>
                </a:lnTo>
                <a:lnTo>
                  <a:pt x="1184" y="257"/>
                </a:lnTo>
                <a:lnTo>
                  <a:pt x="1024" y="385"/>
                </a:lnTo>
                <a:lnTo>
                  <a:pt x="896" y="545"/>
                </a:lnTo>
                <a:lnTo>
                  <a:pt x="736" y="800"/>
                </a:lnTo>
                <a:lnTo>
                  <a:pt x="576" y="1088"/>
                </a:lnTo>
                <a:lnTo>
                  <a:pt x="417" y="1376"/>
                </a:lnTo>
                <a:lnTo>
                  <a:pt x="289" y="1664"/>
                </a:lnTo>
                <a:lnTo>
                  <a:pt x="193" y="1984"/>
                </a:lnTo>
                <a:lnTo>
                  <a:pt x="129" y="2272"/>
                </a:lnTo>
                <a:lnTo>
                  <a:pt x="33" y="2592"/>
                </a:lnTo>
                <a:lnTo>
                  <a:pt x="1" y="2911"/>
                </a:lnTo>
                <a:lnTo>
                  <a:pt x="33" y="2943"/>
                </a:lnTo>
                <a:lnTo>
                  <a:pt x="97" y="3007"/>
                </a:lnTo>
                <a:lnTo>
                  <a:pt x="161" y="3039"/>
                </a:lnTo>
                <a:lnTo>
                  <a:pt x="193" y="3039"/>
                </a:lnTo>
                <a:lnTo>
                  <a:pt x="1248" y="2368"/>
                </a:lnTo>
                <a:lnTo>
                  <a:pt x="1760" y="1984"/>
                </a:lnTo>
                <a:lnTo>
                  <a:pt x="1984" y="1792"/>
                </a:lnTo>
                <a:lnTo>
                  <a:pt x="2176" y="1536"/>
                </a:lnTo>
                <a:lnTo>
                  <a:pt x="2304" y="1408"/>
                </a:lnTo>
                <a:lnTo>
                  <a:pt x="2400" y="1216"/>
                </a:lnTo>
                <a:lnTo>
                  <a:pt x="2464" y="1056"/>
                </a:lnTo>
                <a:lnTo>
                  <a:pt x="2496" y="864"/>
                </a:lnTo>
                <a:lnTo>
                  <a:pt x="2528" y="672"/>
                </a:lnTo>
                <a:lnTo>
                  <a:pt x="2496" y="513"/>
                </a:lnTo>
                <a:lnTo>
                  <a:pt x="2432" y="321"/>
                </a:lnTo>
                <a:lnTo>
                  <a:pt x="2272" y="193"/>
                </a:lnTo>
                <a:lnTo>
                  <a:pt x="2112" y="65"/>
                </a:lnTo>
                <a:lnTo>
                  <a:pt x="192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1308;p45">
            <a:extLst>
              <a:ext uri="{FF2B5EF4-FFF2-40B4-BE49-F238E27FC236}">
                <a16:creationId xmlns:a16="http://schemas.microsoft.com/office/drawing/2014/main" id="{19E29CAA-D720-4A2D-BF6E-B8569E4A0DA5}"/>
              </a:ext>
            </a:extLst>
          </p:cNvPr>
          <p:cNvSpPr/>
          <p:nvPr/>
        </p:nvSpPr>
        <p:spPr>
          <a:xfrm flipH="1">
            <a:off x="8620724" y="4838396"/>
            <a:ext cx="134787" cy="63203"/>
          </a:xfrm>
          <a:custGeom>
            <a:avLst/>
            <a:gdLst/>
            <a:ahLst/>
            <a:cxnLst/>
            <a:rect l="l" t="t" r="r" b="b"/>
            <a:pathLst>
              <a:path w="3551" h="1665" extrusionOk="0">
                <a:moveTo>
                  <a:pt x="1248" y="289"/>
                </a:moveTo>
                <a:lnTo>
                  <a:pt x="1408" y="321"/>
                </a:lnTo>
                <a:lnTo>
                  <a:pt x="1760" y="417"/>
                </a:lnTo>
                <a:lnTo>
                  <a:pt x="2079" y="545"/>
                </a:lnTo>
                <a:lnTo>
                  <a:pt x="2751" y="865"/>
                </a:lnTo>
                <a:lnTo>
                  <a:pt x="3391" y="1216"/>
                </a:lnTo>
                <a:lnTo>
                  <a:pt x="2815" y="1280"/>
                </a:lnTo>
                <a:lnTo>
                  <a:pt x="2207" y="1344"/>
                </a:lnTo>
                <a:lnTo>
                  <a:pt x="1792" y="1408"/>
                </a:lnTo>
                <a:lnTo>
                  <a:pt x="1280" y="1408"/>
                </a:lnTo>
                <a:lnTo>
                  <a:pt x="1024" y="1376"/>
                </a:lnTo>
                <a:lnTo>
                  <a:pt x="800" y="1312"/>
                </a:lnTo>
                <a:lnTo>
                  <a:pt x="608" y="1216"/>
                </a:lnTo>
                <a:lnTo>
                  <a:pt x="448" y="1056"/>
                </a:lnTo>
                <a:lnTo>
                  <a:pt x="448" y="1088"/>
                </a:lnTo>
                <a:lnTo>
                  <a:pt x="352" y="929"/>
                </a:lnTo>
                <a:lnTo>
                  <a:pt x="288" y="801"/>
                </a:lnTo>
                <a:lnTo>
                  <a:pt x="288" y="705"/>
                </a:lnTo>
                <a:lnTo>
                  <a:pt x="288" y="609"/>
                </a:lnTo>
                <a:lnTo>
                  <a:pt x="320" y="513"/>
                </a:lnTo>
                <a:lnTo>
                  <a:pt x="384" y="449"/>
                </a:lnTo>
                <a:lnTo>
                  <a:pt x="576" y="353"/>
                </a:lnTo>
                <a:lnTo>
                  <a:pt x="768" y="289"/>
                </a:lnTo>
                <a:close/>
                <a:moveTo>
                  <a:pt x="704" y="1"/>
                </a:moveTo>
                <a:lnTo>
                  <a:pt x="512" y="65"/>
                </a:lnTo>
                <a:lnTo>
                  <a:pt x="320" y="161"/>
                </a:lnTo>
                <a:lnTo>
                  <a:pt x="192" y="289"/>
                </a:lnTo>
                <a:lnTo>
                  <a:pt x="64" y="449"/>
                </a:lnTo>
                <a:lnTo>
                  <a:pt x="0" y="641"/>
                </a:lnTo>
                <a:lnTo>
                  <a:pt x="0" y="865"/>
                </a:lnTo>
                <a:lnTo>
                  <a:pt x="64" y="1056"/>
                </a:lnTo>
                <a:lnTo>
                  <a:pt x="160" y="1216"/>
                </a:lnTo>
                <a:lnTo>
                  <a:pt x="288" y="1344"/>
                </a:lnTo>
                <a:lnTo>
                  <a:pt x="448" y="1440"/>
                </a:lnTo>
                <a:lnTo>
                  <a:pt x="640" y="1504"/>
                </a:lnTo>
                <a:lnTo>
                  <a:pt x="992" y="1632"/>
                </a:lnTo>
                <a:lnTo>
                  <a:pt x="1312" y="1664"/>
                </a:lnTo>
                <a:lnTo>
                  <a:pt x="1600" y="1664"/>
                </a:lnTo>
                <a:lnTo>
                  <a:pt x="2239" y="1632"/>
                </a:lnTo>
                <a:lnTo>
                  <a:pt x="3455" y="1440"/>
                </a:lnTo>
                <a:lnTo>
                  <a:pt x="3519" y="1376"/>
                </a:lnTo>
                <a:lnTo>
                  <a:pt x="3551" y="1312"/>
                </a:lnTo>
                <a:lnTo>
                  <a:pt x="3519" y="1280"/>
                </a:lnTo>
                <a:lnTo>
                  <a:pt x="3551" y="1248"/>
                </a:lnTo>
                <a:lnTo>
                  <a:pt x="3519" y="1248"/>
                </a:lnTo>
                <a:lnTo>
                  <a:pt x="3295" y="1025"/>
                </a:lnTo>
                <a:lnTo>
                  <a:pt x="3039" y="833"/>
                </a:lnTo>
                <a:lnTo>
                  <a:pt x="2783" y="641"/>
                </a:lnTo>
                <a:lnTo>
                  <a:pt x="2495" y="481"/>
                </a:lnTo>
                <a:lnTo>
                  <a:pt x="2207" y="353"/>
                </a:lnTo>
                <a:lnTo>
                  <a:pt x="1919" y="225"/>
                </a:lnTo>
                <a:lnTo>
                  <a:pt x="1600" y="97"/>
                </a:lnTo>
                <a:lnTo>
                  <a:pt x="1280" y="33"/>
                </a:lnTo>
                <a:lnTo>
                  <a:pt x="108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1309;p45">
            <a:extLst>
              <a:ext uri="{FF2B5EF4-FFF2-40B4-BE49-F238E27FC236}">
                <a16:creationId xmlns:a16="http://schemas.microsoft.com/office/drawing/2014/main" id="{943C1DAA-C37F-461D-8BCA-1F14101FD310}"/>
              </a:ext>
            </a:extLst>
          </p:cNvPr>
          <p:cNvSpPr/>
          <p:nvPr/>
        </p:nvSpPr>
        <p:spPr>
          <a:xfrm flipH="1">
            <a:off x="8493225" y="3083999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extrusionOk="0">
                <a:moveTo>
                  <a:pt x="3295" y="0"/>
                </a:moveTo>
                <a:lnTo>
                  <a:pt x="3039" y="352"/>
                </a:lnTo>
                <a:lnTo>
                  <a:pt x="2783" y="736"/>
                </a:lnTo>
                <a:lnTo>
                  <a:pt x="2591" y="1152"/>
                </a:lnTo>
                <a:lnTo>
                  <a:pt x="2399" y="1600"/>
                </a:lnTo>
                <a:lnTo>
                  <a:pt x="2207" y="2079"/>
                </a:lnTo>
                <a:lnTo>
                  <a:pt x="2079" y="2623"/>
                </a:lnTo>
                <a:lnTo>
                  <a:pt x="1951" y="3135"/>
                </a:lnTo>
                <a:lnTo>
                  <a:pt x="1855" y="3711"/>
                </a:lnTo>
                <a:lnTo>
                  <a:pt x="1792" y="4286"/>
                </a:lnTo>
                <a:lnTo>
                  <a:pt x="1760" y="4862"/>
                </a:lnTo>
                <a:lnTo>
                  <a:pt x="1728" y="5470"/>
                </a:lnTo>
                <a:lnTo>
                  <a:pt x="1760" y="6077"/>
                </a:lnTo>
                <a:lnTo>
                  <a:pt x="1792" y="6685"/>
                </a:lnTo>
                <a:lnTo>
                  <a:pt x="1824" y="7293"/>
                </a:lnTo>
                <a:lnTo>
                  <a:pt x="1919" y="7869"/>
                </a:lnTo>
                <a:lnTo>
                  <a:pt x="2015" y="8476"/>
                </a:lnTo>
                <a:lnTo>
                  <a:pt x="2047" y="8764"/>
                </a:lnTo>
                <a:lnTo>
                  <a:pt x="2079" y="9212"/>
                </a:lnTo>
                <a:lnTo>
                  <a:pt x="2047" y="10587"/>
                </a:lnTo>
                <a:lnTo>
                  <a:pt x="1983" y="12538"/>
                </a:lnTo>
                <a:lnTo>
                  <a:pt x="1887" y="14937"/>
                </a:lnTo>
                <a:lnTo>
                  <a:pt x="1568" y="20758"/>
                </a:lnTo>
                <a:lnTo>
                  <a:pt x="1152" y="27283"/>
                </a:lnTo>
                <a:lnTo>
                  <a:pt x="384" y="39245"/>
                </a:lnTo>
                <a:lnTo>
                  <a:pt x="0" y="44619"/>
                </a:lnTo>
                <a:lnTo>
                  <a:pt x="11067" y="44619"/>
                </a:lnTo>
                <a:lnTo>
                  <a:pt x="10939" y="5246"/>
                </a:lnTo>
                <a:lnTo>
                  <a:pt x="11803" y="4734"/>
                </a:lnTo>
                <a:lnTo>
                  <a:pt x="12314" y="4382"/>
                </a:lnTo>
                <a:lnTo>
                  <a:pt x="12474" y="4062"/>
                </a:lnTo>
                <a:lnTo>
                  <a:pt x="12634" y="3743"/>
                </a:lnTo>
                <a:lnTo>
                  <a:pt x="12762" y="3391"/>
                </a:lnTo>
                <a:lnTo>
                  <a:pt x="12858" y="3007"/>
                </a:lnTo>
                <a:lnTo>
                  <a:pt x="13018" y="2271"/>
                </a:lnTo>
                <a:lnTo>
                  <a:pt x="13082" y="1568"/>
                </a:lnTo>
                <a:lnTo>
                  <a:pt x="13146" y="960"/>
                </a:lnTo>
                <a:lnTo>
                  <a:pt x="13146" y="448"/>
                </a:lnTo>
                <a:lnTo>
                  <a:pt x="13114" y="0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1310;p45">
            <a:extLst>
              <a:ext uri="{FF2B5EF4-FFF2-40B4-BE49-F238E27FC236}">
                <a16:creationId xmlns:a16="http://schemas.microsoft.com/office/drawing/2014/main" id="{C80D6DD5-BADF-4D46-8E7A-524F8888CE63}"/>
              </a:ext>
            </a:extLst>
          </p:cNvPr>
          <p:cNvSpPr/>
          <p:nvPr/>
        </p:nvSpPr>
        <p:spPr>
          <a:xfrm flipH="1">
            <a:off x="8493225" y="3083999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fill="none" extrusionOk="0">
                <a:moveTo>
                  <a:pt x="11067" y="44619"/>
                </a:moveTo>
                <a:lnTo>
                  <a:pt x="0" y="44619"/>
                </a:lnTo>
                <a:lnTo>
                  <a:pt x="0" y="44619"/>
                </a:lnTo>
                <a:lnTo>
                  <a:pt x="384" y="39245"/>
                </a:lnTo>
                <a:lnTo>
                  <a:pt x="1152" y="27283"/>
                </a:lnTo>
                <a:lnTo>
                  <a:pt x="1568" y="20758"/>
                </a:lnTo>
                <a:lnTo>
                  <a:pt x="1887" y="14937"/>
                </a:lnTo>
                <a:lnTo>
                  <a:pt x="1983" y="12538"/>
                </a:lnTo>
                <a:lnTo>
                  <a:pt x="2047" y="10587"/>
                </a:lnTo>
                <a:lnTo>
                  <a:pt x="2079" y="9212"/>
                </a:lnTo>
                <a:lnTo>
                  <a:pt x="2047" y="8764"/>
                </a:lnTo>
                <a:lnTo>
                  <a:pt x="2015" y="8476"/>
                </a:lnTo>
                <a:lnTo>
                  <a:pt x="2015" y="8476"/>
                </a:lnTo>
                <a:lnTo>
                  <a:pt x="1919" y="7869"/>
                </a:lnTo>
                <a:lnTo>
                  <a:pt x="1824" y="7293"/>
                </a:lnTo>
                <a:lnTo>
                  <a:pt x="1792" y="6685"/>
                </a:lnTo>
                <a:lnTo>
                  <a:pt x="1760" y="6077"/>
                </a:lnTo>
                <a:lnTo>
                  <a:pt x="1728" y="5470"/>
                </a:lnTo>
                <a:lnTo>
                  <a:pt x="1760" y="4862"/>
                </a:lnTo>
                <a:lnTo>
                  <a:pt x="1792" y="4286"/>
                </a:lnTo>
                <a:lnTo>
                  <a:pt x="1855" y="3711"/>
                </a:lnTo>
                <a:lnTo>
                  <a:pt x="1951" y="3135"/>
                </a:lnTo>
                <a:lnTo>
                  <a:pt x="2079" y="2623"/>
                </a:lnTo>
                <a:lnTo>
                  <a:pt x="2207" y="2079"/>
                </a:lnTo>
                <a:lnTo>
                  <a:pt x="2399" y="1600"/>
                </a:lnTo>
                <a:lnTo>
                  <a:pt x="2591" y="1152"/>
                </a:lnTo>
                <a:lnTo>
                  <a:pt x="2783" y="736"/>
                </a:lnTo>
                <a:lnTo>
                  <a:pt x="3039" y="352"/>
                </a:lnTo>
                <a:lnTo>
                  <a:pt x="3295" y="0"/>
                </a:lnTo>
                <a:lnTo>
                  <a:pt x="13114" y="0"/>
                </a:lnTo>
                <a:lnTo>
                  <a:pt x="13114" y="0"/>
                </a:lnTo>
                <a:lnTo>
                  <a:pt x="13146" y="448"/>
                </a:lnTo>
                <a:lnTo>
                  <a:pt x="13146" y="960"/>
                </a:lnTo>
                <a:lnTo>
                  <a:pt x="13082" y="1568"/>
                </a:lnTo>
                <a:lnTo>
                  <a:pt x="13018" y="2271"/>
                </a:lnTo>
                <a:lnTo>
                  <a:pt x="12858" y="3007"/>
                </a:lnTo>
                <a:lnTo>
                  <a:pt x="12762" y="3391"/>
                </a:lnTo>
                <a:lnTo>
                  <a:pt x="12634" y="3743"/>
                </a:lnTo>
                <a:lnTo>
                  <a:pt x="12474" y="4062"/>
                </a:lnTo>
                <a:lnTo>
                  <a:pt x="12314" y="4382"/>
                </a:lnTo>
                <a:lnTo>
                  <a:pt x="12314" y="4382"/>
                </a:lnTo>
                <a:lnTo>
                  <a:pt x="11803" y="4734"/>
                </a:lnTo>
                <a:lnTo>
                  <a:pt x="10939" y="5246"/>
                </a:lnTo>
                <a:lnTo>
                  <a:pt x="11067" y="4461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1311;p45">
            <a:extLst>
              <a:ext uri="{FF2B5EF4-FFF2-40B4-BE49-F238E27FC236}">
                <a16:creationId xmlns:a16="http://schemas.microsoft.com/office/drawing/2014/main" id="{B020C096-DB2A-4EC4-8D41-CB577124AC50}"/>
              </a:ext>
            </a:extLst>
          </p:cNvPr>
          <p:cNvSpPr/>
          <p:nvPr/>
        </p:nvSpPr>
        <p:spPr>
          <a:xfrm flipH="1">
            <a:off x="8611007" y="4706068"/>
            <a:ext cx="342415" cy="7326"/>
          </a:xfrm>
          <a:custGeom>
            <a:avLst/>
            <a:gdLst/>
            <a:ahLst/>
            <a:cxnLst/>
            <a:rect l="l" t="t" r="r" b="b"/>
            <a:pathLst>
              <a:path w="9021" h="193" extrusionOk="0">
                <a:moveTo>
                  <a:pt x="1184" y="1"/>
                </a:moveTo>
                <a:lnTo>
                  <a:pt x="449" y="33"/>
                </a:lnTo>
                <a:lnTo>
                  <a:pt x="1" y="65"/>
                </a:lnTo>
                <a:lnTo>
                  <a:pt x="1" y="97"/>
                </a:lnTo>
                <a:lnTo>
                  <a:pt x="449" y="129"/>
                </a:lnTo>
                <a:lnTo>
                  <a:pt x="1184" y="161"/>
                </a:lnTo>
                <a:lnTo>
                  <a:pt x="3167" y="193"/>
                </a:lnTo>
                <a:lnTo>
                  <a:pt x="7677" y="193"/>
                </a:lnTo>
                <a:lnTo>
                  <a:pt x="8989" y="161"/>
                </a:lnTo>
                <a:lnTo>
                  <a:pt x="9021" y="129"/>
                </a:lnTo>
                <a:lnTo>
                  <a:pt x="8989" y="97"/>
                </a:lnTo>
                <a:lnTo>
                  <a:pt x="7709" y="65"/>
                </a:lnTo>
                <a:lnTo>
                  <a:pt x="6398" y="33"/>
                </a:lnTo>
                <a:lnTo>
                  <a:pt x="31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1312;p45">
            <a:extLst>
              <a:ext uri="{FF2B5EF4-FFF2-40B4-BE49-F238E27FC236}">
                <a16:creationId xmlns:a16="http://schemas.microsoft.com/office/drawing/2014/main" id="{4106EBB6-64EF-4E41-BBC6-5F2453574715}"/>
              </a:ext>
            </a:extLst>
          </p:cNvPr>
          <p:cNvSpPr/>
          <p:nvPr/>
        </p:nvSpPr>
        <p:spPr>
          <a:xfrm flipH="1">
            <a:off x="8498083" y="3233334"/>
            <a:ext cx="109318" cy="64380"/>
          </a:xfrm>
          <a:custGeom>
            <a:avLst/>
            <a:gdLst/>
            <a:ahLst/>
            <a:cxnLst/>
            <a:rect l="l" t="t" r="r" b="b"/>
            <a:pathLst>
              <a:path w="2880" h="1696" extrusionOk="0">
                <a:moveTo>
                  <a:pt x="2815" y="0"/>
                </a:moveTo>
                <a:lnTo>
                  <a:pt x="2783" y="32"/>
                </a:lnTo>
                <a:lnTo>
                  <a:pt x="2047" y="384"/>
                </a:lnTo>
                <a:lnTo>
                  <a:pt x="1376" y="768"/>
                </a:lnTo>
                <a:lnTo>
                  <a:pt x="672" y="1216"/>
                </a:lnTo>
                <a:lnTo>
                  <a:pt x="0" y="1664"/>
                </a:lnTo>
                <a:lnTo>
                  <a:pt x="0" y="1696"/>
                </a:lnTo>
                <a:lnTo>
                  <a:pt x="64" y="1696"/>
                </a:lnTo>
                <a:lnTo>
                  <a:pt x="1472" y="928"/>
                </a:lnTo>
                <a:lnTo>
                  <a:pt x="2143" y="544"/>
                </a:lnTo>
                <a:lnTo>
                  <a:pt x="2847" y="128"/>
                </a:lnTo>
                <a:lnTo>
                  <a:pt x="2879" y="96"/>
                </a:lnTo>
                <a:lnTo>
                  <a:pt x="2879" y="32"/>
                </a:lnTo>
                <a:lnTo>
                  <a:pt x="281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1313;p45">
            <a:extLst>
              <a:ext uri="{FF2B5EF4-FFF2-40B4-BE49-F238E27FC236}">
                <a16:creationId xmlns:a16="http://schemas.microsoft.com/office/drawing/2014/main" id="{C96B1594-C72E-4746-8534-AE7D2FBF32E7}"/>
              </a:ext>
            </a:extLst>
          </p:cNvPr>
          <p:cNvSpPr/>
          <p:nvPr/>
        </p:nvSpPr>
        <p:spPr>
          <a:xfrm flipH="1">
            <a:off x="8541810" y="3226045"/>
            <a:ext cx="14614" cy="43730"/>
          </a:xfrm>
          <a:custGeom>
            <a:avLst/>
            <a:gdLst/>
            <a:ahLst/>
            <a:cxnLst/>
            <a:rect l="l" t="t" r="r" b="b"/>
            <a:pathLst>
              <a:path w="385" h="1152" extrusionOk="0">
                <a:moveTo>
                  <a:pt x="225" y="1"/>
                </a:moveTo>
                <a:lnTo>
                  <a:pt x="193" y="65"/>
                </a:lnTo>
                <a:lnTo>
                  <a:pt x="97" y="352"/>
                </a:lnTo>
                <a:lnTo>
                  <a:pt x="65" y="640"/>
                </a:lnTo>
                <a:lnTo>
                  <a:pt x="1" y="864"/>
                </a:lnTo>
                <a:lnTo>
                  <a:pt x="33" y="1120"/>
                </a:lnTo>
                <a:lnTo>
                  <a:pt x="33" y="1152"/>
                </a:lnTo>
                <a:lnTo>
                  <a:pt x="97" y="1120"/>
                </a:lnTo>
                <a:lnTo>
                  <a:pt x="161" y="896"/>
                </a:lnTo>
                <a:lnTo>
                  <a:pt x="225" y="640"/>
                </a:lnTo>
                <a:lnTo>
                  <a:pt x="385" y="96"/>
                </a:lnTo>
                <a:lnTo>
                  <a:pt x="353" y="33"/>
                </a:lnTo>
                <a:lnTo>
                  <a:pt x="28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1314;p45">
            <a:extLst>
              <a:ext uri="{FF2B5EF4-FFF2-40B4-BE49-F238E27FC236}">
                <a16:creationId xmlns:a16="http://schemas.microsoft.com/office/drawing/2014/main" id="{5E486714-150A-4ABD-A84D-989AFD83EFCD}"/>
              </a:ext>
            </a:extLst>
          </p:cNvPr>
          <p:cNvSpPr/>
          <p:nvPr/>
        </p:nvSpPr>
        <p:spPr>
          <a:xfrm flipH="1">
            <a:off x="8515088" y="3154415"/>
            <a:ext cx="41336" cy="76527"/>
          </a:xfrm>
          <a:custGeom>
            <a:avLst/>
            <a:gdLst/>
            <a:ahLst/>
            <a:cxnLst/>
            <a:rect l="l" t="t" r="r" b="b"/>
            <a:pathLst>
              <a:path w="1089" h="2016" extrusionOk="0">
                <a:moveTo>
                  <a:pt x="257" y="0"/>
                </a:moveTo>
                <a:lnTo>
                  <a:pt x="225" y="256"/>
                </a:lnTo>
                <a:lnTo>
                  <a:pt x="193" y="512"/>
                </a:lnTo>
                <a:lnTo>
                  <a:pt x="97" y="1024"/>
                </a:lnTo>
                <a:lnTo>
                  <a:pt x="33" y="1504"/>
                </a:lnTo>
                <a:lnTo>
                  <a:pt x="1" y="1983"/>
                </a:lnTo>
                <a:lnTo>
                  <a:pt x="33" y="1983"/>
                </a:lnTo>
                <a:lnTo>
                  <a:pt x="65" y="2015"/>
                </a:lnTo>
                <a:lnTo>
                  <a:pt x="353" y="1952"/>
                </a:lnTo>
                <a:lnTo>
                  <a:pt x="609" y="1824"/>
                </a:lnTo>
                <a:lnTo>
                  <a:pt x="704" y="1760"/>
                </a:lnTo>
                <a:lnTo>
                  <a:pt x="768" y="1632"/>
                </a:lnTo>
                <a:lnTo>
                  <a:pt x="800" y="1536"/>
                </a:lnTo>
                <a:lnTo>
                  <a:pt x="832" y="1408"/>
                </a:lnTo>
                <a:lnTo>
                  <a:pt x="992" y="736"/>
                </a:lnTo>
                <a:lnTo>
                  <a:pt x="1088" y="64"/>
                </a:lnTo>
                <a:lnTo>
                  <a:pt x="1056" y="64"/>
                </a:lnTo>
                <a:lnTo>
                  <a:pt x="992" y="384"/>
                </a:lnTo>
                <a:lnTo>
                  <a:pt x="896" y="704"/>
                </a:lnTo>
                <a:lnTo>
                  <a:pt x="768" y="1280"/>
                </a:lnTo>
                <a:lnTo>
                  <a:pt x="736" y="1408"/>
                </a:lnTo>
                <a:lnTo>
                  <a:pt x="673" y="1536"/>
                </a:lnTo>
                <a:lnTo>
                  <a:pt x="609" y="1632"/>
                </a:lnTo>
                <a:lnTo>
                  <a:pt x="513" y="1728"/>
                </a:lnTo>
                <a:lnTo>
                  <a:pt x="321" y="1856"/>
                </a:lnTo>
                <a:lnTo>
                  <a:pt x="65" y="1920"/>
                </a:lnTo>
                <a:lnTo>
                  <a:pt x="161" y="1472"/>
                </a:lnTo>
                <a:lnTo>
                  <a:pt x="225" y="992"/>
                </a:lnTo>
                <a:lnTo>
                  <a:pt x="257" y="512"/>
                </a:lnTo>
                <a:lnTo>
                  <a:pt x="289" y="256"/>
                </a:lnTo>
                <a:lnTo>
                  <a:pt x="32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1315;p45">
            <a:extLst>
              <a:ext uri="{FF2B5EF4-FFF2-40B4-BE49-F238E27FC236}">
                <a16:creationId xmlns:a16="http://schemas.microsoft.com/office/drawing/2014/main" id="{C93D775A-8667-44B6-BE56-2A1569A09080}"/>
              </a:ext>
            </a:extLst>
          </p:cNvPr>
          <p:cNvSpPr/>
          <p:nvPr/>
        </p:nvSpPr>
        <p:spPr>
          <a:xfrm flipH="1">
            <a:off x="8851392" y="3153200"/>
            <a:ext cx="78952" cy="1515287"/>
          </a:xfrm>
          <a:custGeom>
            <a:avLst/>
            <a:gdLst/>
            <a:ahLst/>
            <a:cxnLst/>
            <a:rect l="l" t="t" r="r" b="b"/>
            <a:pathLst>
              <a:path w="2080" h="39918" extrusionOk="0">
                <a:moveTo>
                  <a:pt x="1984" y="0"/>
                </a:moveTo>
                <a:lnTo>
                  <a:pt x="1952" y="32"/>
                </a:lnTo>
                <a:lnTo>
                  <a:pt x="1760" y="960"/>
                </a:lnTo>
                <a:lnTo>
                  <a:pt x="1632" y="1920"/>
                </a:lnTo>
                <a:lnTo>
                  <a:pt x="1568" y="2879"/>
                </a:lnTo>
                <a:lnTo>
                  <a:pt x="1568" y="3807"/>
                </a:lnTo>
                <a:lnTo>
                  <a:pt x="1632" y="4766"/>
                </a:lnTo>
                <a:lnTo>
                  <a:pt x="1728" y="5726"/>
                </a:lnTo>
                <a:lnTo>
                  <a:pt x="1824" y="6685"/>
                </a:lnTo>
                <a:lnTo>
                  <a:pt x="1856" y="7613"/>
                </a:lnTo>
                <a:lnTo>
                  <a:pt x="1856" y="8572"/>
                </a:lnTo>
                <a:lnTo>
                  <a:pt x="1824" y="9564"/>
                </a:lnTo>
                <a:lnTo>
                  <a:pt x="1696" y="11483"/>
                </a:lnTo>
                <a:lnTo>
                  <a:pt x="1472" y="15385"/>
                </a:lnTo>
                <a:lnTo>
                  <a:pt x="960" y="23189"/>
                </a:lnTo>
                <a:lnTo>
                  <a:pt x="480" y="31025"/>
                </a:lnTo>
                <a:lnTo>
                  <a:pt x="256" y="35375"/>
                </a:lnTo>
                <a:lnTo>
                  <a:pt x="97" y="37614"/>
                </a:lnTo>
                <a:lnTo>
                  <a:pt x="1" y="39821"/>
                </a:lnTo>
                <a:lnTo>
                  <a:pt x="33" y="39917"/>
                </a:lnTo>
                <a:lnTo>
                  <a:pt x="161" y="39917"/>
                </a:lnTo>
                <a:lnTo>
                  <a:pt x="193" y="39821"/>
                </a:lnTo>
                <a:lnTo>
                  <a:pt x="352" y="37870"/>
                </a:lnTo>
                <a:lnTo>
                  <a:pt x="480" y="35887"/>
                </a:lnTo>
                <a:lnTo>
                  <a:pt x="704" y="31985"/>
                </a:lnTo>
                <a:lnTo>
                  <a:pt x="1184" y="24181"/>
                </a:lnTo>
                <a:lnTo>
                  <a:pt x="1664" y="16409"/>
                </a:lnTo>
                <a:lnTo>
                  <a:pt x="1888" y="12538"/>
                </a:lnTo>
                <a:lnTo>
                  <a:pt x="1984" y="10587"/>
                </a:lnTo>
                <a:lnTo>
                  <a:pt x="2048" y="9628"/>
                </a:lnTo>
                <a:lnTo>
                  <a:pt x="2080" y="8636"/>
                </a:lnTo>
                <a:lnTo>
                  <a:pt x="2048" y="7581"/>
                </a:lnTo>
                <a:lnTo>
                  <a:pt x="1984" y="6525"/>
                </a:lnTo>
                <a:lnTo>
                  <a:pt x="1856" y="5438"/>
                </a:lnTo>
                <a:lnTo>
                  <a:pt x="1728" y="4350"/>
                </a:lnTo>
                <a:lnTo>
                  <a:pt x="1664" y="3807"/>
                </a:lnTo>
                <a:lnTo>
                  <a:pt x="1664" y="3263"/>
                </a:lnTo>
                <a:lnTo>
                  <a:pt x="1664" y="2719"/>
                </a:lnTo>
                <a:lnTo>
                  <a:pt x="1664" y="2175"/>
                </a:lnTo>
                <a:lnTo>
                  <a:pt x="1728" y="1632"/>
                </a:lnTo>
                <a:lnTo>
                  <a:pt x="1792" y="1120"/>
                </a:lnTo>
                <a:lnTo>
                  <a:pt x="1888" y="576"/>
                </a:lnTo>
                <a:lnTo>
                  <a:pt x="1984" y="32"/>
                </a:lnTo>
                <a:lnTo>
                  <a:pt x="198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1316;p45">
            <a:extLst>
              <a:ext uri="{FF2B5EF4-FFF2-40B4-BE49-F238E27FC236}">
                <a16:creationId xmlns:a16="http://schemas.microsoft.com/office/drawing/2014/main" id="{DBAB1315-19AA-47CD-B7D4-F6D45C58CC0F}"/>
              </a:ext>
            </a:extLst>
          </p:cNvPr>
          <p:cNvSpPr/>
          <p:nvPr/>
        </p:nvSpPr>
        <p:spPr>
          <a:xfrm flipH="1">
            <a:off x="8721501" y="3150771"/>
            <a:ext cx="120211" cy="120219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3103" y="0"/>
                </a:moveTo>
                <a:lnTo>
                  <a:pt x="3039" y="288"/>
                </a:lnTo>
                <a:lnTo>
                  <a:pt x="3007" y="544"/>
                </a:lnTo>
                <a:lnTo>
                  <a:pt x="2943" y="832"/>
                </a:lnTo>
                <a:lnTo>
                  <a:pt x="2879" y="1120"/>
                </a:lnTo>
                <a:lnTo>
                  <a:pt x="2751" y="1408"/>
                </a:lnTo>
                <a:lnTo>
                  <a:pt x="2623" y="1664"/>
                </a:lnTo>
                <a:lnTo>
                  <a:pt x="2463" y="1888"/>
                </a:lnTo>
                <a:lnTo>
                  <a:pt x="2271" y="2111"/>
                </a:lnTo>
                <a:lnTo>
                  <a:pt x="2047" y="2303"/>
                </a:lnTo>
                <a:lnTo>
                  <a:pt x="1792" y="2495"/>
                </a:lnTo>
                <a:lnTo>
                  <a:pt x="1504" y="2623"/>
                </a:lnTo>
                <a:lnTo>
                  <a:pt x="1216" y="2751"/>
                </a:lnTo>
                <a:lnTo>
                  <a:pt x="640" y="2943"/>
                </a:lnTo>
                <a:lnTo>
                  <a:pt x="32" y="3103"/>
                </a:lnTo>
                <a:lnTo>
                  <a:pt x="0" y="3135"/>
                </a:lnTo>
                <a:lnTo>
                  <a:pt x="32" y="3167"/>
                </a:lnTo>
                <a:lnTo>
                  <a:pt x="384" y="3167"/>
                </a:lnTo>
                <a:lnTo>
                  <a:pt x="736" y="3103"/>
                </a:lnTo>
                <a:lnTo>
                  <a:pt x="1088" y="3039"/>
                </a:lnTo>
                <a:lnTo>
                  <a:pt x="1408" y="2943"/>
                </a:lnTo>
                <a:lnTo>
                  <a:pt x="1728" y="2847"/>
                </a:lnTo>
                <a:lnTo>
                  <a:pt x="1984" y="2687"/>
                </a:lnTo>
                <a:lnTo>
                  <a:pt x="2271" y="2527"/>
                </a:lnTo>
                <a:lnTo>
                  <a:pt x="2495" y="2335"/>
                </a:lnTo>
                <a:lnTo>
                  <a:pt x="2719" y="2111"/>
                </a:lnTo>
                <a:lnTo>
                  <a:pt x="2879" y="1856"/>
                </a:lnTo>
                <a:lnTo>
                  <a:pt x="3007" y="1568"/>
                </a:lnTo>
                <a:lnTo>
                  <a:pt x="3071" y="1280"/>
                </a:lnTo>
                <a:lnTo>
                  <a:pt x="3135" y="960"/>
                </a:lnTo>
                <a:lnTo>
                  <a:pt x="3167" y="640"/>
                </a:lnTo>
                <a:lnTo>
                  <a:pt x="3167" y="352"/>
                </a:lnTo>
                <a:lnTo>
                  <a:pt x="3167" y="192"/>
                </a:lnTo>
                <a:lnTo>
                  <a:pt x="313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1317;p45">
            <a:extLst>
              <a:ext uri="{FF2B5EF4-FFF2-40B4-BE49-F238E27FC236}">
                <a16:creationId xmlns:a16="http://schemas.microsoft.com/office/drawing/2014/main" id="{A5F956F1-6D09-488F-B005-04F38033377E}"/>
              </a:ext>
            </a:extLst>
          </p:cNvPr>
          <p:cNvSpPr/>
          <p:nvPr/>
        </p:nvSpPr>
        <p:spPr>
          <a:xfrm flipH="1">
            <a:off x="8006420" y="2181880"/>
            <a:ext cx="571830" cy="564617"/>
          </a:xfrm>
          <a:custGeom>
            <a:avLst/>
            <a:gdLst/>
            <a:ahLst/>
            <a:cxnLst/>
            <a:rect l="l" t="t" r="r" b="b"/>
            <a:pathLst>
              <a:path w="15065" h="14874" extrusionOk="0">
                <a:moveTo>
                  <a:pt x="14489" y="1"/>
                </a:moveTo>
                <a:lnTo>
                  <a:pt x="14361" y="65"/>
                </a:lnTo>
                <a:lnTo>
                  <a:pt x="14201" y="161"/>
                </a:lnTo>
                <a:lnTo>
                  <a:pt x="14041" y="321"/>
                </a:lnTo>
                <a:lnTo>
                  <a:pt x="13881" y="513"/>
                </a:lnTo>
                <a:lnTo>
                  <a:pt x="13562" y="1024"/>
                </a:lnTo>
                <a:lnTo>
                  <a:pt x="13178" y="1664"/>
                </a:lnTo>
                <a:lnTo>
                  <a:pt x="12794" y="2400"/>
                </a:lnTo>
                <a:lnTo>
                  <a:pt x="12378" y="3231"/>
                </a:lnTo>
                <a:lnTo>
                  <a:pt x="11547" y="4990"/>
                </a:lnTo>
                <a:lnTo>
                  <a:pt x="10715" y="6750"/>
                </a:lnTo>
                <a:lnTo>
                  <a:pt x="9979" y="8285"/>
                </a:lnTo>
                <a:lnTo>
                  <a:pt x="9627" y="8893"/>
                </a:lnTo>
                <a:lnTo>
                  <a:pt x="9340" y="9372"/>
                </a:lnTo>
                <a:lnTo>
                  <a:pt x="9212" y="9532"/>
                </a:lnTo>
                <a:lnTo>
                  <a:pt x="9084" y="9660"/>
                </a:lnTo>
                <a:lnTo>
                  <a:pt x="8988" y="9756"/>
                </a:lnTo>
                <a:lnTo>
                  <a:pt x="8892" y="9788"/>
                </a:lnTo>
                <a:lnTo>
                  <a:pt x="8252" y="9788"/>
                </a:lnTo>
                <a:lnTo>
                  <a:pt x="7548" y="9692"/>
                </a:lnTo>
                <a:lnTo>
                  <a:pt x="6717" y="9532"/>
                </a:lnTo>
                <a:lnTo>
                  <a:pt x="5821" y="9308"/>
                </a:lnTo>
                <a:lnTo>
                  <a:pt x="4862" y="9052"/>
                </a:lnTo>
                <a:lnTo>
                  <a:pt x="3806" y="8797"/>
                </a:lnTo>
                <a:lnTo>
                  <a:pt x="2687" y="8541"/>
                </a:lnTo>
                <a:lnTo>
                  <a:pt x="1503" y="8349"/>
                </a:lnTo>
                <a:lnTo>
                  <a:pt x="1184" y="8317"/>
                </a:lnTo>
                <a:lnTo>
                  <a:pt x="928" y="8317"/>
                </a:lnTo>
                <a:lnTo>
                  <a:pt x="704" y="8349"/>
                </a:lnTo>
                <a:lnTo>
                  <a:pt x="512" y="8381"/>
                </a:lnTo>
                <a:lnTo>
                  <a:pt x="352" y="8445"/>
                </a:lnTo>
                <a:lnTo>
                  <a:pt x="224" y="8541"/>
                </a:lnTo>
                <a:lnTo>
                  <a:pt x="128" y="8637"/>
                </a:lnTo>
                <a:lnTo>
                  <a:pt x="64" y="8765"/>
                </a:lnTo>
                <a:lnTo>
                  <a:pt x="32" y="8893"/>
                </a:lnTo>
                <a:lnTo>
                  <a:pt x="0" y="9020"/>
                </a:lnTo>
                <a:lnTo>
                  <a:pt x="32" y="9180"/>
                </a:lnTo>
                <a:lnTo>
                  <a:pt x="64" y="9340"/>
                </a:lnTo>
                <a:lnTo>
                  <a:pt x="128" y="9500"/>
                </a:lnTo>
                <a:lnTo>
                  <a:pt x="224" y="9692"/>
                </a:lnTo>
                <a:lnTo>
                  <a:pt x="480" y="10044"/>
                </a:lnTo>
                <a:lnTo>
                  <a:pt x="704" y="10300"/>
                </a:lnTo>
                <a:lnTo>
                  <a:pt x="1056" y="10620"/>
                </a:lnTo>
                <a:lnTo>
                  <a:pt x="1439" y="11004"/>
                </a:lnTo>
                <a:lnTo>
                  <a:pt x="1951" y="11387"/>
                </a:lnTo>
                <a:lnTo>
                  <a:pt x="2495" y="11803"/>
                </a:lnTo>
                <a:lnTo>
                  <a:pt x="3135" y="12251"/>
                </a:lnTo>
                <a:lnTo>
                  <a:pt x="3806" y="12699"/>
                </a:lnTo>
                <a:lnTo>
                  <a:pt x="4510" y="13114"/>
                </a:lnTo>
                <a:lnTo>
                  <a:pt x="5278" y="13498"/>
                </a:lnTo>
                <a:lnTo>
                  <a:pt x="6077" y="13882"/>
                </a:lnTo>
                <a:lnTo>
                  <a:pt x="6909" y="14202"/>
                </a:lnTo>
                <a:lnTo>
                  <a:pt x="7772" y="14490"/>
                </a:lnTo>
                <a:lnTo>
                  <a:pt x="8636" y="14682"/>
                </a:lnTo>
                <a:lnTo>
                  <a:pt x="9052" y="14778"/>
                </a:lnTo>
                <a:lnTo>
                  <a:pt x="9500" y="14810"/>
                </a:lnTo>
                <a:lnTo>
                  <a:pt x="9915" y="14842"/>
                </a:lnTo>
                <a:lnTo>
                  <a:pt x="10363" y="14874"/>
                </a:lnTo>
                <a:lnTo>
                  <a:pt x="10779" y="14842"/>
                </a:lnTo>
                <a:lnTo>
                  <a:pt x="11227" y="14810"/>
                </a:lnTo>
                <a:lnTo>
                  <a:pt x="11387" y="14778"/>
                </a:lnTo>
                <a:lnTo>
                  <a:pt x="11547" y="14714"/>
                </a:lnTo>
                <a:lnTo>
                  <a:pt x="11738" y="14650"/>
                </a:lnTo>
                <a:lnTo>
                  <a:pt x="11898" y="14554"/>
                </a:lnTo>
                <a:lnTo>
                  <a:pt x="12186" y="14298"/>
                </a:lnTo>
                <a:lnTo>
                  <a:pt x="12506" y="13978"/>
                </a:lnTo>
                <a:lnTo>
                  <a:pt x="12762" y="13594"/>
                </a:lnTo>
                <a:lnTo>
                  <a:pt x="13018" y="13178"/>
                </a:lnTo>
                <a:lnTo>
                  <a:pt x="13242" y="12699"/>
                </a:lnTo>
                <a:lnTo>
                  <a:pt x="13466" y="12219"/>
                </a:lnTo>
                <a:lnTo>
                  <a:pt x="13658" y="11739"/>
                </a:lnTo>
                <a:lnTo>
                  <a:pt x="13849" y="11227"/>
                </a:lnTo>
                <a:lnTo>
                  <a:pt x="14137" y="10236"/>
                </a:lnTo>
                <a:lnTo>
                  <a:pt x="14361" y="9340"/>
                </a:lnTo>
                <a:lnTo>
                  <a:pt x="14489" y="8605"/>
                </a:lnTo>
                <a:lnTo>
                  <a:pt x="14649" y="7421"/>
                </a:lnTo>
                <a:lnTo>
                  <a:pt x="14809" y="6046"/>
                </a:lnTo>
                <a:lnTo>
                  <a:pt x="14969" y="4575"/>
                </a:lnTo>
                <a:lnTo>
                  <a:pt x="15065" y="3135"/>
                </a:lnTo>
                <a:lnTo>
                  <a:pt x="15065" y="2496"/>
                </a:lnTo>
                <a:lnTo>
                  <a:pt x="15065" y="1856"/>
                </a:lnTo>
                <a:lnTo>
                  <a:pt x="15065" y="1312"/>
                </a:lnTo>
                <a:lnTo>
                  <a:pt x="15001" y="832"/>
                </a:lnTo>
                <a:lnTo>
                  <a:pt x="14937" y="481"/>
                </a:lnTo>
                <a:lnTo>
                  <a:pt x="14809" y="193"/>
                </a:lnTo>
                <a:lnTo>
                  <a:pt x="14745" y="97"/>
                </a:lnTo>
                <a:lnTo>
                  <a:pt x="14681" y="33"/>
                </a:lnTo>
                <a:lnTo>
                  <a:pt x="14585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1318;p45">
            <a:extLst>
              <a:ext uri="{FF2B5EF4-FFF2-40B4-BE49-F238E27FC236}">
                <a16:creationId xmlns:a16="http://schemas.microsoft.com/office/drawing/2014/main" id="{71800DC1-F05F-44F5-8629-EF59D2676E11}"/>
              </a:ext>
            </a:extLst>
          </p:cNvPr>
          <p:cNvSpPr/>
          <p:nvPr/>
        </p:nvSpPr>
        <p:spPr>
          <a:xfrm flipH="1">
            <a:off x="8286850" y="2492696"/>
            <a:ext cx="299902" cy="245298"/>
          </a:xfrm>
          <a:custGeom>
            <a:avLst/>
            <a:gdLst/>
            <a:ahLst/>
            <a:cxnLst/>
            <a:rect l="l" t="t" r="r" b="b"/>
            <a:pathLst>
              <a:path w="7901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7900" y="1312"/>
                </a:lnTo>
                <a:lnTo>
                  <a:pt x="5853" y="832"/>
                </a:lnTo>
                <a:lnTo>
                  <a:pt x="3934" y="417"/>
                </a:lnTo>
                <a:lnTo>
                  <a:pt x="2943" y="225"/>
                </a:lnTo>
                <a:lnTo>
                  <a:pt x="2015" y="65"/>
                </a:lnTo>
                <a:lnTo>
                  <a:pt x="1599" y="33"/>
                </a:lnTo>
                <a:lnTo>
                  <a:pt x="1184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1319;p45">
            <a:extLst>
              <a:ext uri="{FF2B5EF4-FFF2-40B4-BE49-F238E27FC236}">
                <a16:creationId xmlns:a16="http://schemas.microsoft.com/office/drawing/2014/main" id="{468B309F-7E49-491C-9530-EFFB37421589}"/>
              </a:ext>
            </a:extLst>
          </p:cNvPr>
          <p:cNvSpPr/>
          <p:nvPr/>
        </p:nvSpPr>
        <p:spPr>
          <a:xfrm flipH="1">
            <a:off x="8343900" y="2492696"/>
            <a:ext cx="242852" cy="245298"/>
          </a:xfrm>
          <a:custGeom>
            <a:avLst/>
            <a:gdLst/>
            <a:ahLst/>
            <a:cxnLst/>
            <a:rect l="l" t="t" r="r" b="b"/>
            <a:pathLst>
              <a:path w="6398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3742" y="2560"/>
                </a:lnTo>
                <a:lnTo>
                  <a:pt x="11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1320;p45">
            <a:extLst>
              <a:ext uri="{FF2B5EF4-FFF2-40B4-BE49-F238E27FC236}">
                <a16:creationId xmlns:a16="http://schemas.microsoft.com/office/drawing/2014/main" id="{0AE4EB6B-91D6-49A2-86E9-CD2DA1B953AA}"/>
              </a:ext>
            </a:extLst>
          </p:cNvPr>
          <p:cNvSpPr/>
          <p:nvPr/>
        </p:nvSpPr>
        <p:spPr>
          <a:xfrm flipH="1">
            <a:off x="8325718" y="2546144"/>
            <a:ext cx="63161" cy="165164"/>
          </a:xfrm>
          <a:custGeom>
            <a:avLst/>
            <a:gdLst/>
            <a:ahLst/>
            <a:cxnLst/>
            <a:rect l="l" t="t" r="r" b="b"/>
            <a:pathLst>
              <a:path w="1664" h="4351" extrusionOk="0">
                <a:moveTo>
                  <a:pt x="1664" y="0"/>
                </a:moveTo>
                <a:lnTo>
                  <a:pt x="1632" y="32"/>
                </a:lnTo>
                <a:lnTo>
                  <a:pt x="1280" y="864"/>
                </a:lnTo>
                <a:lnTo>
                  <a:pt x="800" y="2143"/>
                </a:lnTo>
                <a:lnTo>
                  <a:pt x="1" y="4318"/>
                </a:lnTo>
                <a:lnTo>
                  <a:pt x="1" y="4350"/>
                </a:lnTo>
                <a:lnTo>
                  <a:pt x="33" y="4318"/>
                </a:lnTo>
                <a:lnTo>
                  <a:pt x="480" y="3263"/>
                </a:lnTo>
                <a:lnTo>
                  <a:pt x="896" y="2207"/>
                </a:lnTo>
                <a:lnTo>
                  <a:pt x="1312" y="1120"/>
                </a:lnTo>
                <a:lnTo>
                  <a:pt x="1664" y="32"/>
                </a:lnTo>
                <a:lnTo>
                  <a:pt x="166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1321;p45">
            <a:extLst>
              <a:ext uri="{FF2B5EF4-FFF2-40B4-BE49-F238E27FC236}">
                <a16:creationId xmlns:a16="http://schemas.microsoft.com/office/drawing/2014/main" id="{E5F20908-CF84-408D-9179-ECF7C01210D3}"/>
              </a:ext>
            </a:extLst>
          </p:cNvPr>
          <p:cNvSpPr/>
          <p:nvPr/>
        </p:nvSpPr>
        <p:spPr>
          <a:xfrm flipH="1">
            <a:off x="7880135" y="2151550"/>
            <a:ext cx="236779" cy="313284"/>
          </a:xfrm>
          <a:custGeom>
            <a:avLst/>
            <a:gdLst/>
            <a:ahLst/>
            <a:cxnLst/>
            <a:rect l="l" t="t" r="r" b="b"/>
            <a:pathLst>
              <a:path w="6238" h="8253" extrusionOk="0">
                <a:moveTo>
                  <a:pt x="1855" y="0"/>
                </a:moveTo>
                <a:lnTo>
                  <a:pt x="1504" y="64"/>
                </a:lnTo>
                <a:lnTo>
                  <a:pt x="1184" y="160"/>
                </a:lnTo>
                <a:lnTo>
                  <a:pt x="928" y="256"/>
                </a:lnTo>
                <a:lnTo>
                  <a:pt x="736" y="384"/>
                </a:lnTo>
                <a:lnTo>
                  <a:pt x="640" y="448"/>
                </a:lnTo>
                <a:lnTo>
                  <a:pt x="608" y="544"/>
                </a:lnTo>
                <a:lnTo>
                  <a:pt x="544" y="704"/>
                </a:lnTo>
                <a:lnTo>
                  <a:pt x="544" y="896"/>
                </a:lnTo>
                <a:lnTo>
                  <a:pt x="544" y="1056"/>
                </a:lnTo>
                <a:lnTo>
                  <a:pt x="608" y="1216"/>
                </a:lnTo>
                <a:lnTo>
                  <a:pt x="704" y="1440"/>
                </a:lnTo>
                <a:lnTo>
                  <a:pt x="768" y="1535"/>
                </a:lnTo>
                <a:lnTo>
                  <a:pt x="672" y="1567"/>
                </a:lnTo>
                <a:lnTo>
                  <a:pt x="480" y="1695"/>
                </a:lnTo>
                <a:lnTo>
                  <a:pt x="352" y="1791"/>
                </a:lnTo>
                <a:lnTo>
                  <a:pt x="256" y="1887"/>
                </a:lnTo>
                <a:lnTo>
                  <a:pt x="192" y="2015"/>
                </a:lnTo>
                <a:lnTo>
                  <a:pt x="128" y="2175"/>
                </a:lnTo>
                <a:lnTo>
                  <a:pt x="160" y="2463"/>
                </a:lnTo>
                <a:lnTo>
                  <a:pt x="256" y="2719"/>
                </a:lnTo>
                <a:lnTo>
                  <a:pt x="384" y="2911"/>
                </a:lnTo>
                <a:lnTo>
                  <a:pt x="608" y="3103"/>
                </a:lnTo>
                <a:lnTo>
                  <a:pt x="512" y="3135"/>
                </a:lnTo>
                <a:lnTo>
                  <a:pt x="320" y="3263"/>
                </a:lnTo>
                <a:lnTo>
                  <a:pt x="192" y="3359"/>
                </a:lnTo>
                <a:lnTo>
                  <a:pt x="96" y="3455"/>
                </a:lnTo>
                <a:lnTo>
                  <a:pt x="32" y="3551"/>
                </a:lnTo>
                <a:lnTo>
                  <a:pt x="0" y="3678"/>
                </a:lnTo>
                <a:lnTo>
                  <a:pt x="32" y="3902"/>
                </a:lnTo>
                <a:lnTo>
                  <a:pt x="96" y="4126"/>
                </a:lnTo>
                <a:lnTo>
                  <a:pt x="192" y="4286"/>
                </a:lnTo>
                <a:lnTo>
                  <a:pt x="320" y="4446"/>
                </a:lnTo>
                <a:lnTo>
                  <a:pt x="544" y="4638"/>
                </a:lnTo>
                <a:lnTo>
                  <a:pt x="640" y="4702"/>
                </a:lnTo>
                <a:lnTo>
                  <a:pt x="512" y="4766"/>
                </a:lnTo>
                <a:lnTo>
                  <a:pt x="416" y="4862"/>
                </a:lnTo>
                <a:lnTo>
                  <a:pt x="320" y="4958"/>
                </a:lnTo>
                <a:lnTo>
                  <a:pt x="256" y="5054"/>
                </a:lnTo>
                <a:lnTo>
                  <a:pt x="192" y="5150"/>
                </a:lnTo>
                <a:lnTo>
                  <a:pt x="160" y="5278"/>
                </a:lnTo>
                <a:lnTo>
                  <a:pt x="160" y="5406"/>
                </a:lnTo>
                <a:lnTo>
                  <a:pt x="160" y="5566"/>
                </a:lnTo>
                <a:lnTo>
                  <a:pt x="192" y="5693"/>
                </a:lnTo>
                <a:lnTo>
                  <a:pt x="224" y="5853"/>
                </a:lnTo>
                <a:lnTo>
                  <a:pt x="384" y="6205"/>
                </a:lnTo>
                <a:lnTo>
                  <a:pt x="576" y="6589"/>
                </a:lnTo>
                <a:lnTo>
                  <a:pt x="832" y="6973"/>
                </a:lnTo>
                <a:lnTo>
                  <a:pt x="1248" y="7581"/>
                </a:lnTo>
                <a:lnTo>
                  <a:pt x="1599" y="8252"/>
                </a:lnTo>
                <a:lnTo>
                  <a:pt x="2303" y="8156"/>
                </a:lnTo>
                <a:lnTo>
                  <a:pt x="2335" y="7996"/>
                </a:lnTo>
                <a:lnTo>
                  <a:pt x="2207" y="6589"/>
                </a:lnTo>
                <a:lnTo>
                  <a:pt x="2367" y="6557"/>
                </a:lnTo>
                <a:lnTo>
                  <a:pt x="2559" y="6589"/>
                </a:lnTo>
                <a:lnTo>
                  <a:pt x="3039" y="6685"/>
                </a:lnTo>
                <a:lnTo>
                  <a:pt x="4030" y="7037"/>
                </a:lnTo>
                <a:lnTo>
                  <a:pt x="4510" y="7197"/>
                </a:lnTo>
                <a:lnTo>
                  <a:pt x="4734" y="7229"/>
                </a:lnTo>
                <a:lnTo>
                  <a:pt x="5150" y="7229"/>
                </a:lnTo>
                <a:lnTo>
                  <a:pt x="5278" y="7133"/>
                </a:lnTo>
                <a:lnTo>
                  <a:pt x="5406" y="7037"/>
                </a:lnTo>
                <a:lnTo>
                  <a:pt x="5502" y="6877"/>
                </a:lnTo>
                <a:lnTo>
                  <a:pt x="5534" y="6749"/>
                </a:lnTo>
                <a:lnTo>
                  <a:pt x="5534" y="6653"/>
                </a:lnTo>
                <a:lnTo>
                  <a:pt x="5502" y="6429"/>
                </a:lnTo>
                <a:lnTo>
                  <a:pt x="5406" y="6205"/>
                </a:lnTo>
                <a:lnTo>
                  <a:pt x="5278" y="6013"/>
                </a:lnTo>
                <a:lnTo>
                  <a:pt x="5150" y="5853"/>
                </a:lnTo>
                <a:lnTo>
                  <a:pt x="5022" y="5725"/>
                </a:lnTo>
                <a:lnTo>
                  <a:pt x="4862" y="5598"/>
                </a:lnTo>
                <a:lnTo>
                  <a:pt x="4862" y="5598"/>
                </a:lnTo>
                <a:lnTo>
                  <a:pt x="5086" y="5661"/>
                </a:lnTo>
                <a:lnTo>
                  <a:pt x="5534" y="5661"/>
                </a:lnTo>
                <a:lnTo>
                  <a:pt x="5757" y="5630"/>
                </a:lnTo>
                <a:lnTo>
                  <a:pt x="5853" y="5598"/>
                </a:lnTo>
                <a:lnTo>
                  <a:pt x="5949" y="5534"/>
                </a:lnTo>
                <a:lnTo>
                  <a:pt x="6045" y="5470"/>
                </a:lnTo>
                <a:lnTo>
                  <a:pt x="6109" y="5374"/>
                </a:lnTo>
                <a:lnTo>
                  <a:pt x="6141" y="5246"/>
                </a:lnTo>
                <a:lnTo>
                  <a:pt x="6173" y="5118"/>
                </a:lnTo>
                <a:lnTo>
                  <a:pt x="6205" y="4958"/>
                </a:lnTo>
                <a:lnTo>
                  <a:pt x="6173" y="4830"/>
                </a:lnTo>
                <a:lnTo>
                  <a:pt x="6109" y="4702"/>
                </a:lnTo>
                <a:lnTo>
                  <a:pt x="6045" y="4574"/>
                </a:lnTo>
                <a:lnTo>
                  <a:pt x="5853" y="4350"/>
                </a:lnTo>
                <a:lnTo>
                  <a:pt x="5630" y="4158"/>
                </a:lnTo>
                <a:lnTo>
                  <a:pt x="5406" y="4030"/>
                </a:lnTo>
                <a:lnTo>
                  <a:pt x="5214" y="3902"/>
                </a:lnTo>
                <a:lnTo>
                  <a:pt x="4958" y="3806"/>
                </a:lnTo>
                <a:lnTo>
                  <a:pt x="5214" y="3838"/>
                </a:lnTo>
                <a:lnTo>
                  <a:pt x="5406" y="3838"/>
                </a:lnTo>
                <a:lnTo>
                  <a:pt x="5630" y="3806"/>
                </a:lnTo>
                <a:lnTo>
                  <a:pt x="5853" y="3742"/>
                </a:lnTo>
                <a:lnTo>
                  <a:pt x="5949" y="3678"/>
                </a:lnTo>
                <a:lnTo>
                  <a:pt x="6045" y="3614"/>
                </a:lnTo>
                <a:lnTo>
                  <a:pt x="6109" y="3551"/>
                </a:lnTo>
                <a:lnTo>
                  <a:pt x="6173" y="3455"/>
                </a:lnTo>
                <a:lnTo>
                  <a:pt x="6205" y="3327"/>
                </a:lnTo>
                <a:lnTo>
                  <a:pt x="6237" y="3167"/>
                </a:lnTo>
                <a:lnTo>
                  <a:pt x="6205" y="3039"/>
                </a:lnTo>
                <a:lnTo>
                  <a:pt x="6173" y="2879"/>
                </a:lnTo>
                <a:lnTo>
                  <a:pt x="6109" y="2751"/>
                </a:lnTo>
                <a:lnTo>
                  <a:pt x="6013" y="2623"/>
                </a:lnTo>
                <a:lnTo>
                  <a:pt x="5789" y="2399"/>
                </a:lnTo>
                <a:lnTo>
                  <a:pt x="5566" y="2239"/>
                </a:lnTo>
                <a:lnTo>
                  <a:pt x="5310" y="2079"/>
                </a:lnTo>
                <a:lnTo>
                  <a:pt x="5086" y="1983"/>
                </a:lnTo>
                <a:lnTo>
                  <a:pt x="4894" y="1887"/>
                </a:lnTo>
                <a:lnTo>
                  <a:pt x="5182" y="1887"/>
                </a:lnTo>
                <a:lnTo>
                  <a:pt x="5342" y="1855"/>
                </a:lnTo>
                <a:lnTo>
                  <a:pt x="5470" y="1791"/>
                </a:lnTo>
                <a:lnTo>
                  <a:pt x="5598" y="1663"/>
                </a:lnTo>
                <a:lnTo>
                  <a:pt x="5630" y="1599"/>
                </a:lnTo>
                <a:lnTo>
                  <a:pt x="5630" y="1503"/>
                </a:lnTo>
                <a:lnTo>
                  <a:pt x="5630" y="1408"/>
                </a:lnTo>
                <a:lnTo>
                  <a:pt x="5598" y="1280"/>
                </a:lnTo>
                <a:lnTo>
                  <a:pt x="5534" y="1152"/>
                </a:lnTo>
                <a:lnTo>
                  <a:pt x="5438" y="1024"/>
                </a:lnTo>
                <a:lnTo>
                  <a:pt x="5246" y="768"/>
                </a:lnTo>
                <a:lnTo>
                  <a:pt x="4958" y="576"/>
                </a:lnTo>
                <a:lnTo>
                  <a:pt x="4638" y="416"/>
                </a:lnTo>
                <a:lnTo>
                  <a:pt x="4286" y="256"/>
                </a:lnTo>
                <a:lnTo>
                  <a:pt x="3870" y="160"/>
                </a:lnTo>
                <a:lnTo>
                  <a:pt x="3487" y="64"/>
                </a:lnTo>
                <a:lnTo>
                  <a:pt x="3039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1322;p45">
            <a:extLst>
              <a:ext uri="{FF2B5EF4-FFF2-40B4-BE49-F238E27FC236}">
                <a16:creationId xmlns:a16="http://schemas.microsoft.com/office/drawing/2014/main" id="{53895FAA-F9FE-45E0-BBBC-04476C90ECC5}"/>
              </a:ext>
            </a:extLst>
          </p:cNvPr>
          <p:cNvSpPr/>
          <p:nvPr/>
        </p:nvSpPr>
        <p:spPr>
          <a:xfrm flipH="1">
            <a:off x="8028245" y="2408918"/>
            <a:ext cx="82596" cy="128760"/>
          </a:xfrm>
          <a:custGeom>
            <a:avLst/>
            <a:gdLst/>
            <a:ahLst/>
            <a:cxnLst/>
            <a:rect l="l" t="t" r="r" b="b"/>
            <a:pathLst>
              <a:path w="2176" h="3392" extrusionOk="0">
                <a:moveTo>
                  <a:pt x="1983" y="1"/>
                </a:moveTo>
                <a:lnTo>
                  <a:pt x="672" y="193"/>
                </a:lnTo>
                <a:lnTo>
                  <a:pt x="704" y="353"/>
                </a:lnTo>
                <a:lnTo>
                  <a:pt x="736" y="513"/>
                </a:lnTo>
                <a:lnTo>
                  <a:pt x="704" y="673"/>
                </a:lnTo>
                <a:lnTo>
                  <a:pt x="672" y="865"/>
                </a:lnTo>
                <a:lnTo>
                  <a:pt x="544" y="1216"/>
                </a:lnTo>
                <a:lnTo>
                  <a:pt x="384" y="1568"/>
                </a:lnTo>
                <a:lnTo>
                  <a:pt x="224" y="1920"/>
                </a:lnTo>
                <a:lnTo>
                  <a:pt x="96" y="2240"/>
                </a:lnTo>
                <a:lnTo>
                  <a:pt x="0" y="2592"/>
                </a:lnTo>
                <a:lnTo>
                  <a:pt x="0" y="2752"/>
                </a:lnTo>
                <a:lnTo>
                  <a:pt x="32" y="2912"/>
                </a:lnTo>
                <a:lnTo>
                  <a:pt x="64" y="3103"/>
                </a:lnTo>
                <a:lnTo>
                  <a:pt x="160" y="3263"/>
                </a:lnTo>
                <a:lnTo>
                  <a:pt x="288" y="3327"/>
                </a:lnTo>
                <a:lnTo>
                  <a:pt x="416" y="3391"/>
                </a:lnTo>
                <a:lnTo>
                  <a:pt x="576" y="3391"/>
                </a:lnTo>
                <a:lnTo>
                  <a:pt x="736" y="3359"/>
                </a:lnTo>
                <a:lnTo>
                  <a:pt x="896" y="3295"/>
                </a:lnTo>
                <a:lnTo>
                  <a:pt x="1088" y="3167"/>
                </a:lnTo>
                <a:lnTo>
                  <a:pt x="1280" y="3039"/>
                </a:lnTo>
                <a:lnTo>
                  <a:pt x="1439" y="2880"/>
                </a:lnTo>
                <a:lnTo>
                  <a:pt x="1631" y="2656"/>
                </a:lnTo>
                <a:lnTo>
                  <a:pt x="1759" y="2432"/>
                </a:lnTo>
                <a:lnTo>
                  <a:pt x="1919" y="2208"/>
                </a:lnTo>
                <a:lnTo>
                  <a:pt x="2015" y="1952"/>
                </a:lnTo>
                <a:lnTo>
                  <a:pt x="2111" y="1664"/>
                </a:lnTo>
                <a:lnTo>
                  <a:pt x="2143" y="1376"/>
                </a:lnTo>
                <a:lnTo>
                  <a:pt x="2175" y="1216"/>
                </a:lnTo>
                <a:lnTo>
                  <a:pt x="1983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1323;p45">
            <a:extLst>
              <a:ext uri="{FF2B5EF4-FFF2-40B4-BE49-F238E27FC236}">
                <a16:creationId xmlns:a16="http://schemas.microsoft.com/office/drawing/2014/main" id="{081D1EEB-0E91-4C74-9701-58C9528BE1CF}"/>
              </a:ext>
            </a:extLst>
          </p:cNvPr>
          <p:cNvSpPr/>
          <p:nvPr/>
        </p:nvSpPr>
        <p:spPr>
          <a:xfrm flipH="1">
            <a:off x="7928721" y="2202530"/>
            <a:ext cx="156651" cy="23118"/>
          </a:xfrm>
          <a:custGeom>
            <a:avLst/>
            <a:gdLst/>
            <a:ahLst/>
            <a:cxnLst/>
            <a:rect l="l" t="t" r="r" b="b"/>
            <a:pathLst>
              <a:path w="4127" h="609" extrusionOk="0">
                <a:moveTo>
                  <a:pt x="1056" y="1"/>
                </a:moveTo>
                <a:lnTo>
                  <a:pt x="513" y="65"/>
                </a:lnTo>
                <a:lnTo>
                  <a:pt x="1" y="129"/>
                </a:lnTo>
                <a:lnTo>
                  <a:pt x="1" y="160"/>
                </a:lnTo>
                <a:lnTo>
                  <a:pt x="1024" y="160"/>
                </a:lnTo>
                <a:lnTo>
                  <a:pt x="2048" y="256"/>
                </a:lnTo>
                <a:lnTo>
                  <a:pt x="3071" y="384"/>
                </a:lnTo>
                <a:lnTo>
                  <a:pt x="4095" y="608"/>
                </a:lnTo>
                <a:lnTo>
                  <a:pt x="4127" y="608"/>
                </a:lnTo>
                <a:lnTo>
                  <a:pt x="4127" y="576"/>
                </a:lnTo>
                <a:lnTo>
                  <a:pt x="4095" y="544"/>
                </a:lnTo>
                <a:lnTo>
                  <a:pt x="3615" y="352"/>
                </a:lnTo>
                <a:lnTo>
                  <a:pt x="3103" y="224"/>
                </a:lnTo>
                <a:lnTo>
                  <a:pt x="2592" y="97"/>
                </a:lnTo>
                <a:lnTo>
                  <a:pt x="2080" y="33"/>
                </a:lnTo>
                <a:lnTo>
                  <a:pt x="15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324;p45">
            <a:extLst>
              <a:ext uri="{FF2B5EF4-FFF2-40B4-BE49-F238E27FC236}">
                <a16:creationId xmlns:a16="http://schemas.microsoft.com/office/drawing/2014/main" id="{55B7AC4D-ACB5-4D17-B545-D95FAB2D710D}"/>
              </a:ext>
            </a:extLst>
          </p:cNvPr>
          <p:cNvSpPr/>
          <p:nvPr/>
        </p:nvSpPr>
        <p:spPr>
          <a:xfrm flipH="1">
            <a:off x="7925077" y="2263228"/>
            <a:ext cx="170012" cy="34050"/>
          </a:xfrm>
          <a:custGeom>
            <a:avLst/>
            <a:gdLst/>
            <a:ahLst/>
            <a:cxnLst/>
            <a:rect l="l" t="t" r="r" b="b"/>
            <a:pathLst>
              <a:path w="4479" h="897" extrusionOk="0">
                <a:moveTo>
                  <a:pt x="1152" y="1"/>
                </a:moveTo>
                <a:lnTo>
                  <a:pt x="577" y="33"/>
                </a:lnTo>
                <a:lnTo>
                  <a:pt x="1" y="129"/>
                </a:lnTo>
                <a:lnTo>
                  <a:pt x="513" y="129"/>
                </a:lnTo>
                <a:lnTo>
                  <a:pt x="1120" y="161"/>
                </a:lnTo>
                <a:lnTo>
                  <a:pt x="1728" y="225"/>
                </a:lnTo>
                <a:lnTo>
                  <a:pt x="2368" y="321"/>
                </a:lnTo>
                <a:lnTo>
                  <a:pt x="2976" y="449"/>
                </a:lnTo>
                <a:lnTo>
                  <a:pt x="3551" y="577"/>
                </a:lnTo>
                <a:lnTo>
                  <a:pt x="4031" y="736"/>
                </a:lnTo>
                <a:lnTo>
                  <a:pt x="4447" y="896"/>
                </a:lnTo>
                <a:lnTo>
                  <a:pt x="4479" y="896"/>
                </a:lnTo>
                <a:lnTo>
                  <a:pt x="4447" y="832"/>
                </a:lnTo>
                <a:lnTo>
                  <a:pt x="3935" y="577"/>
                </a:lnTo>
                <a:lnTo>
                  <a:pt x="3391" y="353"/>
                </a:lnTo>
                <a:lnTo>
                  <a:pt x="2848" y="193"/>
                </a:lnTo>
                <a:lnTo>
                  <a:pt x="2272" y="65"/>
                </a:lnTo>
                <a:lnTo>
                  <a:pt x="172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1325;p45">
            <a:extLst>
              <a:ext uri="{FF2B5EF4-FFF2-40B4-BE49-F238E27FC236}">
                <a16:creationId xmlns:a16="http://schemas.microsoft.com/office/drawing/2014/main" id="{5C78D561-BA4E-4CCD-8E1C-EF20CE74DC74}"/>
              </a:ext>
            </a:extLst>
          </p:cNvPr>
          <p:cNvSpPr/>
          <p:nvPr/>
        </p:nvSpPr>
        <p:spPr>
          <a:xfrm flipH="1">
            <a:off x="7927506" y="2325179"/>
            <a:ext cx="162724" cy="42515"/>
          </a:xfrm>
          <a:custGeom>
            <a:avLst/>
            <a:gdLst/>
            <a:ahLst/>
            <a:cxnLst/>
            <a:rect l="l" t="t" r="r" b="b"/>
            <a:pathLst>
              <a:path w="4287" h="1120" extrusionOk="0">
                <a:moveTo>
                  <a:pt x="609" y="0"/>
                </a:moveTo>
                <a:lnTo>
                  <a:pt x="289" y="32"/>
                </a:lnTo>
                <a:lnTo>
                  <a:pt x="1" y="96"/>
                </a:lnTo>
                <a:lnTo>
                  <a:pt x="1" y="128"/>
                </a:lnTo>
                <a:lnTo>
                  <a:pt x="577" y="128"/>
                </a:lnTo>
                <a:lnTo>
                  <a:pt x="1120" y="192"/>
                </a:lnTo>
                <a:lnTo>
                  <a:pt x="1664" y="256"/>
                </a:lnTo>
                <a:lnTo>
                  <a:pt x="2208" y="352"/>
                </a:lnTo>
                <a:lnTo>
                  <a:pt x="2720" y="480"/>
                </a:lnTo>
                <a:lnTo>
                  <a:pt x="3231" y="640"/>
                </a:lnTo>
                <a:lnTo>
                  <a:pt x="3743" y="864"/>
                </a:lnTo>
                <a:lnTo>
                  <a:pt x="4255" y="1119"/>
                </a:lnTo>
                <a:lnTo>
                  <a:pt x="4287" y="1087"/>
                </a:lnTo>
                <a:lnTo>
                  <a:pt x="4287" y="1056"/>
                </a:lnTo>
                <a:lnTo>
                  <a:pt x="3871" y="768"/>
                </a:lnTo>
                <a:lnTo>
                  <a:pt x="3423" y="512"/>
                </a:lnTo>
                <a:lnTo>
                  <a:pt x="2943" y="320"/>
                </a:lnTo>
                <a:lnTo>
                  <a:pt x="2432" y="160"/>
                </a:lnTo>
                <a:lnTo>
                  <a:pt x="1856" y="64"/>
                </a:lnTo>
                <a:lnTo>
                  <a:pt x="121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1326;p45">
            <a:extLst>
              <a:ext uri="{FF2B5EF4-FFF2-40B4-BE49-F238E27FC236}">
                <a16:creationId xmlns:a16="http://schemas.microsoft.com/office/drawing/2014/main" id="{E33B363F-1F27-4FD9-8B8D-51AA26962789}"/>
              </a:ext>
            </a:extLst>
          </p:cNvPr>
          <p:cNvSpPr/>
          <p:nvPr/>
        </p:nvSpPr>
        <p:spPr>
          <a:xfrm flipH="1">
            <a:off x="8027031" y="2328785"/>
            <a:ext cx="91098" cy="213753"/>
          </a:xfrm>
          <a:custGeom>
            <a:avLst/>
            <a:gdLst/>
            <a:ahLst/>
            <a:cxnLst/>
            <a:rect l="l" t="t" r="r" b="b"/>
            <a:pathLst>
              <a:path w="2400" h="5631" extrusionOk="0">
                <a:moveTo>
                  <a:pt x="704" y="1"/>
                </a:moveTo>
                <a:lnTo>
                  <a:pt x="512" y="129"/>
                </a:lnTo>
                <a:lnTo>
                  <a:pt x="352" y="257"/>
                </a:lnTo>
                <a:lnTo>
                  <a:pt x="192" y="449"/>
                </a:lnTo>
                <a:lnTo>
                  <a:pt x="96" y="641"/>
                </a:lnTo>
                <a:lnTo>
                  <a:pt x="64" y="865"/>
                </a:lnTo>
                <a:lnTo>
                  <a:pt x="96" y="1120"/>
                </a:lnTo>
                <a:lnTo>
                  <a:pt x="160" y="1344"/>
                </a:lnTo>
                <a:lnTo>
                  <a:pt x="256" y="1568"/>
                </a:lnTo>
                <a:lnTo>
                  <a:pt x="544" y="2112"/>
                </a:lnTo>
                <a:lnTo>
                  <a:pt x="640" y="2272"/>
                </a:lnTo>
                <a:lnTo>
                  <a:pt x="704" y="2400"/>
                </a:lnTo>
                <a:lnTo>
                  <a:pt x="736" y="2592"/>
                </a:lnTo>
                <a:lnTo>
                  <a:pt x="768" y="2752"/>
                </a:lnTo>
                <a:lnTo>
                  <a:pt x="672" y="3071"/>
                </a:lnTo>
                <a:lnTo>
                  <a:pt x="576" y="3359"/>
                </a:lnTo>
                <a:lnTo>
                  <a:pt x="448" y="3647"/>
                </a:lnTo>
                <a:lnTo>
                  <a:pt x="288" y="3935"/>
                </a:lnTo>
                <a:lnTo>
                  <a:pt x="160" y="4159"/>
                </a:lnTo>
                <a:lnTo>
                  <a:pt x="64" y="4415"/>
                </a:lnTo>
                <a:lnTo>
                  <a:pt x="0" y="4671"/>
                </a:lnTo>
                <a:lnTo>
                  <a:pt x="0" y="4927"/>
                </a:lnTo>
                <a:lnTo>
                  <a:pt x="64" y="5150"/>
                </a:lnTo>
                <a:lnTo>
                  <a:pt x="160" y="5342"/>
                </a:lnTo>
                <a:lnTo>
                  <a:pt x="352" y="5502"/>
                </a:lnTo>
                <a:lnTo>
                  <a:pt x="544" y="5598"/>
                </a:lnTo>
                <a:lnTo>
                  <a:pt x="672" y="5598"/>
                </a:lnTo>
                <a:lnTo>
                  <a:pt x="800" y="5630"/>
                </a:lnTo>
                <a:lnTo>
                  <a:pt x="1056" y="5566"/>
                </a:lnTo>
                <a:lnTo>
                  <a:pt x="1280" y="5470"/>
                </a:lnTo>
                <a:lnTo>
                  <a:pt x="1504" y="5310"/>
                </a:lnTo>
                <a:lnTo>
                  <a:pt x="1695" y="5118"/>
                </a:lnTo>
                <a:lnTo>
                  <a:pt x="1887" y="4895"/>
                </a:lnTo>
                <a:lnTo>
                  <a:pt x="2015" y="4671"/>
                </a:lnTo>
                <a:lnTo>
                  <a:pt x="2143" y="4447"/>
                </a:lnTo>
                <a:lnTo>
                  <a:pt x="2271" y="4159"/>
                </a:lnTo>
                <a:lnTo>
                  <a:pt x="2335" y="3871"/>
                </a:lnTo>
                <a:lnTo>
                  <a:pt x="2399" y="3551"/>
                </a:lnTo>
                <a:lnTo>
                  <a:pt x="2399" y="3231"/>
                </a:lnTo>
                <a:lnTo>
                  <a:pt x="2399" y="2912"/>
                </a:lnTo>
                <a:lnTo>
                  <a:pt x="2367" y="2624"/>
                </a:lnTo>
                <a:lnTo>
                  <a:pt x="2239" y="1856"/>
                </a:lnTo>
                <a:lnTo>
                  <a:pt x="2175" y="1856"/>
                </a:lnTo>
                <a:lnTo>
                  <a:pt x="2207" y="2400"/>
                </a:lnTo>
                <a:lnTo>
                  <a:pt x="2239" y="2944"/>
                </a:lnTo>
                <a:lnTo>
                  <a:pt x="2239" y="3199"/>
                </a:lnTo>
                <a:lnTo>
                  <a:pt x="2207" y="3487"/>
                </a:lnTo>
                <a:lnTo>
                  <a:pt x="2175" y="3743"/>
                </a:lnTo>
                <a:lnTo>
                  <a:pt x="2079" y="3999"/>
                </a:lnTo>
                <a:lnTo>
                  <a:pt x="2015" y="4223"/>
                </a:lnTo>
                <a:lnTo>
                  <a:pt x="1919" y="4447"/>
                </a:lnTo>
                <a:lnTo>
                  <a:pt x="1791" y="4639"/>
                </a:lnTo>
                <a:lnTo>
                  <a:pt x="1631" y="4831"/>
                </a:lnTo>
                <a:lnTo>
                  <a:pt x="1472" y="5055"/>
                </a:lnTo>
                <a:lnTo>
                  <a:pt x="1280" y="5214"/>
                </a:lnTo>
                <a:lnTo>
                  <a:pt x="1024" y="5310"/>
                </a:lnTo>
                <a:lnTo>
                  <a:pt x="800" y="5374"/>
                </a:lnTo>
                <a:lnTo>
                  <a:pt x="672" y="5374"/>
                </a:lnTo>
                <a:lnTo>
                  <a:pt x="576" y="5342"/>
                </a:lnTo>
                <a:lnTo>
                  <a:pt x="480" y="5310"/>
                </a:lnTo>
                <a:lnTo>
                  <a:pt x="416" y="5214"/>
                </a:lnTo>
                <a:lnTo>
                  <a:pt x="320" y="5150"/>
                </a:lnTo>
                <a:lnTo>
                  <a:pt x="288" y="5055"/>
                </a:lnTo>
                <a:lnTo>
                  <a:pt x="256" y="4959"/>
                </a:lnTo>
                <a:lnTo>
                  <a:pt x="224" y="4863"/>
                </a:lnTo>
                <a:lnTo>
                  <a:pt x="256" y="4767"/>
                </a:lnTo>
                <a:lnTo>
                  <a:pt x="288" y="4511"/>
                </a:lnTo>
                <a:lnTo>
                  <a:pt x="384" y="4287"/>
                </a:lnTo>
                <a:lnTo>
                  <a:pt x="480" y="4063"/>
                </a:lnTo>
                <a:lnTo>
                  <a:pt x="608" y="3871"/>
                </a:lnTo>
                <a:lnTo>
                  <a:pt x="736" y="3615"/>
                </a:lnTo>
                <a:lnTo>
                  <a:pt x="832" y="3391"/>
                </a:lnTo>
                <a:lnTo>
                  <a:pt x="928" y="3135"/>
                </a:lnTo>
                <a:lnTo>
                  <a:pt x="992" y="2880"/>
                </a:lnTo>
                <a:lnTo>
                  <a:pt x="992" y="2656"/>
                </a:lnTo>
                <a:lnTo>
                  <a:pt x="992" y="2432"/>
                </a:lnTo>
                <a:lnTo>
                  <a:pt x="928" y="2240"/>
                </a:lnTo>
                <a:lnTo>
                  <a:pt x="832" y="2016"/>
                </a:lnTo>
                <a:lnTo>
                  <a:pt x="544" y="1472"/>
                </a:lnTo>
                <a:lnTo>
                  <a:pt x="416" y="1216"/>
                </a:lnTo>
                <a:lnTo>
                  <a:pt x="320" y="961"/>
                </a:lnTo>
                <a:lnTo>
                  <a:pt x="288" y="833"/>
                </a:lnTo>
                <a:lnTo>
                  <a:pt x="288" y="705"/>
                </a:lnTo>
                <a:lnTo>
                  <a:pt x="320" y="577"/>
                </a:lnTo>
                <a:lnTo>
                  <a:pt x="352" y="449"/>
                </a:lnTo>
                <a:lnTo>
                  <a:pt x="416" y="321"/>
                </a:lnTo>
                <a:lnTo>
                  <a:pt x="512" y="225"/>
                </a:lnTo>
                <a:lnTo>
                  <a:pt x="608" y="129"/>
                </a:lnTo>
                <a:lnTo>
                  <a:pt x="704" y="33"/>
                </a:lnTo>
                <a:lnTo>
                  <a:pt x="736" y="33"/>
                </a:lnTo>
                <a:lnTo>
                  <a:pt x="70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327;p45">
            <a:extLst>
              <a:ext uri="{FF2B5EF4-FFF2-40B4-BE49-F238E27FC236}">
                <a16:creationId xmlns:a16="http://schemas.microsoft.com/office/drawing/2014/main" id="{72157A8A-5405-4AD4-8BEB-F82F575AF5CE}"/>
              </a:ext>
            </a:extLst>
          </p:cNvPr>
          <p:cNvSpPr/>
          <p:nvPr/>
        </p:nvSpPr>
        <p:spPr>
          <a:xfrm flipH="1">
            <a:off x="7988200" y="2398024"/>
            <a:ext cx="71664" cy="13362"/>
          </a:xfrm>
          <a:custGeom>
            <a:avLst/>
            <a:gdLst/>
            <a:ahLst/>
            <a:cxnLst/>
            <a:rect l="l" t="t" r="r" b="b"/>
            <a:pathLst>
              <a:path w="1888" h="352" extrusionOk="0">
                <a:moveTo>
                  <a:pt x="640" y="0"/>
                </a:moveTo>
                <a:lnTo>
                  <a:pt x="384" y="32"/>
                </a:lnTo>
                <a:lnTo>
                  <a:pt x="192" y="128"/>
                </a:lnTo>
                <a:lnTo>
                  <a:pt x="1" y="288"/>
                </a:lnTo>
                <a:lnTo>
                  <a:pt x="1" y="320"/>
                </a:lnTo>
                <a:lnTo>
                  <a:pt x="33" y="320"/>
                </a:lnTo>
                <a:lnTo>
                  <a:pt x="448" y="224"/>
                </a:lnTo>
                <a:lnTo>
                  <a:pt x="896" y="192"/>
                </a:lnTo>
                <a:lnTo>
                  <a:pt x="1152" y="224"/>
                </a:lnTo>
                <a:lnTo>
                  <a:pt x="1376" y="256"/>
                </a:lnTo>
                <a:lnTo>
                  <a:pt x="1632" y="320"/>
                </a:lnTo>
                <a:lnTo>
                  <a:pt x="1888" y="352"/>
                </a:lnTo>
                <a:lnTo>
                  <a:pt x="1888" y="320"/>
                </a:lnTo>
                <a:lnTo>
                  <a:pt x="1664" y="192"/>
                </a:lnTo>
                <a:lnTo>
                  <a:pt x="1408" y="96"/>
                </a:lnTo>
                <a:lnTo>
                  <a:pt x="1152" y="32"/>
                </a:lnTo>
                <a:lnTo>
                  <a:pt x="89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1328;p45">
            <a:extLst>
              <a:ext uri="{FF2B5EF4-FFF2-40B4-BE49-F238E27FC236}">
                <a16:creationId xmlns:a16="http://schemas.microsoft.com/office/drawing/2014/main" id="{7A4EDE68-0A36-43D1-93C6-E0137630A330}"/>
              </a:ext>
            </a:extLst>
          </p:cNvPr>
          <p:cNvSpPr/>
          <p:nvPr/>
        </p:nvSpPr>
        <p:spPr>
          <a:xfrm flipH="1">
            <a:off x="8091407" y="2310602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extrusionOk="0">
                <a:moveTo>
                  <a:pt x="0" y="0"/>
                </a:moveTo>
                <a:lnTo>
                  <a:pt x="0" y="32"/>
                </a:lnTo>
                <a:lnTo>
                  <a:pt x="32" y="64"/>
                </a:lnTo>
                <a:lnTo>
                  <a:pt x="32" y="128"/>
                </a:lnTo>
                <a:lnTo>
                  <a:pt x="96" y="22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544" y="512"/>
                </a:lnTo>
                <a:lnTo>
                  <a:pt x="480" y="448"/>
                </a:lnTo>
                <a:lnTo>
                  <a:pt x="416" y="416"/>
                </a:lnTo>
                <a:lnTo>
                  <a:pt x="288" y="288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1329;p45">
            <a:extLst>
              <a:ext uri="{FF2B5EF4-FFF2-40B4-BE49-F238E27FC236}">
                <a16:creationId xmlns:a16="http://schemas.microsoft.com/office/drawing/2014/main" id="{7BD3115B-CD1F-4F2F-82D7-308F0F90D49E}"/>
              </a:ext>
            </a:extLst>
          </p:cNvPr>
          <p:cNvSpPr/>
          <p:nvPr/>
        </p:nvSpPr>
        <p:spPr>
          <a:xfrm flipH="1">
            <a:off x="8091407" y="2310602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fill="none" extrusionOk="0">
                <a:moveTo>
                  <a:pt x="480" y="448"/>
                </a:moveTo>
                <a:lnTo>
                  <a:pt x="416" y="416"/>
                </a:lnTo>
                <a:lnTo>
                  <a:pt x="416" y="416"/>
                </a:lnTo>
                <a:lnTo>
                  <a:pt x="288" y="288"/>
                </a:lnTo>
                <a:lnTo>
                  <a:pt x="288" y="288"/>
                </a:lnTo>
                <a:lnTo>
                  <a:pt x="160" y="160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lnTo>
                  <a:pt x="32" y="0"/>
                </a:lnTo>
                <a:lnTo>
                  <a:pt x="0" y="0"/>
                </a:lnTo>
                <a:lnTo>
                  <a:pt x="0" y="32"/>
                </a:lnTo>
                <a:lnTo>
                  <a:pt x="0" y="32"/>
                </a:lnTo>
                <a:lnTo>
                  <a:pt x="32" y="64"/>
                </a:lnTo>
                <a:lnTo>
                  <a:pt x="32" y="64"/>
                </a:lnTo>
                <a:lnTo>
                  <a:pt x="32" y="128"/>
                </a:lnTo>
                <a:lnTo>
                  <a:pt x="32" y="128"/>
                </a:lnTo>
                <a:lnTo>
                  <a:pt x="96" y="224"/>
                </a:lnTo>
                <a:lnTo>
                  <a:pt x="96" y="224"/>
                </a:lnTo>
                <a:lnTo>
                  <a:pt x="192" y="38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352" y="512"/>
                </a:lnTo>
                <a:lnTo>
                  <a:pt x="448" y="512"/>
                </a:lnTo>
                <a:lnTo>
                  <a:pt x="448" y="512"/>
                </a:lnTo>
                <a:lnTo>
                  <a:pt x="544" y="51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1330;p45">
            <a:extLst>
              <a:ext uri="{FF2B5EF4-FFF2-40B4-BE49-F238E27FC236}">
                <a16:creationId xmlns:a16="http://schemas.microsoft.com/office/drawing/2014/main" id="{558BF054-0131-4FB9-950C-A1F3B646D5FD}"/>
              </a:ext>
            </a:extLst>
          </p:cNvPr>
          <p:cNvSpPr/>
          <p:nvPr/>
        </p:nvSpPr>
        <p:spPr>
          <a:xfrm flipH="1">
            <a:off x="8091407" y="2327570"/>
            <a:ext cx="2467" cy="2467"/>
          </a:xfrm>
          <a:custGeom>
            <a:avLst/>
            <a:gdLst/>
            <a:ahLst/>
            <a:cxnLst/>
            <a:rect l="l" t="t" r="r" b="b"/>
            <a:pathLst>
              <a:path w="65" h="65" fill="none" extrusionOk="0">
                <a:moveTo>
                  <a:pt x="65" y="65"/>
                </a:moveTo>
                <a:lnTo>
                  <a:pt x="65" y="65"/>
                </a:lnTo>
                <a:lnTo>
                  <a:pt x="1" y="1"/>
                </a:lnTo>
                <a:lnTo>
                  <a:pt x="65" y="6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1331;p45">
            <a:extLst>
              <a:ext uri="{FF2B5EF4-FFF2-40B4-BE49-F238E27FC236}">
                <a16:creationId xmlns:a16="http://schemas.microsoft.com/office/drawing/2014/main" id="{61093B55-6E7E-48D6-BE23-E07F894B1B34}"/>
              </a:ext>
            </a:extLst>
          </p:cNvPr>
          <p:cNvSpPr/>
          <p:nvPr/>
        </p:nvSpPr>
        <p:spPr>
          <a:xfrm flipH="1">
            <a:off x="8398559" y="2489052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extrusionOk="0">
                <a:moveTo>
                  <a:pt x="9180" y="1"/>
                </a:moveTo>
                <a:lnTo>
                  <a:pt x="8700" y="65"/>
                </a:lnTo>
                <a:lnTo>
                  <a:pt x="8508" y="97"/>
                </a:lnTo>
                <a:lnTo>
                  <a:pt x="8349" y="161"/>
                </a:lnTo>
                <a:lnTo>
                  <a:pt x="7837" y="385"/>
                </a:lnTo>
                <a:lnTo>
                  <a:pt x="7645" y="513"/>
                </a:lnTo>
                <a:lnTo>
                  <a:pt x="7421" y="673"/>
                </a:lnTo>
                <a:lnTo>
                  <a:pt x="6941" y="1120"/>
                </a:lnTo>
                <a:lnTo>
                  <a:pt x="6685" y="1376"/>
                </a:lnTo>
                <a:lnTo>
                  <a:pt x="6397" y="1664"/>
                </a:lnTo>
                <a:lnTo>
                  <a:pt x="6078" y="2048"/>
                </a:lnTo>
                <a:lnTo>
                  <a:pt x="5758" y="2464"/>
                </a:lnTo>
                <a:lnTo>
                  <a:pt x="5406" y="2944"/>
                </a:lnTo>
                <a:lnTo>
                  <a:pt x="5054" y="3519"/>
                </a:lnTo>
                <a:lnTo>
                  <a:pt x="4670" y="4191"/>
                </a:lnTo>
                <a:lnTo>
                  <a:pt x="4255" y="4927"/>
                </a:lnTo>
                <a:lnTo>
                  <a:pt x="3935" y="5630"/>
                </a:lnTo>
                <a:lnTo>
                  <a:pt x="3583" y="6430"/>
                </a:lnTo>
                <a:lnTo>
                  <a:pt x="3199" y="7325"/>
                </a:lnTo>
                <a:lnTo>
                  <a:pt x="2847" y="8317"/>
                </a:lnTo>
                <a:lnTo>
                  <a:pt x="2112" y="10364"/>
                </a:lnTo>
                <a:lnTo>
                  <a:pt x="1408" y="12475"/>
                </a:lnTo>
                <a:lnTo>
                  <a:pt x="800" y="14426"/>
                </a:lnTo>
                <a:lnTo>
                  <a:pt x="320" y="16057"/>
                </a:lnTo>
                <a:lnTo>
                  <a:pt x="65" y="17209"/>
                </a:lnTo>
                <a:lnTo>
                  <a:pt x="1" y="17528"/>
                </a:lnTo>
                <a:lnTo>
                  <a:pt x="1" y="17688"/>
                </a:lnTo>
                <a:lnTo>
                  <a:pt x="65" y="17720"/>
                </a:lnTo>
                <a:lnTo>
                  <a:pt x="224" y="17752"/>
                </a:lnTo>
                <a:lnTo>
                  <a:pt x="864" y="17784"/>
                </a:lnTo>
                <a:lnTo>
                  <a:pt x="1888" y="17848"/>
                </a:lnTo>
                <a:lnTo>
                  <a:pt x="3263" y="17880"/>
                </a:lnTo>
                <a:lnTo>
                  <a:pt x="5054" y="17912"/>
                </a:lnTo>
                <a:lnTo>
                  <a:pt x="9436" y="17912"/>
                </a:lnTo>
                <a:lnTo>
                  <a:pt x="11611" y="17848"/>
                </a:lnTo>
                <a:lnTo>
                  <a:pt x="12475" y="17816"/>
                </a:lnTo>
                <a:lnTo>
                  <a:pt x="13178" y="17752"/>
                </a:lnTo>
                <a:lnTo>
                  <a:pt x="13658" y="17688"/>
                </a:lnTo>
                <a:lnTo>
                  <a:pt x="13818" y="17656"/>
                </a:lnTo>
                <a:lnTo>
                  <a:pt x="13914" y="17624"/>
                </a:lnTo>
                <a:lnTo>
                  <a:pt x="13946" y="17464"/>
                </a:lnTo>
                <a:lnTo>
                  <a:pt x="13946" y="17049"/>
                </a:lnTo>
                <a:lnTo>
                  <a:pt x="13946" y="15705"/>
                </a:lnTo>
                <a:lnTo>
                  <a:pt x="13882" y="13754"/>
                </a:lnTo>
                <a:lnTo>
                  <a:pt x="13818" y="11515"/>
                </a:lnTo>
                <a:lnTo>
                  <a:pt x="13594" y="7070"/>
                </a:lnTo>
                <a:lnTo>
                  <a:pt x="13498" y="5342"/>
                </a:lnTo>
                <a:lnTo>
                  <a:pt x="13402" y="4287"/>
                </a:lnTo>
                <a:lnTo>
                  <a:pt x="13274" y="3647"/>
                </a:lnTo>
                <a:lnTo>
                  <a:pt x="13114" y="3007"/>
                </a:lnTo>
                <a:lnTo>
                  <a:pt x="12890" y="2368"/>
                </a:lnTo>
                <a:lnTo>
                  <a:pt x="12634" y="1760"/>
                </a:lnTo>
                <a:lnTo>
                  <a:pt x="12347" y="1216"/>
                </a:lnTo>
                <a:lnTo>
                  <a:pt x="12123" y="801"/>
                </a:lnTo>
                <a:lnTo>
                  <a:pt x="11899" y="481"/>
                </a:lnTo>
                <a:lnTo>
                  <a:pt x="11803" y="385"/>
                </a:lnTo>
                <a:lnTo>
                  <a:pt x="11707" y="321"/>
                </a:lnTo>
                <a:lnTo>
                  <a:pt x="11515" y="257"/>
                </a:lnTo>
                <a:lnTo>
                  <a:pt x="11163" y="161"/>
                </a:lnTo>
                <a:lnTo>
                  <a:pt x="10715" y="97"/>
                </a:lnTo>
                <a:lnTo>
                  <a:pt x="10204" y="33"/>
                </a:lnTo>
                <a:lnTo>
                  <a:pt x="9692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1332;p45">
            <a:extLst>
              <a:ext uri="{FF2B5EF4-FFF2-40B4-BE49-F238E27FC236}">
                <a16:creationId xmlns:a16="http://schemas.microsoft.com/office/drawing/2014/main" id="{D5A1289F-7D15-4141-9818-1F529AF9EE5E}"/>
              </a:ext>
            </a:extLst>
          </p:cNvPr>
          <p:cNvSpPr/>
          <p:nvPr/>
        </p:nvSpPr>
        <p:spPr>
          <a:xfrm flipH="1">
            <a:off x="8398559" y="2489052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fill="none" extrusionOk="0">
                <a:moveTo>
                  <a:pt x="13914" y="17624"/>
                </a:moveTo>
                <a:lnTo>
                  <a:pt x="13914" y="17624"/>
                </a:lnTo>
                <a:lnTo>
                  <a:pt x="13818" y="17656"/>
                </a:lnTo>
                <a:lnTo>
                  <a:pt x="13658" y="17688"/>
                </a:lnTo>
                <a:lnTo>
                  <a:pt x="13178" y="17752"/>
                </a:lnTo>
                <a:lnTo>
                  <a:pt x="12475" y="17816"/>
                </a:lnTo>
                <a:lnTo>
                  <a:pt x="11611" y="17848"/>
                </a:lnTo>
                <a:lnTo>
                  <a:pt x="9436" y="17912"/>
                </a:lnTo>
                <a:lnTo>
                  <a:pt x="6973" y="17912"/>
                </a:lnTo>
                <a:lnTo>
                  <a:pt x="6973" y="17912"/>
                </a:lnTo>
                <a:lnTo>
                  <a:pt x="5054" y="17912"/>
                </a:lnTo>
                <a:lnTo>
                  <a:pt x="3263" y="17880"/>
                </a:lnTo>
                <a:lnTo>
                  <a:pt x="3263" y="17880"/>
                </a:lnTo>
                <a:lnTo>
                  <a:pt x="1888" y="17848"/>
                </a:lnTo>
                <a:lnTo>
                  <a:pt x="864" y="17784"/>
                </a:lnTo>
                <a:lnTo>
                  <a:pt x="224" y="17752"/>
                </a:lnTo>
                <a:lnTo>
                  <a:pt x="65" y="17720"/>
                </a:lnTo>
                <a:lnTo>
                  <a:pt x="1" y="17688"/>
                </a:lnTo>
                <a:lnTo>
                  <a:pt x="1" y="17688"/>
                </a:lnTo>
                <a:lnTo>
                  <a:pt x="1" y="17528"/>
                </a:lnTo>
                <a:lnTo>
                  <a:pt x="65" y="17209"/>
                </a:lnTo>
                <a:lnTo>
                  <a:pt x="320" y="16057"/>
                </a:lnTo>
                <a:lnTo>
                  <a:pt x="800" y="14426"/>
                </a:lnTo>
                <a:lnTo>
                  <a:pt x="1408" y="12475"/>
                </a:lnTo>
                <a:lnTo>
                  <a:pt x="2112" y="10364"/>
                </a:lnTo>
                <a:lnTo>
                  <a:pt x="2847" y="8317"/>
                </a:lnTo>
                <a:lnTo>
                  <a:pt x="3199" y="7325"/>
                </a:lnTo>
                <a:lnTo>
                  <a:pt x="3583" y="6430"/>
                </a:lnTo>
                <a:lnTo>
                  <a:pt x="3935" y="5630"/>
                </a:lnTo>
                <a:lnTo>
                  <a:pt x="4255" y="4927"/>
                </a:lnTo>
                <a:lnTo>
                  <a:pt x="4255" y="4927"/>
                </a:lnTo>
                <a:lnTo>
                  <a:pt x="4670" y="4191"/>
                </a:lnTo>
                <a:lnTo>
                  <a:pt x="5054" y="3519"/>
                </a:lnTo>
                <a:lnTo>
                  <a:pt x="5406" y="2944"/>
                </a:lnTo>
                <a:lnTo>
                  <a:pt x="5758" y="2464"/>
                </a:lnTo>
                <a:lnTo>
                  <a:pt x="6078" y="2048"/>
                </a:lnTo>
                <a:lnTo>
                  <a:pt x="6397" y="1664"/>
                </a:lnTo>
                <a:lnTo>
                  <a:pt x="6685" y="1376"/>
                </a:lnTo>
                <a:lnTo>
                  <a:pt x="6941" y="1120"/>
                </a:lnTo>
                <a:lnTo>
                  <a:pt x="6941" y="1120"/>
                </a:lnTo>
                <a:lnTo>
                  <a:pt x="7421" y="673"/>
                </a:lnTo>
                <a:lnTo>
                  <a:pt x="7645" y="513"/>
                </a:lnTo>
                <a:lnTo>
                  <a:pt x="7837" y="385"/>
                </a:lnTo>
                <a:lnTo>
                  <a:pt x="7837" y="385"/>
                </a:lnTo>
                <a:lnTo>
                  <a:pt x="8349" y="161"/>
                </a:lnTo>
                <a:lnTo>
                  <a:pt x="8349" y="161"/>
                </a:lnTo>
                <a:lnTo>
                  <a:pt x="8508" y="97"/>
                </a:lnTo>
                <a:lnTo>
                  <a:pt x="8700" y="65"/>
                </a:lnTo>
                <a:lnTo>
                  <a:pt x="9180" y="1"/>
                </a:lnTo>
                <a:lnTo>
                  <a:pt x="9692" y="1"/>
                </a:lnTo>
                <a:lnTo>
                  <a:pt x="10204" y="33"/>
                </a:lnTo>
                <a:lnTo>
                  <a:pt x="10715" y="97"/>
                </a:lnTo>
                <a:lnTo>
                  <a:pt x="11163" y="161"/>
                </a:lnTo>
                <a:lnTo>
                  <a:pt x="11515" y="257"/>
                </a:lnTo>
                <a:lnTo>
                  <a:pt x="11707" y="321"/>
                </a:lnTo>
                <a:lnTo>
                  <a:pt x="11707" y="321"/>
                </a:lnTo>
                <a:lnTo>
                  <a:pt x="11803" y="385"/>
                </a:lnTo>
                <a:lnTo>
                  <a:pt x="11899" y="481"/>
                </a:lnTo>
                <a:lnTo>
                  <a:pt x="12123" y="801"/>
                </a:lnTo>
                <a:lnTo>
                  <a:pt x="12347" y="1216"/>
                </a:lnTo>
                <a:lnTo>
                  <a:pt x="12634" y="1760"/>
                </a:lnTo>
                <a:lnTo>
                  <a:pt x="12890" y="2368"/>
                </a:lnTo>
                <a:lnTo>
                  <a:pt x="13114" y="3007"/>
                </a:lnTo>
                <a:lnTo>
                  <a:pt x="13274" y="3647"/>
                </a:lnTo>
                <a:lnTo>
                  <a:pt x="13402" y="4287"/>
                </a:lnTo>
                <a:lnTo>
                  <a:pt x="13402" y="4287"/>
                </a:lnTo>
                <a:lnTo>
                  <a:pt x="13498" y="5342"/>
                </a:lnTo>
                <a:lnTo>
                  <a:pt x="13594" y="7070"/>
                </a:lnTo>
                <a:lnTo>
                  <a:pt x="13818" y="11515"/>
                </a:lnTo>
                <a:lnTo>
                  <a:pt x="13882" y="13754"/>
                </a:lnTo>
                <a:lnTo>
                  <a:pt x="13946" y="15705"/>
                </a:lnTo>
                <a:lnTo>
                  <a:pt x="13946" y="17049"/>
                </a:lnTo>
                <a:lnTo>
                  <a:pt x="13946" y="17464"/>
                </a:lnTo>
                <a:lnTo>
                  <a:pt x="13914" y="176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1333;p45">
            <a:extLst>
              <a:ext uri="{FF2B5EF4-FFF2-40B4-BE49-F238E27FC236}">
                <a16:creationId xmlns:a16="http://schemas.microsoft.com/office/drawing/2014/main" id="{FD4F1F35-F68E-4C1E-927B-B61A11AEC72E}"/>
              </a:ext>
            </a:extLst>
          </p:cNvPr>
          <p:cNvSpPr/>
          <p:nvPr/>
        </p:nvSpPr>
        <p:spPr>
          <a:xfrm flipH="1">
            <a:off x="8398559" y="3070637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1334;p45">
            <a:extLst>
              <a:ext uri="{FF2B5EF4-FFF2-40B4-BE49-F238E27FC236}">
                <a16:creationId xmlns:a16="http://schemas.microsoft.com/office/drawing/2014/main" id="{D5528021-94FC-48DE-8630-83C541421C9D}"/>
              </a:ext>
            </a:extLst>
          </p:cNvPr>
          <p:cNvSpPr/>
          <p:nvPr/>
        </p:nvSpPr>
        <p:spPr>
          <a:xfrm flipH="1">
            <a:off x="8398559" y="3070637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fill="none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1335;p45">
            <a:extLst>
              <a:ext uri="{FF2B5EF4-FFF2-40B4-BE49-F238E27FC236}">
                <a16:creationId xmlns:a16="http://schemas.microsoft.com/office/drawing/2014/main" id="{C517E416-387A-4DE6-8E80-D9C835E938F4}"/>
              </a:ext>
            </a:extLst>
          </p:cNvPr>
          <p:cNvSpPr/>
          <p:nvPr/>
        </p:nvSpPr>
        <p:spPr>
          <a:xfrm flipH="1">
            <a:off x="8398559" y="3066993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extrusionOk="0">
                <a:moveTo>
                  <a:pt x="352" y="1"/>
                </a:moveTo>
                <a:lnTo>
                  <a:pt x="0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1"/>
                </a:lnTo>
                <a:close/>
              </a:path>
            </a:pathLst>
          </a:custGeom>
          <a:solidFill>
            <a:srgbClr val="CF9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1336;p45">
            <a:extLst>
              <a:ext uri="{FF2B5EF4-FFF2-40B4-BE49-F238E27FC236}">
                <a16:creationId xmlns:a16="http://schemas.microsoft.com/office/drawing/2014/main" id="{9BC7041E-0E3C-462A-BA0D-676B28C8361D}"/>
              </a:ext>
            </a:extLst>
          </p:cNvPr>
          <p:cNvSpPr/>
          <p:nvPr/>
        </p:nvSpPr>
        <p:spPr>
          <a:xfrm flipH="1">
            <a:off x="8398559" y="3066993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fill="none" extrusionOk="0">
                <a:moveTo>
                  <a:pt x="13722" y="1"/>
                </a:moveTo>
                <a:lnTo>
                  <a:pt x="352" y="1"/>
                </a:lnTo>
                <a:lnTo>
                  <a:pt x="0" y="1280"/>
                </a:lnTo>
                <a:lnTo>
                  <a:pt x="13722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97"/>
                </a:lnTo>
                <a:lnTo>
                  <a:pt x="1372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1337;p45">
            <a:extLst>
              <a:ext uri="{FF2B5EF4-FFF2-40B4-BE49-F238E27FC236}">
                <a16:creationId xmlns:a16="http://schemas.microsoft.com/office/drawing/2014/main" id="{4DBB9B2D-8AD9-4F10-8300-22A353D9C144}"/>
              </a:ext>
            </a:extLst>
          </p:cNvPr>
          <p:cNvSpPr/>
          <p:nvPr/>
        </p:nvSpPr>
        <p:spPr>
          <a:xfrm flipH="1">
            <a:off x="8059826" y="2559506"/>
            <a:ext cx="604625" cy="616812"/>
          </a:xfrm>
          <a:custGeom>
            <a:avLst/>
            <a:gdLst/>
            <a:ahLst/>
            <a:cxnLst/>
            <a:rect l="l" t="t" r="r" b="b"/>
            <a:pathLst>
              <a:path w="15929" h="16249" extrusionOk="0">
                <a:moveTo>
                  <a:pt x="768" y="0"/>
                </a:moveTo>
                <a:lnTo>
                  <a:pt x="608" y="32"/>
                </a:lnTo>
                <a:lnTo>
                  <a:pt x="448" y="96"/>
                </a:lnTo>
                <a:lnTo>
                  <a:pt x="320" y="192"/>
                </a:lnTo>
                <a:lnTo>
                  <a:pt x="192" y="352"/>
                </a:lnTo>
                <a:lnTo>
                  <a:pt x="128" y="512"/>
                </a:lnTo>
                <a:lnTo>
                  <a:pt x="64" y="704"/>
                </a:lnTo>
                <a:lnTo>
                  <a:pt x="32" y="928"/>
                </a:lnTo>
                <a:lnTo>
                  <a:pt x="0" y="1151"/>
                </a:lnTo>
                <a:lnTo>
                  <a:pt x="0" y="1439"/>
                </a:lnTo>
                <a:lnTo>
                  <a:pt x="64" y="2047"/>
                </a:lnTo>
                <a:lnTo>
                  <a:pt x="192" y="2751"/>
                </a:lnTo>
                <a:lnTo>
                  <a:pt x="384" y="3550"/>
                </a:lnTo>
                <a:lnTo>
                  <a:pt x="640" y="4382"/>
                </a:lnTo>
                <a:lnTo>
                  <a:pt x="928" y="5245"/>
                </a:lnTo>
                <a:lnTo>
                  <a:pt x="1216" y="6173"/>
                </a:lnTo>
                <a:lnTo>
                  <a:pt x="1567" y="7069"/>
                </a:lnTo>
                <a:lnTo>
                  <a:pt x="1951" y="7964"/>
                </a:lnTo>
                <a:lnTo>
                  <a:pt x="2335" y="8828"/>
                </a:lnTo>
                <a:lnTo>
                  <a:pt x="2751" y="9659"/>
                </a:lnTo>
                <a:lnTo>
                  <a:pt x="3135" y="10427"/>
                </a:lnTo>
                <a:lnTo>
                  <a:pt x="3550" y="11099"/>
                </a:lnTo>
                <a:lnTo>
                  <a:pt x="3934" y="11674"/>
                </a:lnTo>
                <a:lnTo>
                  <a:pt x="4286" y="12122"/>
                </a:lnTo>
                <a:lnTo>
                  <a:pt x="4478" y="12314"/>
                </a:lnTo>
                <a:lnTo>
                  <a:pt x="4638" y="12442"/>
                </a:lnTo>
                <a:lnTo>
                  <a:pt x="5150" y="12826"/>
                </a:lnTo>
                <a:lnTo>
                  <a:pt x="5725" y="13178"/>
                </a:lnTo>
                <a:lnTo>
                  <a:pt x="6365" y="13529"/>
                </a:lnTo>
                <a:lnTo>
                  <a:pt x="7037" y="13849"/>
                </a:lnTo>
                <a:lnTo>
                  <a:pt x="7772" y="14169"/>
                </a:lnTo>
                <a:lnTo>
                  <a:pt x="8476" y="14457"/>
                </a:lnTo>
                <a:lnTo>
                  <a:pt x="9947" y="14969"/>
                </a:lnTo>
                <a:lnTo>
                  <a:pt x="11387" y="15417"/>
                </a:lnTo>
                <a:lnTo>
                  <a:pt x="12698" y="15800"/>
                </a:lnTo>
                <a:lnTo>
                  <a:pt x="13786" y="16056"/>
                </a:lnTo>
                <a:lnTo>
                  <a:pt x="14585" y="16248"/>
                </a:lnTo>
                <a:lnTo>
                  <a:pt x="14649" y="16248"/>
                </a:lnTo>
                <a:lnTo>
                  <a:pt x="14713" y="16216"/>
                </a:lnTo>
                <a:lnTo>
                  <a:pt x="14873" y="16024"/>
                </a:lnTo>
                <a:lnTo>
                  <a:pt x="15033" y="15736"/>
                </a:lnTo>
                <a:lnTo>
                  <a:pt x="15161" y="15385"/>
                </a:lnTo>
                <a:lnTo>
                  <a:pt x="15321" y="14905"/>
                </a:lnTo>
                <a:lnTo>
                  <a:pt x="15449" y="14393"/>
                </a:lnTo>
                <a:lnTo>
                  <a:pt x="15705" y="13274"/>
                </a:lnTo>
                <a:lnTo>
                  <a:pt x="15865" y="12154"/>
                </a:lnTo>
                <a:lnTo>
                  <a:pt x="15929" y="11610"/>
                </a:lnTo>
                <a:lnTo>
                  <a:pt x="15929" y="11131"/>
                </a:lnTo>
                <a:lnTo>
                  <a:pt x="15929" y="10715"/>
                </a:lnTo>
                <a:lnTo>
                  <a:pt x="15897" y="10395"/>
                </a:lnTo>
                <a:lnTo>
                  <a:pt x="15865" y="10267"/>
                </a:lnTo>
                <a:lnTo>
                  <a:pt x="15801" y="10171"/>
                </a:lnTo>
                <a:lnTo>
                  <a:pt x="15737" y="10107"/>
                </a:lnTo>
                <a:lnTo>
                  <a:pt x="15673" y="10075"/>
                </a:lnTo>
                <a:lnTo>
                  <a:pt x="14905" y="9915"/>
                </a:lnTo>
                <a:lnTo>
                  <a:pt x="13850" y="9723"/>
                </a:lnTo>
                <a:lnTo>
                  <a:pt x="11451" y="9308"/>
                </a:lnTo>
                <a:lnTo>
                  <a:pt x="10299" y="9116"/>
                </a:lnTo>
                <a:lnTo>
                  <a:pt x="9276" y="8924"/>
                </a:lnTo>
                <a:lnTo>
                  <a:pt x="8540" y="8732"/>
                </a:lnTo>
                <a:lnTo>
                  <a:pt x="8284" y="8668"/>
                </a:lnTo>
                <a:lnTo>
                  <a:pt x="8156" y="8604"/>
                </a:lnTo>
                <a:lnTo>
                  <a:pt x="7836" y="8316"/>
                </a:lnTo>
                <a:lnTo>
                  <a:pt x="7357" y="7772"/>
                </a:lnTo>
                <a:lnTo>
                  <a:pt x="6749" y="7005"/>
                </a:lnTo>
                <a:lnTo>
                  <a:pt x="6045" y="6109"/>
                </a:lnTo>
                <a:lnTo>
                  <a:pt x="5278" y="5150"/>
                </a:lnTo>
                <a:lnTo>
                  <a:pt x="4510" y="4126"/>
                </a:lnTo>
                <a:lnTo>
                  <a:pt x="3838" y="3166"/>
                </a:lnTo>
                <a:lnTo>
                  <a:pt x="3231" y="2271"/>
                </a:lnTo>
                <a:lnTo>
                  <a:pt x="2911" y="1759"/>
                </a:lnTo>
                <a:lnTo>
                  <a:pt x="2559" y="1311"/>
                </a:lnTo>
                <a:lnTo>
                  <a:pt x="2271" y="928"/>
                </a:lnTo>
                <a:lnTo>
                  <a:pt x="1951" y="640"/>
                </a:lnTo>
                <a:lnTo>
                  <a:pt x="1695" y="384"/>
                </a:lnTo>
                <a:lnTo>
                  <a:pt x="1440" y="224"/>
                </a:lnTo>
                <a:lnTo>
                  <a:pt x="1184" y="96"/>
                </a:lnTo>
                <a:lnTo>
                  <a:pt x="960" y="32"/>
                </a:lnTo>
                <a:lnTo>
                  <a:pt x="76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1338;p45">
            <a:extLst>
              <a:ext uri="{FF2B5EF4-FFF2-40B4-BE49-F238E27FC236}">
                <a16:creationId xmlns:a16="http://schemas.microsoft.com/office/drawing/2014/main" id="{49EAA783-2D58-49B8-8EEB-49EECD121F4A}"/>
              </a:ext>
            </a:extLst>
          </p:cNvPr>
          <p:cNvSpPr/>
          <p:nvPr/>
        </p:nvSpPr>
        <p:spPr>
          <a:xfrm flipH="1">
            <a:off x="7891067" y="2884861"/>
            <a:ext cx="251355" cy="309640"/>
          </a:xfrm>
          <a:custGeom>
            <a:avLst/>
            <a:gdLst/>
            <a:ahLst/>
            <a:cxnLst/>
            <a:rect l="l" t="t" r="r" b="b"/>
            <a:pathLst>
              <a:path w="6622" h="8157" extrusionOk="0">
                <a:moveTo>
                  <a:pt x="2847" y="1"/>
                </a:moveTo>
                <a:lnTo>
                  <a:pt x="2399" y="481"/>
                </a:lnTo>
                <a:lnTo>
                  <a:pt x="1888" y="928"/>
                </a:lnTo>
                <a:lnTo>
                  <a:pt x="1248" y="1472"/>
                </a:lnTo>
                <a:lnTo>
                  <a:pt x="1024" y="1728"/>
                </a:lnTo>
                <a:lnTo>
                  <a:pt x="960" y="1856"/>
                </a:lnTo>
                <a:lnTo>
                  <a:pt x="896" y="1984"/>
                </a:lnTo>
                <a:lnTo>
                  <a:pt x="864" y="2112"/>
                </a:lnTo>
                <a:lnTo>
                  <a:pt x="832" y="2240"/>
                </a:lnTo>
                <a:lnTo>
                  <a:pt x="832" y="2368"/>
                </a:lnTo>
                <a:lnTo>
                  <a:pt x="864" y="2496"/>
                </a:lnTo>
                <a:lnTo>
                  <a:pt x="896" y="2592"/>
                </a:lnTo>
                <a:lnTo>
                  <a:pt x="960" y="2720"/>
                </a:lnTo>
                <a:lnTo>
                  <a:pt x="1056" y="2816"/>
                </a:lnTo>
                <a:lnTo>
                  <a:pt x="1152" y="2911"/>
                </a:lnTo>
                <a:lnTo>
                  <a:pt x="1024" y="2943"/>
                </a:lnTo>
                <a:lnTo>
                  <a:pt x="736" y="3103"/>
                </a:lnTo>
                <a:lnTo>
                  <a:pt x="576" y="3199"/>
                </a:lnTo>
                <a:lnTo>
                  <a:pt x="448" y="3359"/>
                </a:lnTo>
                <a:lnTo>
                  <a:pt x="320" y="3519"/>
                </a:lnTo>
                <a:lnTo>
                  <a:pt x="256" y="3743"/>
                </a:lnTo>
                <a:lnTo>
                  <a:pt x="256" y="3871"/>
                </a:lnTo>
                <a:lnTo>
                  <a:pt x="320" y="3999"/>
                </a:lnTo>
                <a:lnTo>
                  <a:pt x="384" y="4127"/>
                </a:lnTo>
                <a:lnTo>
                  <a:pt x="448" y="4223"/>
                </a:lnTo>
                <a:lnTo>
                  <a:pt x="608" y="4415"/>
                </a:lnTo>
                <a:lnTo>
                  <a:pt x="672" y="4479"/>
                </a:lnTo>
                <a:lnTo>
                  <a:pt x="448" y="4575"/>
                </a:lnTo>
                <a:lnTo>
                  <a:pt x="256" y="4735"/>
                </a:lnTo>
                <a:lnTo>
                  <a:pt x="97" y="4958"/>
                </a:lnTo>
                <a:lnTo>
                  <a:pt x="1" y="5214"/>
                </a:lnTo>
                <a:lnTo>
                  <a:pt x="1" y="5374"/>
                </a:lnTo>
                <a:lnTo>
                  <a:pt x="65" y="5534"/>
                </a:lnTo>
                <a:lnTo>
                  <a:pt x="129" y="5662"/>
                </a:lnTo>
                <a:lnTo>
                  <a:pt x="192" y="5790"/>
                </a:lnTo>
                <a:lnTo>
                  <a:pt x="352" y="5950"/>
                </a:lnTo>
                <a:lnTo>
                  <a:pt x="448" y="6014"/>
                </a:lnTo>
                <a:lnTo>
                  <a:pt x="352" y="6078"/>
                </a:lnTo>
                <a:lnTo>
                  <a:pt x="192" y="6270"/>
                </a:lnTo>
                <a:lnTo>
                  <a:pt x="129" y="6430"/>
                </a:lnTo>
                <a:lnTo>
                  <a:pt x="65" y="6590"/>
                </a:lnTo>
                <a:lnTo>
                  <a:pt x="33" y="6750"/>
                </a:lnTo>
                <a:lnTo>
                  <a:pt x="33" y="6942"/>
                </a:lnTo>
                <a:lnTo>
                  <a:pt x="65" y="7005"/>
                </a:lnTo>
                <a:lnTo>
                  <a:pt x="129" y="7101"/>
                </a:lnTo>
                <a:lnTo>
                  <a:pt x="288" y="7293"/>
                </a:lnTo>
                <a:lnTo>
                  <a:pt x="480" y="7453"/>
                </a:lnTo>
                <a:lnTo>
                  <a:pt x="768" y="7613"/>
                </a:lnTo>
                <a:lnTo>
                  <a:pt x="1088" y="7773"/>
                </a:lnTo>
                <a:lnTo>
                  <a:pt x="1472" y="7901"/>
                </a:lnTo>
                <a:lnTo>
                  <a:pt x="1856" y="7997"/>
                </a:lnTo>
                <a:lnTo>
                  <a:pt x="2271" y="8061"/>
                </a:lnTo>
                <a:lnTo>
                  <a:pt x="2687" y="8125"/>
                </a:lnTo>
                <a:lnTo>
                  <a:pt x="3103" y="8157"/>
                </a:lnTo>
                <a:lnTo>
                  <a:pt x="3519" y="8125"/>
                </a:lnTo>
                <a:lnTo>
                  <a:pt x="3903" y="8093"/>
                </a:lnTo>
                <a:lnTo>
                  <a:pt x="4255" y="8029"/>
                </a:lnTo>
                <a:lnTo>
                  <a:pt x="4574" y="7901"/>
                </a:lnTo>
                <a:lnTo>
                  <a:pt x="4830" y="7709"/>
                </a:lnTo>
                <a:lnTo>
                  <a:pt x="4958" y="7613"/>
                </a:lnTo>
                <a:lnTo>
                  <a:pt x="5054" y="7517"/>
                </a:lnTo>
                <a:lnTo>
                  <a:pt x="5118" y="7389"/>
                </a:lnTo>
                <a:lnTo>
                  <a:pt x="5150" y="7293"/>
                </a:lnTo>
                <a:lnTo>
                  <a:pt x="5150" y="7197"/>
                </a:lnTo>
                <a:lnTo>
                  <a:pt x="5150" y="7133"/>
                </a:lnTo>
                <a:lnTo>
                  <a:pt x="5054" y="7005"/>
                </a:lnTo>
                <a:lnTo>
                  <a:pt x="4926" y="6910"/>
                </a:lnTo>
                <a:lnTo>
                  <a:pt x="4798" y="6814"/>
                </a:lnTo>
                <a:lnTo>
                  <a:pt x="4638" y="6782"/>
                </a:lnTo>
                <a:lnTo>
                  <a:pt x="4510" y="6750"/>
                </a:lnTo>
                <a:lnTo>
                  <a:pt x="4734" y="6718"/>
                </a:lnTo>
                <a:lnTo>
                  <a:pt x="4990" y="6654"/>
                </a:lnTo>
                <a:lnTo>
                  <a:pt x="5246" y="6590"/>
                </a:lnTo>
                <a:lnTo>
                  <a:pt x="5534" y="6462"/>
                </a:lnTo>
                <a:lnTo>
                  <a:pt x="5822" y="6302"/>
                </a:lnTo>
                <a:lnTo>
                  <a:pt x="5918" y="6206"/>
                </a:lnTo>
                <a:lnTo>
                  <a:pt x="6014" y="6110"/>
                </a:lnTo>
                <a:lnTo>
                  <a:pt x="6110" y="5982"/>
                </a:lnTo>
                <a:lnTo>
                  <a:pt x="6142" y="5854"/>
                </a:lnTo>
                <a:lnTo>
                  <a:pt x="6174" y="5694"/>
                </a:lnTo>
                <a:lnTo>
                  <a:pt x="6174" y="5566"/>
                </a:lnTo>
                <a:lnTo>
                  <a:pt x="6142" y="5470"/>
                </a:lnTo>
                <a:lnTo>
                  <a:pt x="6078" y="5374"/>
                </a:lnTo>
                <a:lnTo>
                  <a:pt x="6014" y="5278"/>
                </a:lnTo>
                <a:lnTo>
                  <a:pt x="5918" y="5182"/>
                </a:lnTo>
                <a:lnTo>
                  <a:pt x="5726" y="5086"/>
                </a:lnTo>
                <a:lnTo>
                  <a:pt x="5502" y="4990"/>
                </a:lnTo>
                <a:lnTo>
                  <a:pt x="5310" y="4958"/>
                </a:lnTo>
                <a:lnTo>
                  <a:pt x="5086" y="4895"/>
                </a:lnTo>
                <a:lnTo>
                  <a:pt x="5342" y="4863"/>
                </a:lnTo>
                <a:lnTo>
                  <a:pt x="5566" y="4831"/>
                </a:lnTo>
                <a:lnTo>
                  <a:pt x="5822" y="4735"/>
                </a:lnTo>
                <a:lnTo>
                  <a:pt x="6078" y="4607"/>
                </a:lnTo>
                <a:lnTo>
                  <a:pt x="6334" y="4447"/>
                </a:lnTo>
                <a:lnTo>
                  <a:pt x="6429" y="4351"/>
                </a:lnTo>
                <a:lnTo>
                  <a:pt x="6493" y="4223"/>
                </a:lnTo>
                <a:lnTo>
                  <a:pt x="6557" y="4095"/>
                </a:lnTo>
                <a:lnTo>
                  <a:pt x="6589" y="3967"/>
                </a:lnTo>
                <a:lnTo>
                  <a:pt x="6621" y="3807"/>
                </a:lnTo>
                <a:lnTo>
                  <a:pt x="6589" y="3679"/>
                </a:lnTo>
                <a:lnTo>
                  <a:pt x="6557" y="3583"/>
                </a:lnTo>
                <a:lnTo>
                  <a:pt x="6493" y="3487"/>
                </a:lnTo>
                <a:lnTo>
                  <a:pt x="6397" y="3391"/>
                </a:lnTo>
                <a:lnTo>
                  <a:pt x="6302" y="3327"/>
                </a:lnTo>
                <a:lnTo>
                  <a:pt x="6110" y="3231"/>
                </a:lnTo>
                <a:lnTo>
                  <a:pt x="5886" y="3167"/>
                </a:lnTo>
                <a:lnTo>
                  <a:pt x="5694" y="3167"/>
                </a:lnTo>
                <a:lnTo>
                  <a:pt x="5470" y="3135"/>
                </a:lnTo>
                <a:lnTo>
                  <a:pt x="5630" y="3039"/>
                </a:lnTo>
                <a:lnTo>
                  <a:pt x="5790" y="2975"/>
                </a:lnTo>
                <a:lnTo>
                  <a:pt x="5982" y="2848"/>
                </a:lnTo>
                <a:lnTo>
                  <a:pt x="6142" y="2688"/>
                </a:lnTo>
                <a:lnTo>
                  <a:pt x="6270" y="2496"/>
                </a:lnTo>
                <a:lnTo>
                  <a:pt x="6365" y="2304"/>
                </a:lnTo>
                <a:lnTo>
                  <a:pt x="6397" y="2208"/>
                </a:lnTo>
                <a:lnTo>
                  <a:pt x="6397" y="2080"/>
                </a:lnTo>
                <a:lnTo>
                  <a:pt x="6334" y="1888"/>
                </a:lnTo>
                <a:lnTo>
                  <a:pt x="6238" y="1760"/>
                </a:lnTo>
                <a:lnTo>
                  <a:pt x="6110" y="1632"/>
                </a:lnTo>
                <a:lnTo>
                  <a:pt x="5918" y="1568"/>
                </a:lnTo>
                <a:lnTo>
                  <a:pt x="5694" y="1536"/>
                </a:lnTo>
                <a:lnTo>
                  <a:pt x="5438" y="1504"/>
                </a:lnTo>
                <a:lnTo>
                  <a:pt x="4894" y="1504"/>
                </a:lnTo>
                <a:lnTo>
                  <a:pt x="3743" y="1568"/>
                </a:lnTo>
                <a:lnTo>
                  <a:pt x="3231" y="1568"/>
                </a:lnTo>
                <a:lnTo>
                  <a:pt x="3039" y="1536"/>
                </a:lnTo>
                <a:lnTo>
                  <a:pt x="2847" y="1472"/>
                </a:lnTo>
                <a:lnTo>
                  <a:pt x="2847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1339;p45">
            <a:extLst>
              <a:ext uri="{FF2B5EF4-FFF2-40B4-BE49-F238E27FC236}">
                <a16:creationId xmlns:a16="http://schemas.microsoft.com/office/drawing/2014/main" id="{B041D2DE-FD84-4C46-9EA0-EBE84622D410}"/>
              </a:ext>
            </a:extLst>
          </p:cNvPr>
          <p:cNvSpPr/>
          <p:nvPr/>
        </p:nvSpPr>
        <p:spPr>
          <a:xfrm flipH="1">
            <a:off x="7967551" y="3115544"/>
            <a:ext cx="155436" cy="27977"/>
          </a:xfrm>
          <a:custGeom>
            <a:avLst/>
            <a:gdLst/>
            <a:ahLst/>
            <a:cxnLst/>
            <a:rect l="l" t="t" r="r" b="b"/>
            <a:pathLst>
              <a:path w="4095" h="737" extrusionOk="0">
                <a:moveTo>
                  <a:pt x="0" y="1"/>
                </a:moveTo>
                <a:lnTo>
                  <a:pt x="480" y="225"/>
                </a:lnTo>
                <a:lnTo>
                  <a:pt x="992" y="417"/>
                </a:lnTo>
                <a:lnTo>
                  <a:pt x="1472" y="545"/>
                </a:lnTo>
                <a:lnTo>
                  <a:pt x="1983" y="641"/>
                </a:lnTo>
                <a:lnTo>
                  <a:pt x="2495" y="705"/>
                </a:lnTo>
                <a:lnTo>
                  <a:pt x="3007" y="737"/>
                </a:lnTo>
                <a:lnTo>
                  <a:pt x="3551" y="737"/>
                </a:lnTo>
                <a:lnTo>
                  <a:pt x="4062" y="673"/>
                </a:lnTo>
                <a:lnTo>
                  <a:pt x="4094" y="641"/>
                </a:lnTo>
                <a:lnTo>
                  <a:pt x="4094" y="609"/>
                </a:lnTo>
                <a:lnTo>
                  <a:pt x="4062" y="577"/>
                </a:lnTo>
                <a:lnTo>
                  <a:pt x="3039" y="545"/>
                </a:lnTo>
                <a:lnTo>
                  <a:pt x="2015" y="417"/>
                </a:lnTo>
                <a:lnTo>
                  <a:pt x="992" y="257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1340;p45">
            <a:extLst>
              <a:ext uri="{FF2B5EF4-FFF2-40B4-BE49-F238E27FC236}">
                <a16:creationId xmlns:a16="http://schemas.microsoft.com/office/drawing/2014/main" id="{422ACA2B-2126-4F61-BDE1-4B76FD288D1C}"/>
              </a:ext>
            </a:extLst>
          </p:cNvPr>
          <p:cNvSpPr/>
          <p:nvPr/>
        </p:nvSpPr>
        <p:spPr>
          <a:xfrm flipH="1">
            <a:off x="7945688" y="3054846"/>
            <a:ext cx="171226" cy="25547"/>
          </a:xfrm>
          <a:custGeom>
            <a:avLst/>
            <a:gdLst/>
            <a:ahLst/>
            <a:cxnLst/>
            <a:rect l="l" t="t" r="r" b="b"/>
            <a:pathLst>
              <a:path w="4511" h="673" extrusionOk="0">
                <a:moveTo>
                  <a:pt x="0" y="1"/>
                </a:moveTo>
                <a:lnTo>
                  <a:pt x="0" y="33"/>
                </a:lnTo>
                <a:lnTo>
                  <a:pt x="544" y="257"/>
                </a:lnTo>
                <a:lnTo>
                  <a:pt x="1088" y="417"/>
                </a:lnTo>
                <a:lnTo>
                  <a:pt x="1631" y="576"/>
                </a:lnTo>
                <a:lnTo>
                  <a:pt x="2207" y="640"/>
                </a:lnTo>
                <a:lnTo>
                  <a:pt x="2751" y="672"/>
                </a:lnTo>
                <a:lnTo>
                  <a:pt x="3327" y="672"/>
                </a:lnTo>
                <a:lnTo>
                  <a:pt x="3902" y="576"/>
                </a:lnTo>
                <a:lnTo>
                  <a:pt x="4478" y="480"/>
                </a:lnTo>
                <a:lnTo>
                  <a:pt x="4510" y="417"/>
                </a:lnTo>
                <a:lnTo>
                  <a:pt x="4510" y="385"/>
                </a:lnTo>
                <a:lnTo>
                  <a:pt x="4062" y="449"/>
                </a:lnTo>
                <a:lnTo>
                  <a:pt x="3519" y="480"/>
                </a:lnTo>
                <a:lnTo>
                  <a:pt x="2943" y="480"/>
                </a:lnTo>
                <a:lnTo>
                  <a:pt x="2335" y="417"/>
                </a:lnTo>
                <a:lnTo>
                  <a:pt x="1695" y="353"/>
                </a:lnTo>
                <a:lnTo>
                  <a:pt x="1088" y="257"/>
                </a:lnTo>
                <a:lnTo>
                  <a:pt x="512" y="129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1341;p45">
            <a:extLst>
              <a:ext uri="{FF2B5EF4-FFF2-40B4-BE49-F238E27FC236}">
                <a16:creationId xmlns:a16="http://schemas.microsoft.com/office/drawing/2014/main" id="{98EE473E-C2FD-4876-BABB-A44B6F22D59C}"/>
              </a:ext>
            </a:extLst>
          </p:cNvPr>
          <p:cNvSpPr/>
          <p:nvPr/>
        </p:nvSpPr>
        <p:spPr>
          <a:xfrm flipH="1">
            <a:off x="7929935" y="2996577"/>
            <a:ext cx="167544" cy="21903"/>
          </a:xfrm>
          <a:custGeom>
            <a:avLst/>
            <a:gdLst/>
            <a:ahLst/>
            <a:cxnLst/>
            <a:rect l="l" t="t" r="r" b="b"/>
            <a:pathLst>
              <a:path w="4414" h="577" extrusionOk="0">
                <a:moveTo>
                  <a:pt x="0" y="0"/>
                </a:moveTo>
                <a:lnTo>
                  <a:pt x="32" y="32"/>
                </a:lnTo>
                <a:lnTo>
                  <a:pt x="288" y="160"/>
                </a:lnTo>
                <a:lnTo>
                  <a:pt x="576" y="256"/>
                </a:lnTo>
                <a:lnTo>
                  <a:pt x="864" y="352"/>
                </a:lnTo>
                <a:lnTo>
                  <a:pt x="1183" y="416"/>
                </a:lnTo>
                <a:lnTo>
                  <a:pt x="1791" y="512"/>
                </a:lnTo>
                <a:lnTo>
                  <a:pt x="2399" y="576"/>
                </a:lnTo>
                <a:lnTo>
                  <a:pt x="2911" y="576"/>
                </a:lnTo>
                <a:lnTo>
                  <a:pt x="3422" y="512"/>
                </a:lnTo>
                <a:lnTo>
                  <a:pt x="3902" y="384"/>
                </a:lnTo>
                <a:lnTo>
                  <a:pt x="4414" y="192"/>
                </a:lnTo>
                <a:lnTo>
                  <a:pt x="4414" y="160"/>
                </a:lnTo>
                <a:lnTo>
                  <a:pt x="4382" y="128"/>
                </a:lnTo>
                <a:lnTo>
                  <a:pt x="3838" y="256"/>
                </a:lnTo>
                <a:lnTo>
                  <a:pt x="3294" y="320"/>
                </a:lnTo>
                <a:lnTo>
                  <a:pt x="2751" y="352"/>
                </a:lnTo>
                <a:lnTo>
                  <a:pt x="2207" y="352"/>
                </a:lnTo>
                <a:lnTo>
                  <a:pt x="1663" y="288"/>
                </a:lnTo>
                <a:lnTo>
                  <a:pt x="1119" y="224"/>
                </a:lnTo>
                <a:lnTo>
                  <a:pt x="576" y="128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1342;p45">
            <a:extLst>
              <a:ext uri="{FF2B5EF4-FFF2-40B4-BE49-F238E27FC236}">
                <a16:creationId xmlns:a16="http://schemas.microsoft.com/office/drawing/2014/main" id="{993BC718-768C-41E5-9D0B-9BD8483962D2}"/>
              </a:ext>
            </a:extLst>
          </p:cNvPr>
          <p:cNvSpPr/>
          <p:nvPr/>
        </p:nvSpPr>
        <p:spPr>
          <a:xfrm flipH="1">
            <a:off x="8431316" y="2540070"/>
            <a:ext cx="247711" cy="331505"/>
          </a:xfrm>
          <a:custGeom>
            <a:avLst/>
            <a:gdLst/>
            <a:ahLst/>
            <a:cxnLst/>
            <a:rect l="l" t="t" r="r" b="b"/>
            <a:pathLst>
              <a:path w="6526" h="8733" extrusionOk="0">
                <a:moveTo>
                  <a:pt x="832" y="0"/>
                </a:moveTo>
                <a:lnTo>
                  <a:pt x="640" y="32"/>
                </a:lnTo>
                <a:lnTo>
                  <a:pt x="448" y="96"/>
                </a:lnTo>
                <a:lnTo>
                  <a:pt x="288" y="256"/>
                </a:lnTo>
                <a:lnTo>
                  <a:pt x="160" y="480"/>
                </a:lnTo>
                <a:lnTo>
                  <a:pt x="64" y="736"/>
                </a:lnTo>
                <a:lnTo>
                  <a:pt x="32" y="1056"/>
                </a:lnTo>
                <a:lnTo>
                  <a:pt x="0" y="1440"/>
                </a:lnTo>
                <a:lnTo>
                  <a:pt x="32" y="1855"/>
                </a:lnTo>
                <a:lnTo>
                  <a:pt x="64" y="2335"/>
                </a:lnTo>
                <a:lnTo>
                  <a:pt x="160" y="2879"/>
                </a:lnTo>
                <a:lnTo>
                  <a:pt x="512" y="4350"/>
                </a:lnTo>
                <a:lnTo>
                  <a:pt x="928" y="5821"/>
                </a:lnTo>
                <a:lnTo>
                  <a:pt x="1408" y="7293"/>
                </a:lnTo>
                <a:lnTo>
                  <a:pt x="1887" y="8732"/>
                </a:lnTo>
                <a:lnTo>
                  <a:pt x="6525" y="6077"/>
                </a:lnTo>
                <a:lnTo>
                  <a:pt x="2719" y="1440"/>
                </a:lnTo>
                <a:lnTo>
                  <a:pt x="2367" y="1024"/>
                </a:lnTo>
                <a:lnTo>
                  <a:pt x="1983" y="640"/>
                </a:lnTo>
                <a:lnTo>
                  <a:pt x="1664" y="384"/>
                </a:lnTo>
                <a:lnTo>
                  <a:pt x="1376" y="192"/>
                </a:lnTo>
                <a:lnTo>
                  <a:pt x="1088" y="64"/>
                </a:lnTo>
                <a:lnTo>
                  <a:pt x="832" y="0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1343;p45">
            <a:extLst>
              <a:ext uri="{FF2B5EF4-FFF2-40B4-BE49-F238E27FC236}">
                <a16:creationId xmlns:a16="http://schemas.microsoft.com/office/drawing/2014/main" id="{5487F1DA-F35A-4D64-AF0F-9F379E2848E8}"/>
              </a:ext>
            </a:extLst>
          </p:cNvPr>
          <p:cNvSpPr/>
          <p:nvPr/>
        </p:nvSpPr>
        <p:spPr>
          <a:xfrm flipH="1">
            <a:off x="8428887" y="2623848"/>
            <a:ext cx="121464" cy="156661"/>
          </a:xfrm>
          <a:custGeom>
            <a:avLst/>
            <a:gdLst/>
            <a:ahLst/>
            <a:cxnLst/>
            <a:rect l="l" t="t" r="r" b="b"/>
            <a:pathLst>
              <a:path w="3200" h="4127" extrusionOk="0">
                <a:moveTo>
                  <a:pt x="1" y="0"/>
                </a:moveTo>
                <a:lnTo>
                  <a:pt x="768" y="992"/>
                </a:lnTo>
                <a:lnTo>
                  <a:pt x="1504" y="1951"/>
                </a:lnTo>
                <a:lnTo>
                  <a:pt x="2304" y="2911"/>
                </a:lnTo>
                <a:lnTo>
                  <a:pt x="2719" y="3359"/>
                </a:lnTo>
                <a:lnTo>
                  <a:pt x="3103" y="3838"/>
                </a:lnTo>
                <a:lnTo>
                  <a:pt x="2943" y="3966"/>
                </a:lnTo>
                <a:lnTo>
                  <a:pt x="2719" y="4094"/>
                </a:lnTo>
                <a:lnTo>
                  <a:pt x="2687" y="4126"/>
                </a:lnTo>
                <a:lnTo>
                  <a:pt x="2751" y="4126"/>
                </a:lnTo>
                <a:lnTo>
                  <a:pt x="3007" y="3998"/>
                </a:lnTo>
                <a:lnTo>
                  <a:pt x="3135" y="3902"/>
                </a:lnTo>
                <a:lnTo>
                  <a:pt x="3199" y="3870"/>
                </a:lnTo>
                <a:lnTo>
                  <a:pt x="2783" y="3327"/>
                </a:lnTo>
                <a:lnTo>
                  <a:pt x="2400" y="2815"/>
                </a:lnTo>
                <a:lnTo>
                  <a:pt x="2048" y="2335"/>
                </a:lnTo>
                <a:lnTo>
                  <a:pt x="1664" y="1887"/>
                </a:lnTo>
                <a:lnTo>
                  <a:pt x="992" y="1088"/>
                </a:lnTo>
                <a:lnTo>
                  <a:pt x="960" y="1056"/>
                </a:lnTo>
                <a:lnTo>
                  <a:pt x="864" y="864"/>
                </a:lnTo>
                <a:lnTo>
                  <a:pt x="672" y="480"/>
                </a:lnTo>
                <a:lnTo>
                  <a:pt x="672" y="480"/>
                </a:lnTo>
                <a:lnTo>
                  <a:pt x="896" y="992"/>
                </a:lnTo>
                <a:lnTo>
                  <a:pt x="896" y="992"/>
                </a:lnTo>
                <a:lnTo>
                  <a:pt x="449" y="480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344;p45">
            <a:extLst>
              <a:ext uri="{FF2B5EF4-FFF2-40B4-BE49-F238E27FC236}">
                <a16:creationId xmlns:a16="http://schemas.microsoft.com/office/drawing/2014/main" id="{ABED5134-1B12-46A1-AA60-F51F9234CB93}"/>
              </a:ext>
            </a:extLst>
          </p:cNvPr>
          <p:cNvSpPr/>
          <p:nvPr/>
        </p:nvSpPr>
        <p:spPr>
          <a:xfrm flipH="1">
            <a:off x="8591573" y="2685761"/>
            <a:ext cx="75308" cy="189420"/>
          </a:xfrm>
          <a:custGeom>
            <a:avLst/>
            <a:gdLst/>
            <a:ahLst/>
            <a:cxnLst/>
            <a:rect l="l" t="t" r="r" b="b"/>
            <a:pathLst>
              <a:path w="1984" h="4990" extrusionOk="0">
                <a:moveTo>
                  <a:pt x="0" y="0"/>
                </a:moveTo>
                <a:lnTo>
                  <a:pt x="448" y="1536"/>
                </a:lnTo>
                <a:lnTo>
                  <a:pt x="448" y="1536"/>
                </a:lnTo>
                <a:lnTo>
                  <a:pt x="352" y="1344"/>
                </a:lnTo>
                <a:lnTo>
                  <a:pt x="96" y="928"/>
                </a:lnTo>
                <a:lnTo>
                  <a:pt x="64" y="960"/>
                </a:lnTo>
                <a:lnTo>
                  <a:pt x="256" y="1376"/>
                </a:lnTo>
                <a:lnTo>
                  <a:pt x="480" y="1792"/>
                </a:lnTo>
                <a:lnTo>
                  <a:pt x="672" y="2463"/>
                </a:lnTo>
                <a:lnTo>
                  <a:pt x="1056" y="3743"/>
                </a:lnTo>
                <a:lnTo>
                  <a:pt x="1504" y="4990"/>
                </a:lnTo>
                <a:lnTo>
                  <a:pt x="1727" y="4862"/>
                </a:lnTo>
                <a:lnTo>
                  <a:pt x="1983" y="4702"/>
                </a:lnTo>
                <a:lnTo>
                  <a:pt x="1983" y="4702"/>
                </a:lnTo>
                <a:lnTo>
                  <a:pt x="1759" y="4798"/>
                </a:lnTo>
                <a:lnTo>
                  <a:pt x="1536" y="4894"/>
                </a:lnTo>
                <a:lnTo>
                  <a:pt x="1216" y="3679"/>
                </a:lnTo>
                <a:lnTo>
                  <a:pt x="800" y="2463"/>
                </a:lnTo>
                <a:lnTo>
                  <a:pt x="416" y="124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345;p45">
            <a:extLst>
              <a:ext uri="{FF2B5EF4-FFF2-40B4-BE49-F238E27FC236}">
                <a16:creationId xmlns:a16="http://schemas.microsoft.com/office/drawing/2014/main" id="{D7DA913E-EA20-4828-97BD-4AD1308F4E52}"/>
              </a:ext>
            </a:extLst>
          </p:cNvPr>
          <p:cNvSpPr/>
          <p:nvPr/>
        </p:nvSpPr>
        <p:spPr>
          <a:xfrm flipH="1">
            <a:off x="8455609" y="2751318"/>
            <a:ext cx="150577" cy="91104"/>
          </a:xfrm>
          <a:custGeom>
            <a:avLst/>
            <a:gdLst/>
            <a:ahLst/>
            <a:cxnLst/>
            <a:rect l="l" t="t" r="r" b="b"/>
            <a:pathLst>
              <a:path w="3967" h="2400" extrusionOk="0">
                <a:moveTo>
                  <a:pt x="3935" y="1"/>
                </a:moveTo>
                <a:lnTo>
                  <a:pt x="3167" y="448"/>
                </a:lnTo>
                <a:lnTo>
                  <a:pt x="1984" y="1152"/>
                </a:lnTo>
                <a:lnTo>
                  <a:pt x="0" y="2367"/>
                </a:lnTo>
                <a:lnTo>
                  <a:pt x="0" y="2399"/>
                </a:lnTo>
                <a:lnTo>
                  <a:pt x="32" y="2399"/>
                </a:lnTo>
                <a:lnTo>
                  <a:pt x="1024" y="1856"/>
                </a:lnTo>
                <a:lnTo>
                  <a:pt x="2015" y="1248"/>
                </a:lnTo>
                <a:lnTo>
                  <a:pt x="3007" y="640"/>
                </a:lnTo>
                <a:lnTo>
                  <a:pt x="3967" y="33"/>
                </a:lnTo>
                <a:lnTo>
                  <a:pt x="39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346;p45">
            <a:extLst>
              <a:ext uri="{FF2B5EF4-FFF2-40B4-BE49-F238E27FC236}">
                <a16:creationId xmlns:a16="http://schemas.microsoft.com/office/drawing/2014/main" id="{3790A12D-EB9F-405A-AE06-8A544D82D235}"/>
              </a:ext>
            </a:extLst>
          </p:cNvPr>
          <p:cNvSpPr/>
          <p:nvPr/>
        </p:nvSpPr>
        <p:spPr>
          <a:xfrm flipH="1">
            <a:off x="8451965" y="2374944"/>
            <a:ext cx="143290" cy="206426"/>
          </a:xfrm>
          <a:custGeom>
            <a:avLst/>
            <a:gdLst/>
            <a:ahLst/>
            <a:cxnLst/>
            <a:rect l="l" t="t" r="r" b="b"/>
            <a:pathLst>
              <a:path w="3775" h="5438" extrusionOk="0">
                <a:moveTo>
                  <a:pt x="544" y="0"/>
                </a:moveTo>
                <a:lnTo>
                  <a:pt x="512" y="32"/>
                </a:lnTo>
                <a:lnTo>
                  <a:pt x="416" y="832"/>
                </a:lnTo>
                <a:lnTo>
                  <a:pt x="288" y="1632"/>
                </a:lnTo>
                <a:lnTo>
                  <a:pt x="128" y="2431"/>
                </a:lnTo>
                <a:lnTo>
                  <a:pt x="0" y="3231"/>
                </a:lnTo>
                <a:lnTo>
                  <a:pt x="192" y="3615"/>
                </a:lnTo>
                <a:lnTo>
                  <a:pt x="480" y="4030"/>
                </a:lnTo>
                <a:lnTo>
                  <a:pt x="768" y="4414"/>
                </a:lnTo>
                <a:lnTo>
                  <a:pt x="1120" y="4766"/>
                </a:lnTo>
                <a:lnTo>
                  <a:pt x="1472" y="5054"/>
                </a:lnTo>
                <a:lnTo>
                  <a:pt x="1823" y="5278"/>
                </a:lnTo>
                <a:lnTo>
                  <a:pt x="1983" y="5342"/>
                </a:lnTo>
                <a:lnTo>
                  <a:pt x="2143" y="5406"/>
                </a:lnTo>
                <a:lnTo>
                  <a:pt x="2303" y="5438"/>
                </a:lnTo>
                <a:lnTo>
                  <a:pt x="2463" y="5438"/>
                </a:lnTo>
                <a:lnTo>
                  <a:pt x="2591" y="5406"/>
                </a:lnTo>
                <a:lnTo>
                  <a:pt x="2719" y="5310"/>
                </a:lnTo>
                <a:lnTo>
                  <a:pt x="2815" y="5246"/>
                </a:lnTo>
                <a:lnTo>
                  <a:pt x="2911" y="5118"/>
                </a:lnTo>
                <a:lnTo>
                  <a:pt x="3071" y="4830"/>
                </a:lnTo>
                <a:lnTo>
                  <a:pt x="3167" y="4510"/>
                </a:lnTo>
                <a:lnTo>
                  <a:pt x="3231" y="4190"/>
                </a:lnTo>
                <a:lnTo>
                  <a:pt x="3263" y="3839"/>
                </a:lnTo>
                <a:lnTo>
                  <a:pt x="3295" y="3359"/>
                </a:lnTo>
                <a:lnTo>
                  <a:pt x="3295" y="3327"/>
                </a:lnTo>
                <a:lnTo>
                  <a:pt x="3295" y="3135"/>
                </a:lnTo>
                <a:lnTo>
                  <a:pt x="3359" y="2623"/>
                </a:lnTo>
                <a:lnTo>
                  <a:pt x="3455" y="2111"/>
                </a:lnTo>
                <a:lnTo>
                  <a:pt x="3615" y="1600"/>
                </a:lnTo>
                <a:lnTo>
                  <a:pt x="3775" y="1120"/>
                </a:lnTo>
                <a:lnTo>
                  <a:pt x="1536" y="352"/>
                </a:lnTo>
                <a:lnTo>
                  <a:pt x="864" y="128"/>
                </a:lnTo>
                <a:lnTo>
                  <a:pt x="704" y="32"/>
                </a:lnTo>
                <a:lnTo>
                  <a:pt x="576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347;p45">
            <a:extLst>
              <a:ext uri="{FF2B5EF4-FFF2-40B4-BE49-F238E27FC236}">
                <a16:creationId xmlns:a16="http://schemas.microsoft.com/office/drawing/2014/main" id="{3270B11C-0447-46E4-9F32-45126205E404}"/>
              </a:ext>
            </a:extLst>
          </p:cNvPr>
          <p:cNvSpPr/>
          <p:nvPr/>
        </p:nvSpPr>
        <p:spPr>
          <a:xfrm flipH="1">
            <a:off x="8451965" y="2384662"/>
            <a:ext cx="117782" cy="117790"/>
          </a:xfrm>
          <a:custGeom>
            <a:avLst/>
            <a:gdLst/>
            <a:ahLst/>
            <a:cxnLst/>
            <a:rect l="l" t="t" r="r" b="b"/>
            <a:pathLst>
              <a:path w="3103" h="3103" extrusionOk="0">
                <a:moveTo>
                  <a:pt x="0" y="0"/>
                </a:moveTo>
                <a:lnTo>
                  <a:pt x="0" y="128"/>
                </a:lnTo>
                <a:lnTo>
                  <a:pt x="32" y="448"/>
                </a:lnTo>
                <a:lnTo>
                  <a:pt x="128" y="928"/>
                </a:lnTo>
                <a:lnTo>
                  <a:pt x="192" y="1184"/>
                </a:lnTo>
                <a:lnTo>
                  <a:pt x="288" y="1472"/>
                </a:lnTo>
                <a:lnTo>
                  <a:pt x="416" y="1759"/>
                </a:lnTo>
                <a:lnTo>
                  <a:pt x="576" y="2015"/>
                </a:lnTo>
                <a:lnTo>
                  <a:pt x="736" y="2271"/>
                </a:lnTo>
                <a:lnTo>
                  <a:pt x="960" y="2527"/>
                </a:lnTo>
                <a:lnTo>
                  <a:pt x="1215" y="2719"/>
                </a:lnTo>
                <a:lnTo>
                  <a:pt x="1535" y="2911"/>
                </a:lnTo>
                <a:lnTo>
                  <a:pt x="1855" y="3039"/>
                </a:lnTo>
                <a:lnTo>
                  <a:pt x="2271" y="3103"/>
                </a:lnTo>
                <a:lnTo>
                  <a:pt x="2591" y="3103"/>
                </a:lnTo>
                <a:lnTo>
                  <a:pt x="2591" y="3071"/>
                </a:lnTo>
                <a:lnTo>
                  <a:pt x="2623" y="2879"/>
                </a:lnTo>
                <a:lnTo>
                  <a:pt x="2687" y="2367"/>
                </a:lnTo>
                <a:lnTo>
                  <a:pt x="2783" y="1855"/>
                </a:lnTo>
                <a:lnTo>
                  <a:pt x="2943" y="1344"/>
                </a:lnTo>
                <a:lnTo>
                  <a:pt x="3103" y="864"/>
                </a:lnTo>
                <a:lnTo>
                  <a:pt x="864" y="12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1348;p45">
            <a:extLst>
              <a:ext uri="{FF2B5EF4-FFF2-40B4-BE49-F238E27FC236}">
                <a16:creationId xmlns:a16="http://schemas.microsoft.com/office/drawing/2014/main" id="{B291D0AF-80E0-4B16-99DF-3BB1C20B662F}"/>
              </a:ext>
            </a:extLst>
          </p:cNvPr>
          <p:cNvSpPr/>
          <p:nvPr/>
        </p:nvSpPr>
        <p:spPr>
          <a:xfrm flipH="1">
            <a:off x="8380339" y="2172162"/>
            <a:ext cx="223418" cy="304819"/>
          </a:xfrm>
          <a:custGeom>
            <a:avLst/>
            <a:gdLst/>
            <a:ahLst/>
            <a:cxnLst/>
            <a:rect l="l" t="t" r="r" b="b"/>
            <a:pathLst>
              <a:path w="5886" h="8030" extrusionOk="0">
                <a:moveTo>
                  <a:pt x="2719" y="1"/>
                </a:moveTo>
                <a:lnTo>
                  <a:pt x="2399" y="33"/>
                </a:lnTo>
                <a:lnTo>
                  <a:pt x="2079" y="97"/>
                </a:lnTo>
                <a:lnTo>
                  <a:pt x="1760" y="225"/>
                </a:lnTo>
                <a:lnTo>
                  <a:pt x="1472" y="353"/>
                </a:lnTo>
                <a:lnTo>
                  <a:pt x="1184" y="513"/>
                </a:lnTo>
                <a:lnTo>
                  <a:pt x="928" y="705"/>
                </a:lnTo>
                <a:lnTo>
                  <a:pt x="672" y="929"/>
                </a:lnTo>
                <a:lnTo>
                  <a:pt x="480" y="1184"/>
                </a:lnTo>
                <a:lnTo>
                  <a:pt x="288" y="1472"/>
                </a:lnTo>
                <a:lnTo>
                  <a:pt x="160" y="1760"/>
                </a:lnTo>
                <a:lnTo>
                  <a:pt x="32" y="2080"/>
                </a:lnTo>
                <a:lnTo>
                  <a:pt x="0" y="2336"/>
                </a:lnTo>
                <a:lnTo>
                  <a:pt x="0" y="2624"/>
                </a:lnTo>
                <a:lnTo>
                  <a:pt x="0" y="2944"/>
                </a:lnTo>
                <a:lnTo>
                  <a:pt x="32" y="3327"/>
                </a:lnTo>
                <a:lnTo>
                  <a:pt x="160" y="4095"/>
                </a:lnTo>
                <a:lnTo>
                  <a:pt x="352" y="4895"/>
                </a:lnTo>
                <a:lnTo>
                  <a:pt x="576" y="5694"/>
                </a:lnTo>
                <a:lnTo>
                  <a:pt x="864" y="6398"/>
                </a:lnTo>
                <a:lnTo>
                  <a:pt x="1024" y="6686"/>
                </a:lnTo>
                <a:lnTo>
                  <a:pt x="1184" y="6974"/>
                </a:lnTo>
                <a:lnTo>
                  <a:pt x="1344" y="7165"/>
                </a:lnTo>
                <a:lnTo>
                  <a:pt x="1504" y="7325"/>
                </a:lnTo>
                <a:lnTo>
                  <a:pt x="1760" y="7517"/>
                </a:lnTo>
                <a:lnTo>
                  <a:pt x="2015" y="7677"/>
                </a:lnTo>
                <a:lnTo>
                  <a:pt x="2303" y="7805"/>
                </a:lnTo>
                <a:lnTo>
                  <a:pt x="2591" y="7901"/>
                </a:lnTo>
                <a:lnTo>
                  <a:pt x="2879" y="7965"/>
                </a:lnTo>
                <a:lnTo>
                  <a:pt x="3167" y="8029"/>
                </a:lnTo>
                <a:lnTo>
                  <a:pt x="3743" y="8029"/>
                </a:lnTo>
                <a:lnTo>
                  <a:pt x="4030" y="7965"/>
                </a:lnTo>
                <a:lnTo>
                  <a:pt x="4286" y="7901"/>
                </a:lnTo>
                <a:lnTo>
                  <a:pt x="4574" y="7805"/>
                </a:lnTo>
                <a:lnTo>
                  <a:pt x="4798" y="7677"/>
                </a:lnTo>
                <a:lnTo>
                  <a:pt x="5054" y="7485"/>
                </a:lnTo>
                <a:lnTo>
                  <a:pt x="5246" y="7293"/>
                </a:lnTo>
                <a:lnTo>
                  <a:pt x="5470" y="7070"/>
                </a:lnTo>
                <a:lnTo>
                  <a:pt x="5630" y="6782"/>
                </a:lnTo>
                <a:lnTo>
                  <a:pt x="5758" y="6494"/>
                </a:lnTo>
                <a:lnTo>
                  <a:pt x="5854" y="6110"/>
                </a:lnTo>
                <a:lnTo>
                  <a:pt x="5886" y="5694"/>
                </a:lnTo>
                <a:lnTo>
                  <a:pt x="5886" y="5246"/>
                </a:lnTo>
                <a:lnTo>
                  <a:pt x="5854" y="4767"/>
                </a:lnTo>
                <a:lnTo>
                  <a:pt x="5822" y="4287"/>
                </a:lnTo>
                <a:lnTo>
                  <a:pt x="5726" y="3775"/>
                </a:lnTo>
                <a:lnTo>
                  <a:pt x="5630" y="3263"/>
                </a:lnTo>
                <a:lnTo>
                  <a:pt x="5470" y="2752"/>
                </a:lnTo>
                <a:lnTo>
                  <a:pt x="5342" y="2272"/>
                </a:lnTo>
                <a:lnTo>
                  <a:pt x="5182" y="1824"/>
                </a:lnTo>
                <a:lnTo>
                  <a:pt x="4990" y="1408"/>
                </a:lnTo>
                <a:lnTo>
                  <a:pt x="4830" y="1056"/>
                </a:lnTo>
                <a:lnTo>
                  <a:pt x="4638" y="737"/>
                </a:lnTo>
                <a:lnTo>
                  <a:pt x="4446" y="513"/>
                </a:lnTo>
                <a:lnTo>
                  <a:pt x="4286" y="353"/>
                </a:lnTo>
                <a:lnTo>
                  <a:pt x="3999" y="193"/>
                </a:lnTo>
                <a:lnTo>
                  <a:pt x="3679" y="97"/>
                </a:lnTo>
                <a:lnTo>
                  <a:pt x="3391" y="33"/>
                </a:lnTo>
                <a:lnTo>
                  <a:pt x="3039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1349;p45">
            <a:extLst>
              <a:ext uri="{FF2B5EF4-FFF2-40B4-BE49-F238E27FC236}">
                <a16:creationId xmlns:a16="http://schemas.microsoft.com/office/drawing/2014/main" id="{15FFA113-02E4-4BE6-89E1-4FEBE925819E}"/>
              </a:ext>
            </a:extLst>
          </p:cNvPr>
          <p:cNvSpPr/>
          <p:nvPr/>
        </p:nvSpPr>
        <p:spPr>
          <a:xfrm flipH="1">
            <a:off x="8466541" y="2326355"/>
            <a:ext cx="6111" cy="25547"/>
          </a:xfrm>
          <a:custGeom>
            <a:avLst/>
            <a:gdLst/>
            <a:ahLst/>
            <a:cxnLst/>
            <a:rect l="l" t="t" r="r" b="b"/>
            <a:pathLst>
              <a:path w="161" h="673" extrusionOk="0">
                <a:moveTo>
                  <a:pt x="65" y="1"/>
                </a:moveTo>
                <a:lnTo>
                  <a:pt x="65" y="33"/>
                </a:lnTo>
                <a:lnTo>
                  <a:pt x="129" y="193"/>
                </a:lnTo>
                <a:lnTo>
                  <a:pt x="65" y="1"/>
                </a:lnTo>
                <a:close/>
                <a:moveTo>
                  <a:pt x="129" y="193"/>
                </a:moveTo>
                <a:lnTo>
                  <a:pt x="129" y="385"/>
                </a:lnTo>
                <a:lnTo>
                  <a:pt x="97" y="545"/>
                </a:lnTo>
                <a:lnTo>
                  <a:pt x="33" y="609"/>
                </a:lnTo>
                <a:lnTo>
                  <a:pt x="1" y="641"/>
                </a:lnTo>
                <a:lnTo>
                  <a:pt x="1" y="673"/>
                </a:lnTo>
                <a:lnTo>
                  <a:pt x="65" y="609"/>
                </a:lnTo>
                <a:lnTo>
                  <a:pt x="129" y="545"/>
                </a:lnTo>
                <a:lnTo>
                  <a:pt x="161" y="481"/>
                </a:lnTo>
                <a:lnTo>
                  <a:pt x="161" y="385"/>
                </a:lnTo>
                <a:lnTo>
                  <a:pt x="129" y="193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1350;p45">
            <a:extLst>
              <a:ext uri="{FF2B5EF4-FFF2-40B4-BE49-F238E27FC236}">
                <a16:creationId xmlns:a16="http://schemas.microsoft.com/office/drawing/2014/main" id="{6B9861BA-7663-4893-B758-692BCE22D759}"/>
              </a:ext>
            </a:extLst>
          </p:cNvPr>
          <p:cNvSpPr/>
          <p:nvPr/>
        </p:nvSpPr>
        <p:spPr>
          <a:xfrm flipH="1">
            <a:off x="8467755" y="2319105"/>
            <a:ext cx="19472" cy="29153"/>
          </a:xfrm>
          <a:custGeom>
            <a:avLst/>
            <a:gdLst/>
            <a:ahLst/>
            <a:cxnLst/>
            <a:rect l="l" t="t" r="r" b="b"/>
            <a:pathLst>
              <a:path w="513" h="768" extrusionOk="0">
                <a:moveTo>
                  <a:pt x="193" y="0"/>
                </a:moveTo>
                <a:lnTo>
                  <a:pt x="97" y="64"/>
                </a:lnTo>
                <a:lnTo>
                  <a:pt x="1" y="160"/>
                </a:lnTo>
                <a:lnTo>
                  <a:pt x="1" y="288"/>
                </a:lnTo>
                <a:lnTo>
                  <a:pt x="1" y="448"/>
                </a:lnTo>
                <a:lnTo>
                  <a:pt x="33" y="576"/>
                </a:lnTo>
                <a:lnTo>
                  <a:pt x="97" y="672"/>
                </a:lnTo>
                <a:lnTo>
                  <a:pt x="193" y="736"/>
                </a:lnTo>
                <a:lnTo>
                  <a:pt x="321" y="768"/>
                </a:lnTo>
                <a:lnTo>
                  <a:pt x="417" y="704"/>
                </a:lnTo>
                <a:lnTo>
                  <a:pt x="481" y="608"/>
                </a:lnTo>
                <a:lnTo>
                  <a:pt x="513" y="480"/>
                </a:lnTo>
                <a:lnTo>
                  <a:pt x="513" y="352"/>
                </a:lnTo>
                <a:lnTo>
                  <a:pt x="481" y="224"/>
                </a:lnTo>
                <a:lnTo>
                  <a:pt x="385" y="96"/>
                </a:lnTo>
                <a:lnTo>
                  <a:pt x="321" y="32"/>
                </a:lnTo>
                <a:lnTo>
                  <a:pt x="19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1351;p45">
            <a:extLst>
              <a:ext uri="{FF2B5EF4-FFF2-40B4-BE49-F238E27FC236}">
                <a16:creationId xmlns:a16="http://schemas.microsoft.com/office/drawing/2014/main" id="{2152F0FA-827D-4CA1-9408-01232CE87CD0}"/>
              </a:ext>
            </a:extLst>
          </p:cNvPr>
          <p:cNvSpPr/>
          <p:nvPr/>
        </p:nvSpPr>
        <p:spPr>
          <a:xfrm flipH="1">
            <a:off x="8407061" y="2314246"/>
            <a:ext cx="13361" cy="20650"/>
          </a:xfrm>
          <a:custGeom>
            <a:avLst/>
            <a:gdLst/>
            <a:ahLst/>
            <a:cxnLst/>
            <a:rect l="l" t="t" r="r" b="b"/>
            <a:pathLst>
              <a:path w="352" h="544" extrusionOk="0">
                <a:moveTo>
                  <a:pt x="0" y="0"/>
                </a:moveTo>
                <a:lnTo>
                  <a:pt x="32" y="192"/>
                </a:lnTo>
                <a:lnTo>
                  <a:pt x="96" y="384"/>
                </a:lnTo>
                <a:lnTo>
                  <a:pt x="128" y="448"/>
                </a:lnTo>
                <a:lnTo>
                  <a:pt x="192" y="512"/>
                </a:lnTo>
                <a:lnTo>
                  <a:pt x="288" y="544"/>
                </a:lnTo>
                <a:lnTo>
                  <a:pt x="352" y="544"/>
                </a:lnTo>
                <a:lnTo>
                  <a:pt x="288" y="512"/>
                </a:lnTo>
                <a:lnTo>
                  <a:pt x="224" y="480"/>
                </a:lnTo>
                <a:lnTo>
                  <a:pt x="128" y="352"/>
                </a:lnTo>
                <a:lnTo>
                  <a:pt x="64" y="192"/>
                </a:lnTo>
                <a:lnTo>
                  <a:pt x="32" y="32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1352;p45">
            <a:extLst>
              <a:ext uri="{FF2B5EF4-FFF2-40B4-BE49-F238E27FC236}">
                <a16:creationId xmlns:a16="http://schemas.microsoft.com/office/drawing/2014/main" id="{EBD242C7-C589-465A-92C4-1FC9A388B586}"/>
              </a:ext>
            </a:extLst>
          </p:cNvPr>
          <p:cNvSpPr/>
          <p:nvPr/>
        </p:nvSpPr>
        <p:spPr>
          <a:xfrm flipH="1">
            <a:off x="8399773" y="2303314"/>
            <a:ext cx="20649" cy="27939"/>
          </a:xfrm>
          <a:custGeom>
            <a:avLst/>
            <a:gdLst/>
            <a:ahLst/>
            <a:cxnLst/>
            <a:rect l="l" t="t" r="r" b="b"/>
            <a:pathLst>
              <a:path w="544" h="736" extrusionOk="0">
                <a:moveTo>
                  <a:pt x="160" y="0"/>
                </a:moveTo>
                <a:lnTo>
                  <a:pt x="64" y="64"/>
                </a:lnTo>
                <a:lnTo>
                  <a:pt x="0" y="192"/>
                </a:lnTo>
                <a:lnTo>
                  <a:pt x="0" y="320"/>
                </a:lnTo>
                <a:lnTo>
                  <a:pt x="32" y="448"/>
                </a:lnTo>
                <a:lnTo>
                  <a:pt x="64" y="576"/>
                </a:lnTo>
                <a:lnTo>
                  <a:pt x="160" y="672"/>
                </a:lnTo>
                <a:lnTo>
                  <a:pt x="256" y="736"/>
                </a:lnTo>
                <a:lnTo>
                  <a:pt x="352" y="736"/>
                </a:lnTo>
                <a:lnTo>
                  <a:pt x="448" y="672"/>
                </a:lnTo>
                <a:lnTo>
                  <a:pt x="512" y="576"/>
                </a:lnTo>
                <a:lnTo>
                  <a:pt x="544" y="448"/>
                </a:lnTo>
                <a:lnTo>
                  <a:pt x="512" y="288"/>
                </a:lnTo>
                <a:lnTo>
                  <a:pt x="480" y="160"/>
                </a:lnTo>
                <a:lnTo>
                  <a:pt x="384" y="64"/>
                </a:lnTo>
                <a:lnTo>
                  <a:pt x="288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1353;p45">
            <a:extLst>
              <a:ext uri="{FF2B5EF4-FFF2-40B4-BE49-F238E27FC236}">
                <a16:creationId xmlns:a16="http://schemas.microsoft.com/office/drawing/2014/main" id="{8CCD1615-B6E3-4B69-9365-04A55A088C75}"/>
              </a:ext>
            </a:extLst>
          </p:cNvPr>
          <p:cNvSpPr/>
          <p:nvPr/>
        </p:nvSpPr>
        <p:spPr>
          <a:xfrm flipH="1">
            <a:off x="8473828" y="2286308"/>
            <a:ext cx="27937" cy="23118"/>
          </a:xfrm>
          <a:custGeom>
            <a:avLst/>
            <a:gdLst/>
            <a:ahLst/>
            <a:cxnLst/>
            <a:rect l="l" t="t" r="r" b="b"/>
            <a:pathLst>
              <a:path w="736" h="609" extrusionOk="0">
                <a:moveTo>
                  <a:pt x="480" y="1"/>
                </a:moveTo>
                <a:lnTo>
                  <a:pt x="352" y="32"/>
                </a:lnTo>
                <a:lnTo>
                  <a:pt x="288" y="96"/>
                </a:lnTo>
                <a:lnTo>
                  <a:pt x="192" y="128"/>
                </a:lnTo>
                <a:lnTo>
                  <a:pt x="96" y="224"/>
                </a:lnTo>
                <a:lnTo>
                  <a:pt x="64" y="288"/>
                </a:lnTo>
                <a:lnTo>
                  <a:pt x="0" y="384"/>
                </a:lnTo>
                <a:lnTo>
                  <a:pt x="0" y="480"/>
                </a:lnTo>
                <a:lnTo>
                  <a:pt x="32" y="512"/>
                </a:lnTo>
                <a:lnTo>
                  <a:pt x="64" y="576"/>
                </a:lnTo>
                <a:lnTo>
                  <a:pt x="128" y="608"/>
                </a:lnTo>
                <a:lnTo>
                  <a:pt x="224" y="608"/>
                </a:lnTo>
                <a:lnTo>
                  <a:pt x="512" y="448"/>
                </a:lnTo>
                <a:lnTo>
                  <a:pt x="640" y="352"/>
                </a:lnTo>
                <a:lnTo>
                  <a:pt x="736" y="224"/>
                </a:lnTo>
                <a:lnTo>
                  <a:pt x="736" y="128"/>
                </a:lnTo>
                <a:lnTo>
                  <a:pt x="672" y="32"/>
                </a:lnTo>
                <a:lnTo>
                  <a:pt x="576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1354;p45">
            <a:extLst>
              <a:ext uri="{FF2B5EF4-FFF2-40B4-BE49-F238E27FC236}">
                <a16:creationId xmlns:a16="http://schemas.microsoft.com/office/drawing/2014/main" id="{8B35020D-4653-4736-B2BB-528FDCA0AB6F}"/>
              </a:ext>
            </a:extLst>
          </p:cNvPr>
          <p:cNvSpPr/>
          <p:nvPr/>
        </p:nvSpPr>
        <p:spPr>
          <a:xfrm flipH="1">
            <a:off x="8400988" y="2270516"/>
            <a:ext cx="31581" cy="17044"/>
          </a:xfrm>
          <a:custGeom>
            <a:avLst/>
            <a:gdLst/>
            <a:ahLst/>
            <a:cxnLst/>
            <a:rect l="l" t="t" r="r" b="b"/>
            <a:pathLst>
              <a:path w="832" h="449" extrusionOk="0">
                <a:moveTo>
                  <a:pt x="288" y="1"/>
                </a:moveTo>
                <a:lnTo>
                  <a:pt x="192" y="33"/>
                </a:lnTo>
                <a:lnTo>
                  <a:pt x="96" y="97"/>
                </a:lnTo>
                <a:lnTo>
                  <a:pt x="32" y="161"/>
                </a:lnTo>
                <a:lnTo>
                  <a:pt x="0" y="257"/>
                </a:lnTo>
                <a:lnTo>
                  <a:pt x="64" y="353"/>
                </a:lnTo>
                <a:lnTo>
                  <a:pt x="224" y="417"/>
                </a:lnTo>
                <a:lnTo>
                  <a:pt x="384" y="417"/>
                </a:lnTo>
                <a:lnTo>
                  <a:pt x="672" y="448"/>
                </a:lnTo>
                <a:lnTo>
                  <a:pt x="768" y="385"/>
                </a:lnTo>
                <a:lnTo>
                  <a:pt x="800" y="353"/>
                </a:lnTo>
                <a:lnTo>
                  <a:pt x="832" y="289"/>
                </a:lnTo>
                <a:lnTo>
                  <a:pt x="832" y="225"/>
                </a:lnTo>
                <a:lnTo>
                  <a:pt x="800" y="161"/>
                </a:lnTo>
                <a:lnTo>
                  <a:pt x="704" y="97"/>
                </a:lnTo>
                <a:lnTo>
                  <a:pt x="608" y="33"/>
                </a:lnTo>
                <a:lnTo>
                  <a:pt x="512" y="33"/>
                </a:lnTo>
                <a:lnTo>
                  <a:pt x="3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1355;p45">
            <a:extLst>
              <a:ext uri="{FF2B5EF4-FFF2-40B4-BE49-F238E27FC236}">
                <a16:creationId xmlns:a16="http://schemas.microsoft.com/office/drawing/2014/main" id="{02B957DC-A106-40E8-90C9-596B9F35DDBB}"/>
              </a:ext>
            </a:extLst>
          </p:cNvPr>
          <p:cNvSpPr/>
          <p:nvPr/>
        </p:nvSpPr>
        <p:spPr>
          <a:xfrm flipH="1">
            <a:off x="8447106" y="2405274"/>
            <a:ext cx="18258" cy="7326"/>
          </a:xfrm>
          <a:custGeom>
            <a:avLst/>
            <a:gdLst/>
            <a:ahLst/>
            <a:cxnLst/>
            <a:rect l="l" t="t" r="r" b="b"/>
            <a:pathLst>
              <a:path w="481" h="193" extrusionOk="0">
                <a:moveTo>
                  <a:pt x="33" y="1"/>
                </a:moveTo>
                <a:lnTo>
                  <a:pt x="1" y="33"/>
                </a:lnTo>
                <a:lnTo>
                  <a:pt x="33" y="97"/>
                </a:lnTo>
                <a:lnTo>
                  <a:pt x="97" y="129"/>
                </a:lnTo>
                <a:lnTo>
                  <a:pt x="161" y="161"/>
                </a:lnTo>
                <a:lnTo>
                  <a:pt x="225" y="193"/>
                </a:lnTo>
                <a:lnTo>
                  <a:pt x="289" y="161"/>
                </a:lnTo>
                <a:lnTo>
                  <a:pt x="384" y="129"/>
                </a:lnTo>
                <a:lnTo>
                  <a:pt x="448" y="65"/>
                </a:lnTo>
                <a:lnTo>
                  <a:pt x="480" y="1"/>
                </a:lnTo>
                <a:lnTo>
                  <a:pt x="353" y="65"/>
                </a:lnTo>
                <a:lnTo>
                  <a:pt x="257" y="97"/>
                </a:lnTo>
                <a:lnTo>
                  <a:pt x="193" y="97"/>
                </a:lnTo>
                <a:lnTo>
                  <a:pt x="129" y="65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1356;p45">
            <a:extLst>
              <a:ext uri="{FF2B5EF4-FFF2-40B4-BE49-F238E27FC236}">
                <a16:creationId xmlns:a16="http://schemas.microsoft.com/office/drawing/2014/main" id="{014A3446-FF6A-4AD2-A812-D44194B18965}"/>
              </a:ext>
            </a:extLst>
          </p:cNvPr>
          <p:cNvSpPr/>
          <p:nvPr/>
        </p:nvSpPr>
        <p:spPr>
          <a:xfrm flipH="1">
            <a:off x="8411920" y="2276590"/>
            <a:ext cx="48586" cy="110540"/>
          </a:xfrm>
          <a:custGeom>
            <a:avLst/>
            <a:gdLst/>
            <a:ahLst/>
            <a:cxnLst/>
            <a:rect l="l" t="t" r="r" b="b"/>
            <a:pathLst>
              <a:path w="1280" h="2912" extrusionOk="0">
                <a:moveTo>
                  <a:pt x="448" y="1"/>
                </a:moveTo>
                <a:lnTo>
                  <a:pt x="448" y="33"/>
                </a:lnTo>
                <a:lnTo>
                  <a:pt x="608" y="576"/>
                </a:lnTo>
                <a:lnTo>
                  <a:pt x="768" y="1088"/>
                </a:lnTo>
                <a:lnTo>
                  <a:pt x="928" y="1632"/>
                </a:lnTo>
                <a:lnTo>
                  <a:pt x="1088" y="2176"/>
                </a:lnTo>
                <a:lnTo>
                  <a:pt x="896" y="2144"/>
                </a:lnTo>
                <a:lnTo>
                  <a:pt x="704" y="2144"/>
                </a:lnTo>
                <a:lnTo>
                  <a:pt x="768" y="2399"/>
                </a:lnTo>
                <a:lnTo>
                  <a:pt x="864" y="2751"/>
                </a:lnTo>
                <a:lnTo>
                  <a:pt x="640" y="2783"/>
                </a:lnTo>
                <a:lnTo>
                  <a:pt x="416" y="2783"/>
                </a:lnTo>
                <a:lnTo>
                  <a:pt x="193" y="2751"/>
                </a:lnTo>
                <a:lnTo>
                  <a:pt x="1" y="2655"/>
                </a:lnTo>
                <a:lnTo>
                  <a:pt x="1" y="2655"/>
                </a:lnTo>
                <a:lnTo>
                  <a:pt x="129" y="2783"/>
                </a:lnTo>
                <a:lnTo>
                  <a:pt x="256" y="2847"/>
                </a:lnTo>
                <a:lnTo>
                  <a:pt x="416" y="2879"/>
                </a:lnTo>
                <a:lnTo>
                  <a:pt x="576" y="2911"/>
                </a:lnTo>
                <a:lnTo>
                  <a:pt x="704" y="2879"/>
                </a:lnTo>
                <a:lnTo>
                  <a:pt x="864" y="2847"/>
                </a:lnTo>
                <a:lnTo>
                  <a:pt x="896" y="2847"/>
                </a:lnTo>
                <a:lnTo>
                  <a:pt x="960" y="2815"/>
                </a:lnTo>
                <a:lnTo>
                  <a:pt x="992" y="2815"/>
                </a:lnTo>
                <a:lnTo>
                  <a:pt x="992" y="2751"/>
                </a:lnTo>
                <a:lnTo>
                  <a:pt x="992" y="2719"/>
                </a:lnTo>
                <a:lnTo>
                  <a:pt x="896" y="2272"/>
                </a:lnTo>
                <a:lnTo>
                  <a:pt x="1120" y="2336"/>
                </a:lnTo>
                <a:lnTo>
                  <a:pt x="1248" y="2336"/>
                </a:lnTo>
                <a:lnTo>
                  <a:pt x="1280" y="2304"/>
                </a:lnTo>
                <a:lnTo>
                  <a:pt x="1280" y="2272"/>
                </a:lnTo>
                <a:lnTo>
                  <a:pt x="1120" y="1696"/>
                </a:lnTo>
                <a:lnTo>
                  <a:pt x="960" y="1120"/>
                </a:lnTo>
                <a:lnTo>
                  <a:pt x="736" y="544"/>
                </a:lnTo>
                <a:lnTo>
                  <a:pt x="48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1357;p45">
            <a:extLst>
              <a:ext uri="{FF2B5EF4-FFF2-40B4-BE49-F238E27FC236}">
                <a16:creationId xmlns:a16="http://schemas.microsoft.com/office/drawing/2014/main" id="{9FCD4C0C-FB20-4CF7-9927-33B403B17CD0}"/>
              </a:ext>
            </a:extLst>
          </p:cNvPr>
          <p:cNvSpPr/>
          <p:nvPr/>
        </p:nvSpPr>
        <p:spPr>
          <a:xfrm flipH="1">
            <a:off x="8432531" y="2377374"/>
            <a:ext cx="29189" cy="21903"/>
          </a:xfrm>
          <a:custGeom>
            <a:avLst/>
            <a:gdLst/>
            <a:ahLst/>
            <a:cxnLst/>
            <a:rect l="l" t="t" r="r" b="b"/>
            <a:pathLst>
              <a:path w="769" h="577" extrusionOk="0">
                <a:moveTo>
                  <a:pt x="33" y="0"/>
                </a:moveTo>
                <a:lnTo>
                  <a:pt x="1" y="256"/>
                </a:lnTo>
                <a:lnTo>
                  <a:pt x="1" y="352"/>
                </a:lnTo>
                <a:lnTo>
                  <a:pt x="33" y="448"/>
                </a:lnTo>
                <a:lnTo>
                  <a:pt x="97" y="544"/>
                </a:lnTo>
                <a:lnTo>
                  <a:pt x="225" y="576"/>
                </a:lnTo>
                <a:lnTo>
                  <a:pt x="352" y="544"/>
                </a:lnTo>
                <a:lnTo>
                  <a:pt x="480" y="512"/>
                </a:lnTo>
                <a:lnTo>
                  <a:pt x="640" y="352"/>
                </a:lnTo>
                <a:lnTo>
                  <a:pt x="768" y="128"/>
                </a:lnTo>
                <a:lnTo>
                  <a:pt x="576" y="160"/>
                </a:lnTo>
                <a:lnTo>
                  <a:pt x="384" y="128"/>
                </a:lnTo>
                <a:lnTo>
                  <a:pt x="193" y="96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1358;p45">
            <a:extLst>
              <a:ext uri="{FF2B5EF4-FFF2-40B4-BE49-F238E27FC236}">
                <a16:creationId xmlns:a16="http://schemas.microsoft.com/office/drawing/2014/main" id="{53206BA5-D7D0-4E80-A36D-50A402E43459}"/>
              </a:ext>
            </a:extLst>
          </p:cNvPr>
          <p:cNvSpPr/>
          <p:nvPr/>
        </p:nvSpPr>
        <p:spPr>
          <a:xfrm flipH="1">
            <a:off x="8443462" y="2387091"/>
            <a:ext cx="18258" cy="12185"/>
          </a:xfrm>
          <a:custGeom>
            <a:avLst/>
            <a:gdLst/>
            <a:ahLst/>
            <a:cxnLst/>
            <a:rect l="l" t="t" r="r" b="b"/>
            <a:pathLst>
              <a:path w="481" h="321" extrusionOk="0">
                <a:moveTo>
                  <a:pt x="1" y="0"/>
                </a:moveTo>
                <a:lnTo>
                  <a:pt x="1" y="96"/>
                </a:lnTo>
                <a:lnTo>
                  <a:pt x="33" y="192"/>
                </a:lnTo>
                <a:lnTo>
                  <a:pt x="97" y="288"/>
                </a:lnTo>
                <a:lnTo>
                  <a:pt x="225" y="320"/>
                </a:lnTo>
                <a:lnTo>
                  <a:pt x="352" y="288"/>
                </a:lnTo>
                <a:lnTo>
                  <a:pt x="480" y="256"/>
                </a:lnTo>
                <a:lnTo>
                  <a:pt x="384" y="128"/>
                </a:lnTo>
                <a:lnTo>
                  <a:pt x="257" y="32"/>
                </a:lnTo>
                <a:lnTo>
                  <a:pt x="129" y="0"/>
                </a:lnTo>
                <a:close/>
              </a:path>
            </a:pathLst>
          </a:custGeom>
          <a:solidFill>
            <a:srgbClr val="FF98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1359;p45">
            <a:extLst>
              <a:ext uri="{FF2B5EF4-FFF2-40B4-BE49-F238E27FC236}">
                <a16:creationId xmlns:a16="http://schemas.microsoft.com/office/drawing/2014/main" id="{4629078A-FF56-4A73-BE59-0FAE20D5069E}"/>
              </a:ext>
            </a:extLst>
          </p:cNvPr>
          <p:cNvSpPr/>
          <p:nvPr/>
        </p:nvSpPr>
        <p:spPr>
          <a:xfrm flipH="1">
            <a:off x="8398559" y="2105390"/>
            <a:ext cx="237994" cy="251371"/>
          </a:xfrm>
          <a:custGeom>
            <a:avLst/>
            <a:gdLst/>
            <a:ahLst/>
            <a:cxnLst/>
            <a:rect l="l" t="t" r="r" b="b"/>
            <a:pathLst>
              <a:path w="6270" h="6622" extrusionOk="0">
                <a:moveTo>
                  <a:pt x="5214" y="1"/>
                </a:moveTo>
                <a:lnTo>
                  <a:pt x="5086" y="65"/>
                </a:lnTo>
                <a:lnTo>
                  <a:pt x="4990" y="129"/>
                </a:lnTo>
                <a:lnTo>
                  <a:pt x="4894" y="225"/>
                </a:lnTo>
                <a:lnTo>
                  <a:pt x="4799" y="353"/>
                </a:lnTo>
                <a:lnTo>
                  <a:pt x="4735" y="481"/>
                </a:lnTo>
                <a:lnTo>
                  <a:pt x="4831" y="577"/>
                </a:lnTo>
                <a:lnTo>
                  <a:pt x="4926" y="704"/>
                </a:lnTo>
                <a:lnTo>
                  <a:pt x="4990" y="864"/>
                </a:lnTo>
                <a:lnTo>
                  <a:pt x="5022" y="992"/>
                </a:lnTo>
                <a:lnTo>
                  <a:pt x="5054" y="1184"/>
                </a:lnTo>
                <a:lnTo>
                  <a:pt x="5022" y="1312"/>
                </a:lnTo>
                <a:lnTo>
                  <a:pt x="4990" y="1408"/>
                </a:lnTo>
                <a:lnTo>
                  <a:pt x="4894" y="1440"/>
                </a:lnTo>
                <a:lnTo>
                  <a:pt x="4831" y="1408"/>
                </a:lnTo>
                <a:lnTo>
                  <a:pt x="4735" y="1344"/>
                </a:lnTo>
                <a:lnTo>
                  <a:pt x="4671" y="1216"/>
                </a:lnTo>
                <a:lnTo>
                  <a:pt x="4639" y="1024"/>
                </a:lnTo>
                <a:lnTo>
                  <a:pt x="4671" y="736"/>
                </a:lnTo>
                <a:lnTo>
                  <a:pt x="4735" y="481"/>
                </a:lnTo>
                <a:lnTo>
                  <a:pt x="4703" y="481"/>
                </a:lnTo>
                <a:lnTo>
                  <a:pt x="4639" y="417"/>
                </a:lnTo>
                <a:lnTo>
                  <a:pt x="4543" y="385"/>
                </a:lnTo>
                <a:lnTo>
                  <a:pt x="4351" y="385"/>
                </a:lnTo>
                <a:lnTo>
                  <a:pt x="4159" y="449"/>
                </a:lnTo>
                <a:lnTo>
                  <a:pt x="4063" y="481"/>
                </a:lnTo>
                <a:lnTo>
                  <a:pt x="3999" y="577"/>
                </a:lnTo>
                <a:lnTo>
                  <a:pt x="3871" y="736"/>
                </a:lnTo>
                <a:lnTo>
                  <a:pt x="3775" y="928"/>
                </a:lnTo>
                <a:lnTo>
                  <a:pt x="3711" y="1120"/>
                </a:lnTo>
                <a:lnTo>
                  <a:pt x="3647" y="1344"/>
                </a:lnTo>
                <a:lnTo>
                  <a:pt x="3327" y="1312"/>
                </a:lnTo>
                <a:lnTo>
                  <a:pt x="2592" y="1312"/>
                </a:lnTo>
                <a:lnTo>
                  <a:pt x="2176" y="1344"/>
                </a:lnTo>
                <a:lnTo>
                  <a:pt x="1760" y="1408"/>
                </a:lnTo>
                <a:lnTo>
                  <a:pt x="1568" y="1472"/>
                </a:lnTo>
                <a:lnTo>
                  <a:pt x="1408" y="1536"/>
                </a:lnTo>
                <a:lnTo>
                  <a:pt x="1280" y="1600"/>
                </a:lnTo>
                <a:lnTo>
                  <a:pt x="1184" y="1696"/>
                </a:lnTo>
                <a:lnTo>
                  <a:pt x="1024" y="1920"/>
                </a:lnTo>
                <a:lnTo>
                  <a:pt x="896" y="2144"/>
                </a:lnTo>
                <a:lnTo>
                  <a:pt x="832" y="2368"/>
                </a:lnTo>
                <a:lnTo>
                  <a:pt x="800" y="2624"/>
                </a:lnTo>
                <a:lnTo>
                  <a:pt x="545" y="2783"/>
                </a:lnTo>
                <a:lnTo>
                  <a:pt x="321" y="2975"/>
                </a:lnTo>
                <a:lnTo>
                  <a:pt x="161" y="3231"/>
                </a:lnTo>
                <a:lnTo>
                  <a:pt x="33" y="3519"/>
                </a:lnTo>
                <a:lnTo>
                  <a:pt x="1" y="3647"/>
                </a:lnTo>
                <a:lnTo>
                  <a:pt x="1" y="3807"/>
                </a:lnTo>
                <a:lnTo>
                  <a:pt x="97" y="4255"/>
                </a:lnTo>
                <a:lnTo>
                  <a:pt x="225" y="4798"/>
                </a:lnTo>
                <a:lnTo>
                  <a:pt x="417" y="5342"/>
                </a:lnTo>
                <a:lnTo>
                  <a:pt x="673" y="5854"/>
                </a:lnTo>
                <a:lnTo>
                  <a:pt x="800" y="6078"/>
                </a:lnTo>
                <a:lnTo>
                  <a:pt x="928" y="6270"/>
                </a:lnTo>
                <a:lnTo>
                  <a:pt x="1088" y="6430"/>
                </a:lnTo>
                <a:lnTo>
                  <a:pt x="1216" y="6558"/>
                </a:lnTo>
                <a:lnTo>
                  <a:pt x="1376" y="6622"/>
                </a:lnTo>
                <a:lnTo>
                  <a:pt x="1536" y="6622"/>
                </a:lnTo>
                <a:lnTo>
                  <a:pt x="1632" y="6558"/>
                </a:lnTo>
                <a:lnTo>
                  <a:pt x="1696" y="6494"/>
                </a:lnTo>
                <a:lnTo>
                  <a:pt x="1760" y="6366"/>
                </a:lnTo>
                <a:lnTo>
                  <a:pt x="1792" y="6238"/>
                </a:lnTo>
                <a:lnTo>
                  <a:pt x="1856" y="5886"/>
                </a:lnTo>
                <a:lnTo>
                  <a:pt x="1888" y="5502"/>
                </a:lnTo>
                <a:lnTo>
                  <a:pt x="1888" y="4767"/>
                </a:lnTo>
                <a:lnTo>
                  <a:pt x="1856" y="4447"/>
                </a:lnTo>
                <a:lnTo>
                  <a:pt x="2080" y="4415"/>
                </a:lnTo>
                <a:lnTo>
                  <a:pt x="2272" y="4319"/>
                </a:lnTo>
                <a:lnTo>
                  <a:pt x="2432" y="4223"/>
                </a:lnTo>
                <a:lnTo>
                  <a:pt x="2592" y="4095"/>
                </a:lnTo>
                <a:lnTo>
                  <a:pt x="2752" y="3935"/>
                </a:lnTo>
                <a:lnTo>
                  <a:pt x="2847" y="3743"/>
                </a:lnTo>
                <a:lnTo>
                  <a:pt x="2943" y="3551"/>
                </a:lnTo>
                <a:lnTo>
                  <a:pt x="2975" y="3359"/>
                </a:lnTo>
                <a:lnTo>
                  <a:pt x="3295" y="3455"/>
                </a:lnTo>
                <a:lnTo>
                  <a:pt x="3647" y="3583"/>
                </a:lnTo>
                <a:lnTo>
                  <a:pt x="4063" y="3647"/>
                </a:lnTo>
                <a:lnTo>
                  <a:pt x="4511" y="3679"/>
                </a:lnTo>
                <a:lnTo>
                  <a:pt x="4767" y="3679"/>
                </a:lnTo>
                <a:lnTo>
                  <a:pt x="4990" y="3647"/>
                </a:lnTo>
                <a:lnTo>
                  <a:pt x="5246" y="3583"/>
                </a:lnTo>
                <a:lnTo>
                  <a:pt x="5470" y="3487"/>
                </a:lnTo>
                <a:lnTo>
                  <a:pt x="5694" y="3327"/>
                </a:lnTo>
                <a:lnTo>
                  <a:pt x="5886" y="3167"/>
                </a:lnTo>
                <a:lnTo>
                  <a:pt x="6014" y="2975"/>
                </a:lnTo>
                <a:lnTo>
                  <a:pt x="6142" y="2783"/>
                </a:lnTo>
                <a:lnTo>
                  <a:pt x="6206" y="2560"/>
                </a:lnTo>
                <a:lnTo>
                  <a:pt x="6238" y="2336"/>
                </a:lnTo>
                <a:lnTo>
                  <a:pt x="6270" y="2080"/>
                </a:lnTo>
                <a:lnTo>
                  <a:pt x="6270" y="1856"/>
                </a:lnTo>
                <a:lnTo>
                  <a:pt x="6206" y="1344"/>
                </a:lnTo>
                <a:lnTo>
                  <a:pt x="6078" y="896"/>
                </a:lnTo>
                <a:lnTo>
                  <a:pt x="5918" y="481"/>
                </a:lnTo>
                <a:lnTo>
                  <a:pt x="5726" y="193"/>
                </a:lnTo>
                <a:lnTo>
                  <a:pt x="5630" y="97"/>
                </a:lnTo>
                <a:lnTo>
                  <a:pt x="5534" y="33"/>
                </a:lnTo>
                <a:lnTo>
                  <a:pt x="543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1360;p45">
            <a:extLst>
              <a:ext uri="{FF2B5EF4-FFF2-40B4-BE49-F238E27FC236}">
                <a16:creationId xmlns:a16="http://schemas.microsoft.com/office/drawing/2014/main" id="{4421331E-833B-4A79-AD3A-1CABE5A5D26A}"/>
              </a:ext>
            </a:extLst>
          </p:cNvPr>
          <p:cNvSpPr/>
          <p:nvPr/>
        </p:nvSpPr>
        <p:spPr>
          <a:xfrm flipH="1">
            <a:off x="8556386" y="2325179"/>
            <a:ext cx="66805" cy="80134"/>
          </a:xfrm>
          <a:custGeom>
            <a:avLst/>
            <a:gdLst/>
            <a:ahLst/>
            <a:cxnLst/>
            <a:rect l="l" t="t" r="r" b="b"/>
            <a:pathLst>
              <a:path w="1760" h="2111" extrusionOk="0">
                <a:moveTo>
                  <a:pt x="321" y="0"/>
                </a:moveTo>
                <a:lnTo>
                  <a:pt x="225" y="32"/>
                </a:lnTo>
                <a:lnTo>
                  <a:pt x="129" y="64"/>
                </a:lnTo>
                <a:lnTo>
                  <a:pt x="65" y="128"/>
                </a:lnTo>
                <a:lnTo>
                  <a:pt x="33" y="224"/>
                </a:lnTo>
                <a:lnTo>
                  <a:pt x="1" y="352"/>
                </a:lnTo>
                <a:lnTo>
                  <a:pt x="1" y="480"/>
                </a:lnTo>
                <a:lnTo>
                  <a:pt x="33" y="800"/>
                </a:lnTo>
                <a:lnTo>
                  <a:pt x="161" y="1119"/>
                </a:lnTo>
                <a:lnTo>
                  <a:pt x="321" y="1439"/>
                </a:lnTo>
                <a:lnTo>
                  <a:pt x="544" y="1727"/>
                </a:lnTo>
                <a:lnTo>
                  <a:pt x="768" y="1951"/>
                </a:lnTo>
                <a:lnTo>
                  <a:pt x="864" y="2047"/>
                </a:lnTo>
                <a:lnTo>
                  <a:pt x="992" y="2079"/>
                </a:lnTo>
                <a:lnTo>
                  <a:pt x="1120" y="2111"/>
                </a:lnTo>
                <a:lnTo>
                  <a:pt x="1344" y="2111"/>
                </a:lnTo>
                <a:lnTo>
                  <a:pt x="1440" y="2047"/>
                </a:lnTo>
                <a:lnTo>
                  <a:pt x="1536" y="2015"/>
                </a:lnTo>
                <a:lnTo>
                  <a:pt x="1632" y="1919"/>
                </a:lnTo>
                <a:lnTo>
                  <a:pt x="1696" y="1823"/>
                </a:lnTo>
                <a:lnTo>
                  <a:pt x="1760" y="1727"/>
                </a:lnTo>
                <a:lnTo>
                  <a:pt x="1760" y="1695"/>
                </a:lnTo>
                <a:lnTo>
                  <a:pt x="1472" y="768"/>
                </a:lnTo>
                <a:lnTo>
                  <a:pt x="1344" y="608"/>
                </a:lnTo>
                <a:lnTo>
                  <a:pt x="992" y="288"/>
                </a:lnTo>
                <a:lnTo>
                  <a:pt x="768" y="160"/>
                </a:lnTo>
                <a:lnTo>
                  <a:pt x="544" y="32"/>
                </a:lnTo>
                <a:lnTo>
                  <a:pt x="44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361;p45">
            <a:extLst>
              <a:ext uri="{FF2B5EF4-FFF2-40B4-BE49-F238E27FC236}">
                <a16:creationId xmlns:a16="http://schemas.microsoft.com/office/drawing/2014/main" id="{6936D7DA-EF7E-4D44-A179-A0DC8D87501E}"/>
              </a:ext>
            </a:extLst>
          </p:cNvPr>
          <p:cNvSpPr/>
          <p:nvPr/>
        </p:nvSpPr>
        <p:spPr>
          <a:xfrm flipH="1">
            <a:off x="8568532" y="2344576"/>
            <a:ext cx="41298" cy="47412"/>
          </a:xfrm>
          <a:custGeom>
            <a:avLst/>
            <a:gdLst/>
            <a:ahLst/>
            <a:cxnLst/>
            <a:rect l="l" t="t" r="r" b="b"/>
            <a:pathLst>
              <a:path w="1088" h="1249" extrusionOk="0">
                <a:moveTo>
                  <a:pt x="1" y="1"/>
                </a:moveTo>
                <a:lnTo>
                  <a:pt x="288" y="161"/>
                </a:lnTo>
                <a:lnTo>
                  <a:pt x="512" y="353"/>
                </a:lnTo>
                <a:lnTo>
                  <a:pt x="736" y="576"/>
                </a:lnTo>
                <a:lnTo>
                  <a:pt x="864" y="864"/>
                </a:lnTo>
                <a:lnTo>
                  <a:pt x="768" y="768"/>
                </a:lnTo>
                <a:lnTo>
                  <a:pt x="640" y="736"/>
                </a:lnTo>
                <a:lnTo>
                  <a:pt x="512" y="736"/>
                </a:lnTo>
                <a:lnTo>
                  <a:pt x="416" y="800"/>
                </a:lnTo>
                <a:lnTo>
                  <a:pt x="352" y="832"/>
                </a:lnTo>
                <a:lnTo>
                  <a:pt x="576" y="832"/>
                </a:lnTo>
                <a:lnTo>
                  <a:pt x="704" y="864"/>
                </a:lnTo>
                <a:lnTo>
                  <a:pt x="768" y="928"/>
                </a:lnTo>
                <a:lnTo>
                  <a:pt x="896" y="1088"/>
                </a:lnTo>
                <a:lnTo>
                  <a:pt x="992" y="1248"/>
                </a:lnTo>
                <a:lnTo>
                  <a:pt x="1088" y="1248"/>
                </a:lnTo>
                <a:lnTo>
                  <a:pt x="1088" y="1216"/>
                </a:lnTo>
                <a:lnTo>
                  <a:pt x="1056" y="1024"/>
                </a:lnTo>
                <a:lnTo>
                  <a:pt x="960" y="800"/>
                </a:lnTo>
                <a:lnTo>
                  <a:pt x="864" y="608"/>
                </a:lnTo>
                <a:lnTo>
                  <a:pt x="736" y="417"/>
                </a:lnTo>
                <a:lnTo>
                  <a:pt x="576" y="225"/>
                </a:lnTo>
                <a:lnTo>
                  <a:pt x="416" y="97"/>
                </a:lnTo>
                <a:lnTo>
                  <a:pt x="224" y="33"/>
                </a:lnTo>
                <a:lnTo>
                  <a:pt x="1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1473;p48">
            <a:extLst>
              <a:ext uri="{FF2B5EF4-FFF2-40B4-BE49-F238E27FC236}">
                <a16:creationId xmlns:a16="http://schemas.microsoft.com/office/drawing/2014/main" id="{3CFDE811-9289-400B-9BE3-0E0700F21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9447" y="-176056"/>
            <a:ext cx="2548746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PENUTUP</a:t>
            </a:r>
            <a:endParaRPr sz="4500" b="1" u="sng" dirty="0"/>
          </a:p>
        </p:txBody>
      </p:sp>
      <p:grpSp>
        <p:nvGrpSpPr>
          <p:cNvPr id="329" name="Google Shape;10071;p80">
            <a:extLst>
              <a:ext uri="{FF2B5EF4-FFF2-40B4-BE49-F238E27FC236}">
                <a16:creationId xmlns:a16="http://schemas.microsoft.com/office/drawing/2014/main" id="{7E5E2DE3-2EB5-49FE-AB2E-BD32089754EF}"/>
              </a:ext>
            </a:extLst>
          </p:cNvPr>
          <p:cNvGrpSpPr/>
          <p:nvPr/>
        </p:nvGrpSpPr>
        <p:grpSpPr>
          <a:xfrm>
            <a:off x="3525081" y="751327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330" name="Google Shape;10072;p80">
              <a:extLst>
                <a:ext uri="{FF2B5EF4-FFF2-40B4-BE49-F238E27FC236}">
                  <a16:creationId xmlns:a16="http://schemas.microsoft.com/office/drawing/2014/main" id="{1CFB8301-9359-4128-BA4B-21E7A2D642FF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4.1 Kesimpulan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331" name="Google Shape;10073;p80">
              <a:extLst>
                <a:ext uri="{FF2B5EF4-FFF2-40B4-BE49-F238E27FC236}">
                  <a16:creationId xmlns:a16="http://schemas.microsoft.com/office/drawing/2014/main" id="{DBF3EA38-7033-4188-BCAE-9DA77C268730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074;p80">
              <a:extLst>
                <a:ext uri="{FF2B5EF4-FFF2-40B4-BE49-F238E27FC236}">
                  <a16:creationId xmlns:a16="http://schemas.microsoft.com/office/drawing/2014/main" id="{60755A84-6E57-496D-908F-485B1CC1B42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075;p80">
              <a:extLst>
                <a:ext uri="{FF2B5EF4-FFF2-40B4-BE49-F238E27FC236}">
                  <a16:creationId xmlns:a16="http://schemas.microsoft.com/office/drawing/2014/main" id="{50B5EA7C-18D3-4F99-9217-71331D340682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7" name="cashreg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A9E8DCC-3EE2-40DB-8117-5026C86FF9E0}"/>
              </a:ext>
            </a:extLst>
          </p:cNvPr>
          <p:cNvGrpSpPr/>
          <p:nvPr/>
        </p:nvGrpSpPr>
        <p:grpSpPr>
          <a:xfrm>
            <a:off x="-556076" y="248608"/>
            <a:ext cx="1533615" cy="6688151"/>
            <a:chOff x="-537026" y="-189542"/>
            <a:chExt cx="1533615" cy="6688151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A36A4F8E-E741-423F-A17F-BC7A3CAFFAC1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4500A4A-D072-435F-BE9D-3F6CB905A5D1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02" name="Google Shape;1277;p45">
            <a:extLst>
              <a:ext uri="{FF2B5EF4-FFF2-40B4-BE49-F238E27FC236}">
                <a16:creationId xmlns:a16="http://schemas.microsoft.com/office/drawing/2014/main" id="{F350386C-0638-4159-ABFC-A2244E25A104}"/>
              </a:ext>
            </a:extLst>
          </p:cNvPr>
          <p:cNvSpPr/>
          <p:nvPr/>
        </p:nvSpPr>
        <p:spPr>
          <a:xfrm>
            <a:off x="1052664" y="1277432"/>
            <a:ext cx="6983019" cy="3368803"/>
          </a:xfrm>
          <a:prstGeom prst="roundRect">
            <a:avLst>
              <a:gd name="adj" fmla="val 754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algn="ctr"/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Selanjutnya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kami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mohon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membuat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website yang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ideal dan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digunakan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serta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beberapa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menu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tambahan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15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lainya</a:t>
            </a:r>
            <a:r>
              <a:rPr lang="en-ID" sz="15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5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D6CF9994-6390-455A-ACE4-AA0582242475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0C9A07DE-D793-43F3-81A5-2B621C186CDA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BC7A67DF-D716-4816-A1B3-6396E1FBF032}"/>
              </a:ext>
            </a:extLst>
          </p:cNvPr>
          <p:cNvSpPr txBox="1"/>
          <p:nvPr/>
        </p:nvSpPr>
        <p:spPr>
          <a:xfrm>
            <a:off x="101640" y="2613267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1610;p48">
            <a:extLst>
              <a:ext uri="{FF2B5EF4-FFF2-40B4-BE49-F238E27FC236}">
                <a16:creationId xmlns:a16="http://schemas.microsoft.com/office/drawing/2014/main" id="{80323026-4D6F-4F03-918A-F55897EC28DF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11;p48">
            <a:extLst>
              <a:ext uri="{FF2B5EF4-FFF2-40B4-BE49-F238E27FC236}">
                <a16:creationId xmlns:a16="http://schemas.microsoft.com/office/drawing/2014/main" id="{DB24F86F-702B-491C-ACC9-2B659A0B4B4F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1612;p48">
            <a:extLst>
              <a:ext uri="{FF2B5EF4-FFF2-40B4-BE49-F238E27FC236}">
                <a16:creationId xmlns:a16="http://schemas.microsoft.com/office/drawing/2014/main" id="{C9D51847-E59F-4660-9842-7A45555842F7}"/>
              </a:ext>
            </a:extLst>
          </p:cNvPr>
          <p:cNvGrpSpPr/>
          <p:nvPr/>
        </p:nvGrpSpPr>
        <p:grpSpPr>
          <a:xfrm>
            <a:off x="284809" y="3396672"/>
            <a:ext cx="278329" cy="45600"/>
            <a:chOff x="284809" y="3376035"/>
            <a:chExt cx="278329" cy="45600"/>
          </a:xfrm>
        </p:grpSpPr>
        <p:sp>
          <p:nvSpPr>
            <p:cNvPr id="41" name="Google Shape;1613;p48">
              <a:extLst>
                <a:ext uri="{FF2B5EF4-FFF2-40B4-BE49-F238E27FC236}">
                  <a16:creationId xmlns:a16="http://schemas.microsoft.com/office/drawing/2014/main" id="{1D99460E-D100-4425-9A6C-818ACB8C9CAB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14;p48">
              <a:extLst>
                <a:ext uri="{FF2B5EF4-FFF2-40B4-BE49-F238E27FC236}">
                  <a16:creationId xmlns:a16="http://schemas.microsoft.com/office/drawing/2014/main" id="{DCCABAFD-B86F-41AD-883D-2E75D50A5790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5;p48">
              <a:extLst>
                <a:ext uri="{FF2B5EF4-FFF2-40B4-BE49-F238E27FC236}">
                  <a16:creationId xmlns:a16="http://schemas.microsoft.com/office/drawing/2014/main" id="{936246C7-2A37-463D-9992-FBB35A6F9B81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616;p48">
            <a:extLst>
              <a:ext uri="{FF2B5EF4-FFF2-40B4-BE49-F238E27FC236}">
                <a16:creationId xmlns:a16="http://schemas.microsoft.com/office/drawing/2014/main" id="{05CB6A39-3E2F-4CA8-A191-7B019BC4984E}"/>
              </a:ext>
            </a:extLst>
          </p:cNvPr>
          <p:cNvGrpSpPr/>
          <p:nvPr/>
        </p:nvGrpSpPr>
        <p:grpSpPr>
          <a:xfrm>
            <a:off x="284550" y="4224139"/>
            <a:ext cx="278848" cy="132251"/>
            <a:chOff x="395425" y="661226"/>
            <a:chExt cx="278848" cy="132251"/>
          </a:xfrm>
        </p:grpSpPr>
        <p:sp>
          <p:nvSpPr>
            <p:cNvPr id="45" name="Google Shape;1617;p48">
              <a:extLst>
                <a:ext uri="{FF2B5EF4-FFF2-40B4-BE49-F238E27FC236}">
                  <a16:creationId xmlns:a16="http://schemas.microsoft.com/office/drawing/2014/main" id="{E6D79032-23B9-47E1-8180-086F20B5B267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8;p48">
              <a:extLst>
                <a:ext uri="{FF2B5EF4-FFF2-40B4-BE49-F238E27FC236}">
                  <a16:creationId xmlns:a16="http://schemas.microsoft.com/office/drawing/2014/main" id="{311DD8D5-B9F1-4AB9-B9A8-1732CCE152DA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619;p48">
            <a:extLst>
              <a:ext uri="{FF2B5EF4-FFF2-40B4-BE49-F238E27FC236}">
                <a16:creationId xmlns:a16="http://schemas.microsoft.com/office/drawing/2014/main" id="{7141F466-8ED1-4951-8D4A-5B2E773D01D9}"/>
              </a:ext>
            </a:extLst>
          </p:cNvPr>
          <p:cNvGrpSpPr/>
          <p:nvPr/>
        </p:nvGrpSpPr>
        <p:grpSpPr>
          <a:xfrm flipH="1">
            <a:off x="284550" y="4490839"/>
            <a:ext cx="278848" cy="132251"/>
            <a:chOff x="395425" y="661226"/>
            <a:chExt cx="278848" cy="132251"/>
          </a:xfrm>
        </p:grpSpPr>
        <p:sp>
          <p:nvSpPr>
            <p:cNvPr id="48" name="Google Shape;1620;p48">
              <a:extLst>
                <a:ext uri="{FF2B5EF4-FFF2-40B4-BE49-F238E27FC236}">
                  <a16:creationId xmlns:a16="http://schemas.microsoft.com/office/drawing/2014/main" id="{3629FF2E-454F-4887-A26A-F8D5CC57684A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21;p48">
              <a:extLst>
                <a:ext uri="{FF2B5EF4-FFF2-40B4-BE49-F238E27FC236}">
                  <a16:creationId xmlns:a16="http://schemas.microsoft.com/office/drawing/2014/main" id="{09973A1C-A8AA-489C-85FA-EE782F1971B5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622;p48">
            <a:extLst>
              <a:ext uri="{FF2B5EF4-FFF2-40B4-BE49-F238E27FC236}">
                <a16:creationId xmlns:a16="http://schemas.microsoft.com/office/drawing/2014/main" id="{98034756-0EC1-41B6-B325-CA50A71D46C8}"/>
              </a:ext>
            </a:extLst>
          </p:cNvPr>
          <p:cNvGrpSpPr/>
          <p:nvPr/>
        </p:nvGrpSpPr>
        <p:grpSpPr>
          <a:xfrm>
            <a:off x="303960" y="3718921"/>
            <a:ext cx="240047" cy="228601"/>
            <a:chOff x="1378351" y="1703511"/>
            <a:chExt cx="343759" cy="339271"/>
          </a:xfrm>
        </p:grpSpPr>
        <p:sp>
          <p:nvSpPr>
            <p:cNvPr id="51" name="Google Shape;1623;p48">
              <a:extLst>
                <a:ext uri="{FF2B5EF4-FFF2-40B4-BE49-F238E27FC236}">
                  <a16:creationId xmlns:a16="http://schemas.microsoft.com/office/drawing/2014/main" id="{5ADB2BDE-44D1-476B-B3E3-F232B9010707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1624;p48">
              <a:extLst>
                <a:ext uri="{FF2B5EF4-FFF2-40B4-BE49-F238E27FC236}">
                  <a16:creationId xmlns:a16="http://schemas.microsoft.com/office/drawing/2014/main" id="{AADB41EA-7397-4B24-9FB6-5319496F1B90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1625;p48">
              <a:extLst>
                <a:ext uri="{FF2B5EF4-FFF2-40B4-BE49-F238E27FC236}">
                  <a16:creationId xmlns:a16="http://schemas.microsoft.com/office/drawing/2014/main" id="{6C2C346D-2859-43FE-8157-D43346F98AFC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1626;p48">
              <a:extLst>
                <a:ext uri="{FF2B5EF4-FFF2-40B4-BE49-F238E27FC236}">
                  <a16:creationId xmlns:a16="http://schemas.microsoft.com/office/drawing/2014/main" id="{453374EA-0CE7-45CF-B155-796EA997BBA8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B54DEE4-FE83-446B-B8F3-C84A9A48A24B}"/>
              </a:ext>
            </a:extLst>
          </p:cNvPr>
          <p:cNvSpPr/>
          <p:nvPr/>
        </p:nvSpPr>
        <p:spPr>
          <a:xfrm>
            <a:off x="312225" y="37240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AD14AD84-5798-488F-8EE3-20241CDCB462}"/>
              </a:ext>
            </a:extLst>
          </p:cNvPr>
          <p:cNvSpPr/>
          <p:nvPr/>
        </p:nvSpPr>
        <p:spPr>
          <a:xfrm>
            <a:off x="284800" y="33293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4008D9-F482-4917-A7FE-61A548ABC9CB}"/>
              </a:ext>
            </a:extLst>
          </p:cNvPr>
          <p:cNvSpPr/>
          <p:nvPr/>
        </p:nvSpPr>
        <p:spPr>
          <a:xfrm>
            <a:off x="284625" y="42002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57DD195-C413-4FF6-88A7-1C9B8E7BC6F6}"/>
              </a:ext>
            </a:extLst>
          </p:cNvPr>
          <p:cNvSpPr/>
          <p:nvPr/>
        </p:nvSpPr>
        <p:spPr>
          <a:xfrm>
            <a:off x="284625" y="44669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FF6C92BB-F352-4FF3-A8E6-54F8BD8F4A79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C90F0FC0-AEE5-481B-959C-D27B8C022F5E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CDDE5E9-DF53-4D5B-9981-02A690DF3273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95DF9F2A-38E6-4392-AB7D-EAE45DE6DEF3}"/>
              </a:ext>
            </a:extLst>
          </p:cNvPr>
          <p:cNvSpPr txBox="1"/>
          <p:nvPr/>
        </p:nvSpPr>
        <p:spPr>
          <a:xfrm>
            <a:off x="87681" y="222118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8E42551-4628-43BC-A7B3-3575AFD4AF12}"/>
              </a:ext>
            </a:extLst>
          </p:cNvPr>
          <p:cNvSpPr txBox="1"/>
          <p:nvPr/>
        </p:nvSpPr>
        <p:spPr>
          <a:xfrm>
            <a:off x="101641" y="2936889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1278;p45">
            <a:extLst>
              <a:ext uri="{FF2B5EF4-FFF2-40B4-BE49-F238E27FC236}">
                <a16:creationId xmlns:a16="http://schemas.microsoft.com/office/drawing/2014/main" id="{EE39397D-536C-4BEA-AB6D-6527B12D98E3}"/>
              </a:ext>
            </a:extLst>
          </p:cNvPr>
          <p:cNvSpPr/>
          <p:nvPr/>
        </p:nvSpPr>
        <p:spPr>
          <a:xfrm flipH="1">
            <a:off x="7327740" y="4886985"/>
            <a:ext cx="1783509" cy="264695"/>
          </a:xfrm>
          <a:custGeom>
            <a:avLst/>
            <a:gdLst/>
            <a:ahLst/>
            <a:cxnLst/>
            <a:rect l="l" t="t" r="r" b="b"/>
            <a:pathLst>
              <a:path w="46987" h="6973" extrusionOk="0">
                <a:moveTo>
                  <a:pt x="23510" y="0"/>
                </a:moveTo>
                <a:lnTo>
                  <a:pt x="21111" y="32"/>
                </a:lnTo>
                <a:lnTo>
                  <a:pt x="18776" y="64"/>
                </a:lnTo>
                <a:lnTo>
                  <a:pt x="16505" y="160"/>
                </a:lnTo>
                <a:lnTo>
                  <a:pt x="14362" y="288"/>
                </a:lnTo>
                <a:lnTo>
                  <a:pt x="12315" y="416"/>
                </a:lnTo>
                <a:lnTo>
                  <a:pt x="10364" y="608"/>
                </a:lnTo>
                <a:lnTo>
                  <a:pt x="8573" y="800"/>
                </a:lnTo>
                <a:lnTo>
                  <a:pt x="6910" y="1024"/>
                </a:lnTo>
                <a:lnTo>
                  <a:pt x="5374" y="1280"/>
                </a:lnTo>
                <a:lnTo>
                  <a:pt x="4031" y="1536"/>
                </a:lnTo>
                <a:lnTo>
                  <a:pt x="2848" y="1823"/>
                </a:lnTo>
                <a:lnTo>
                  <a:pt x="1856" y="2143"/>
                </a:lnTo>
                <a:lnTo>
                  <a:pt x="1440" y="2271"/>
                </a:lnTo>
                <a:lnTo>
                  <a:pt x="1056" y="2463"/>
                </a:lnTo>
                <a:lnTo>
                  <a:pt x="769" y="2623"/>
                </a:lnTo>
                <a:lnTo>
                  <a:pt x="481" y="2783"/>
                </a:lnTo>
                <a:lnTo>
                  <a:pt x="289" y="2943"/>
                </a:lnTo>
                <a:lnTo>
                  <a:pt x="129" y="3135"/>
                </a:lnTo>
                <a:lnTo>
                  <a:pt x="33" y="3295"/>
                </a:lnTo>
                <a:lnTo>
                  <a:pt x="1" y="3487"/>
                </a:lnTo>
                <a:lnTo>
                  <a:pt x="33" y="3679"/>
                </a:lnTo>
                <a:lnTo>
                  <a:pt x="129" y="3839"/>
                </a:lnTo>
                <a:lnTo>
                  <a:pt x="289" y="4030"/>
                </a:lnTo>
                <a:lnTo>
                  <a:pt x="481" y="4190"/>
                </a:lnTo>
                <a:lnTo>
                  <a:pt x="769" y="4350"/>
                </a:lnTo>
                <a:lnTo>
                  <a:pt x="1056" y="4510"/>
                </a:lnTo>
                <a:lnTo>
                  <a:pt x="1440" y="4670"/>
                </a:lnTo>
                <a:lnTo>
                  <a:pt x="1856" y="4830"/>
                </a:lnTo>
                <a:lnTo>
                  <a:pt x="2848" y="5150"/>
                </a:lnTo>
                <a:lnTo>
                  <a:pt x="4031" y="5438"/>
                </a:lnTo>
                <a:lnTo>
                  <a:pt x="5374" y="5694"/>
                </a:lnTo>
                <a:lnTo>
                  <a:pt x="6910" y="5950"/>
                </a:lnTo>
                <a:lnTo>
                  <a:pt x="8573" y="6173"/>
                </a:lnTo>
                <a:lnTo>
                  <a:pt x="10364" y="6365"/>
                </a:lnTo>
                <a:lnTo>
                  <a:pt x="12315" y="6557"/>
                </a:lnTo>
                <a:lnTo>
                  <a:pt x="14362" y="6685"/>
                </a:lnTo>
                <a:lnTo>
                  <a:pt x="16505" y="6813"/>
                </a:lnTo>
                <a:lnTo>
                  <a:pt x="18776" y="6909"/>
                </a:lnTo>
                <a:lnTo>
                  <a:pt x="21111" y="6941"/>
                </a:lnTo>
                <a:lnTo>
                  <a:pt x="23510" y="6973"/>
                </a:lnTo>
                <a:lnTo>
                  <a:pt x="25908" y="6941"/>
                </a:lnTo>
                <a:lnTo>
                  <a:pt x="28243" y="6909"/>
                </a:lnTo>
                <a:lnTo>
                  <a:pt x="30482" y="6813"/>
                </a:lnTo>
                <a:lnTo>
                  <a:pt x="32657" y="6685"/>
                </a:lnTo>
                <a:lnTo>
                  <a:pt x="34704" y="6557"/>
                </a:lnTo>
                <a:lnTo>
                  <a:pt x="36623" y="6365"/>
                </a:lnTo>
                <a:lnTo>
                  <a:pt x="38446" y="6173"/>
                </a:lnTo>
                <a:lnTo>
                  <a:pt x="40110" y="5950"/>
                </a:lnTo>
                <a:lnTo>
                  <a:pt x="41613" y="5694"/>
                </a:lnTo>
                <a:lnTo>
                  <a:pt x="42988" y="5438"/>
                </a:lnTo>
                <a:lnTo>
                  <a:pt x="44140" y="5150"/>
                </a:lnTo>
                <a:lnTo>
                  <a:pt x="45131" y="4830"/>
                </a:lnTo>
                <a:lnTo>
                  <a:pt x="45547" y="4670"/>
                </a:lnTo>
                <a:lnTo>
                  <a:pt x="45931" y="4510"/>
                </a:lnTo>
                <a:lnTo>
                  <a:pt x="46251" y="4350"/>
                </a:lnTo>
                <a:lnTo>
                  <a:pt x="46506" y="4190"/>
                </a:lnTo>
                <a:lnTo>
                  <a:pt x="46730" y="4030"/>
                </a:lnTo>
                <a:lnTo>
                  <a:pt x="46858" y="3839"/>
                </a:lnTo>
                <a:lnTo>
                  <a:pt x="46954" y="3679"/>
                </a:lnTo>
                <a:lnTo>
                  <a:pt x="46986" y="3487"/>
                </a:lnTo>
                <a:lnTo>
                  <a:pt x="46954" y="3295"/>
                </a:lnTo>
                <a:lnTo>
                  <a:pt x="46858" y="3135"/>
                </a:lnTo>
                <a:lnTo>
                  <a:pt x="46730" y="2943"/>
                </a:lnTo>
                <a:lnTo>
                  <a:pt x="46506" y="2783"/>
                </a:lnTo>
                <a:lnTo>
                  <a:pt x="46251" y="2623"/>
                </a:lnTo>
                <a:lnTo>
                  <a:pt x="45931" y="2463"/>
                </a:lnTo>
                <a:lnTo>
                  <a:pt x="45547" y="2271"/>
                </a:lnTo>
                <a:lnTo>
                  <a:pt x="45131" y="2143"/>
                </a:lnTo>
                <a:lnTo>
                  <a:pt x="44140" y="1823"/>
                </a:lnTo>
                <a:lnTo>
                  <a:pt x="42988" y="1536"/>
                </a:lnTo>
                <a:lnTo>
                  <a:pt x="41613" y="1280"/>
                </a:lnTo>
                <a:lnTo>
                  <a:pt x="40110" y="1024"/>
                </a:lnTo>
                <a:lnTo>
                  <a:pt x="38446" y="800"/>
                </a:lnTo>
                <a:lnTo>
                  <a:pt x="36623" y="608"/>
                </a:lnTo>
                <a:lnTo>
                  <a:pt x="34704" y="416"/>
                </a:lnTo>
                <a:lnTo>
                  <a:pt x="32657" y="288"/>
                </a:lnTo>
                <a:lnTo>
                  <a:pt x="30482" y="160"/>
                </a:lnTo>
                <a:lnTo>
                  <a:pt x="28243" y="64"/>
                </a:lnTo>
                <a:lnTo>
                  <a:pt x="25908" y="32"/>
                </a:lnTo>
                <a:lnTo>
                  <a:pt x="23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1279;p45">
            <a:extLst>
              <a:ext uri="{FF2B5EF4-FFF2-40B4-BE49-F238E27FC236}">
                <a16:creationId xmlns:a16="http://schemas.microsoft.com/office/drawing/2014/main" id="{DA1B577A-9056-4AF5-A60F-9791F2763A86}"/>
              </a:ext>
            </a:extLst>
          </p:cNvPr>
          <p:cNvSpPr/>
          <p:nvPr/>
        </p:nvSpPr>
        <p:spPr>
          <a:xfrm flipH="1">
            <a:off x="7823085" y="4440196"/>
            <a:ext cx="637420" cy="531820"/>
          </a:xfrm>
          <a:custGeom>
            <a:avLst/>
            <a:gdLst/>
            <a:ahLst/>
            <a:cxnLst/>
            <a:rect l="l" t="t" r="r" b="b"/>
            <a:pathLst>
              <a:path w="16793" h="14010" extrusionOk="0">
                <a:moveTo>
                  <a:pt x="9340" y="0"/>
                </a:moveTo>
                <a:lnTo>
                  <a:pt x="1" y="64"/>
                </a:lnTo>
                <a:lnTo>
                  <a:pt x="1120" y="7516"/>
                </a:lnTo>
                <a:lnTo>
                  <a:pt x="1184" y="9148"/>
                </a:lnTo>
                <a:lnTo>
                  <a:pt x="1248" y="10875"/>
                </a:lnTo>
                <a:lnTo>
                  <a:pt x="1344" y="12346"/>
                </a:lnTo>
                <a:lnTo>
                  <a:pt x="1376" y="12890"/>
                </a:lnTo>
                <a:lnTo>
                  <a:pt x="1440" y="13338"/>
                </a:lnTo>
                <a:lnTo>
                  <a:pt x="1504" y="13625"/>
                </a:lnTo>
                <a:lnTo>
                  <a:pt x="1536" y="13721"/>
                </a:lnTo>
                <a:lnTo>
                  <a:pt x="1600" y="13753"/>
                </a:lnTo>
                <a:lnTo>
                  <a:pt x="1824" y="13817"/>
                </a:lnTo>
                <a:lnTo>
                  <a:pt x="2367" y="13881"/>
                </a:lnTo>
                <a:lnTo>
                  <a:pt x="4095" y="13945"/>
                </a:lnTo>
                <a:lnTo>
                  <a:pt x="6430" y="14009"/>
                </a:lnTo>
                <a:lnTo>
                  <a:pt x="11771" y="14009"/>
                </a:lnTo>
                <a:lnTo>
                  <a:pt x="14106" y="13977"/>
                </a:lnTo>
                <a:lnTo>
                  <a:pt x="15801" y="13945"/>
                </a:lnTo>
                <a:lnTo>
                  <a:pt x="16345" y="13913"/>
                </a:lnTo>
                <a:lnTo>
                  <a:pt x="16569" y="13881"/>
                </a:lnTo>
                <a:lnTo>
                  <a:pt x="16665" y="13849"/>
                </a:lnTo>
                <a:lnTo>
                  <a:pt x="16729" y="13785"/>
                </a:lnTo>
                <a:lnTo>
                  <a:pt x="16761" y="13689"/>
                </a:lnTo>
                <a:lnTo>
                  <a:pt x="16793" y="13562"/>
                </a:lnTo>
                <a:lnTo>
                  <a:pt x="16793" y="13306"/>
                </a:lnTo>
                <a:lnTo>
                  <a:pt x="16729" y="12986"/>
                </a:lnTo>
                <a:lnTo>
                  <a:pt x="16601" y="12666"/>
                </a:lnTo>
                <a:lnTo>
                  <a:pt x="16473" y="12346"/>
                </a:lnTo>
                <a:lnTo>
                  <a:pt x="16281" y="12090"/>
                </a:lnTo>
                <a:lnTo>
                  <a:pt x="16089" y="11898"/>
                </a:lnTo>
                <a:lnTo>
                  <a:pt x="15673" y="11642"/>
                </a:lnTo>
                <a:lnTo>
                  <a:pt x="14937" y="11259"/>
                </a:lnTo>
                <a:lnTo>
                  <a:pt x="12922" y="10331"/>
                </a:lnTo>
                <a:lnTo>
                  <a:pt x="10204" y="9084"/>
                </a:lnTo>
                <a:lnTo>
                  <a:pt x="10236" y="7452"/>
                </a:lnTo>
                <a:lnTo>
                  <a:pt x="9340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1280;p45">
            <a:extLst>
              <a:ext uri="{FF2B5EF4-FFF2-40B4-BE49-F238E27FC236}">
                <a16:creationId xmlns:a16="http://schemas.microsoft.com/office/drawing/2014/main" id="{6BE02A19-FC46-4EC1-BF8E-6E299DD02B5C}"/>
              </a:ext>
            </a:extLst>
          </p:cNvPr>
          <p:cNvSpPr/>
          <p:nvPr/>
        </p:nvSpPr>
        <p:spPr>
          <a:xfrm flipH="1">
            <a:off x="7823085" y="4723074"/>
            <a:ext cx="594908" cy="248942"/>
          </a:xfrm>
          <a:custGeom>
            <a:avLst/>
            <a:gdLst/>
            <a:ahLst/>
            <a:cxnLst/>
            <a:rect l="l" t="t" r="r" b="b"/>
            <a:pathLst>
              <a:path w="15673" h="6558" extrusionOk="0">
                <a:moveTo>
                  <a:pt x="9084" y="0"/>
                </a:moveTo>
                <a:lnTo>
                  <a:pt x="0" y="64"/>
                </a:lnTo>
                <a:lnTo>
                  <a:pt x="64" y="2335"/>
                </a:lnTo>
                <a:lnTo>
                  <a:pt x="160" y="4286"/>
                </a:lnTo>
                <a:lnTo>
                  <a:pt x="224" y="5086"/>
                </a:lnTo>
                <a:lnTo>
                  <a:pt x="288" y="5726"/>
                </a:lnTo>
                <a:lnTo>
                  <a:pt x="384" y="6141"/>
                </a:lnTo>
                <a:lnTo>
                  <a:pt x="416" y="6237"/>
                </a:lnTo>
                <a:lnTo>
                  <a:pt x="480" y="6301"/>
                </a:lnTo>
                <a:lnTo>
                  <a:pt x="704" y="6365"/>
                </a:lnTo>
                <a:lnTo>
                  <a:pt x="1247" y="6429"/>
                </a:lnTo>
                <a:lnTo>
                  <a:pt x="2975" y="6493"/>
                </a:lnTo>
                <a:lnTo>
                  <a:pt x="5310" y="6557"/>
                </a:lnTo>
                <a:lnTo>
                  <a:pt x="10651" y="6557"/>
                </a:lnTo>
                <a:lnTo>
                  <a:pt x="12986" y="6525"/>
                </a:lnTo>
                <a:lnTo>
                  <a:pt x="14681" y="6493"/>
                </a:lnTo>
                <a:lnTo>
                  <a:pt x="15225" y="6461"/>
                </a:lnTo>
                <a:lnTo>
                  <a:pt x="15449" y="6429"/>
                </a:lnTo>
                <a:lnTo>
                  <a:pt x="15545" y="6397"/>
                </a:lnTo>
                <a:lnTo>
                  <a:pt x="15609" y="6333"/>
                </a:lnTo>
                <a:lnTo>
                  <a:pt x="15641" y="6237"/>
                </a:lnTo>
                <a:lnTo>
                  <a:pt x="15673" y="6110"/>
                </a:lnTo>
                <a:lnTo>
                  <a:pt x="15673" y="5854"/>
                </a:lnTo>
                <a:lnTo>
                  <a:pt x="15609" y="5534"/>
                </a:lnTo>
                <a:lnTo>
                  <a:pt x="15481" y="5214"/>
                </a:lnTo>
                <a:lnTo>
                  <a:pt x="15353" y="4894"/>
                </a:lnTo>
                <a:lnTo>
                  <a:pt x="15161" y="4638"/>
                </a:lnTo>
                <a:lnTo>
                  <a:pt x="14969" y="4446"/>
                </a:lnTo>
                <a:lnTo>
                  <a:pt x="14553" y="4190"/>
                </a:lnTo>
                <a:lnTo>
                  <a:pt x="13817" y="3807"/>
                </a:lnTo>
                <a:lnTo>
                  <a:pt x="11802" y="2879"/>
                </a:lnTo>
                <a:lnTo>
                  <a:pt x="9052" y="1632"/>
                </a:lnTo>
                <a:lnTo>
                  <a:pt x="90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1281;p45">
            <a:extLst>
              <a:ext uri="{FF2B5EF4-FFF2-40B4-BE49-F238E27FC236}">
                <a16:creationId xmlns:a16="http://schemas.microsoft.com/office/drawing/2014/main" id="{84000C06-7BA8-4E6F-9B4D-F0CF89A87C60}"/>
              </a:ext>
            </a:extLst>
          </p:cNvPr>
          <p:cNvSpPr/>
          <p:nvPr/>
        </p:nvSpPr>
        <p:spPr>
          <a:xfrm flipH="1">
            <a:off x="7823085" y="4784987"/>
            <a:ext cx="592479" cy="187029"/>
          </a:xfrm>
          <a:custGeom>
            <a:avLst/>
            <a:gdLst/>
            <a:ahLst/>
            <a:cxnLst/>
            <a:rect l="l" t="t" r="r" b="b"/>
            <a:pathLst>
              <a:path w="15609" h="4927" extrusionOk="0">
                <a:moveTo>
                  <a:pt x="8988" y="1"/>
                </a:moveTo>
                <a:lnTo>
                  <a:pt x="0" y="65"/>
                </a:lnTo>
                <a:lnTo>
                  <a:pt x="64" y="1792"/>
                </a:lnTo>
                <a:lnTo>
                  <a:pt x="160" y="3263"/>
                </a:lnTo>
                <a:lnTo>
                  <a:pt x="192" y="3807"/>
                </a:lnTo>
                <a:lnTo>
                  <a:pt x="256" y="4255"/>
                </a:lnTo>
                <a:lnTo>
                  <a:pt x="320" y="4542"/>
                </a:lnTo>
                <a:lnTo>
                  <a:pt x="352" y="4638"/>
                </a:lnTo>
                <a:lnTo>
                  <a:pt x="416" y="4670"/>
                </a:lnTo>
                <a:lnTo>
                  <a:pt x="640" y="4734"/>
                </a:lnTo>
                <a:lnTo>
                  <a:pt x="1183" y="4798"/>
                </a:lnTo>
                <a:lnTo>
                  <a:pt x="2911" y="4862"/>
                </a:lnTo>
                <a:lnTo>
                  <a:pt x="5246" y="4926"/>
                </a:lnTo>
                <a:lnTo>
                  <a:pt x="10587" y="4926"/>
                </a:lnTo>
                <a:lnTo>
                  <a:pt x="12922" y="4894"/>
                </a:lnTo>
                <a:lnTo>
                  <a:pt x="14617" y="4862"/>
                </a:lnTo>
                <a:lnTo>
                  <a:pt x="15161" y="4830"/>
                </a:lnTo>
                <a:lnTo>
                  <a:pt x="15385" y="4798"/>
                </a:lnTo>
                <a:lnTo>
                  <a:pt x="15481" y="4766"/>
                </a:lnTo>
                <a:lnTo>
                  <a:pt x="15545" y="4702"/>
                </a:lnTo>
                <a:lnTo>
                  <a:pt x="15577" y="4606"/>
                </a:lnTo>
                <a:lnTo>
                  <a:pt x="15609" y="4479"/>
                </a:lnTo>
                <a:lnTo>
                  <a:pt x="15609" y="4223"/>
                </a:lnTo>
                <a:lnTo>
                  <a:pt x="15545" y="3903"/>
                </a:lnTo>
                <a:lnTo>
                  <a:pt x="15417" y="3583"/>
                </a:lnTo>
                <a:lnTo>
                  <a:pt x="15289" y="3263"/>
                </a:lnTo>
                <a:lnTo>
                  <a:pt x="15097" y="3007"/>
                </a:lnTo>
                <a:lnTo>
                  <a:pt x="14905" y="2815"/>
                </a:lnTo>
                <a:lnTo>
                  <a:pt x="14489" y="2559"/>
                </a:lnTo>
                <a:lnTo>
                  <a:pt x="13753" y="2176"/>
                </a:lnTo>
                <a:lnTo>
                  <a:pt x="11738" y="1248"/>
                </a:lnTo>
                <a:lnTo>
                  <a:pt x="8988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282;p45">
            <a:extLst>
              <a:ext uri="{FF2B5EF4-FFF2-40B4-BE49-F238E27FC236}">
                <a16:creationId xmlns:a16="http://schemas.microsoft.com/office/drawing/2014/main" id="{8665AA95-28F9-4941-9888-8ABB62BC0D41}"/>
              </a:ext>
            </a:extLst>
          </p:cNvPr>
          <p:cNvSpPr/>
          <p:nvPr/>
        </p:nvSpPr>
        <p:spPr>
          <a:xfrm flipH="1">
            <a:off x="7837661" y="4945254"/>
            <a:ext cx="536643" cy="7326"/>
          </a:xfrm>
          <a:custGeom>
            <a:avLst/>
            <a:gdLst/>
            <a:ahLst/>
            <a:cxnLst/>
            <a:rect l="l" t="t" r="r" b="b"/>
            <a:pathLst>
              <a:path w="14138" h="193" extrusionOk="0">
                <a:moveTo>
                  <a:pt x="7037" y="1"/>
                </a:moveTo>
                <a:lnTo>
                  <a:pt x="2847" y="65"/>
                </a:lnTo>
                <a:lnTo>
                  <a:pt x="1152" y="97"/>
                </a:lnTo>
                <a:lnTo>
                  <a:pt x="1" y="129"/>
                </a:lnTo>
                <a:lnTo>
                  <a:pt x="1184" y="161"/>
                </a:lnTo>
                <a:lnTo>
                  <a:pt x="2847" y="193"/>
                </a:lnTo>
                <a:lnTo>
                  <a:pt x="7037" y="161"/>
                </a:lnTo>
                <a:lnTo>
                  <a:pt x="11227" y="129"/>
                </a:lnTo>
                <a:lnTo>
                  <a:pt x="14106" y="65"/>
                </a:lnTo>
                <a:lnTo>
                  <a:pt x="14138" y="33"/>
                </a:lnTo>
                <a:lnTo>
                  <a:pt x="14106" y="33"/>
                </a:lnTo>
                <a:lnTo>
                  <a:pt x="1122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1283;p45">
            <a:extLst>
              <a:ext uri="{FF2B5EF4-FFF2-40B4-BE49-F238E27FC236}">
                <a16:creationId xmlns:a16="http://schemas.microsoft.com/office/drawing/2014/main" id="{412A95F4-B04D-4788-8308-7176950ECB13}"/>
              </a:ext>
            </a:extLst>
          </p:cNvPr>
          <p:cNvSpPr/>
          <p:nvPr/>
        </p:nvSpPr>
        <p:spPr>
          <a:xfrm flipH="1">
            <a:off x="7883779" y="4872408"/>
            <a:ext cx="72878" cy="70454"/>
          </a:xfrm>
          <a:custGeom>
            <a:avLst/>
            <a:gdLst/>
            <a:ahLst/>
            <a:cxnLst/>
            <a:rect l="l" t="t" r="r" b="b"/>
            <a:pathLst>
              <a:path w="1920" h="1856" extrusionOk="0">
                <a:moveTo>
                  <a:pt x="1727" y="1"/>
                </a:moveTo>
                <a:lnTo>
                  <a:pt x="1503" y="33"/>
                </a:lnTo>
                <a:lnTo>
                  <a:pt x="1344" y="97"/>
                </a:lnTo>
                <a:lnTo>
                  <a:pt x="1152" y="160"/>
                </a:lnTo>
                <a:lnTo>
                  <a:pt x="960" y="224"/>
                </a:lnTo>
                <a:lnTo>
                  <a:pt x="800" y="320"/>
                </a:lnTo>
                <a:lnTo>
                  <a:pt x="640" y="448"/>
                </a:lnTo>
                <a:lnTo>
                  <a:pt x="512" y="576"/>
                </a:lnTo>
                <a:lnTo>
                  <a:pt x="288" y="864"/>
                </a:lnTo>
                <a:lnTo>
                  <a:pt x="128" y="1152"/>
                </a:lnTo>
                <a:lnTo>
                  <a:pt x="32" y="1472"/>
                </a:lnTo>
                <a:lnTo>
                  <a:pt x="0" y="1824"/>
                </a:lnTo>
                <a:lnTo>
                  <a:pt x="0" y="1856"/>
                </a:lnTo>
                <a:lnTo>
                  <a:pt x="32" y="1824"/>
                </a:lnTo>
                <a:lnTo>
                  <a:pt x="96" y="1472"/>
                </a:lnTo>
                <a:lnTo>
                  <a:pt x="256" y="1152"/>
                </a:lnTo>
                <a:lnTo>
                  <a:pt x="448" y="864"/>
                </a:lnTo>
                <a:lnTo>
                  <a:pt x="672" y="608"/>
                </a:lnTo>
                <a:lnTo>
                  <a:pt x="928" y="384"/>
                </a:lnTo>
                <a:lnTo>
                  <a:pt x="1216" y="224"/>
                </a:lnTo>
                <a:lnTo>
                  <a:pt x="1567" y="97"/>
                </a:lnTo>
                <a:lnTo>
                  <a:pt x="1919" y="33"/>
                </a:lnTo>
                <a:lnTo>
                  <a:pt x="191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284;p45">
            <a:extLst>
              <a:ext uri="{FF2B5EF4-FFF2-40B4-BE49-F238E27FC236}">
                <a16:creationId xmlns:a16="http://schemas.microsoft.com/office/drawing/2014/main" id="{E6ED9ADA-5A39-434E-984A-244FE56D3566}"/>
              </a:ext>
            </a:extLst>
          </p:cNvPr>
          <p:cNvSpPr/>
          <p:nvPr/>
        </p:nvSpPr>
        <p:spPr>
          <a:xfrm flipH="1">
            <a:off x="8037962" y="4793490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1"/>
                </a:moveTo>
                <a:lnTo>
                  <a:pt x="2239" y="33"/>
                </a:lnTo>
                <a:lnTo>
                  <a:pt x="1888" y="65"/>
                </a:lnTo>
                <a:lnTo>
                  <a:pt x="1536" y="160"/>
                </a:lnTo>
                <a:lnTo>
                  <a:pt x="1184" y="256"/>
                </a:lnTo>
                <a:lnTo>
                  <a:pt x="832" y="416"/>
                </a:lnTo>
                <a:lnTo>
                  <a:pt x="544" y="608"/>
                </a:lnTo>
                <a:lnTo>
                  <a:pt x="256" y="832"/>
                </a:lnTo>
                <a:lnTo>
                  <a:pt x="1" y="1088"/>
                </a:lnTo>
                <a:lnTo>
                  <a:pt x="1" y="1120"/>
                </a:lnTo>
                <a:lnTo>
                  <a:pt x="64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2" y="320"/>
                </a:lnTo>
                <a:lnTo>
                  <a:pt x="2623" y="129"/>
                </a:lnTo>
                <a:lnTo>
                  <a:pt x="2655" y="65"/>
                </a:lnTo>
                <a:lnTo>
                  <a:pt x="2655" y="33"/>
                </a:lnTo>
                <a:lnTo>
                  <a:pt x="262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1285;p45">
            <a:extLst>
              <a:ext uri="{FF2B5EF4-FFF2-40B4-BE49-F238E27FC236}">
                <a16:creationId xmlns:a16="http://schemas.microsoft.com/office/drawing/2014/main" id="{1C2CF286-0A23-4311-829D-DDEE3E3AB72E}"/>
              </a:ext>
            </a:extLst>
          </p:cNvPr>
          <p:cNvSpPr/>
          <p:nvPr/>
        </p:nvSpPr>
        <p:spPr>
          <a:xfrm flipH="1">
            <a:off x="8010064" y="4804422"/>
            <a:ext cx="100777" cy="43730"/>
          </a:xfrm>
          <a:custGeom>
            <a:avLst/>
            <a:gdLst/>
            <a:ahLst/>
            <a:cxnLst/>
            <a:rect l="l" t="t" r="r" b="b"/>
            <a:pathLst>
              <a:path w="2655" h="1152" extrusionOk="0">
                <a:moveTo>
                  <a:pt x="2239" y="0"/>
                </a:moveTo>
                <a:lnTo>
                  <a:pt x="1887" y="64"/>
                </a:lnTo>
                <a:lnTo>
                  <a:pt x="1503" y="128"/>
                </a:lnTo>
                <a:lnTo>
                  <a:pt x="1152" y="256"/>
                </a:lnTo>
                <a:lnTo>
                  <a:pt x="832" y="416"/>
                </a:lnTo>
                <a:lnTo>
                  <a:pt x="512" y="608"/>
                </a:lnTo>
                <a:lnTo>
                  <a:pt x="224" y="832"/>
                </a:lnTo>
                <a:lnTo>
                  <a:pt x="0" y="1088"/>
                </a:lnTo>
                <a:lnTo>
                  <a:pt x="0" y="1120"/>
                </a:lnTo>
                <a:lnTo>
                  <a:pt x="32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1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1286;p45">
            <a:extLst>
              <a:ext uri="{FF2B5EF4-FFF2-40B4-BE49-F238E27FC236}">
                <a16:creationId xmlns:a16="http://schemas.microsoft.com/office/drawing/2014/main" id="{AA306C79-4DC2-4158-82BC-9080EC57F913}"/>
              </a:ext>
            </a:extLst>
          </p:cNvPr>
          <p:cNvSpPr/>
          <p:nvPr/>
        </p:nvSpPr>
        <p:spPr>
          <a:xfrm flipH="1">
            <a:off x="7983342" y="4815355"/>
            <a:ext cx="100815" cy="42515"/>
          </a:xfrm>
          <a:custGeom>
            <a:avLst/>
            <a:gdLst/>
            <a:ahLst/>
            <a:cxnLst/>
            <a:rect l="l" t="t" r="r" b="b"/>
            <a:pathLst>
              <a:path w="2656" h="1120" extrusionOk="0">
                <a:moveTo>
                  <a:pt x="2272" y="0"/>
                </a:moveTo>
                <a:lnTo>
                  <a:pt x="1888" y="64"/>
                </a:lnTo>
                <a:lnTo>
                  <a:pt x="1536" y="128"/>
                </a:lnTo>
                <a:lnTo>
                  <a:pt x="1184" y="256"/>
                </a:lnTo>
                <a:lnTo>
                  <a:pt x="864" y="384"/>
                </a:lnTo>
                <a:lnTo>
                  <a:pt x="545" y="576"/>
                </a:lnTo>
                <a:lnTo>
                  <a:pt x="257" y="800"/>
                </a:lnTo>
                <a:lnTo>
                  <a:pt x="33" y="1088"/>
                </a:lnTo>
                <a:lnTo>
                  <a:pt x="1" y="1088"/>
                </a:lnTo>
                <a:lnTo>
                  <a:pt x="33" y="1120"/>
                </a:lnTo>
                <a:lnTo>
                  <a:pt x="65" y="1120"/>
                </a:lnTo>
                <a:lnTo>
                  <a:pt x="704" y="800"/>
                </a:lnTo>
                <a:lnTo>
                  <a:pt x="1312" y="544"/>
                </a:lnTo>
                <a:lnTo>
                  <a:pt x="1984" y="288"/>
                </a:lnTo>
                <a:lnTo>
                  <a:pt x="2624" y="96"/>
                </a:lnTo>
                <a:lnTo>
                  <a:pt x="2656" y="64"/>
                </a:lnTo>
                <a:lnTo>
                  <a:pt x="2656" y="32"/>
                </a:lnTo>
                <a:lnTo>
                  <a:pt x="262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1287;p45">
            <a:extLst>
              <a:ext uri="{FF2B5EF4-FFF2-40B4-BE49-F238E27FC236}">
                <a16:creationId xmlns:a16="http://schemas.microsoft.com/office/drawing/2014/main" id="{15204008-A8F0-4C5C-9350-2E776CCDC8E7}"/>
              </a:ext>
            </a:extLst>
          </p:cNvPr>
          <p:cNvSpPr/>
          <p:nvPr/>
        </p:nvSpPr>
        <p:spPr>
          <a:xfrm flipH="1">
            <a:off x="7955405" y="4825072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0"/>
                </a:moveTo>
                <a:lnTo>
                  <a:pt x="2239" y="32"/>
                </a:lnTo>
                <a:lnTo>
                  <a:pt x="1888" y="64"/>
                </a:lnTo>
                <a:lnTo>
                  <a:pt x="1536" y="160"/>
                </a:lnTo>
                <a:lnTo>
                  <a:pt x="1184" y="288"/>
                </a:lnTo>
                <a:lnTo>
                  <a:pt x="832" y="416"/>
                </a:lnTo>
                <a:lnTo>
                  <a:pt x="512" y="608"/>
                </a:lnTo>
                <a:lnTo>
                  <a:pt x="256" y="832"/>
                </a:lnTo>
                <a:lnTo>
                  <a:pt x="0" y="1088"/>
                </a:lnTo>
                <a:lnTo>
                  <a:pt x="0" y="1120"/>
                </a:lnTo>
                <a:lnTo>
                  <a:pt x="0" y="1152"/>
                </a:lnTo>
                <a:lnTo>
                  <a:pt x="64" y="1152"/>
                </a:lnTo>
                <a:lnTo>
                  <a:pt x="672" y="832"/>
                </a:lnTo>
                <a:lnTo>
                  <a:pt x="1312" y="576"/>
                </a:lnTo>
                <a:lnTo>
                  <a:pt x="1952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1288;p45">
            <a:extLst>
              <a:ext uri="{FF2B5EF4-FFF2-40B4-BE49-F238E27FC236}">
                <a16:creationId xmlns:a16="http://schemas.microsoft.com/office/drawing/2014/main" id="{F62C638A-2D4B-4217-BD92-0FA972C3A980}"/>
              </a:ext>
            </a:extLst>
          </p:cNvPr>
          <p:cNvSpPr/>
          <p:nvPr/>
        </p:nvSpPr>
        <p:spPr>
          <a:xfrm flipH="1">
            <a:off x="8322074" y="4865120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768" y="1"/>
                </a:moveTo>
                <a:lnTo>
                  <a:pt x="576" y="33"/>
                </a:lnTo>
                <a:lnTo>
                  <a:pt x="416" y="65"/>
                </a:lnTo>
                <a:lnTo>
                  <a:pt x="288" y="161"/>
                </a:lnTo>
                <a:lnTo>
                  <a:pt x="193" y="257"/>
                </a:lnTo>
                <a:lnTo>
                  <a:pt x="97" y="384"/>
                </a:lnTo>
                <a:lnTo>
                  <a:pt x="33" y="512"/>
                </a:lnTo>
                <a:lnTo>
                  <a:pt x="1" y="672"/>
                </a:lnTo>
                <a:lnTo>
                  <a:pt x="1" y="832"/>
                </a:lnTo>
                <a:lnTo>
                  <a:pt x="1" y="992"/>
                </a:lnTo>
                <a:lnTo>
                  <a:pt x="33" y="1120"/>
                </a:lnTo>
                <a:lnTo>
                  <a:pt x="97" y="1280"/>
                </a:lnTo>
                <a:lnTo>
                  <a:pt x="193" y="1376"/>
                </a:lnTo>
                <a:lnTo>
                  <a:pt x="288" y="1504"/>
                </a:lnTo>
                <a:lnTo>
                  <a:pt x="416" y="1568"/>
                </a:lnTo>
                <a:lnTo>
                  <a:pt x="576" y="1632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36" y="960"/>
                </a:lnTo>
                <a:lnTo>
                  <a:pt x="1568" y="800"/>
                </a:lnTo>
                <a:lnTo>
                  <a:pt x="1536" y="672"/>
                </a:lnTo>
                <a:lnTo>
                  <a:pt x="1504" y="512"/>
                </a:lnTo>
                <a:lnTo>
                  <a:pt x="1440" y="384"/>
                </a:lnTo>
                <a:lnTo>
                  <a:pt x="1376" y="257"/>
                </a:lnTo>
                <a:lnTo>
                  <a:pt x="1248" y="161"/>
                </a:lnTo>
                <a:lnTo>
                  <a:pt x="1120" y="65"/>
                </a:lnTo>
                <a:lnTo>
                  <a:pt x="960" y="33"/>
                </a:lnTo>
                <a:lnTo>
                  <a:pt x="7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1289;p45">
            <a:extLst>
              <a:ext uri="{FF2B5EF4-FFF2-40B4-BE49-F238E27FC236}">
                <a16:creationId xmlns:a16="http://schemas.microsoft.com/office/drawing/2014/main" id="{4031C10E-A5A6-4143-A946-4E1021C30FE9}"/>
              </a:ext>
            </a:extLst>
          </p:cNvPr>
          <p:cNvSpPr/>
          <p:nvPr/>
        </p:nvSpPr>
        <p:spPr>
          <a:xfrm flipH="1">
            <a:off x="7991844" y="4692706"/>
            <a:ext cx="93527" cy="116613"/>
          </a:xfrm>
          <a:custGeom>
            <a:avLst/>
            <a:gdLst/>
            <a:ahLst/>
            <a:cxnLst/>
            <a:rect l="l" t="t" r="r" b="b"/>
            <a:pathLst>
              <a:path w="2464" h="3072" extrusionOk="0">
                <a:moveTo>
                  <a:pt x="1888" y="257"/>
                </a:moveTo>
                <a:lnTo>
                  <a:pt x="1984" y="289"/>
                </a:lnTo>
                <a:lnTo>
                  <a:pt x="2048" y="353"/>
                </a:lnTo>
                <a:lnTo>
                  <a:pt x="2112" y="449"/>
                </a:lnTo>
                <a:lnTo>
                  <a:pt x="2144" y="609"/>
                </a:lnTo>
                <a:lnTo>
                  <a:pt x="2176" y="768"/>
                </a:lnTo>
                <a:lnTo>
                  <a:pt x="2176" y="960"/>
                </a:lnTo>
                <a:lnTo>
                  <a:pt x="2080" y="1184"/>
                </a:lnTo>
                <a:lnTo>
                  <a:pt x="1952" y="1376"/>
                </a:lnTo>
                <a:lnTo>
                  <a:pt x="1792" y="1568"/>
                </a:lnTo>
                <a:lnTo>
                  <a:pt x="1408" y="1888"/>
                </a:lnTo>
                <a:lnTo>
                  <a:pt x="1056" y="2144"/>
                </a:lnTo>
                <a:lnTo>
                  <a:pt x="1056" y="2176"/>
                </a:lnTo>
                <a:lnTo>
                  <a:pt x="577" y="2496"/>
                </a:lnTo>
                <a:lnTo>
                  <a:pt x="97" y="2879"/>
                </a:lnTo>
                <a:lnTo>
                  <a:pt x="353" y="2176"/>
                </a:lnTo>
                <a:lnTo>
                  <a:pt x="609" y="1472"/>
                </a:lnTo>
                <a:lnTo>
                  <a:pt x="768" y="1152"/>
                </a:lnTo>
                <a:lnTo>
                  <a:pt x="960" y="832"/>
                </a:lnTo>
                <a:lnTo>
                  <a:pt x="1056" y="705"/>
                </a:lnTo>
                <a:lnTo>
                  <a:pt x="1216" y="545"/>
                </a:lnTo>
                <a:lnTo>
                  <a:pt x="1408" y="417"/>
                </a:lnTo>
                <a:lnTo>
                  <a:pt x="1600" y="289"/>
                </a:lnTo>
                <a:lnTo>
                  <a:pt x="1792" y="257"/>
                </a:lnTo>
                <a:close/>
                <a:moveTo>
                  <a:pt x="1632" y="1"/>
                </a:moveTo>
                <a:lnTo>
                  <a:pt x="1440" y="65"/>
                </a:lnTo>
                <a:lnTo>
                  <a:pt x="1280" y="161"/>
                </a:lnTo>
                <a:lnTo>
                  <a:pt x="1120" y="289"/>
                </a:lnTo>
                <a:lnTo>
                  <a:pt x="960" y="417"/>
                </a:lnTo>
                <a:lnTo>
                  <a:pt x="864" y="577"/>
                </a:lnTo>
                <a:lnTo>
                  <a:pt x="673" y="832"/>
                </a:lnTo>
                <a:lnTo>
                  <a:pt x="545" y="1120"/>
                </a:lnTo>
                <a:lnTo>
                  <a:pt x="385" y="1408"/>
                </a:lnTo>
                <a:lnTo>
                  <a:pt x="289" y="1728"/>
                </a:lnTo>
                <a:lnTo>
                  <a:pt x="193" y="2016"/>
                </a:lnTo>
                <a:lnTo>
                  <a:pt x="97" y="2336"/>
                </a:lnTo>
                <a:lnTo>
                  <a:pt x="33" y="2656"/>
                </a:lnTo>
                <a:lnTo>
                  <a:pt x="1" y="2975"/>
                </a:lnTo>
                <a:lnTo>
                  <a:pt x="33" y="3007"/>
                </a:lnTo>
                <a:lnTo>
                  <a:pt x="97" y="3071"/>
                </a:lnTo>
                <a:lnTo>
                  <a:pt x="225" y="3071"/>
                </a:lnTo>
                <a:lnTo>
                  <a:pt x="1248" y="2368"/>
                </a:lnTo>
                <a:lnTo>
                  <a:pt x="1728" y="1984"/>
                </a:lnTo>
                <a:lnTo>
                  <a:pt x="1952" y="1760"/>
                </a:lnTo>
                <a:lnTo>
                  <a:pt x="2144" y="1536"/>
                </a:lnTo>
                <a:lnTo>
                  <a:pt x="2240" y="1376"/>
                </a:lnTo>
                <a:lnTo>
                  <a:pt x="2336" y="1216"/>
                </a:lnTo>
                <a:lnTo>
                  <a:pt x="2400" y="1024"/>
                </a:lnTo>
                <a:lnTo>
                  <a:pt x="2464" y="832"/>
                </a:lnTo>
                <a:lnTo>
                  <a:pt x="2464" y="673"/>
                </a:lnTo>
                <a:lnTo>
                  <a:pt x="2432" y="481"/>
                </a:lnTo>
                <a:lnTo>
                  <a:pt x="2336" y="321"/>
                </a:lnTo>
                <a:lnTo>
                  <a:pt x="2208" y="161"/>
                </a:lnTo>
                <a:lnTo>
                  <a:pt x="2016" y="65"/>
                </a:lnTo>
                <a:lnTo>
                  <a:pt x="182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1290;p45">
            <a:extLst>
              <a:ext uri="{FF2B5EF4-FFF2-40B4-BE49-F238E27FC236}">
                <a16:creationId xmlns:a16="http://schemas.microsoft.com/office/drawing/2014/main" id="{0F4BD1C8-AB8A-4A54-A820-34F15222D58F}"/>
              </a:ext>
            </a:extLst>
          </p:cNvPr>
          <p:cNvSpPr/>
          <p:nvPr/>
        </p:nvSpPr>
        <p:spPr>
          <a:xfrm flipH="1">
            <a:off x="8076831" y="4757086"/>
            <a:ext cx="134787" cy="63165"/>
          </a:xfrm>
          <a:custGeom>
            <a:avLst/>
            <a:gdLst/>
            <a:ahLst/>
            <a:cxnLst/>
            <a:rect l="l" t="t" r="r" b="b"/>
            <a:pathLst>
              <a:path w="3551" h="1664" extrusionOk="0">
                <a:moveTo>
                  <a:pt x="1184" y="256"/>
                </a:moveTo>
                <a:lnTo>
                  <a:pt x="1376" y="288"/>
                </a:lnTo>
                <a:lnTo>
                  <a:pt x="1696" y="384"/>
                </a:lnTo>
                <a:lnTo>
                  <a:pt x="2047" y="512"/>
                </a:lnTo>
                <a:lnTo>
                  <a:pt x="2719" y="832"/>
                </a:lnTo>
                <a:lnTo>
                  <a:pt x="3391" y="1151"/>
                </a:lnTo>
                <a:lnTo>
                  <a:pt x="2815" y="1215"/>
                </a:lnTo>
                <a:lnTo>
                  <a:pt x="2207" y="1311"/>
                </a:lnTo>
                <a:lnTo>
                  <a:pt x="1792" y="1375"/>
                </a:lnTo>
                <a:lnTo>
                  <a:pt x="1280" y="1407"/>
                </a:lnTo>
                <a:lnTo>
                  <a:pt x="1024" y="1375"/>
                </a:lnTo>
                <a:lnTo>
                  <a:pt x="800" y="1311"/>
                </a:lnTo>
                <a:lnTo>
                  <a:pt x="576" y="1247"/>
                </a:lnTo>
                <a:lnTo>
                  <a:pt x="416" y="1088"/>
                </a:lnTo>
                <a:lnTo>
                  <a:pt x="448" y="1088"/>
                </a:lnTo>
                <a:lnTo>
                  <a:pt x="352" y="928"/>
                </a:lnTo>
                <a:lnTo>
                  <a:pt x="288" y="800"/>
                </a:lnTo>
                <a:lnTo>
                  <a:pt x="256" y="704"/>
                </a:lnTo>
                <a:lnTo>
                  <a:pt x="256" y="608"/>
                </a:lnTo>
                <a:lnTo>
                  <a:pt x="288" y="512"/>
                </a:lnTo>
                <a:lnTo>
                  <a:pt x="352" y="448"/>
                </a:lnTo>
                <a:lnTo>
                  <a:pt x="512" y="352"/>
                </a:lnTo>
                <a:lnTo>
                  <a:pt x="736" y="288"/>
                </a:lnTo>
                <a:lnTo>
                  <a:pt x="992" y="256"/>
                </a:lnTo>
                <a:close/>
                <a:moveTo>
                  <a:pt x="864" y="0"/>
                </a:moveTo>
                <a:lnTo>
                  <a:pt x="672" y="32"/>
                </a:lnTo>
                <a:lnTo>
                  <a:pt x="480" y="96"/>
                </a:lnTo>
                <a:lnTo>
                  <a:pt x="288" y="192"/>
                </a:lnTo>
                <a:lnTo>
                  <a:pt x="160" y="320"/>
                </a:lnTo>
                <a:lnTo>
                  <a:pt x="64" y="480"/>
                </a:lnTo>
                <a:lnTo>
                  <a:pt x="0" y="672"/>
                </a:lnTo>
                <a:lnTo>
                  <a:pt x="0" y="896"/>
                </a:lnTo>
                <a:lnTo>
                  <a:pt x="64" y="1088"/>
                </a:lnTo>
                <a:lnTo>
                  <a:pt x="160" y="1215"/>
                </a:lnTo>
                <a:lnTo>
                  <a:pt x="288" y="1343"/>
                </a:lnTo>
                <a:lnTo>
                  <a:pt x="448" y="1471"/>
                </a:lnTo>
                <a:lnTo>
                  <a:pt x="640" y="1535"/>
                </a:lnTo>
                <a:lnTo>
                  <a:pt x="832" y="1599"/>
                </a:lnTo>
                <a:lnTo>
                  <a:pt x="992" y="1631"/>
                </a:lnTo>
                <a:lnTo>
                  <a:pt x="1312" y="1663"/>
                </a:lnTo>
                <a:lnTo>
                  <a:pt x="1632" y="1663"/>
                </a:lnTo>
                <a:lnTo>
                  <a:pt x="2239" y="1599"/>
                </a:lnTo>
                <a:lnTo>
                  <a:pt x="3455" y="1375"/>
                </a:lnTo>
                <a:lnTo>
                  <a:pt x="3519" y="1375"/>
                </a:lnTo>
                <a:lnTo>
                  <a:pt x="3551" y="1311"/>
                </a:lnTo>
                <a:lnTo>
                  <a:pt x="3551" y="1279"/>
                </a:lnTo>
                <a:lnTo>
                  <a:pt x="3519" y="1215"/>
                </a:lnTo>
                <a:lnTo>
                  <a:pt x="3519" y="1183"/>
                </a:lnTo>
                <a:lnTo>
                  <a:pt x="3295" y="960"/>
                </a:lnTo>
                <a:lnTo>
                  <a:pt x="3007" y="768"/>
                </a:lnTo>
                <a:lnTo>
                  <a:pt x="2751" y="608"/>
                </a:lnTo>
                <a:lnTo>
                  <a:pt x="2463" y="448"/>
                </a:lnTo>
                <a:lnTo>
                  <a:pt x="2175" y="320"/>
                </a:lnTo>
                <a:lnTo>
                  <a:pt x="1888" y="192"/>
                </a:lnTo>
                <a:lnTo>
                  <a:pt x="1568" y="96"/>
                </a:lnTo>
                <a:lnTo>
                  <a:pt x="1248" y="32"/>
                </a:lnTo>
                <a:lnTo>
                  <a:pt x="105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1291;p45">
            <a:extLst>
              <a:ext uri="{FF2B5EF4-FFF2-40B4-BE49-F238E27FC236}">
                <a16:creationId xmlns:a16="http://schemas.microsoft.com/office/drawing/2014/main" id="{E0C7BCA7-9C47-4CED-9B73-E9156EDC6E95}"/>
              </a:ext>
            </a:extLst>
          </p:cNvPr>
          <p:cNvSpPr/>
          <p:nvPr/>
        </p:nvSpPr>
        <p:spPr>
          <a:xfrm flipH="1">
            <a:off x="8040392" y="3083999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7645" y="31697"/>
                </a:lnTo>
                <a:lnTo>
                  <a:pt x="8476" y="36974"/>
                </a:lnTo>
                <a:lnTo>
                  <a:pt x="9372" y="42732"/>
                </a:lnTo>
                <a:lnTo>
                  <a:pt x="20662" y="42540"/>
                </a:lnTo>
                <a:lnTo>
                  <a:pt x="20183" y="39789"/>
                </a:lnTo>
                <a:lnTo>
                  <a:pt x="19671" y="36847"/>
                </a:lnTo>
                <a:lnTo>
                  <a:pt x="19031" y="33360"/>
                </a:lnTo>
                <a:lnTo>
                  <a:pt x="18327" y="29650"/>
                </a:lnTo>
                <a:lnTo>
                  <a:pt x="17624" y="26068"/>
                </a:lnTo>
                <a:lnTo>
                  <a:pt x="17272" y="24437"/>
                </a:lnTo>
                <a:lnTo>
                  <a:pt x="16920" y="22965"/>
                </a:lnTo>
                <a:lnTo>
                  <a:pt x="16600" y="21686"/>
                </a:lnTo>
                <a:lnTo>
                  <a:pt x="16312" y="20662"/>
                </a:lnTo>
                <a:lnTo>
                  <a:pt x="15289" y="17432"/>
                </a:lnTo>
                <a:lnTo>
                  <a:pt x="13818" y="12954"/>
                </a:lnTo>
                <a:lnTo>
                  <a:pt x="12282" y="8092"/>
                </a:lnTo>
                <a:lnTo>
                  <a:pt x="11547" y="5822"/>
                </a:lnTo>
                <a:lnTo>
                  <a:pt x="10939" y="3807"/>
                </a:lnTo>
                <a:lnTo>
                  <a:pt x="10907" y="3551"/>
                </a:lnTo>
                <a:lnTo>
                  <a:pt x="10907" y="3071"/>
                </a:lnTo>
                <a:lnTo>
                  <a:pt x="10939" y="1759"/>
                </a:lnTo>
                <a:lnTo>
                  <a:pt x="11003" y="0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1292;p45">
            <a:extLst>
              <a:ext uri="{FF2B5EF4-FFF2-40B4-BE49-F238E27FC236}">
                <a16:creationId xmlns:a16="http://schemas.microsoft.com/office/drawing/2014/main" id="{C8760361-5BEC-485F-8BE5-B8988506F63C}"/>
              </a:ext>
            </a:extLst>
          </p:cNvPr>
          <p:cNvSpPr/>
          <p:nvPr/>
        </p:nvSpPr>
        <p:spPr>
          <a:xfrm flipH="1">
            <a:off x="8040392" y="3083999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fill="none" extrusionOk="0">
                <a:moveTo>
                  <a:pt x="20662" y="42540"/>
                </a:moveTo>
                <a:lnTo>
                  <a:pt x="9372" y="42732"/>
                </a:lnTo>
                <a:lnTo>
                  <a:pt x="9372" y="42732"/>
                </a:lnTo>
                <a:lnTo>
                  <a:pt x="8476" y="36974"/>
                </a:lnTo>
                <a:lnTo>
                  <a:pt x="7645" y="31697"/>
                </a:ln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  <a:lnTo>
                  <a:pt x="11003" y="0"/>
                </a:lnTo>
                <a:lnTo>
                  <a:pt x="11003" y="0"/>
                </a:lnTo>
                <a:lnTo>
                  <a:pt x="10939" y="1759"/>
                </a:lnTo>
                <a:lnTo>
                  <a:pt x="10907" y="3071"/>
                </a:lnTo>
                <a:lnTo>
                  <a:pt x="10907" y="3551"/>
                </a:lnTo>
                <a:lnTo>
                  <a:pt x="10939" y="3807"/>
                </a:lnTo>
                <a:lnTo>
                  <a:pt x="10939" y="3807"/>
                </a:lnTo>
                <a:lnTo>
                  <a:pt x="11547" y="5822"/>
                </a:lnTo>
                <a:lnTo>
                  <a:pt x="12282" y="8092"/>
                </a:lnTo>
                <a:lnTo>
                  <a:pt x="13818" y="12954"/>
                </a:lnTo>
                <a:lnTo>
                  <a:pt x="15289" y="17432"/>
                </a:lnTo>
                <a:lnTo>
                  <a:pt x="16312" y="20662"/>
                </a:lnTo>
                <a:lnTo>
                  <a:pt x="16312" y="20662"/>
                </a:lnTo>
                <a:lnTo>
                  <a:pt x="16600" y="21686"/>
                </a:lnTo>
                <a:lnTo>
                  <a:pt x="16920" y="22965"/>
                </a:lnTo>
                <a:lnTo>
                  <a:pt x="17272" y="24437"/>
                </a:lnTo>
                <a:lnTo>
                  <a:pt x="17624" y="26068"/>
                </a:lnTo>
                <a:lnTo>
                  <a:pt x="18327" y="29650"/>
                </a:lnTo>
                <a:lnTo>
                  <a:pt x="19031" y="33360"/>
                </a:lnTo>
                <a:lnTo>
                  <a:pt x="19671" y="36847"/>
                </a:lnTo>
                <a:lnTo>
                  <a:pt x="20183" y="39789"/>
                </a:lnTo>
                <a:lnTo>
                  <a:pt x="20662" y="4254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1293;p45">
            <a:extLst>
              <a:ext uri="{FF2B5EF4-FFF2-40B4-BE49-F238E27FC236}">
                <a16:creationId xmlns:a16="http://schemas.microsoft.com/office/drawing/2014/main" id="{A6CC32A1-4E55-40A1-A5E8-940F6F4EA43B}"/>
              </a:ext>
            </a:extLst>
          </p:cNvPr>
          <p:cNvSpPr/>
          <p:nvPr/>
        </p:nvSpPr>
        <p:spPr>
          <a:xfrm flipH="1">
            <a:off x="8079260" y="4632008"/>
            <a:ext cx="361811" cy="8541"/>
          </a:xfrm>
          <a:custGeom>
            <a:avLst/>
            <a:gdLst/>
            <a:ahLst/>
            <a:cxnLst/>
            <a:rect l="l" t="t" r="r" b="b"/>
            <a:pathLst>
              <a:path w="9532" h="225" extrusionOk="0">
                <a:moveTo>
                  <a:pt x="4958" y="1"/>
                </a:moveTo>
                <a:lnTo>
                  <a:pt x="2175" y="33"/>
                </a:lnTo>
                <a:lnTo>
                  <a:pt x="960" y="97"/>
                </a:lnTo>
                <a:lnTo>
                  <a:pt x="0" y="161"/>
                </a:lnTo>
                <a:lnTo>
                  <a:pt x="576" y="193"/>
                </a:lnTo>
                <a:lnTo>
                  <a:pt x="1568" y="225"/>
                </a:lnTo>
                <a:lnTo>
                  <a:pt x="4446" y="193"/>
                </a:lnTo>
                <a:lnTo>
                  <a:pt x="9532" y="65"/>
                </a:lnTo>
                <a:lnTo>
                  <a:pt x="9532" y="33"/>
                </a:lnTo>
                <a:lnTo>
                  <a:pt x="495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1294;p45">
            <a:extLst>
              <a:ext uri="{FF2B5EF4-FFF2-40B4-BE49-F238E27FC236}">
                <a16:creationId xmlns:a16="http://schemas.microsoft.com/office/drawing/2014/main" id="{E8C07C20-7ED8-4E1C-B7ED-F47098A625FD}"/>
              </a:ext>
            </a:extLst>
          </p:cNvPr>
          <p:cNvSpPr/>
          <p:nvPr/>
        </p:nvSpPr>
        <p:spPr>
          <a:xfrm flipH="1">
            <a:off x="8422814" y="3133765"/>
            <a:ext cx="347273" cy="1473987"/>
          </a:xfrm>
          <a:custGeom>
            <a:avLst/>
            <a:gdLst/>
            <a:ahLst/>
            <a:cxnLst/>
            <a:rect l="l" t="t" r="r" b="b"/>
            <a:pathLst>
              <a:path w="9149" h="38830" extrusionOk="0">
                <a:moveTo>
                  <a:pt x="1" y="1"/>
                </a:moveTo>
                <a:lnTo>
                  <a:pt x="416" y="1888"/>
                </a:lnTo>
                <a:lnTo>
                  <a:pt x="896" y="3775"/>
                </a:lnTo>
                <a:lnTo>
                  <a:pt x="1408" y="5630"/>
                </a:lnTo>
                <a:lnTo>
                  <a:pt x="1920" y="7485"/>
                </a:lnTo>
                <a:lnTo>
                  <a:pt x="2463" y="9340"/>
                </a:lnTo>
                <a:lnTo>
                  <a:pt x="3039" y="11195"/>
                </a:lnTo>
                <a:lnTo>
                  <a:pt x="3647" y="13050"/>
                </a:lnTo>
                <a:lnTo>
                  <a:pt x="4255" y="14874"/>
                </a:lnTo>
                <a:lnTo>
                  <a:pt x="4862" y="16697"/>
                </a:lnTo>
                <a:lnTo>
                  <a:pt x="5182" y="17624"/>
                </a:lnTo>
                <a:lnTo>
                  <a:pt x="5470" y="18552"/>
                </a:lnTo>
                <a:lnTo>
                  <a:pt x="5726" y="19479"/>
                </a:lnTo>
                <a:lnTo>
                  <a:pt x="5982" y="20407"/>
                </a:lnTo>
                <a:lnTo>
                  <a:pt x="6397" y="22294"/>
                </a:lnTo>
                <a:lnTo>
                  <a:pt x="6749" y="24213"/>
                </a:lnTo>
                <a:lnTo>
                  <a:pt x="7101" y="26132"/>
                </a:lnTo>
                <a:lnTo>
                  <a:pt x="7773" y="30002"/>
                </a:lnTo>
                <a:lnTo>
                  <a:pt x="8061" y="31921"/>
                </a:lnTo>
                <a:lnTo>
                  <a:pt x="8349" y="33872"/>
                </a:lnTo>
                <a:lnTo>
                  <a:pt x="8860" y="37774"/>
                </a:lnTo>
                <a:lnTo>
                  <a:pt x="8988" y="38766"/>
                </a:lnTo>
                <a:lnTo>
                  <a:pt x="9020" y="38830"/>
                </a:lnTo>
                <a:lnTo>
                  <a:pt x="9116" y="38830"/>
                </a:lnTo>
                <a:lnTo>
                  <a:pt x="9148" y="38766"/>
                </a:lnTo>
                <a:lnTo>
                  <a:pt x="8924" y="36815"/>
                </a:lnTo>
                <a:lnTo>
                  <a:pt x="8668" y="34864"/>
                </a:lnTo>
                <a:lnTo>
                  <a:pt x="8412" y="32913"/>
                </a:lnTo>
                <a:lnTo>
                  <a:pt x="8093" y="30994"/>
                </a:lnTo>
                <a:lnTo>
                  <a:pt x="7485" y="27124"/>
                </a:lnTo>
                <a:lnTo>
                  <a:pt x="6813" y="23253"/>
                </a:lnTo>
                <a:lnTo>
                  <a:pt x="6429" y="21366"/>
                </a:lnTo>
                <a:lnTo>
                  <a:pt x="6206" y="20439"/>
                </a:lnTo>
                <a:lnTo>
                  <a:pt x="5982" y="19479"/>
                </a:lnTo>
                <a:lnTo>
                  <a:pt x="5726" y="18552"/>
                </a:lnTo>
                <a:lnTo>
                  <a:pt x="5438" y="17624"/>
                </a:lnTo>
                <a:lnTo>
                  <a:pt x="4830" y="15769"/>
                </a:lnTo>
                <a:lnTo>
                  <a:pt x="3583" y="12091"/>
                </a:lnTo>
                <a:lnTo>
                  <a:pt x="2975" y="10236"/>
                </a:lnTo>
                <a:lnTo>
                  <a:pt x="2399" y="8381"/>
                </a:lnTo>
                <a:lnTo>
                  <a:pt x="1312" y="4670"/>
                </a:lnTo>
                <a:lnTo>
                  <a:pt x="800" y="2815"/>
                </a:lnTo>
                <a:lnTo>
                  <a:pt x="288" y="960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1295;p45">
            <a:extLst>
              <a:ext uri="{FF2B5EF4-FFF2-40B4-BE49-F238E27FC236}">
                <a16:creationId xmlns:a16="http://schemas.microsoft.com/office/drawing/2014/main" id="{66583A0D-D20D-40B3-AABD-2B38552E1703}"/>
              </a:ext>
            </a:extLst>
          </p:cNvPr>
          <p:cNvSpPr/>
          <p:nvPr/>
        </p:nvSpPr>
        <p:spPr>
          <a:xfrm flipH="1">
            <a:off x="8512659" y="3083999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822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1296;p45">
            <a:extLst>
              <a:ext uri="{FF2B5EF4-FFF2-40B4-BE49-F238E27FC236}">
                <a16:creationId xmlns:a16="http://schemas.microsoft.com/office/drawing/2014/main" id="{F03F8146-0ABF-4E0F-9B2B-4DFC56A29A6D}"/>
              </a:ext>
            </a:extLst>
          </p:cNvPr>
          <p:cNvSpPr/>
          <p:nvPr/>
        </p:nvSpPr>
        <p:spPr>
          <a:xfrm flipH="1">
            <a:off x="8512659" y="3083999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fill="none" extrusionOk="0">
                <a:moveTo>
                  <a:pt x="8220" y="0"/>
                </a:move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1297;p45">
            <a:extLst>
              <a:ext uri="{FF2B5EF4-FFF2-40B4-BE49-F238E27FC236}">
                <a16:creationId xmlns:a16="http://schemas.microsoft.com/office/drawing/2014/main" id="{0C2F09C0-62C7-4DB4-952A-87D578C9275F}"/>
              </a:ext>
            </a:extLst>
          </p:cNvPr>
          <p:cNvSpPr/>
          <p:nvPr/>
        </p:nvSpPr>
        <p:spPr>
          <a:xfrm flipH="1">
            <a:off x="8371837" y="4522759"/>
            <a:ext cx="593693" cy="535464"/>
          </a:xfrm>
          <a:custGeom>
            <a:avLst/>
            <a:gdLst/>
            <a:ahLst/>
            <a:cxnLst/>
            <a:rect l="l" t="t" r="r" b="b"/>
            <a:pathLst>
              <a:path w="15641" h="14106" extrusionOk="0">
                <a:moveTo>
                  <a:pt x="608" y="0"/>
                </a:moveTo>
                <a:lnTo>
                  <a:pt x="256" y="7197"/>
                </a:lnTo>
                <a:lnTo>
                  <a:pt x="160" y="8924"/>
                </a:lnTo>
                <a:lnTo>
                  <a:pt x="160" y="9755"/>
                </a:lnTo>
                <a:lnTo>
                  <a:pt x="128" y="10523"/>
                </a:lnTo>
                <a:lnTo>
                  <a:pt x="64" y="11866"/>
                </a:lnTo>
                <a:lnTo>
                  <a:pt x="0" y="12858"/>
                </a:lnTo>
                <a:lnTo>
                  <a:pt x="0" y="13178"/>
                </a:lnTo>
                <a:lnTo>
                  <a:pt x="32" y="13402"/>
                </a:lnTo>
                <a:lnTo>
                  <a:pt x="96" y="13497"/>
                </a:lnTo>
                <a:lnTo>
                  <a:pt x="192" y="13529"/>
                </a:lnTo>
                <a:lnTo>
                  <a:pt x="352" y="13561"/>
                </a:lnTo>
                <a:lnTo>
                  <a:pt x="896" y="13625"/>
                </a:lnTo>
                <a:lnTo>
                  <a:pt x="2655" y="13753"/>
                </a:lnTo>
                <a:lnTo>
                  <a:pt x="5054" y="13881"/>
                </a:lnTo>
                <a:lnTo>
                  <a:pt x="7772" y="13977"/>
                </a:lnTo>
                <a:lnTo>
                  <a:pt x="10491" y="14073"/>
                </a:lnTo>
                <a:lnTo>
                  <a:pt x="12890" y="14105"/>
                </a:lnTo>
                <a:lnTo>
                  <a:pt x="15193" y="14105"/>
                </a:lnTo>
                <a:lnTo>
                  <a:pt x="15449" y="14073"/>
                </a:lnTo>
                <a:lnTo>
                  <a:pt x="15513" y="14041"/>
                </a:lnTo>
                <a:lnTo>
                  <a:pt x="15577" y="13977"/>
                </a:lnTo>
                <a:lnTo>
                  <a:pt x="15609" y="13881"/>
                </a:lnTo>
                <a:lnTo>
                  <a:pt x="15640" y="13753"/>
                </a:lnTo>
                <a:lnTo>
                  <a:pt x="15640" y="13497"/>
                </a:lnTo>
                <a:lnTo>
                  <a:pt x="15609" y="13178"/>
                </a:lnTo>
                <a:lnTo>
                  <a:pt x="15513" y="12858"/>
                </a:lnTo>
                <a:lnTo>
                  <a:pt x="15353" y="12538"/>
                </a:lnTo>
                <a:lnTo>
                  <a:pt x="15193" y="12282"/>
                </a:lnTo>
                <a:lnTo>
                  <a:pt x="15001" y="12058"/>
                </a:lnTo>
                <a:lnTo>
                  <a:pt x="14585" y="11834"/>
                </a:lnTo>
                <a:lnTo>
                  <a:pt x="13849" y="11418"/>
                </a:lnTo>
                <a:lnTo>
                  <a:pt x="11898" y="10427"/>
                </a:lnTo>
                <a:lnTo>
                  <a:pt x="9180" y="9116"/>
                </a:lnTo>
                <a:lnTo>
                  <a:pt x="9308" y="7420"/>
                </a:lnTo>
                <a:lnTo>
                  <a:pt x="9947" y="192"/>
                </a:lnTo>
                <a:lnTo>
                  <a:pt x="60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1298;p45">
            <a:extLst>
              <a:ext uri="{FF2B5EF4-FFF2-40B4-BE49-F238E27FC236}">
                <a16:creationId xmlns:a16="http://schemas.microsoft.com/office/drawing/2014/main" id="{B796B1A4-8D7A-4120-B27D-2B408F2F2E4A}"/>
              </a:ext>
            </a:extLst>
          </p:cNvPr>
          <p:cNvSpPr/>
          <p:nvPr/>
        </p:nvSpPr>
        <p:spPr>
          <a:xfrm flipH="1">
            <a:off x="8371837" y="4795919"/>
            <a:ext cx="593693" cy="262304"/>
          </a:xfrm>
          <a:custGeom>
            <a:avLst/>
            <a:gdLst/>
            <a:ahLst/>
            <a:cxnLst/>
            <a:rect l="l" t="t" r="r" b="b"/>
            <a:pathLst>
              <a:path w="15641" h="6910" extrusionOk="0">
                <a:moveTo>
                  <a:pt x="256" y="1"/>
                </a:moveTo>
                <a:lnTo>
                  <a:pt x="160" y="1728"/>
                </a:lnTo>
                <a:lnTo>
                  <a:pt x="160" y="2559"/>
                </a:lnTo>
                <a:lnTo>
                  <a:pt x="128" y="3327"/>
                </a:lnTo>
                <a:lnTo>
                  <a:pt x="64" y="4670"/>
                </a:lnTo>
                <a:lnTo>
                  <a:pt x="0" y="5662"/>
                </a:lnTo>
                <a:lnTo>
                  <a:pt x="0" y="5982"/>
                </a:lnTo>
                <a:lnTo>
                  <a:pt x="32" y="6206"/>
                </a:lnTo>
                <a:lnTo>
                  <a:pt x="96" y="6301"/>
                </a:lnTo>
                <a:lnTo>
                  <a:pt x="192" y="6333"/>
                </a:lnTo>
                <a:lnTo>
                  <a:pt x="352" y="6365"/>
                </a:lnTo>
                <a:lnTo>
                  <a:pt x="896" y="6429"/>
                </a:lnTo>
                <a:lnTo>
                  <a:pt x="2655" y="6557"/>
                </a:lnTo>
                <a:lnTo>
                  <a:pt x="5054" y="6685"/>
                </a:lnTo>
                <a:lnTo>
                  <a:pt x="7772" y="6781"/>
                </a:lnTo>
                <a:lnTo>
                  <a:pt x="10491" y="6877"/>
                </a:lnTo>
                <a:lnTo>
                  <a:pt x="12890" y="6909"/>
                </a:lnTo>
                <a:lnTo>
                  <a:pt x="15193" y="6909"/>
                </a:lnTo>
                <a:lnTo>
                  <a:pt x="15449" y="6877"/>
                </a:lnTo>
                <a:lnTo>
                  <a:pt x="15513" y="6845"/>
                </a:lnTo>
                <a:lnTo>
                  <a:pt x="15577" y="6781"/>
                </a:lnTo>
                <a:lnTo>
                  <a:pt x="15609" y="6685"/>
                </a:lnTo>
                <a:lnTo>
                  <a:pt x="15640" y="6557"/>
                </a:lnTo>
                <a:lnTo>
                  <a:pt x="15640" y="6301"/>
                </a:lnTo>
                <a:lnTo>
                  <a:pt x="15609" y="5982"/>
                </a:lnTo>
                <a:lnTo>
                  <a:pt x="15513" y="5662"/>
                </a:lnTo>
                <a:lnTo>
                  <a:pt x="15353" y="5342"/>
                </a:lnTo>
                <a:lnTo>
                  <a:pt x="15193" y="5086"/>
                </a:lnTo>
                <a:lnTo>
                  <a:pt x="15001" y="4862"/>
                </a:lnTo>
                <a:lnTo>
                  <a:pt x="14585" y="4638"/>
                </a:lnTo>
                <a:lnTo>
                  <a:pt x="13849" y="4222"/>
                </a:lnTo>
                <a:lnTo>
                  <a:pt x="11898" y="3231"/>
                </a:lnTo>
                <a:lnTo>
                  <a:pt x="9180" y="1920"/>
                </a:lnTo>
                <a:lnTo>
                  <a:pt x="9308" y="224"/>
                </a:lnTo>
                <a:lnTo>
                  <a:pt x="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1299;p45">
            <a:extLst>
              <a:ext uri="{FF2B5EF4-FFF2-40B4-BE49-F238E27FC236}">
                <a16:creationId xmlns:a16="http://schemas.microsoft.com/office/drawing/2014/main" id="{C58FFC0A-ADBA-4052-AFBC-4BCACE55DE35}"/>
              </a:ext>
            </a:extLst>
          </p:cNvPr>
          <p:cNvSpPr/>
          <p:nvPr/>
        </p:nvSpPr>
        <p:spPr>
          <a:xfrm flipH="1">
            <a:off x="8371837" y="4861476"/>
            <a:ext cx="596123" cy="196747"/>
          </a:xfrm>
          <a:custGeom>
            <a:avLst/>
            <a:gdLst/>
            <a:ahLst/>
            <a:cxnLst/>
            <a:rect l="l" t="t" r="r" b="b"/>
            <a:pathLst>
              <a:path w="15705" h="5183" extrusionOk="0">
                <a:moveTo>
                  <a:pt x="224" y="1"/>
                </a:moveTo>
                <a:lnTo>
                  <a:pt x="128" y="928"/>
                </a:lnTo>
                <a:lnTo>
                  <a:pt x="32" y="1760"/>
                </a:lnTo>
                <a:lnTo>
                  <a:pt x="0" y="2527"/>
                </a:lnTo>
                <a:lnTo>
                  <a:pt x="0" y="3199"/>
                </a:lnTo>
                <a:lnTo>
                  <a:pt x="0" y="3743"/>
                </a:lnTo>
                <a:lnTo>
                  <a:pt x="32" y="4159"/>
                </a:lnTo>
                <a:lnTo>
                  <a:pt x="96" y="4447"/>
                </a:lnTo>
                <a:lnTo>
                  <a:pt x="128" y="4543"/>
                </a:lnTo>
                <a:lnTo>
                  <a:pt x="160" y="4574"/>
                </a:lnTo>
                <a:lnTo>
                  <a:pt x="256" y="4606"/>
                </a:lnTo>
                <a:lnTo>
                  <a:pt x="416" y="4638"/>
                </a:lnTo>
                <a:lnTo>
                  <a:pt x="960" y="4702"/>
                </a:lnTo>
                <a:lnTo>
                  <a:pt x="2719" y="4830"/>
                </a:lnTo>
                <a:lnTo>
                  <a:pt x="5118" y="4958"/>
                </a:lnTo>
                <a:lnTo>
                  <a:pt x="7836" y="5054"/>
                </a:lnTo>
                <a:lnTo>
                  <a:pt x="10555" y="5150"/>
                </a:lnTo>
                <a:lnTo>
                  <a:pt x="12954" y="5182"/>
                </a:lnTo>
                <a:lnTo>
                  <a:pt x="15257" y="5182"/>
                </a:lnTo>
                <a:lnTo>
                  <a:pt x="15513" y="5150"/>
                </a:lnTo>
                <a:lnTo>
                  <a:pt x="15577" y="5118"/>
                </a:lnTo>
                <a:lnTo>
                  <a:pt x="15641" y="5054"/>
                </a:lnTo>
                <a:lnTo>
                  <a:pt x="15673" y="4958"/>
                </a:lnTo>
                <a:lnTo>
                  <a:pt x="15704" y="4830"/>
                </a:lnTo>
                <a:lnTo>
                  <a:pt x="15704" y="4574"/>
                </a:lnTo>
                <a:lnTo>
                  <a:pt x="15673" y="4255"/>
                </a:lnTo>
                <a:lnTo>
                  <a:pt x="15577" y="3935"/>
                </a:lnTo>
                <a:lnTo>
                  <a:pt x="15417" y="3647"/>
                </a:lnTo>
                <a:lnTo>
                  <a:pt x="15257" y="3359"/>
                </a:lnTo>
                <a:lnTo>
                  <a:pt x="15065" y="3167"/>
                </a:lnTo>
                <a:lnTo>
                  <a:pt x="14649" y="2911"/>
                </a:lnTo>
                <a:lnTo>
                  <a:pt x="13913" y="2495"/>
                </a:lnTo>
                <a:lnTo>
                  <a:pt x="11962" y="1504"/>
                </a:lnTo>
                <a:lnTo>
                  <a:pt x="9244" y="193"/>
                </a:lnTo>
                <a:lnTo>
                  <a:pt x="224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1300;p45">
            <a:extLst>
              <a:ext uri="{FF2B5EF4-FFF2-40B4-BE49-F238E27FC236}">
                <a16:creationId xmlns:a16="http://schemas.microsoft.com/office/drawing/2014/main" id="{1A1B3E12-B292-469F-BD6E-12BD9380A747}"/>
              </a:ext>
            </a:extLst>
          </p:cNvPr>
          <p:cNvSpPr/>
          <p:nvPr/>
        </p:nvSpPr>
        <p:spPr>
          <a:xfrm flipH="1">
            <a:off x="8385198" y="5025387"/>
            <a:ext cx="537858" cy="12185"/>
          </a:xfrm>
          <a:custGeom>
            <a:avLst/>
            <a:gdLst/>
            <a:ahLst/>
            <a:cxnLst/>
            <a:rect l="l" t="t" r="r" b="b"/>
            <a:pathLst>
              <a:path w="14170" h="321" extrusionOk="0">
                <a:moveTo>
                  <a:pt x="1" y="1"/>
                </a:moveTo>
                <a:lnTo>
                  <a:pt x="32" y="33"/>
                </a:lnTo>
                <a:lnTo>
                  <a:pt x="1184" y="97"/>
                </a:lnTo>
                <a:lnTo>
                  <a:pt x="2879" y="129"/>
                </a:lnTo>
                <a:lnTo>
                  <a:pt x="7069" y="225"/>
                </a:lnTo>
                <a:lnTo>
                  <a:pt x="11259" y="288"/>
                </a:lnTo>
                <a:lnTo>
                  <a:pt x="14138" y="320"/>
                </a:lnTo>
                <a:lnTo>
                  <a:pt x="14170" y="320"/>
                </a:lnTo>
                <a:lnTo>
                  <a:pt x="14170" y="288"/>
                </a:lnTo>
                <a:lnTo>
                  <a:pt x="14138" y="288"/>
                </a:lnTo>
                <a:lnTo>
                  <a:pt x="11259" y="193"/>
                </a:lnTo>
                <a:lnTo>
                  <a:pt x="7069" y="65"/>
                </a:lnTo>
                <a:lnTo>
                  <a:pt x="287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1301;p45">
            <a:extLst>
              <a:ext uri="{FF2B5EF4-FFF2-40B4-BE49-F238E27FC236}">
                <a16:creationId xmlns:a16="http://schemas.microsoft.com/office/drawing/2014/main" id="{C165AB65-75D9-4790-BF58-5B66288DFE8C}"/>
              </a:ext>
            </a:extLst>
          </p:cNvPr>
          <p:cNvSpPr/>
          <p:nvPr/>
        </p:nvSpPr>
        <p:spPr>
          <a:xfrm flipH="1">
            <a:off x="8430101" y="4961045"/>
            <a:ext cx="74093" cy="68024"/>
          </a:xfrm>
          <a:custGeom>
            <a:avLst/>
            <a:gdLst/>
            <a:ahLst/>
            <a:cxnLst/>
            <a:rect l="l" t="t" r="r" b="b"/>
            <a:pathLst>
              <a:path w="1952" h="1792" extrusionOk="0">
                <a:moveTo>
                  <a:pt x="1759" y="0"/>
                </a:moveTo>
                <a:lnTo>
                  <a:pt x="1567" y="32"/>
                </a:lnTo>
                <a:lnTo>
                  <a:pt x="1376" y="64"/>
                </a:lnTo>
                <a:lnTo>
                  <a:pt x="1184" y="128"/>
                </a:lnTo>
                <a:lnTo>
                  <a:pt x="1024" y="192"/>
                </a:lnTo>
                <a:lnTo>
                  <a:pt x="864" y="288"/>
                </a:lnTo>
                <a:lnTo>
                  <a:pt x="704" y="416"/>
                </a:lnTo>
                <a:lnTo>
                  <a:pt x="544" y="544"/>
                </a:lnTo>
                <a:lnTo>
                  <a:pt x="320" y="800"/>
                </a:lnTo>
                <a:lnTo>
                  <a:pt x="160" y="1120"/>
                </a:lnTo>
                <a:lnTo>
                  <a:pt x="32" y="1440"/>
                </a:lnTo>
                <a:lnTo>
                  <a:pt x="0" y="1792"/>
                </a:lnTo>
                <a:lnTo>
                  <a:pt x="32" y="1792"/>
                </a:lnTo>
                <a:lnTo>
                  <a:pt x="128" y="1440"/>
                </a:lnTo>
                <a:lnTo>
                  <a:pt x="288" y="1120"/>
                </a:lnTo>
                <a:lnTo>
                  <a:pt x="480" y="832"/>
                </a:lnTo>
                <a:lnTo>
                  <a:pt x="704" y="576"/>
                </a:lnTo>
                <a:lnTo>
                  <a:pt x="992" y="384"/>
                </a:lnTo>
                <a:lnTo>
                  <a:pt x="1280" y="192"/>
                </a:lnTo>
                <a:lnTo>
                  <a:pt x="1599" y="96"/>
                </a:lnTo>
                <a:lnTo>
                  <a:pt x="1951" y="32"/>
                </a:lnTo>
                <a:lnTo>
                  <a:pt x="195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1302;p45">
            <a:extLst>
              <a:ext uri="{FF2B5EF4-FFF2-40B4-BE49-F238E27FC236}">
                <a16:creationId xmlns:a16="http://schemas.microsoft.com/office/drawing/2014/main" id="{60DFDCD6-A267-44C8-A8CB-9429272B6D29}"/>
              </a:ext>
            </a:extLst>
          </p:cNvPr>
          <p:cNvSpPr/>
          <p:nvPr/>
        </p:nvSpPr>
        <p:spPr>
          <a:xfrm flipH="1">
            <a:off x="8580641" y="4878482"/>
            <a:ext cx="102030" cy="41300"/>
          </a:xfrm>
          <a:custGeom>
            <a:avLst/>
            <a:gdLst/>
            <a:ahLst/>
            <a:cxnLst/>
            <a:rect l="l" t="t" r="r" b="b"/>
            <a:pathLst>
              <a:path w="2688" h="1088" extrusionOk="0">
                <a:moveTo>
                  <a:pt x="2271" y="0"/>
                </a:moveTo>
                <a:lnTo>
                  <a:pt x="1888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12" y="544"/>
                </a:lnTo>
                <a:lnTo>
                  <a:pt x="224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88"/>
                </a:lnTo>
                <a:lnTo>
                  <a:pt x="672" y="768"/>
                </a:lnTo>
                <a:lnTo>
                  <a:pt x="1312" y="512"/>
                </a:lnTo>
                <a:lnTo>
                  <a:pt x="1952" y="288"/>
                </a:lnTo>
                <a:lnTo>
                  <a:pt x="2623" y="128"/>
                </a:lnTo>
                <a:lnTo>
                  <a:pt x="2655" y="96"/>
                </a:lnTo>
                <a:lnTo>
                  <a:pt x="2687" y="32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1303;p45">
            <a:extLst>
              <a:ext uri="{FF2B5EF4-FFF2-40B4-BE49-F238E27FC236}">
                <a16:creationId xmlns:a16="http://schemas.microsoft.com/office/drawing/2014/main" id="{7A432E83-5463-4EDD-8FD2-18E2D8277D4E}"/>
              </a:ext>
            </a:extLst>
          </p:cNvPr>
          <p:cNvSpPr/>
          <p:nvPr/>
        </p:nvSpPr>
        <p:spPr>
          <a:xfrm flipH="1">
            <a:off x="8553957" y="4889415"/>
            <a:ext cx="101992" cy="41300"/>
          </a:xfrm>
          <a:custGeom>
            <a:avLst/>
            <a:gdLst/>
            <a:ahLst/>
            <a:cxnLst/>
            <a:rect l="l" t="t" r="r" b="b"/>
            <a:pathLst>
              <a:path w="2687" h="1088" extrusionOk="0">
                <a:moveTo>
                  <a:pt x="2271" y="0"/>
                </a:moveTo>
                <a:lnTo>
                  <a:pt x="1919" y="64"/>
                </a:lnTo>
                <a:lnTo>
                  <a:pt x="1535" y="128"/>
                </a:lnTo>
                <a:lnTo>
                  <a:pt x="1184" y="224"/>
                </a:lnTo>
                <a:lnTo>
                  <a:pt x="864" y="384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0" y="1088"/>
                </a:lnTo>
                <a:lnTo>
                  <a:pt x="64" y="1088"/>
                </a:lnTo>
                <a:lnTo>
                  <a:pt x="672" y="800"/>
                </a:lnTo>
                <a:lnTo>
                  <a:pt x="1311" y="544"/>
                </a:lnTo>
                <a:lnTo>
                  <a:pt x="1983" y="320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1304;p45">
            <a:extLst>
              <a:ext uri="{FF2B5EF4-FFF2-40B4-BE49-F238E27FC236}">
                <a16:creationId xmlns:a16="http://schemas.microsoft.com/office/drawing/2014/main" id="{38167C40-9FA1-41D3-8657-7C86BD11B075}"/>
              </a:ext>
            </a:extLst>
          </p:cNvPr>
          <p:cNvSpPr/>
          <p:nvPr/>
        </p:nvSpPr>
        <p:spPr>
          <a:xfrm flipH="1">
            <a:off x="8527235" y="4901562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304" y="0"/>
                </a:moveTo>
                <a:lnTo>
                  <a:pt x="1920" y="32"/>
                </a:lnTo>
                <a:lnTo>
                  <a:pt x="1568" y="96"/>
                </a:lnTo>
                <a:lnTo>
                  <a:pt x="1216" y="192"/>
                </a:lnTo>
                <a:lnTo>
                  <a:pt x="864" y="352"/>
                </a:lnTo>
                <a:lnTo>
                  <a:pt x="545" y="544"/>
                </a:lnTo>
                <a:lnTo>
                  <a:pt x="257" y="736"/>
                </a:lnTo>
                <a:lnTo>
                  <a:pt x="33" y="1024"/>
                </a:lnTo>
                <a:lnTo>
                  <a:pt x="1" y="1024"/>
                </a:lnTo>
                <a:lnTo>
                  <a:pt x="33" y="1056"/>
                </a:lnTo>
                <a:lnTo>
                  <a:pt x="65" y="1056"/>
                </a:lnTo>
                <a:lnTo>
                  <a:pt x="704" y="768"/>
                </a:lnTo>
                <a:lnTo>
                  <a:pt x="1344" y="512"/>
                </a:lnTo>
                <a:lnTo>
                  <a:pt x="1984" y="288"/>
                </a:lnTo>
                <a:lnTo>
                  <a:pt x="2655" y="96"/>
                </a:lnTo>
                <a:lnTo>
                  <a:pt x="2687" y="64"/>
                </a:lnTo>
                <a:lnTo>
                  <a:pt x="2687" y="32"/>
                </a:lnTo>
                <a:lnTo>
                  <a:pt x="2687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1305;p45">
            <a:extLst>
              <a:ext uri="{FF2B5EF4-FFF2-40B4-BE49-F238E27FC236}">
                <a16:creationId xmlns:a16="http://schemas.microsoft.com/office/drawing/2014/main" id="{0D6B4A95-0C20-4642-8572-E340CFBEE3EE}"/>
              </a:ext>
            </a:extLst>
          </p:cNvPr>
          <p:cNvSpPr/>
          <p:nvPr/>
        </p:nvSpPr>
        <p:spPr>
          <a:xfrm flipH="1">
            <a:off x="8499298" y="4912494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271" y="0"/>
                </a:moveTo>
                <a:lnTo>
                  <a:pt x="1919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56"/>
                </a:lnTo>
                <a:lnTo>
                  <a:pt x="672" y="768"/>
                </a:lnTo>
                <a:lnTo>
                  <a:pt x="1312" y="512"/>
                </a:lnTo>
                <a:lnTo>
                  <a:pt x="1983" y="288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1306;p45">
            <a:extLst>
              <a:ext uri="{FF2B5EF4-FFF2-40B4-BE49-F238E27FC236}">
                <a16:creationId xmlns:a16="http://schemas.microsoft.com/office/drawing/2014/main" id="{E9576980-808B-408D-9A2C-B16782AF31CF}"/>
              </a:ext>
            </a:extLst>
          </p:cNvPr>
          <p:cNvSpPr/>
          <p:nvPr/>
        </p:nvSpPr>
        <p:spPr>
          <a:xfrm flipH="1">
            <a:off x="8868397" y="4941610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800" y="1"/>
                </a:moveTo>
                <a:lnTo>
                  <a:pt x="608" y="33"/>
                </a:lnTo>
                <a:lnTo>
                  <a:pt x="448" y="65"/>
                </a:lnTo>
                <a:lnTo>
                  <a:pt x="320" y="161"/>
                </a:lnTo>
                <a:lnTo>
                  <a:pt x="192" y="257"/>
                </a:lnTo>
                <a:lnTo>
                  <a:pt x="129" y="384"/>
                </a:lnTo>
                <a:lnTo>
                  <a:pt x="65" y="512"/>
                </a:lnTo>
                <a:lnTo>
                  <a:pt x="1" y="672"/>
                </a:lnTo>
                <a:lnTo>
                  <a:pt x="1" y="800"/>
                </a:lnTo>
                <a:lnTo>
                  <a:pt x="1" y="960"/>
                </a:lnTo>
                <a:lnTo>
                  <a:pt x="33" y="1120"/>
                </a:lnTo>
                <a:lnTo>
                  <a:pt x="97" y="1248"/>
                </a:lnTo>
                <a:lnTo>
                  <a:pt x="192" y="1376"/>
                </a:lnTo>
                <a:lnTo>
                  <a:pt x="288" y="1472"/>
                </a:lnTo>
                <a:lnTo>
                  <a:pt x="416" y="1568"/>
                </a:lnTo>
                <a:lnTo>
                  <a:pt x="576" y="1600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68" y="960"/>
                </a:lnTo>
                <a:lnTo>
                  <a:pt x="1568" y="832"/>
                </a:lnTo>
                <a:lnTo>
                  <a:pt x="1568" y="672"/>
                </a:lnTo>
                <a:lnTo>
                  <a:pt x="1536" y="512"/>
                </a:lnTo>
                <a:lnTo>
                  <a:pt x="1472" y="384"/>
                </a:lnTo>
                <a:lnTo>
                  <a:pt x="1376" y="257"/>
                </a:lnTo>
                <a:lnTo>
                  <a:pt x="1280" y="161"/>
                </a:lnTo>
                <a:lnTo>
                  <a:pt x="1152" y="97"/>
                </a:lnTo>
                <a:lnTo>
                  <a:pt x="992" y="33"/>
                </a:lnTo>
                <a:lnTo>
                  <a:pt x="80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1307;p45">
            <a:extLst>
              <a:ext uri="{FF2B5EF4-FFF2-40B4-BE49-F238E27FC236}">
                <a16:creationId xmlns:a16="http://schemas.microsoft.com/office/drawing/2014/main" id="{1D7F089D-D15B-43CC-9A73-9079D9478156}"/>
              </a:ext>
            </a:extLst>
          </p:cNvPr>
          <p:cNvSpPr/>
          <p:nvPr/>
        </p:nvSpPr>
        <p:spPr>
          <a:xfrm flipH="1">
            <a:off x="8533308" y="4777698"/>
            <a:ext cx="95957" cy="115398"/>
          </a:xfrm>
          <a:custGeom>
            <a:avLst/>
            <a:gdLst/>
            <a:ahLst/>
            <a:cxnLst/>
            <a:rect l="l" t="t" r="r" b="b"/>
            <a:pathLst>
              <a:path w="2528" h="3040" extrusionOk="0">
                <a:moveTo>
                  <a:pt x="1984" y="257"/>
                </a:moveTo>
                <a:lnTo>
                  <a:pt x="2048" y="321"/>
                </a:lnTo>
                <a:lnTo>
                  <a:pt x="2112" y="385"/>
                </a:lnTo>
                <a:lnTo>
                  <a:pt x="2176" y="481"/>
                </a:lnTo>
                <a:lnTo>
                  <a:pt x="2208" y="608"/>
                </a:lnTo>
                <a:lnTo>
                  <a:pt x="2240" y="768"/>
                </a:lnTo>
                <a:lnTo>
                  <a:pt x="2208" y="992"/>
                </a:lnTo>
                <a:lnTo>
                  <a:pt x="2144" y="1184"/>
                </a:lnTo>
                <a:lnTo>
                  <a:pt x="1984" y="1376"/>
                </a:lnTo>
                <a:lnTo>
                  <a:pt x="1824" y="1568"/>
                </a:lnTo>
                <a:lnTo>
                  <a:pt x="1440" y="1888"/>
                </a:lnTo>
                <a:lnTo>
                  <a:pt x="1088" y="2144"/>
                </a:lnTo>
                <a:lnTo>
                  <a:pt x="608" y="2464"/>
                </a:lnTo>
                <a:lnTo>
                  <a:pt x="97" y="2815"/>
                </a:lnTo>
                <a:lnTo>
                  <a:pt x="97" y="2815"/>
                </a:lnTo>
                <a:lnTo>
                  <a:pt x="353" y="2112"/>
                </a:lnTo>
                <a:lnTo>
                  <a:pt x="513" y="1792"/>
                </a:lnTo>
                <a:lnTo>
                  <a:pt x="672" y="1440"/>
                </a:lnTo>
                <a:lnTo>
                  <a:pt x="832" y="1120"/>
                </a:lnTo>
                <a:lnTo>
                  <a:pt x="1024" y="832"/>
                </a:lnTo>
                <a:lnTo>
                  <a:pt x="1120" y="672"/>
                </a:lnTo>
                <a:lnTo>
                  <a:pt x="1280" y="545"/>
                </a:lnTo>
                <a:lnTo>
                  <a:pt x="1472" y="417"/>
                </a:lnTo>
                <a:lnTo>
                  <a:pt x="1696" y="289"/>
                </a:lnTo>
                <a:lnTo>
                  <a:pt x="1888" y="257"/>
                </a:lnTo>
                <a:close/>
                <a:moveTo>
                  <a:pt x="1728" y="1"/>
                </a:moveTo>
                <a:lnTo>
                  <a:pt x="1536" y="65"/>
                </a:lnTo>
                <a:lnTo>
                  <a:pt x="1344" y="161"/>
                </a:lnTo>
                <a:lnTo>
                  <a:pt x="1184" y="257"/>
                </a:lnTo>
                <a:lnTo>
                  <a:pt x="1024" y="385"/>
                </a:lnTo>
                <a:lnTo>
                  <a:pt x="896" y="545"/>
                </a:lnTo>
                <a:lnTo>
                  <a:pt x="736" y="800"/>
                </a:lnTo>
                <a:lnTo>
                  <a:pt x="576" y="1088"/>
                </a:lnTo>
                <a:lnTo>
                  <a:pt x="417" y="1376"/>
                </a:lnTo>
                <a:lnTo>
                  <a:pt x="289" y="1664"/>
                </a:lnTo>
                <a:lnTo>
                  <a:pt x="193" y="1984"/>
                </a:lnTo>
                <a:lnTo>
                  <a:pt x="129" y="2272"/>
                </a:lnTo>
                <a:lnTo>
                  <a:pt x="33" y="2592"/>
                </a:lnTo>
                <a:lnTo>
                  <a:pt x="1" y="2911"/>
                </a:lnTo>
                <a:lnTo>
                  <a:pt x="33" y="2943"/>
                </a:lnTo>
                <a:lnTo>
                  <a:pt x="97" y="3007"/>
                </a:lnTo>
                <a:lnTo>
                  <a:pt x="161" y="3039"/>
                </a:lnTo>
                <a:lnTo>
                  <a:pt x="193" y="3039"/>
                </a:lnTo>
                <a:lnTo>
                  <a:pt x="1248" y="2368"/>
                </a:lnTo>
                <a:lnTo>
                  <a:pt x="1760" y="1984"/>
                </a:lnTo>
                <a:lnTo>
                  <a:pt x="1984" y="1792"/>
                </a:lnTo>
                <a:lnTo>
                  <a:pt x="2176" y="1536"/>
                </a:lnTo>
                <a:lnTo>
                  <a:pt x="2304" y="1408"/>
                </a:lnTo>
                <a:lnTo>
                  <a:pt x="2400" y="1216"/>
                </a:lnTo>
                <a:lnTo>
                  <a:pt x="2464" y="1056"/>
                </a:lnTo>
                <a:lnTo>
                  <a:pt x="2496" y="864"/>
                </a:lnTo>
                <a:lnTo>
                  <a:pt x="2528" y="672"/>
                </a:lnTo>
                <a:lnTo>
                  <a:pt x="2496" y="513"/>
                </a:lnTo>
                <a:lnTo>
                  <a:pt x="2432" y="321"/>
                </a:lnTo>
                <a:lnTo>
                  <a:pt x="2272" y="193"/>
                </a:lnTo>
                <a:lnTo>
                  <a:pt x="2112" y="65"/>
                </a:lnTo>
                <a:lnTo>
                  <a:pt x="192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1308;p45">
            <a:extLst>
              <a:ext uri="{FF2B5EF4-FFF2-40B4-BE49-F238E27FC236}">
                <a16:creationId xmlns:a16="http://schemas.microsoft.com/office/drawing/2014/main" id="{19E29CAA-D720-4A2D-BF6E-B8569E4A0DA5}"/>
              </a:ext>
            </a:extLst>
          </p:cNvPr>
          <p:cNvSpPr/>
          <p:nvPr/>
        </p:nvSpPr>
        <p:spPr>
          <a:xfrm flipH="1">
            <a:off x="8620724" y="4838396"/>
            <a:ext cx="134787" cy="63203"/>
          </a:xfrm>
          <a:custGeom>
            <a:avLst/>
            <a:gdLst/>
            <a:ahLst/>
            <a:cxnLst/>
            <a:rect l="l" t="t" r="r" b="b"/>
            <a:pathLst>
              <a:path w="3551" h="1665" extrusionOk="0">
                <a:moveTo>
                  <a:pt x="1248" y="289"/>
                </a:moveTo>
                <a:lnTo>
                  <a:pt x="1408" y="321"/>
                </a:lnTo>
                <a:lnTo>
                  <a:pt x="1760" y="417"/>
                </a:lnTo>
                <a:lnTo>
                  <a:pt x="2079" y="545"/>
                </a:lnTo>
                <a:lnTo>
                  <a:pt x="2751" y="865"/>
                </a:lnTo>
                <a:lnTo>
                  <a:pt x="3391" y="1216"/>
                </a:lnTo>
                <a:lnTo>
                  <a:pt x="2815" y="1280"/>
                </a:lnTo>
                <a:lnTo>
                  <a:pt x="2207" y="1344"/>
                </a:lnTo>
                <a:lnTo>
                  <a:pt x="1792" y="1408"/>
                </a:lnTo>
                <a:lnTo>
                  <a:pt x="1280" y="1408"/>
                </a:lnTo>
                <a:lnTo>
                  <a:pt x="1024" y="1376"/>
                </a:lnTo>
                <a:lnTo>
                  <a:pt x="800" y="1312"/>
                </a:lnTo>
                <a:lnTo>
                  <a:pt x="608" y="1216"/>
                </a:lnTo>
                <a:lnTo>
                  <a:pt x="448" y="1056"/>
                </a:lnTo>
                <a:lnTo>
                  <a:pt x="448" y="1088"/>
                </a:lnTo>
                <a:lnTo>
                  <a:pt x="352" y="929"/>
                </a:lnTo>
                <a:lnTo>
                  <a:pt x="288" y="801"/>
                </a:lnTo>
                <a:lnTo>
                  <a:pt x="288" y="705"/>
                </a:lnTo>
                <a:lnTo>
                  <a:pt x="288" y="609"/>
                </a:lnTo>
                <a:lnTo>
                  <a:pt x="320" y="513"/>
                </a:lnTo>
                <a:lnTo>
                  <a:pt x="384" y="449"/>
                </a:lnTo>
                <a:lnTo>
                  <a:pt x="576" y="353"/>
                </a:lnTo>
                <a:lnTo>
                  <a:pt x="768" y="289"/>
                </a:lnTo>
                <a:close/>
                <a:moveTo>
                  <a:pt x="704" y="1"/>
                </a:moveTo>
                <a:lnTo>
                  <a:pt x="512" y="65"/>
                </a:lnTo>
                <a:lnTo>
                  <a:pt x="320" y="161"/>
                </a:lnTo>
                <a:lnTo>
                  <a:pt x="192" y="289"/>
                </a:lnTo>
                <a:lnTo>
                  <a:pt x="64" y="449"/>
                </a:lnTo>
                <a:lnTo>
                  <a:pt x="0" y="641"/>
                </a:lnTo>
                <a:lnTo>
                  <a:pt x="0" y="865"/>
                </a:lnTo>
                <a:lnTo>
                  <a:pt x="64" y="1056"/>
                </a:lnTo>
                <a:lnTo>
                  <a:pt x="160" y="1216"/>
                </a:lnTo>
                <a:lnTo>
                  <a:pt x="288" y="1344"/>
                </a:lnTo>
                <a:lnTo>
                  <a:pt x="448" y="1440"/>
                </a:lnTo>
                <a:lnTo>
                  <a:pt x="640" y="1504"/>
                </a:lnTo>
                <a:lnTo>
                  <a:pt x="992" y="1632"/>
                </a:lnTo>
                <a:lnTo>
                  <a:pt x="1312" y="1664"/>
                </a:lnTo>
                <a:lnTo>
                  <a:pt x="1600" y="1664"/>
                </a:lnTo>
                <a:lnTo>
                  <a:pt x="2239" y="1632"/>
                </a:lnTo>
                <a:lnTo>
                  <a:pt x="3455" y="1440"/>
                </a:lnTo>
                <a:lnTo>
                  <a:pt x="3519" y="1376"/>
                </a:lnTo>
                <a:lnTo>
                  <a:pt x="3551" y="1312"/>
                </a:lnTo>
                <a:lnTo>
                  <a:pt x="3519" y="1280"/>
                </a:lnTo>
                <a:lnTo>
                  <a:pt x="3551" y="1248"/>
                </a:lnTo>
                <a:lnTo>
                  <a:pt x="3519" y="1248"/>
                </a:lnTo>
                <a:lnTo>
                  <a:pt x="3295" y="1025"/>
                </a:lnTo>
                <a:lnTo>
                  <a:pt x="3039" y="833"/>
                </a:lnTo>
                <a:lnTo>
                  <a:pt x="2783" y="641"/>
                </a:lnTo>
                <a:lnTo>
                  <a:pt x="2495" y="481"/>
                </a:lnTo>
                <a:lnTo>
                  <a:pt x="2207" y="353"/>
                </a:lnTo>
                <a:lnTo>
                  <a:pt x="1919" y="225"/>
                </a:lnTo>
                <a:lnTo>
                  <a:pt x="1600" y="97"/>
                </a:lnTo>
                <a:lnTo>
                  <a:pt x="1280" y="33"/>
                </a:lnTo>
                <a:lnTo>
                  <a:pt x="108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1309;p45">
            <a:extLst>
              <a:ext uri="{FF2B5EF4-FFF2-40B4-BE49-F238E27FC236}">
                <a16:creationId xmlns:a16="http://schemas.microsoft.com/office/drawing/2014/main" id="{943C1DAA-C37F-461D-8BCA-1F14101FD310}"/>
              </a:ext>
            </a:extLst>
          </p:cNvPr>
          <p:cNvSpPr/>
          <p:nvPr/>
        </p:nvSpPr>
        <p:spPr>
          <a:xfrm flipH="1">
            <a:off x="8493225" y="3083999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extrusionOk="0">
                <a:moveTo>
                  <a:pt x="3295" y="0"/>
                </a:moveTo>
                <a:lnTo>
                  <a:pt x="3039" y="352"/>
                </a:lnTo>
                <a:lnTo>
                  <a:pt x="2783" y="736"/>
                </a:lnTo>
                <a:lnTo>
                  <a:pt x="2591" y="1152"/>
                </a:lnTo>
                <a:lnTo>
                  <a:pt x="2399" y="1600"/>
                </a:lnTo>
                <a:lnTo>
                  <a:pt x="2207" y="2079"/>
                </a:lnTo>
                <a:lnTo>
                  <a:pt x="2079" y="2623"/>
                </a:lnTo>
                <a:lnTo>
                  <a:pt x="1951" y="3135"/>
                </a:lnTo>
                <a:lnTo>
                  <a:pt x="1855" y="3711"/>
                </a:lnTo>
                <a:lnTo>
                  <a:pt x="1792" y="4286"/>
                </a:lnTo>
                <a:lnTo>
                  <a:pt x="1760" y="4862"/>
                </a:lnTo>
                <a:lnTo>
                  <a:pt x="1728" y="5470"/>
                </a:lnTo>
                <a:lnTo>
                  <a:pt x="1760" y="6077"/>
                </a:lnTo>
                <a:lnTo>
                  <a:pt x="1792" y="6685"/>
                </a:lnTo>
                <a:lnTo>
                  <a:pt x="1824" y="7293"/>
                </a:lnTo>
                <a:lnTo>
                  <a:pt x="1919" y="7869"/>
                </a:lnTo>
                <a:lnTo>
                  <a:pt x="2015" y="8476"/>
                </a:lnTo>
                <a:lnTo>
                  <a:pt x="2047" y="8764"/>
                </a:lnTo>
                <a:lnTo>
                  <a:pt x="2079" y="9212"/>
                </a:lnTo>
                <a:lnTo>
                  <a:pt x="2047" y="10587"/>
                </a:lnTo>
                <a:lnTo>
                  <a:pt x="1983" y="12538"/>
                </a:lnTo>
                <a:lnTo>
                  <a:pt x="1887" y="14937"/>
                </a:lnTo>
                <a:lnTo>
                  <a:pt x="1568" y="20758"/>
                </a:lnTo>
                <a:lnTo>
                  <a:pt x="1152" y="27283"/>
                </a:lnTo>
                <a:lnTo>
                  <a:pt x="384" y="39245"/>
                </a:lnTo>
                <a:lnTo>
                  <a:pt x="0" y="44619"/>
                </a:lnTo>
                <a:lnTo>
                  <a:pt x="11067" y="44619"/>
                </a:lnTo>
                <a:lnTo>
                  <a:pt x="10939" y="5246"/>
                </a:lnTo>
                <a:lnTo>
                  <a:pt x="11803" y="4734"/>
                </a:lnTo>
                <a:lnTo>
                  <a:pt x="12314" y="4382"/>
                </a:lnTo>
                <a:lnTo>
                  <a:pt x="12474" y="4062"/>
                </a:lnTo>
                <a:lnTo>
                  <a:pt x="12634" y="3743"/>
                </a:lnTo>
                <a:lnTo>
                  <a:pt x="12762" y="3391"/>
                </a:lnTo>
                <a:lnTo>
                  <a:pt x="12858" y="3007"/>
                </a:lnTo>
                <a:lnTo>
                  <a:pt x="13018" y="2271"/>
                </a:lnTo>
                <a:lnTo>
                  <a:pt x="13082" y="1568"/>
                </a:lnTo>
                <a:lnTo>
                  <a:pt x="13146" y="960"/>
                </a:lnTo>
                <a:lnTo>
                  <a:pt x="13146" y="448"/>
                </a:lnTo>
                <a:lnTo>
                  <a:pt x="13114" y="0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1310;p45">
            <a:extLst>
              <a:ext uri="{FF2B5EF4-FFF2-40B4-BE49-F238E27FC236}">
                <a16:creationId xmlns:a16="http://schemas.microsoft.com/office/drawing/2014/main" id="{C80D6DD5-BADF-4D46-8E7A-524F8888CE63}"/>
              </a:ext>
            </a:extLst>
          </p:cNvPr>
          <p:cNvSpPr/>
          <p:nvPr/>
        </p:nvSpPr>
        <p:spPr>
          <a:xfrm flipH="1">
            <a:off x="8493225" y="3083999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fill="none" extrusionOk="0">
                <a:moveTo>
                  <a:pt x="11067" y="44619"/>
                </a:moveTo>
                <a:lnTo>
                  <a:pt x="0" y="44619"/>
                </a:lnTo>
                <a:lnTo>
                  <a:pt x="0" y="44619"/>
                </a:lnTo>
                <a:lnTo>
                  <a:pt x="384" y="39245"/>
                </a:lnTo>
                <a:lnTo>
                  <a:pt x="1152" y="27283"/>
                </a:lnTo>
                <a:lnTo>
                  <a:pt x="1568" y="20758"/>
                </a:lnTo>
                <a:lnTo>
                  <a:pt x="1887" y="14937"/>
                </a:lnTo>
                <a:lnTo>
                  <a:pt x="1983" y="12538"/>
                </a:lnTo>
                <a:lnTo>
                  <a:pt x="2047" y="10587"/>
                </a:lnTo>
                <a:lnTo>
                  <a:pt x="2079" y="9212"/>
                </a:lnTo>
                <a:lnTo>
                  <a:pt x="2047" y="8764"/>
                </a:lnTo>
                <a:lnTo>
                  <a:pt x="2015" y="8476"/>
                </a:lnTo>
                <a:lnTo>
                  <a:pt x="2015" y="8476"/>
                </a:lnTo>
                <a:lnTo>
                  <a:pt x="1919" y="7869"/>
                </a:lnTo>
                <a:lnTo>
                  <a:pt x="1824" y="7293"/>
                </a:lnTo>
                <a:lnTo>
                  <a:pt x="1792" y="6685"/>
                </a:lnTo>
                <a:lnTo>
                  <a:pt x="1760" y="6077"/>
                </a:lnTo>
                <a:lnTo>
                  <a:pt x="1728" y="5470"/>
                </a:lnTo>
                <a:lnTo>
                  <a:pt x="1760" y="4862"/>
                </a:lnTo>
                <a:lnTo>
                  <a:pt x="1792" y="4286"/>
                </a:lnTo>
                <a:lnTo>
                  <a:pt x="1855" y="3711"/>
                </a:lnTo>
                <a:lnTo>
                  <a:pt x="1951" y="3135"/>
                </a:lnTo>
                <a:lnTo>
                  <a:pt x="2079" y="2623"/>
                </a:lnTo>
                <a:lnTo>
                  <a:pt x="2207" y="2079"/>
                </a:lnTo>
                <a:lnTo>
                  <a:pt x="2399" y="1600"/>
                </a:lnTo>
                <a:lnTo>
                  <a:pt x="2591" y="1152"/>
                </a:lnTo>
                <a:lnTo>
                  <a:pt x="2783" y="736"/>
                </a:lnTo>
                <a:lnTo>
                  <a:pt x="3039" y="352"/>
                </a:lnTo>
                <a:lnTo>
                  <a:pt x="3295" y="0"/>
                </a:lnTo>
                <a:lnTo>
                  <a:pt x="13114" y="0"/>
                </a:lnTo>
                <a:lnTo>
                  <a:pt x="13114" y="0"/>
                </a:lnTo>
                <a:lnTo>
                  <a:pt x="13146" y="448"/>
                </a:lnTo>
                <a:lnTo>
                  <a:pt x="13146" y="960"/>
                </a:lnTo>
                <a:lnTo>
                  <a:pt x="13082" y="1568"/>
                </a:lnTo>
                <a:lnTo>
                  <a:pt x="13018" y="2271"/>
                </a:lnTo>
                <a:lnTo>
                  <a:pt x="12858" y="3007"/>
                </a:lnTo>
                <a:lnTo>
                  <a:pt x="12762" y="3391"/>
                </a:lnTo>
                <a:lnTo>
                  <a:pt x="12634" y="3743"/>
                </a:lnTo>
                <a:lnTo>
                  <a:pt x="12474" y="4062"/>
                </a:lnTo>
                <a:lnTo>
                  <a:pt x="12314" y="4382"/>
                </a:lnTo>
                <a:lnTo>
                  <a:pt x="12314" y="4382"/>
                </a:lnTo>
                <a:lnTo>
                  <a:pt x="11803" y="4734"/>
                </a:lnTo>
                <a:lnTo>
                  <a:pt x="10939" y="5246"/>
                </a:lnTo>
                <a:lnTo>
                  <a:pt x="11067" y="4461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1311;p45">
            <a:extLst>
              <a:ext uri="{FF2B5EF4-FFF2-40B4-BE49-F238E27FC236}">
                <a16:creationId xmlns:a16="http://schemas.microsoft.com/office/drawing/2014/main" id="{B020C096-DB2A-4EC4-8D41-CB577124AC50}"/>
              </a:ext>
            </a:extLst>
          </p:cNvPr>
          <p:cNvSpPr/>
          <p:nvPr/>
        </p:nvSpPr>
        <p:spPr>
          <a:xfrm flipH="1">
            <a:off x="8611007" y="4706068"/>
            <a:ext cx="342415" cy="7326"/>
          </a:xfrm>
          <a:custGeom>
            <a:avLst/>
            <a:gdLst/>
            <a:ahLst/>
            <a:cxnLst/>
            <a:rect l="l" t="t" r="r" b="b"/>
            <a:pathLst>
              <a:path w="9021" h="193" extrusionOk="0">
                <a:moveTo>
                  <a:pt x="1184" y="1"/>
                </a:moveTo>
                <a:lnTo>
                  <a:pt x="449" y="33"/>
                </a:lnTo>
                <a:lnTo>
                  <a:pt x="1" y="65"/>
                </a:lnTo>
                <a:lnTo>
                  <a:pt x="1" y="97"/>
                </a:lnTo>
                <a:lnTo>
                  <a:pt x="449" y="129"/>
                </a:lnTo>
                <a:lnTo>
                  <a:pt x="1184" y="161"/>
                </a:lnTo>
                <a:lnTo>
                  <a:pt x="3167" y="193"/>
                </a:lnTo>
                <a:lnTo>
                  <a:pt x="7677" y="193"/>
                </a:lnTo>
                <a:lnTo>
                  <a:pt x="8989" y="161"/>
                </a:lnTo>
                <a:lnTo>
                  <a:pt x="9021" y="129"/>
                </a:lnTo>
                <a:lnTo>
                  <a:pt x="8989" y="97"/>
                </a:lnTo>
                <a:lnTo>
                  <a:pt x="7709" y="65"/>
                </a:lnTo>
                <a:lnTo>
                  <a:pt x="6398" y="33"/>
                </a:lnTo>
                <a:lnTo>
                  <a:pt x="31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1312;p45">
            <a:extLst>
              <a:ext uri="{FF2B5EF4-FFF2-40B4-BE49-F238E27FC236}">
                <a16:creationId xmlns:a16="http://schemas.microsoft.com/office/drawing/2014/main" id="{4106EBB6-64EF-4E41-BBC6-5F2453574715}"/>
              </a:ext>
            </a:extLst>
          </p:cNvPr>
          <p:cNvSpPr/>
          <p:nvPr/>
        </p:nvSpPr>
        <p:spPr>
          <a:xfrm flipH="1">
            <a:off x="8498083" y="3233334"/>
            <a:ext cx="109318" cy="64380"/>
          </a:xfrm>
          <a:custGeom>
            <a:avLst/>
            <a:gdLst/>
            <a:ahLst/>
            <a:cxnLst/>
            <a:rect l="l" t="t" r="r" b="b"/>
            <a:pathLst>
              <a:path w="2880" h="1696" extrusionOk="0">
                <a:moveTo>
                  <a:pt x="2815" y="0"/>
                </a:moveTo>
                <a:lnTo>
                  <a:pt x="2783" y="32"/>
                </a:lnTo>
                <a:lnTo>
                  <a:pt x="2047" y="384"/>
                </a:lnTo>
                <a:lnTo>
                  <a:pt x="1376" y="768"/>
                </a:lnTo>
                <a:lnTo>
                  <a:pt x="672" y="1216"/>
                </a:lnTo>
                <a:lnTo>
                  <a:pt x="0" y="1664"/>
                </a:lnTo>
                <a:lnTo>
                  <a:pt x="0" y="1696"/>
                </a:lnTo>
                <a:lnTo>
                  <a:pt x="64" y="1696"/>
                </a:lnTo>
                <a:lnTo>
                  <a:pt x="1472" y="928"/>
                </a:lnTo>
                <a:lnTo>
                  <a:pt x="2143" y="544"/>
                </a:lnTo>
                <a:lnTo>
                  <a:pt x="2847" y="128"/>
                </a:lnTo>
                <a:lnTo>
                  <a:pt x="2879" y="96"/>
                </a:lnTo>
                <a:lnTo>
                  <a:pt x="2879" y="32"/>
                </a:lnTo>
                <a:lnTo>
                  <a:pt x="281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1313;p45">
            <a:extLst>
              <a:ext uri="{FF2B5EF4-FFF2-40B4-BE49-F238E27FC236}">
                <a16:creationId xmlns:a16="http://schemas.microsoft.com/office/drawing/2014/main" id="{C96B1594-C72E-4746-8534-AE7D2FBF32E7}"/>
              </a:ext>
            </a:extLst>
          </p:cNvPr>
          <p:cNvSpPr/>
          <p:nvPr/>
        </p:nvSpPr>
        <p:spPr>
          <a:xfrm flipH="1">
            <a:off x="8541810" y="3226045"/>
            <a:ext cx="14614" cy="43730"/>
          </a:xfrm>
          <a:custGeom>
            <a:avLst/>
            <a:gdLst/>
            <a:ahLst/>
            <a:cxnLst/>
            <a:rect l="l" t="t" r="r" b="b"/>
            <a:pathLst>
              <a:path w="385" h="1152" extrusionOk="0">
                <a:moveTo>
                  <a:pt x="225" y="1"/>
                </a:moveTo>
                <a:lnTo>
                  <a:pt x="193" y="65"/>
                </a:lnTo>
                <a:lnTo>
                  <a:pt x="97" y="352"/>
                </a:lnTo>
                <a:lnTo>
                  <a:pt x="65" y="640"/>
                </a:lnTo>
                <a:lnTo>
                  <a:pt x="1" y="864"/>
                </a:lnTo>
                <a:lnTo>
                  <a:pt x="33" y="1120"/>
                </a:lnTo>
                <a:lnTo>
                  <a:pt x="33" y="1152"/>
                </a:lnTo>
                <a:lnTo>
                  <a:pt x="97" y="1120"/>
                </a:lnTo>
                <a:lnTo>
                  <a:pt x="161" y="896"/>
                </a:lnTo>
                <a:lnTo>
                  <a:pt x="225" y="640"/>
                </a:lnTo>
                <a:lnTo>
                  <a:pt x="385" y="96"/>
                </a:lnTo>
                <a:lnTo>
                  <a:pt x="353" y="33"/>
                </a:lnTo>
                <a:lnTo>
                  <a:pt x="28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1314;p45">
            <a:extLst>
              <a:ext uri="{FF2B5EF4-FFF2-40B4-BE49-F238E27FC236}">
                <a16:creationId xmlns:a16="http://schemas.microsoft.com/office/drawing/2014/main" id="{5E486714-150A-4ABD-A84D-989AFD83EFCD}"/>
              </a:ext>
            </a:extLst>
          </p:cNvPr>
          <p:cNvSpPr/>
          <p:nvPr/>
        </p:nvSpPr>
        <p:spPr>
          <a:xfrm flipH="1">
            <a:off x="8515088" y="3154415"/>
            <a:ext cx="41336" cy="76527"/>
          </a:xfrm>
          <a:custGeom>
            <a:avLst/>
            <a:gdLst/>
            <a:ahLst/>
            <a:cxnLst/>
            <a:rect l="l" t="t" r="r" b="b"/>
            <a:pathLst>
              <a:path w="1089" h="2016" extrusionOk="0">
                <a:moveTo>
                  <a:pt x="257" y="0"/>
                </a:moveTo>
                <a:lnTo>
                  <a:pt x="225" y="256"/>
                </a:lnTo>
                <a:lnTo>
                  <a:pt x="193" y="512"/>
                </a:lnTo>
                <a:lnTo>
                  <a:pt x="97" y="1024"/>
                </a:lnTo>
                <a:lnTo>
                  <a:pt x="33" y="1504"/>
                </a:lnTo>
                <a:lnTo>
                  <a:pt x="1" y="1983"/>
                </a:lnTo>
                <a:lnTo>
                  <a:pt x="33" y="1983"/>
                </a:lnTo>
                <a:lnTo>
                  <a:pt x="65" y="2015"/>
                </a:lnTo>
                <a:lnTo>
                  <a:pt x="353" y="1952"/>
                </a:lnTo>
                <a:lnTo>
                  <a:pt x="609" y="1824"/>
                </a:lnTo>
                <a:lnTo>
                  <a:pt x="704" y="1760"/>
                </a:lnTo>
                <a:lnTo>
                  <a:pt x="768" y="1632"/>
                </a:lnTo>
                <a:lnTo>
                  <a:pt x="800" y="1536"/>
                </a:lnTo>
                <a:lnTo>
                  <a:pt x="832" y="1408"/>
                </a:lnTo>
                <a:lnTo>
                  <a:pt x="992" y="736"/>
                </a:lnTo>
                <a:lnTo>
                  <a:pt x="1088" y="64"/>
                </a:lnTo>
                <a:lnTo>
                  <a:pt x="1056" y="64"/>
                </a:lnTo>
                <a:lnTo>
                  <a:pt x="992" y="384"/>
                </a:lnTo>
                <a:lnTo>
                  <a:pt x="896" y="704"/>
                </a:lnTo>
                <a:lnTo>
                  <a:pt x="768" y="1280"/>
                </a:lnTo>
                <a:lnTo>
                  <a:pt x="736" y="1408"/>
                </a:lnTo>
                <a:lnTo>
                  <a:pt x="673" y="1536"/>
                </a:lnTo>
                <a:lnTo>
                  <a:pt x="609" y="1632"/>
                </a:lnTo>
                <a:lnTo>
                  <a:pt x="513" y="1728"/>
                </a:lnTo>
                <a:lnTo>
                  <a:pt x="321" y="1856"/>
                </a:lnTo>
                <a:lnTo>
                  <a:pt x="65" y="1920"/>
                </a:lnTo>
                <a:lnTo>
                  <a:pt x="161" y="1472"/>
                </a:lnTo>
                <a:lnTo>
                  <a:pt x="225" y="992"/>
                </a:lnTo>
                <a:lnTo>
                  <a:pt x="257" y="512"/>
                </a:lnTo>
                <a:lnTo>
                  <a:pt x="289" y="256"/>
                </a:lnTo>
                <a:lnTo>
                  <a:pt x="32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1315;p45">
            <a:extLst>
              <a:ext uri="{FF2B5EF4-FFF2-40B4-BE49-F238E27FC236}">
                <a16:creationId xmlns:a16="http://schemas.microsoft.com/office/drawing/2014/main" id="{C93D775A-8667-44B6-BE56-2A1569A09080}"/>
              </a:ext>
            </a:extLst>
          </p:cNvPr>
          <p:cNvSpPr/>
          <p:nvPr/>
        </p:nvSpPr>
        <p:spPr>
          <a:xfrm flipH="1">
            <a:off x="8851392" y="3153200"/>
            <a:ext cx="78952" cy="1515287"/>
          </a:xfrm>
          <a:custGeom>
            <a:avLst/>
            <a:gdLst/>
            <a:ahLst/>
            <a:cxnLst/>
            <a:rect l="l" t="t" r="r" b="b"/>
            <a:pathLst>
              <a:path w="2080" h="39918" extrusionOk="0">
                <a:moveTo>
                  <a:pt x="1984" y="0"/>
                </a:moveTo>
                <a:lnTo>
                  <a:pt x="1952" y="32"/>
                </a:lnTo>
                <a:lnTo>
                  <a:pt x="1760" y="960"/>
                </a:lnTo>
                <a:lnTo>
                  <a:pt x="1632" y="1920"/>
                </a:lnTo>
                <a:lnTo>
                  <a:pt x="1568" y="2879"/>
                </a:lnTo>
                <a:lnTo>
                  <a:pt x="1568" y="3807"/>
                </a:lnTo>
                <a:lnTo>
                  <a:pt x="1632" y="4766"/>
                </a:lnTo>
                <a:lnTo>
                  <a:pt x="1728" y="5726"/>
                </a:lnTo>
                <a:lnTo>
                  <a:pt x="1824" y="6685"/>
                </a:lnTo>
                <a:lnTo>
                  <a:pt x="1856" y="7613"/>
                </a:lnTo>
                <a:lnTo>
                  <a:pt x="1856" y="8572"/>
                </a:lnTo>
                <a:lnTo>
                  <a:pt x="1824" y="9564"/>
                </a:lnTo>
                <a:lnTo>
                  <a:pt x="1696" y="11483"/>
                </a:lnTo>
                <a:lnTo>
                  <a:pt x="1472" y="15385"/>
                </a:lnTo>
                <a:lnTo>
                  <a:pt x="960" y="23189"/>
                </a:lnTo>
                <a:lnTo>
                  <a:pt x="480" y="31025"/>
                </a:lnTo>
                <a:lnTo>
                  <a:pt x="256" y="35375"/>
                </a:lnTo>
                <a:lnTo>
                  <a:pt x="97" y="37614"/>
                </a:lnTo>
                <a:lnTo>
                  <a:pt x="1" y="39821"/>
                </a:lnTo>
                <a:lnTo>
                  <a:pt x="33" y="39917"/>
                </a:lnTo>
                <a:lnTo>
                  <a:pt x="161" y="39917"/>
                </a:lnTo>
                <a:lnTo>
                  <a:pt x="193" y="39821"/>
                </a:lnTo>
                <a:lnTo>
                  <a:pt x="352" y="37870"/>
                </a:lnTo>
                <a:lnTo>
                  <a:pt x="480" y="35887"/>
                </a:lnTo>
                <a:lnTo>
                  <a:pt x="704" y="31985"/>
                </a:lnTo>
                <a:lnTo>
                  <a:pt x="1184" y="24181"/>
                </a:lnTo>
                <a:lnTo>
                  <a:pt x="1664" y="16409"/>
                </a:lnTo>
                <a:lnTo>
                  <a:pt x="1888" y="12538"/>
                </a:lnTo>
                <a:lnTo>
                  <a:pt x="1984" y="10587"/>
                </a:lnTo>
                <a:lnTo>
                  <a:pt x="2048" y="9628"/>
                </a:lnTo>
                <a:lnTo>
                  <a:pt x="2080" y="8636"/>
                </a:lnTo>
                <a:lnTo>
                  <a:pt x="2048" y="7581"/>
                </a:lnTo>
                <a:lnTo>
                  <a:pt x="1984" y="6525"/>
                </a:lnTo>
                <a:lnTo>
                  <a:pt x="1856" y="5438"/>
                </a:lnTo>
                <a:lnTo>
                  <a:pt x="1728" y="4350"/>
                </a:lnTo>
                <a:lnTo>
                  <a:pt x="1664" y="3807"/>
                </a:lnTo>
                <a:lnTo>
                  <a:pt x="1664" y="3263"/>
                </a:lnTo>
                <a:lnTo>
                  <a:pt x="1664" y="2719"/>
                </a:lnTo>
                <a:lnTo>
                  <a:pt x="1664" y="2175"/>
                </a:lnTo>
                <a:lnTo>
                  <a:pt x="1728" y="1632"/>
                </a:lnTo>
                <a:lnTo>
                  <a:pt x="1792" y="1120"/>
                </a:lnTo>
                <a:lnTo>
                  <a:pt x="1888" y="576"/>
                </a:lnTo>
                <a:lnTo>
                  <a:pt x="1984" y="32"/>
                </a:lnTo>
                <a:lnTo>
                  <a:pt x="198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1316;p45">
            <a:extLst>
              <a:ext uri="{FF2B5EF4-FFF2-40B4-BE49-F238E27FC236}">
                <a16:creationId xmlns:a16="http://schemas.microsoft.com/office/drawing/2014/main" id="{DBAB1315-19AA-47CD-B7D4-F6D45C58CC0F}"/>
              </a:ext>
            </a:extLst>
          </p:cNvPr>
          <p:cNvSpPr/>
          <p:nvPr/>
        </p:nvSpPr>
        <p:spPr>
          <a:xfrm flipH="1">
            <a:off x="8721501" y="3150771"/>
            <a:ext cx="120211" cy="120219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3103" y="0"/>
                </a:moveTo>
                <a:lnTo>
                  <a:pt x="3039" y="288"/>
                </a:lnTo>
                <a:lnTo>
                  <a:pt x="3007" y="544"/>
                </a:lnTo>
                <a:lnTo>
                  <a:pt x="2943" y="832"/>
                </a:lnTo>
                <a:lnTo>
                  <a:pt x="2879" y="1120"/>
                </a:lnTo>
                <a:lnTo>
                  <a:pt x="2751" y="1408"/>
                </a:lnTo>
                <a:lnTo>
                  <a:pt x="2623" y="1664"/>
                </a:lnTo>
                <a:lnTo>
                  <a:pt x="2463" y="1888"/>
                </a:lnTo>
                <a:lnTo>
                  <a:pt x="2271" y="2111"/>
                </a:lnTo>
                <a:lnTo>
                  <a:pt x="2047" y="2303"/>
                </a:lnTo>
                <a:lnTo>
                  <a:pt x="1792" y="2495"/>
                </a:lnTo>
                <a:lnTo>
                  <a:pt x="1504" y="2623"/>
                </a:lnTo>
                <a:lnTo>
                  <a:pt x="1216" y="2751"/>
                </a:lnTo>
                <a:lnTo>
                  <a:pt x="640" y="2943"/>
                </a:lnTo>
                <a:lnTo>
                  <a:pt x="32" y="3103"/>
                </a:lnTo>
                <a:lnTo>
                  <a:pt x="0" y="3135"/>
                </a:lnTo>
                <a:lnTo>
                  <a:pt x="32" y="3167"/>
                </a:lnTo>
                <a:lnTo>
                  <a:pt x="384" y="3167"/>
                </a:lnTo>
                <a:lnTo>
                  <a:pt x="736" y="3103"/>
                </a:lnTo>
                <a:lnTo>
                  <a:pt x="1088" y="3039"/>
                </a:lnTo>
                <a:lnTo>
                  <a:pt x="1408" y="2943"/>
                </a:lnTo>
                <a:lnTo>
                  <a:pt x="1728" y="2847"/>
                </a:lnTo>
                <a:lnTo>
                  <a:pt x="1984" y="2687"/>
                </a:lnTo>
                <a:lnTo>
                  <a:pt x="2271" y="2527"/>
                </a:lnTo>
                <a:lnTo>
                  <a:pt x="2495" y="2335"/>
                </a:lnTo>
                <a:lnTo>
                  <a:pt x="2719" y="2111"/>
                </a:lnTo>
                <a:lnTo>
                  <a:pt x="2879" y="1856"/>
                </a:lnTo>
                <a:lnTo>
                  <a:pt x="3007" y="1568"/>
                </a:lnTo>
                <a:lnTo>
                  <a:pt x="3071" y="1280"/>
                </a:lnTo>
                <a:lnTo>
                  <a:pt x="3135" y="960"/>
                </a:lnTo>
                <a:lnTo>
                  <a:pt x="3167" y="640"/>
                </a:lnTo>
                <a:lnTo>
                  <a:pt x="3167" y="352"/>
                </a:lnTo>
                <a:lnTo>
                  <a:pt x="3167" y="192"/>
                </a:lnTo>
                <a:lnTo>
                  <a:pt x="313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1317;p45">
            <a:extLst>
              <a:ext uri="{FF2B5EF4-FFF2-40B4-BE49-F238E27FC236}">
                <a16:creationId xmlns:a16="http://schemas.microsoft.com/office/drawing/2014/main" id="{A5F956F1-6D09-488F-B005-04F38033377E}"/>
              </a:ext>
            </a:extLst>
          </p:cNvPr>
          <p:cNvSpPr/>
          <p:nvPr/>
        </p:nvSpPr>
        <p:spPr>
          <a:xfrm flipH="1">
            <a:off x="8006420" y="2181880"/>
            <a:ext cx="571830" cy="564617"/>
          </a:xfrm>
          <a:custGeom>
            <a:avLst/>
            <a:gdLst/>
            <a:ahLst/>
            <a:cxnLst/>
            <a:rect l="l" t="t" r="r" b="b"/>
            <a:pathLst>
              <a:path w="15065" h="14874" extrusionOk="0">
                <a:moveTo>
                  <a:pt x="14489" y="1"/>
                </a:moveTo>
                <a:lnTo>
                  <a:pt x="14361" y="65"/>
                </a:lnTo>
                <a:lnTo>
                  <a:pt x="14201" y="161"/>
                </a:lnTo>
                <a:lnTo>
                  <a:pt x="14041" y="321"/>
                </a:lnTo>
                <a:lnTo>
                  <a:pt x="13881" y="513"/>
                </a:lnTo>
                <a:lnTo>
                  <a:pt x="13562" y="1024"/>
                </a:lnTo>
                <a:lnTo>
                  <a:pt x="13178" y="1664"/>
                </a:lnTo>
                <a:lnTo>
                  <a:pt x="12794" y="2400"/>
                </a:lnTo>
                <a:lnTo>
                  <a:pt x="12378" y="3231"/>
                </a:lnTo>
                <a:lnTo>
                  <a:pt x="11547" y="4990"/>
                </a:lnTo>
                <a:lnTo>
                  <a:pt x="10715" y="6750"/>
                </a:lnTo>
                <a:lnTo>
                  <a:pt x="9979" y="8285"/>
                </a:lnTo>
                <a:lnTo>
                  <a:pt x="9627" y="8893"/>
                </a:lnTo>
                <a:lnTo>
                  <a:pt x="9340" y="9372"/>
                </a:lnTo>
                <a:lnTo>
                  <a:pt x="9212" y="9532"/>
                </a:lnTo>
                <a:lnTo>
                  <a:pt x="9084" y="9660"/>
                </a:lnTo>
                <a:lnTo>
                  <a:pt x="8988" y="9756"/>
                </a:lnTo>
                <a:lnTo>
                  <a:pt x="8892" y="9788"/>
                </a:lnTo>
                <a:lnTo>
                  <a:pt x="8252" y="9788"/>
                </a:lnTo>
                <a:lnTo>
                  <a:pt x="7548" y="9692"/>
                </a:lnTo>
                <a:lnTo>
                  <a:pt x="6717" y="9532"/>
                </a:lnTo>
                <a:lnTo>
                  <a:pt x="5821" y="9308"/>
                </a:lnTo>
                <a:lnTo>
                  <a:pt x="4862" y="9052"/>
                </a:lnTo>
                <a:lnTo>
                  <a:pt x="3806" y="8797"/>
                </a:lnTo>
                <a:lnTo>
                  <a:pt x="2687" y="8541"/>
                </a:lnTo>
                <a:lnTo>
                  <a:pt x="1503" y="8349"/>
                </a:lnTo>
                <a:lnTo>
                  <a:pt x="1184" y="8317"/>
                </a:lnTo>
                <a:lnTo>
                  <a:pt x="928" y="8317"/>
                </a:lnTo>
                <a:lnTo>
                  <a:pt x="704" y="8349"/>
                </a:lnTo>
                <a:lnTo>
                  <a:pt x="512" y="8381"/>
                </a:lnTo>
                <a:lnTo>
                  <a:pt x="352" y="8445"/>
                </a:lnTo>
                <a:lnTo>
                  <a:pt x="224" y="8541"/>
                </a:lnTo>
                <a:lnTo>
                  <a:pt x="128" y="8637"/>
                </a:lnTo>
                <a:lnTo>
                  <a:pt x="64" y="8765"/>
                </a:lnTo>
                <a:lnTo>
                  <a:pt x="32" y="8893"/>
                </a:lnTo>
                <a:lnTo>
                  <a:pt x="0" y="9020"/>
                </a:lnTo>
                <a:lnTo>
                  <a:pt x="32" y="9180"/>
                </a:lnTo>
                <a:lnTo>
                  <a:pt x="64" y="9340"/>
                </a:lnTo>
                <a:lnTo>
                  <a:pt x="128" y="9500"/>
                </a:lnTo>
                <a:lnTo>
                  <a:pt x="224" y="9692"/>
                </a:lnTo>
                <a:lnTo>
                  <a:pt x="480" y="10044"/>
                </a:lnTo>
                <a:lnTo>
                  <a:pt x="704" y="10300"/>
                </a:lnTo>
                <a:lnTo>
                  <a:pt x="1056" y="10620"/>
                </a:lnTo>
                <a:lnTo>
                  <a:pt x="1439" y="11004"/>
                </a:lnTo>
                <a:lnTo>
                  <a:pt x="1951" y="11387"/>
                </a:lnTo>
                <a:lnTo>
                  <a:pt x="2495" y="11803"/>
                </a:lnTo>
                <a:lnTo>
                  <a:pt x="3135" y="12251"/>
                </a:lnTo>
                <a:lnTo>
                  <a:pt x="3806" y="12699"/>
                </a:lnTo>
                <a:lnTo>
                  <a:pt x="4510" y="13114"/>
                </a:lnTo>
                <a:lnTo>
                  <a:pt x="5278" y="13498"/>
                </a:lnTo>
                <a:lnTo>
                  <a:pt x="6077" y="13882"/>
                </a:lnTo>
                <a:lnTo>
                  <a:pt x="6909" y="14202"/>
                </a:lnTo>
                <a:lnTo>
                  <a:pt x="7772" y="14490"/>
                </a:lnTo>
                <a:lnTo>
                  <a:pt x="8636" y="14682"/>
                </a:lnTo>
                <a:lnTo>
                  <a:pt x="9052" y="14778"/>
                </a:lnTo>
                <a:lnTo>
                  <a:pt x="9500" y="14810"/>
                </a:lnTo>
                <a:lnTo>
                  <a:pt x="9915" y="14842"/>
                </a:lnTo>
                <a:lnTo>
                  <a:pt x="10363" y="14874"/>
                </a:lnTo>
                <a:lnTo>
                  <a:pt x="10779" y="14842"/>
                </a:lnTo>
                <a:lnTo>
                  <a:pt x="11227" y="14810"/>
                </a:lnTo>
                <a:lnTo>
                  <a:pt x="11387" y="14778"/>
                </a:lnTo>
                <a:lnTo>
                  <a:pt x="11547" y="14714"/>
                </a:lnTo>
                <a:lnTo>
                  <a:pt x="11738" y="14650"/>
                </a:lnTo>
                <a:lnTo>
                  <a:pt x="11898" y="14554"/>
                </a:lnTo>
                <a:lnTo>
                  <a:pt x="12186" y="14298"/>
                </a:lnTo>
                <a:lnTo>
                  <a:pt x="12506" y="13978"/>
                </a:lnTo>
                <a:lnTo>
                  <a:pt x="12762" y="13594"/>
                </a:lnTo>
                <a:lnTo>
                  <a:pt x="13018" y="13178"/>
                </a:lnTo>
                <a:lnTo>
                  <a:pt x="13242" y="12699"/>
                </a:lnTo>
                <a:lnTo>
                  <a:pt x="13466" y="12219"/>
                </a:lnTo>
                <a:lnTo>
                  <a:pt x="13658" y="11739"/>
                </a:lnTo>
                <a:lnTo>
                  <a:pt x="13849" y="11227"/>
                </a:lnTo>
                <a:lnTo>
                  <a:pt x="14137" y="10236"/>
                </a:lnTo>
                <a:lnTo>
                  <a:pt x="14361" y="9340"/>
                </a:lnTo>
                <a:lnTo>
                  <a:pt x="14489" y="8605"/>
                </a:lnTo>
                <a:lnTo>
                  <a:pt x="14649" y="7421"/>
                </a:lnTo>
                <a:lnTo>
                  <a:pt x="14809" y="6046"/>
                </a:lnTo>
                <a:lnTo>
                  <a:pt x="14969" y="4575"/>
                </a:lnTo>
                <a:lnTo>
                  <a:pt x="15065" y="3135"/>
                </a:lnTo>
                <a:lnTo>
                  <a:pt x="15065" y="2496"/>
                </a:lnTo>
                <a:lnTo>
                  <a:pt x="15065" y="1856"/>
                </a:lnTo>
                <a:lnTo>
                  <a:pt x="15065" y="1312"/>
                </a:lnTo>
                <a:lnTo>
                  <a:pt x="15001" y="832"/>
                </a:lnTo>
                <a:lnTo>
                  <a:pt x="14937" y="481"/>
                </a:lnTo>
                <a:lnTo>
                  <a:pt x="14809" y="193"/>
                </a:lnTo>
                <a:lnTo>
                  <a:pt x="14745" y="97"/>
                </a:lnTo>
                <a:lnTo>
                  <a:pt x="14681" y="33"/>
                </a:lnTo>
                <a:lnTo>
                  <a:pt x="14585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1318;p45">
            <a:extLst>
              <a:ext uri="{FF2B5EF4-FFF2-40B4-BE49-F238E27FC236}">
                <a16:creationId xmlns:a16="http://schemas.microsoft.com/office/drawing/2014/main" id="{71800DC1-F05F-44F5-8629-EF59D2676E11}"/>
              </a:ext>
            </a:extLst>
          </p:cNvPr>
          <p:cNvSpPr/>
          <p:nvPr/>
        </p:nvSpPr>
        <p:spPr>
          <a:xfrm flipH="1">
            <a:off x="8286850" y="2492696"/>
            <a:ext cx="299902" cy="245298"/>
          </a:xfrm>
          <a:custGeom>
            <a:avLst/>
            <a:gdLst/>
            <a:ahLst/>
            <a:cxnLst/>
            <a:rect l="l" t="t" r="r" b="b"/>
            <a:pathLst>
              <a:path w="7901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7900" y="1312"/>
                </a:lnTo>
                <a:lnTo>
                  <a:pt x="5853" y="832"/>
                </a:lnTo>
                <a:lnTo>
                  <a:pt x="3934" y="417"/>
                </a:lnTo>
                <a:lnTo>
                  <a:pt x="2943" y="225"/>
                </a:lnTo>
                <a:lnTo>
                  <a:pt x="2015" y="65"/>
                </a:lnTo>
                <a:lnTo>
                  <a:pt x="1599" y="33"/>
                </a:lnTo>
                <a:lnTo>
                  <a:pt x="1184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1319;p45">
            <a:extLst>
              <a:ext uri="{FF2B5EF4-FFF2-40B4-BE49-F238E27FC236}">
                <a16:creationId xmlns:a16="http://schemas.microsoft.com/office/drawing/2014/main" id="{468B309F-7E49-491C-9530-EFFB37421589}"/>
              </a:ext>
            </a:extLst>
          </p:cNvPr>
          <p:cNvSpPr/>
          <p:nvPr/>
        </p:nvSpPr>
        <p:spPr>
          <a:xfrm flipH="1">
            <a:off x="8343900" y="2492696"/>
            <a:ext cx="242852" cy="245298"/>
          </a:xfrm>
          <a:custGeom>
            <a:avLst/>
            <a:gdLst/>
            <a:ahLst/>
            <a:cxnLst/>
            <a:rect l="l" t="t" r="r" b="b"/>
            <a:pathLst>
              <a:path w="6398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3742" y="2560"/>
                </a:lnTo>
                <a:lnTo>
                  <a:pt x="11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1320;p45">
            <a:extLst>
              <a:ext uri="{FF2B5EF4-FFF2-40B4-BE49-F238E27FC236}">
                <a16:creationId xmlns:a16="http://schemas.microsoft.com/office/drawing/2014/main" id="{0AE4EB6B-91D6-49A2-86E9-CD2DA1B953AA}"/>
              </a:ext>
            </a:extLst>
          </p:cNvPr>
          <p:cNvSpPr/>
          <p:nvPr/>
        </p:nvSpPr>
        <p:spPr>
          <a:xfrm flipH="1">
            <a:off x="8325718" y="2546144"/>
            <a:ext cx="63161" cy="165164"/>
          </a:xfrm>
          <a:custGeom>
            <a:avLst/>
            <a:gdLst/>
            <a:ahLst/>
            <a:cxnLst/>
            <a:rect l="l" t="t" r="r" b="b"/>
            <a:pathLst>
              <a:path w="1664" h="4351" extrusionOk="0">
                <a:moveTo>
                  <a:pt x="1664" y="0"/>
                </a:moveTo>
                <a:lnTo>
                  <a:pt x="1632" y="32"/>
                </a:lnTo>
                <a:lnTo>
                  <a:pt x="1280" y="864"/>
                </a:lnTo>
                <a:lnTo>
                  <a:pt x="800" y="2143"/>
                </a:lnTo>
                <a:lnTo>
                  <a:pt x="1" y="4318"/>
                </a:lnTo>
                <a:lnTo>
                  <a:pt x="1" y="4350"/>
                </a:lnTo>
                <a:lnTo>
                  <a:pt x="33" y="4318"/>
                </a:lnTo>
                <a:lnTo>
                  <a:pt x="480" y="3263"/>
                </a:lnTo>
                <a:lnTo>
                  <a:pt x="896" y="2207"/>
                </a:lnTo>
                <a:lnTo>
                  <a:pt x="1312" y="1120"/>
                </a:lnTo>
                <a:lnTo>
                  <a:pt x="1664" y="32"/>
                </a:lnTo>
                <a:lnTo>
                  <a:pt x="166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1321;p45">
            <a:extLst>
              <a:ext uri="{FF2B5EF4-FFF2-40B4-BE49-F238E27FC236}">
                <a16:creationId xmlns:a16="http://schemas.microsoft.com/office/drawing/2014/main" id="{E5F20908-CF84-408D-9179-ECF7C01210D3}"/>
              </a:ext>
            </a:extLst>
          </p:cNvPr>
          <p:cNvSpPr/>
          <p:nvPr/>
        </p:nvSpPr>
        <p:spPr>
          <a:xfrm flipH="1">
            <a:off x="7880135" y="2151550"/>
            <a:ext cx="236779" cy="313284"/>
          </a:xfrm>
          <a:custGeom>
            <a:avLst/>
            <a:gdLst/>
            <a:ahLst/>
            <a:cxnLst/>
            <a:rect l="l" t="t" r="r" b="b"/>
            <a:pathLst>
              <a:path w="6238" h="8253" extrusionOk="0">
                <a:moveTo>
                  <a:pt x="1855" y="0"/>
                </a:moveTo>
                <a:lnTo>
                  <a:pt x="1504" y="64"/>
                </a:lnTo>
                <a:lnTo>
                  <a:pt x="1184" y="160"/>
                </a:lnTo>
                <a:lnTo>
                  <a:pt x="928" y="256"/>
                </a:lnTo>
                <a:lnTo>
                  <a:pt x="736" y="384"/>
                </a:lnTo>
                <a:lnTo>
                  <a:pt x="640" y="448"/>
                </a:lnTo>
                <a:lnTo>
                  <a:pt x="608" y="544"/>
                </a:lnTo>
                <a:lnTo>
                  <a:pt x="544" y="704"/>
                </a:lnTo>
                <a:lnTo>
                  <a:pt x="544" y="896"/>
                </a:lnTo>
                <a:lnTo>
                  <a:pt x="544" y="1056"/>
                </a:lnTo>
                <a:lnTo>
                  <a:pt x="608" y="1216"/>
                </a:lnTo>
                <a:lnTo>
                  <a:pt x="704" y="1440"/>
                </a:lnTo>
                <a:lnTo>
                  <a:pt x="768" y="1535"/>
                </a:lnTo>
                <a:lnTo>
                  <a:pt x="672" y="1567"/>
                </a:lnTo>
                <a:lnTo>
                  <a:pt x="480" y="1695"/>
                </a:lnTo>
                <a:lnTo>
                  <a:pt x="352" y="1791"/>
                </a:lnTo>
                <a:lnTo>
                  <a:pt x="256" y="1887"/>
                </a:lnTo>
                <a:lnTo>
                  <a:pt x="192" y="2015"/>
                </a:lnTo>
                <a:lnTo>
                  <a:pt x="128" y="2175"/>
                </a:lnTo>
                <a:lnTo>
                  <a:pt x="160" y="2463"/>
                </a:lnTo>
                <a:lnTo>
                  <a:pt x="256" y="2719"/>
                </a:lnTo>
                <a:lnTo>
                  <a:pt x="384" y="2911"/>
                </a:lnTo>
                <a:lnTo>
                  <a:pt x="608" y="3103"/>
                </a:lnTo>
                <a:lnTo>
                  <a:pt x="512" y="3135"/>
                </a:lnTo>
                <a:lnTo>
                  <a:pt x="320" y="3263"/>
                </a:lnTo>
                <a:lnTo>
                  <a:pt x="192" y="3359"/>
                </a:lnTo>
                <a:lnTo>
                  <a:pt x="96" y="3455"/>
                </a:lnTo>
                <a:lnTo>
                  <a:pt x="32" y="3551"/>
                </a:lnTo>
                <a:lnTo>
                  <a:pt x="0" y="3678"/>
                </a:lnTo>
                <a:lnTo>
                  <a:pt x="32" y="3902"/>
                </a:lnTo>
                <a:lnTo>
                  <a:pt x="96" y="4126"/>
                </a:lnTo>
                <a:lnTo>
                  <a:pt x="192" y="4286"/>
                </a:lnTo>
                <a:lnTo>
                  <a:pt x="320" y="4446"/>
                </a:lnTo>
                <a:lnTo>
                  <a:pt x="544" y="4638"/>
                </a:lnTo>
                <a:lnTo>
                  <a:pt x="640" y="4702"/>
                </a:lnTo>
                <a:lnTo>
                  <a:pt x="512" y="4766"/>
                </a:lnTo>
                <a:lnTo>
                  <a:pt x="416" y="4862"/>
                </a:lnTo>
                <a:lnTo>
                  <a:pt x="320" y="4958"/>
                </a:lnTo>
                <a:lnTo>
                  <a:pt x="256" y="5054"/>
                </a:lnTo>
                <a:lnTo>
                  <a:pt x="192" y="5150"/>
                </a:lnTo>
                <a:lnTo>
                  <a:pt x="160" y="5278"/>
                </a:lnTo>
                <a:lnTo>
                  <a:pt x="160" y="5406"/>
                </a:lnTo>
                <a:lnTo>
                  <a:pt x="160" y="5566"/>
                </a:lnTo>
                <a:lnTo>
                  <a:pt x="192" y="5693"/>
                </a:lnTo>
                <a:lnTo>
                  <a:pt x="224" y="5853"/>
                </a:lnTo>
                <a:lnTo>
                  <a:pt x="384" y="6205"/>
                </a:lnTo>
                <a:lnTo>
                  <a:pt x="576" y="6589"/>
                </a:lnTo>
                <a:lnTo>
                  <a:pt x="832" y="6973"/>
                </a:lnTo>
                <a:lnTo>
                  <a:pt x="1248" y="7581"/>
                </a:lnTo>
                <a:lnTo>
                  <a:pt x="1599" y="8252"/>
                </a:lnTo>
                <a:lnTo>
                  <a:pt x="2303" y="8156"/>
                </a:lnTo>
                <a:lnTo>
                  <a:pt x="2335" y="7996"/>
                </a:lnTo>
                <a:lnTo>
                  <a:pt x="2207" y="6589"/>
                </a:lnTo>
                <a:lnTo>
                  <a:pt x="2367" y="6557"/>
                </a:lnTo>
                <a:lnTo>
                  <a:pt x="2559" y="6589"/>
                </a:lnTo>
                <a:lnTo>
                  <a:pt x="3039" y="6685"/>
                </a:lnTo>
                <a:lnTo>
                  <a:pt x="4030" y="7037"/>
                </a:lnTo>
                <a:lnTo>
                  <a:pt x="4510" y="7197"/>
                </a:lnTo>
                <a:lnTo>
                  <a:pt x="4734" y="7229"/>
                </a:lnTo>
                <a:lnTo>
                  <a:pt x="5150" y="7229"/>
                </a:lnTo>
                <a:lnTo>
                  <a:pt x="5278" y="7133"/>
                </a:lnTo>
                <a:lnTo>
                  <a:pt x="5406" y="7037"/>
                </a:lnTo>
                <a:lnTo>
                  <a:pt x="5502" y="6877"/>
                </a:lnTo>
                <a:lnTo>
                  <a:pt x="5534" y="6749"/>
                </a:lnTo>
                <a:lnTo>
                  <a:pt x="5534" y="6653"/>
                </a:lnTo>
                <a:lnTo>
                  <a:pt x="5502" y="6429"/>
                </a:lnTo>
                <a:lnTo>
                  <a:pt x="5406" y="6205"/>
                </a:lnTo>
                <a:lnTo>
                  <a:pt x="5278" y="6013"/>
                </a:lnTo>
                <a:lnTo>
                  <a:pt x="5150" y="5853"/>
                </a:lnTo>
                <a:lnTo>
                  <a:pt x="5022" y="5725"/>
                </a:lnTo>
                <a:lnTo>
                  <a:pt x="4862" y="5598"/>
                </a:lnTo>
                <a:lnTo>
                  <a:pt x="4862" y="5598"/>
                </a:lnTo>
                <a:lnTo>
                  <a:pt x="5086" y="5661"/>
                </a:lnTo>
                <a:lnTo>
                  <a:pt x="5534" y="5661"/>
                </a:lnTo>
                <a:lnTo>
                  <a:pt x="5757" y="5630"/>
                </a:lnTo>
                <a:lnTo>
                  <a:pt x="5853" y="5598"/>
                </a:lnTo>
                <a:lnTo>
                  <a:pt x="5949" y="5534"/>
                </a:lnTo>
                <a:lnTo>
                  <a:pt x="6045" y="5470"/>
                </a:lnTo>
                <a:lnTo>
                  <a:pt x="6109" y="5374"/>
                </a:lnTo>
                <a:lnTo>
                  <a:pt x="6141" y="5246"/>
                </a:lnTo>
                <a:lnTo>
                  <a:pt x="6173" y="5118"/>
                </a:lnTo>
                <a:lnTo>
                  <a:pt x="6205" y="4958"/>
                </a:lnTo>
                <a:lnTo>
                  <a:pt x="6173" y="4830"/>
                </a:lnTo>
                <a:lnTo>
                  <a:pt x="6109" y="4702"/>
                </a:lnTo>
                <a:lnTo>
                  <a:pt x="6045" y="4574"/>
                </a:lnTo>
                <a:lnTo>
                  <a:pt x="5853" y="4350"/>
                </a:lnTo>
                <a:lnTo>
                  <a:pt x="5630" y="4158"/>
                </a:lnTo>
                <a:lnTo>
                  <a:pt x="5406" y="4030"/>
                </a:lnTo>
                <a:lnTo>
                  <a:pt x="5214" y="3902"/>
                </a:lnTo>
                <a:lnTo>
                  <a:pt x="4958" y="3806"/>
                </a:lnTo>
                <a:lnTo>
                  <a:pt x="5214" y="3838"/>
                </a:lnTo>
                <a:lnTo>
                  <a:pt x="5406" y="3838"/>
                </a:lnTo>
                <a:lnTo>
                  <a:pt x="5630" y="3806"/>
                </a:lnTo>
                <a:lnTo>
                  <a:pt x="5853" y="3742"/>
                </a:lnTo>
                <a:lnTo>
                  <a:pt x="5949" y="3678"/>
                </a:lnTo>
                <a:lnTo>
                  <a:pt x="6045" y="3614"/>
                </a:lnTo>
                <a:lnTo>
                  <a:pt x="6109" y="3551"/>
                </a:lnTo>
                <a:lnTo>
                  <a:pt x="6173" y="3455"/>
                </a:lnTo>
                <a:lnTo>
                  <a:pt x="6205" y="3327"/>
                </a:lnTo>
                <a:lnTo>
                  <a:pt x="6237" y="3167"/>
                </a:lnTo>
                <a:lnTo>
                  <a:pt x="6205" y="3039"/>
                </a:lnTo>
                <a:lnTo>
                  <a:pt x="6173" y="2879"/>
                </a:lnTo>
                <a:lnTo>
                  <a:pt x="6109" y="2751"/>
                </a:lnTo>
                <a:lnTo>
                  <a:pt x="6013" y="2623"/>
                </a:lnTo>
                <a:lnTo>
                  <a:pt x="5789" y="2399"/>
                </a:lnTo>
                <a:lnTo>
                  <a:pt x="5566" y="2239"/>
                </a:lnTo>
                <a:lnTo>
                  <a:pt x="5310" y="2079"/>
                </a:lnTo>
                <a:lnTo>
                  <a:pt x="5086" y="1983"/>
                </a:lnTo>
                <a:lnTo>
                  <a:pt x="4894" y="1887"/>
                </a:lnTo>
                <a:lnTo>
                  <a:pt x="5182" y="1887"/>
                </a:lnTo>
                <a:lnTo>
                  <a:pt x="5342" y="1855"/>
                </a:lnTo>
                <a:lnTo>
                  <a:pt x="5470" y="1791"/>
                </a:lnTo>
                <a:lnTo>
                  <a:pt x="5598" y="1663"/>
                </a:lnTo>
                <a:lnTo>
                  <a:pt x="5630" y="1599"/>
                </a:lnTo>
                <a:lnTo>
                  <a:pt x="5630" y="1503"/>
                </a:lnTo>
                <a:lnTo>
                  <a:pt x="5630" y="1408"/>
                </a:lnTo>
                <a:lnTo>
                  <a:pt x="5598" y="1280"/>
                </a:lnTo>
                <a:lnTo>
                  <a:pt x="5534" y="1152"/>
                </a:lnTo>
                <a:lnTo>
                  <a:pt x="5438" y="1024"/>
                </a:lnTo>
                <a:lnTo>
                  <a:pt x="5246" y="768"/>
                </a:lnTo>
                <a:lnTo>
                  <a:pt x="4958" y="576"/>
                </a:lnTo>
                <a:lnTo>
                  <a:pt x="4638" y="416"/>
                </a:lnTo>
                <a:lnTo>
                  <a:pt x="4286" y="256"/>
                </a:lnTo>
                <a:lnTo>
                  <a:pt x="3870" y="160"/>
                </a:lnTo>
                <a:lnTo>
                  <a:pt x="3487" y="64"/>
                </a:lnTo>
                <a:lnTo>
                  <a:pt x="3039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1322;p45">
            <a:extLst>
              <a:ext uri="{FF2B5EF4-FFF2-40B4-BE49-F238E27FC236}">
                <a16:creationId xmlns:a16="http://schemas.microsoft.com/office/drawing/2014/main" id="{53895FAA-F9FE-45E0-BBBC-04476C90ECC5}"/>
              </a:ext>
            </a:extLst>
          </p:cNvPr>
          <p:cNvSpPr/>
          <p:nvPr/>
        </p:nvSpPr>
        <p:spPr>
          <a:xfrm flipH="1">
            <a:off x="8028245" y="2408918"/>
            <a:ext cx="82596" cy="128760"/>
          </a:xfrm>
          <a:custGeom>
            <a:avLst/>
            <a:gdLst/>
            <a:ahLst/>
            <a:cxnLst/>
            <a:rect l="l" t="t" r="r" b="b"/>
            <a:pathLst>
              <a:path w="2176" h="3392" extrusionOk="0">
                <a:moveTo>
                  <a:pt x="1983" y="1"/>
                </a:moveTo>
                <a:lnTo>
                  <a:pt x="672" y="193"/>
                </a:lnTo>
                <a:lnTo>
                  <a:pt x="704" y="353"/>
                </a:lnTo>
                <a:lnTo>
                  <a:pt x="736" y="513"/>
                </a:lnTo>
                <a:lnTo>
                  <a:pt x="704" y="673"/>
                </a:lnTo>
                <a:lnTo>
                  <a:pt x="672" y="865"/>
                </a:lnTo>
                <a:lnTo>
                  <a:pt x="544" y="1216"/>
                </a:lnTo>
                <a:lnTo>
                  <a:pt x="384" y="1568"/>
                </a:lnTo>
                <a:lnTo>
                  <a:pt x="224" y="1920"/>
                </a:lnTo>
                <a:lnTo>
                  <a:pt x="96" y="2240"/>
                </a:lnTo>
                <a:lnTo>
                  <a:pt x="0" y="2592"/>
                </a:lnTo>
                <a:lnTo>
                  <a:pt x="0" y="2752"/>
                </a:lnTo>
                <a:lnTo>
                  <a:pt x="32" y="2912"/>
                </a:lnTo>
                <a:lnTo>
                  <a:pt x="64" y="3103"/>
                </a:lnTo>
                <a:lnTo>
                  <a:pt x="160" y="3263"/>
                </a:lnTo>
                <a:lnTo>
                  <a:pt x="288" y="3327"/>
                </a:lnTo>
                <a:lnTo>
                  <a:pt x="416" y="3391"/>
                </a:lnTo>
                <a:lnTo>
                  <a:pt x="576" y="3391"/>
                </a:lnTo>
                <a:lnTo>
                  <a:pt x="736" y="3359"/>
                </a:lnTo>
                <a:lnTo>
                  <a:pt x="896" y="3295"/>
                </a:lnTo>
                <a:lnTo>
                  <a:pt x="1088" y="3167"/>
                </a:lnTo>
                <a:lnTo>
                  <a:pt x="1280" y="3039"/>
                </a:lnTo>
                <a:lnTo>
                  <a:pt x="1439" y="2880"/>
                </a:lnTo>
                <a:lnTo>
                  <a:pt x="1631" y="2656"/>
                </a:lnTo>
                <a:lnTo>
                  <a:pt x="1759" y="2432"/>
                </a:lnTo>
                <a:lnTo>
                  <a:pt x="1919" y="2208"/>
                </a:lnTo>
                <a:lnTo>
                  <a:pt x="2015" y="1952"/>
                </a:lnTo>
                <a:lnTo>
                  <a:pt x="2111" y="1664"/>
                </a:lnTo>
                <a:lnTo>
                  <a:pt x="2143" y="1376"/>
                </a:lnTo>
                <a:lnTo>
                  <a:pt x="2175" y="1216"/>
                </a:lnTo>
                <a:lnTo>
                  <a:pt x="1983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1323;p45">
            <a:extLst>
              <a:ext uri="{FF2B5EF4-FFF2-40B4-BE49-F238E27FC236}">
                <a16:creationId xmlns:a16="http://schemas.microsoft.com/office/drawing/2014/main" id="{081D1EEB-0E91-4C74-9701-58C9528BE1CF}"/>
              </a:ext>
            </a:extLst>
          </p:cNvPr>
          <p:cNvSpPr/>
          <p:nvPr/>
        </p:nvSpPr>
        <p:spPr>
          <a:xfrm flipH="1">
            <a:off x="7928721" y="2202530"/>
            <a:ext cx="156651" cy="23118"/>
          </a:xfrm>
          <a:custGeom>
            <a:avLst/>
            <a:gdLst/>
            <a:ahLst/>
            <a:cxnLst/>
            <a:rect l="l" t="t" r="r" b="b"/>
            <a:pathLst>
              <a:path w="4127" h="609" extrusionOk="0">
                <a:moveTo>
                  <a:pt x="1056" y="1"/>
                </a:moveTo>
                <a:lnTo>
                  <a:pt x="513" y="65"/>
                </a:lnTo>
                <a:lnTo>
                  <a:pt x="1" y="129"/>
                </a:lnTo>
                <a:lnTo>
                  <a:pt x="1" y="160"/>
                </a:lnTo>
                <a:lnTo>
                  <a:pt x="1024" y="160"/>
                </a:lnTo>
                <a:lnTo>
                  <a:pt x="2048" y="256"/>
                </a:lnTo>
                <a:lnTo>
                  <a:pt x="3071" y="384"/>
                </a:lnTo>
                <a:lnTo>
                  <a:pt x="4095" y="608"/>
                </a:lnTo>
                <a:lnTo>
                  <a:pt x="4127" y="608"/>
                </a:lnTo>
                <a:lnTo>
                  <a:pt x="4127" y="576"/>
                </a:lnTo>
                <a:lnTo>
                  <a:pt x="4095" y="544"/>
                </a:lnTo>
                <a:lnTo>
                  <a:pt x="3615" y="352"/>
                </a:lnTo>
                <a:lnTo>
                  <a:pt x="3103" y="224"/>
                </a:lnTo>
                <a:lnTo>
                  <a:pt x="2592" y="97"/>
                </a:lnTo>
                <a:lnTo>
                  <a:pt x="2080" y="33"/>
                </a:lnTo>
                <a:lnTo>
                  <a:pt x="15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324;p45">
            <a:extLst>
              <a:ext uri="{FF2B5EF4-FFF2-40B4-BE49-F238E27FC236}">
                <a16:creationId xmlns:a16="http://schemas.microsoft.com/office/drawing/2014/main" id="{55B7AC4D-ACB5-4D17-B545-D95FAB2D710D}"/>
              </a:ext>
            </a:extLst>
          </p:cNvPr>
          <p:cNvSpPr/>
          <p:nvPr/>
        </p:nvSpPr>
        <p:spPr>
          <a:xfrm flipH="1">
            <a:off x="7925077" y="2263228"/>
            <a:ext cx="170012" cy="34050"/>
          </a:xfrm>
          <a:custGeom>
            <a:avLst/>
            <a:gdLst/>
            <a:ahLst/>
            <a:cxnLst/>
            <a:rect l="l" t="t" r="r" b="b"/>
            <a:pathLst>
              <a:path w="4479" h="897" extrusionOk="0">
                <a:moveTo>
                  <a:pt x="1152" y="1"/>
                </a:moveTo>
                <a:lnTo>
                  <a:pt x="577" y="33"/>
                </a:lnTo>
                <a:lnTo>
                  <a:pt x="1" y="129"/>
                </a:lnTo>
                <a:lnTo>
                  <a:pt x="513" y="129"/>
                </a:lnTo>
                <a:lnTo>
                  <a:pt x="1120" y="161"/>
                </a:lnTo>
                <a:lnTo>
                  <a:pt x="1728" y="225"/>
                </a:lnTo>
                <a:lnTo>
                  <a:pt x="2368" y="321"/>
                </a:lnTo>
                <a:lnTo>
                  <a:pt x="2976" y="449"/>
                </a:lnTo>
                <a:lnTo>
                  <a:pt x="3551" y="577"/>
                </a:lnTo>
                <a:lnTo>
                  <a:pt x="4031" y="736"/>
                </a:lnTo>
                <a:lnTo>
                  <a:pt x="4447" y="896"/>
                </a:lnTo>
                <a:lnTo>
                  <a:pt x="4479" y="896"/>
                </a:lnTo>
                <a:lnTo>
                  <a:pt x="4447" y="832"/>
                </a:lnTo>
                <a:lnTo>
                  <a:pt x="3935" y="577"/>
                </a:lnTo>
                <a:lnTo>
                  <a:pt x="3391" y="353"/>
                </a:lnTo>
                <a:lnTo>
                  <a:pt x="2848" y="193"/>
                </a:lnTo>
                <a:lnTo>
                  <a:pt x="2272" y="65"/>
                </a:lnTo>
                <a:lnTo>
                  <a:pt x="172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1325;p45">
            <a:extLst>
              <a:ext uri="{FF2B5EF4-FFF2-40B4-BE49-F238E27FC236}">
                <a16:creationId xmlns:a16="http://schemas.microsoft.com/office/drawing/2014/main" id="{5C78D561-BA4E-4CCD-8E1C-EF20CE74DC74}"/>
              </a:ext>
            </a:extLst>
          </p:cNvPr>
          <p:cNvSpPr/>
          <p:nvPr/>
        </p:nvSpPr>
        <p:spPr>
          <a:xfrm flipH="1">
            <a:off x="7927506" y="2325179"/>
            <a:ext cx="162724" cy="42515"/>
          </a:xfrm>
          <a:custGeom>
            <a:avLst/>
            <a:gdLst/>
            <a:ahLst/>
            <a:cxnLst/>
            <a:rect l="l" t="t" r="r" b="b"/>
            <a:pathLst>
              <a:path w="4287" h="1120" extrusionOk="0">
                <a:moveTo>
                  <a:pt x="609" y="0"/>
                </a:moveTo>
                <a:lnTo>
                  <a:pt x="289" y="32"/>
                </a:lnTo>
                <a:lnTo>
                  <a:pt x="1" y="96"/>
                </a:lnTo>
                <a:lnTo>
                  <a:pt x="1" y="128"/>
                </a:lnTo>
                <a:lnTo>
                  <a:pt x="577" y="128"/>
                </a:lnTo>
                <a:lnTo>
                  <a:pt x="1120" y="192"/>
                </a:lnTo>
                <a:lnTo>
                  <a:pt x="1664" y="256"/>
                </a:lnTo>
                <a:lnTo>
                  <a:pt x="2208" y="352"/>
                </a:lnTo>
                <a:lnTo>
                  <a:pt x="2720" y="480"/>
                </a:lnTo>
                <a:lnTo>
                  <a:pt x="3231" y="640"/>
                </a:lnTo>
                <a:lnTo>
                  <a:pt x="3743" y="864"/>
                </a:lnTo>
                <a:lnTo>
                  <a:pt x="4255" y="1119"/>
                </a:lnTo>
                <a:lnTo>
                  <a:pt x="4287" y="1087"/>
                </a:lnTo>
                <a:lnTo>
                  <a:pt x="4287" y="1056"/>
                </a:lnTo>
                <a:lnTo>
                  <a:pt x="3871" y="768"/>
                </a:lnTo>
                <a:lnTo>
                  <a:pt x="3423" y="512"/>
                </a:lnTo>
                <a:lnTo>
                  <a:pt x="2943" y="320"/>
                </a:lnTo>
                <a:lnTo>
                  <a:pt x="2432" y="160"/>
                </a:lnTo>
                <a:lnTo>
                  <a:pt x="1856" y="64"/>
                </a:lnTo>
                <a:lnTo>
                  <a:pt x="121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1326;p45">
            <a:extLst>
              <a:ext uri="{FF2B5EF4-FFF2-40B4-BE49-F238E27FC236}">
                <a16:creationId xmlns:a16="http://schemas.microsoft.com/office/drawing/2014/main" id="{E33B363F-1F27-4FD9-8B8D-51AA26962789}"/>
              </a:ext>
            </a:extLst>
          </p:cNvPr>
          <p:cNvSpPr/>
          <p:nvPr/>
        </p:nvSpPr>
        <p:spPr>
          <a:xfrm flipH="1">
            <a:off x="8027031" y="2328785"/>
            <a:ext cx="91098" cy="213753"/>
          </a:xfrm>
          <a:custGeom>
            <a:avLst/>
            <a:gdLst/>
            <a:ahLst/>
            <a:cxnLst/>
            <a:rect l="l" t="t" r="r" b="b"/>
            <a:pathLst>
              <a:path w="2400" h="5631" extrusionOk="0">
                <a:moveTo>
                  <a:pt x="704" y="1"/>
                </a:moveTo>
                <a:lnTo>
                  <a:pt x="512" y="129"/>
                </a:lnTo>
                <a:lnTo>
                  <a:pt x="352" y="257"/>
                </a:lnTo>
                <a:lnTo>
                  <a:pt x="192" y="449"/>
                </a:lnTo>
                <a:lnTo>
                  <a:pt x="96" y="641"/>
                </a:lnTo>
                <a:lnTo>
                  <a:pt x="64" y="865"/>
                </a:lnTo>
                <a:lnTo>
                  <a:pt x="96" y="1120"/>
                </a:lnTo>
                <a:lnTo>
                  <a:pt x="160" y="1344"/>
                </a:lnTo>
                <a:lnTo>
                  <a:pt x="256" y="1568"/>
                </a:lnTo>
                <a:lnTo>
                  <a:pt x="544" y="2112"/>
                </a:lnTo>
                <a:lnTo>
                  <a:pt x="640" y="2272"/>
                </a:lnTo>
                <a:lnTo>
                  <a:pt x="704" y="2400"/>
                </a:lnTo>
                <a:lnTo>
                  <a:pt x="736" y="2592"/>
                </a:lnTo>
                <a:lnTo>
                  <a:pt x="768" y="2752"/>
                </a:lnTo>
                <a:lnTo>
                  <a:pt x="672" y="3071"/>
                </a:lnTo>
                <a:lnTo>
                  <a:pt x="576" y="3359"/>
                </a:lnTo>
                <a:lnTo>
                  <a:pt x="448" y="3647"/>
                </a:lnTo>
                <a:lnTo>
                  <a:pt x="288" y="3935"/>
                </a:lnTo>
                <a:lnTo>
                  <a:pt x="160" y="4159"/>
                </a:lnTo>
                <a:lnTo>
                  <a:pt x="64" y="4415"/>
                </a:lnTo>
                <a:lnTo>
                  <a:pt x="0" y="4671"/>
                </a:lnTo>
                <a:lnTo>
                  <a:pt x="0" y="4927"/>
                </a:lnTo>
                <a:lnTo>
                  <a:pt x="64" y="5150"/>
                </a:lnTo>
                <a:lnTo>
                  <a:pt x="160" y="5342"/>
                </a:lnTo>
                <a:lnTo>
                  <a:pt x="352" y="5502"/>
                </a:lnTo>
                <a:lnTo>
                  <a:pt x="544" y="5598"/>
                </a:lnTo>
                <a:lnTo>
                  <a:pt x="672" y="5598"/>
                </a:lnTo>
                <a:lnTo>
                  <a:pt x="800" y="5630"/>
                </a:lnTo>
                <a:lnTo>
                  <a:pt x="1056" y="5566"/>
                </a:lnTo>
                <a:lnTo>
                  <a:pt x="1280" y="5470"/>
                </a:lnTo>
                <a:lnTo>
                  <a:pt x="1504" y="5310"/>
                </a:lnTo>
                <a:lnTo>
                  <a:pt x="1695" y="5118"/>
                </a:lnTo>
                <a:lnTo>
                  <a:pt x="1887" y="4895"/>
                </a:lnTo>
                <a:lnTo>
                  <a:pt x="2015" y="4671"/>
                </a:lnTo>
                <a:lnTo>
                  <a:pt x="2143" y="4447"/>
                </a:lnTo>
                <a:lnTo>
                  <a:pt x="2271" y="4159"/>
                </a:lnTo>
                <a:lnTo>
                  <a:pt x="2335" y="3871"/>
                </a:lnTo>
                <a:lnTo>
                  <a:pt x="2399" y="3551"/>
                </a:lnTo>
                <a:lnTo>
                  <a:pt x="2399" y="3231"/>
                </a:lnTo>
                <a:lnTo>
                  <a:pt x="2399" y="2912"/>
                </a:lnTo>
                <a:lnTo>
                  <a:pt x="2367" y="2624"/>
                </a:lnTo>
                <a:lnTo>
                  <a:pt x="2239" y="1856"/>
                </a:lnTo>
                <a:lnTo>
                  <a:pt x="2175" y="1856"/>
                </a:lnTo>
                <a:lnTo>
                  <a:pt x="2207" y="2400"/>
                </a:lnTo>
                <a:lnTo>
                  <a:pt x="2239" y="2944"/>
                </a:lnTo>
                <a:lnTo>
                  <a:pt x="2239" y="3199"/>
                </a:lnTo>
                <a:lnTo>
                  <a:pt x="2207" y="3487"/>
                </a:lnTo>
                <a:lnTo>
                  <a:pt x="2175" y="3743"/>
                </a:lnTo>
                <a:lnTo>
                  <a:pt x="2079" y="3999"/>
                </a:lnTo>
                <a:lnTo>
                  <a:pt x="2015" y="4223"/>
                </a:lnTo>
                <a:lnTo>
                  <a:pt x="1919" y="4447"/>
                </a:lnTo>
                <a:lnTo>
                  <a:pt x="1791" y="4639"/>
                </a:lnTo>
                <a:lnTo>
                  <a:pt x="1631" y="4831"/>
                </a:lnTo>
                <a:lnTo>
                  <a:pt x="1472" y="5055"/>
                </a:lnTo>
                <a:lnTo>
                  <a:pt x="1280" y="5214"/>
                </a:lnTo>
                <a:lnTo>
                  <a:pt x="1024" y="5310"/>
                </a:lnTo>
                <a:lnTo>
                  <a:pt x="800" y="5374"/>
                </a:lnTo>
                <a:lnTo>
                  <a:pt x="672" y="5374"/>
                </a:lnTo>
                <a:lnTo>
                  <a:pt x="576" y="5342"/>
                </a:lnTo>
                <a:lnTo>
                  <a:pt x="480" y="5310"/>
                </a:lnTo>
                <a:lnTo>
                  <a:pt x="416" y="5214"/>
                </a:lnTo>
                <a:lnTo>
                  <a:pt x="320" y="5150"/>
                </a:lnTo>
                <a:lnTo>
                  <a:pt x="288" y="5055"/>
                </a:lnTo>
                <a:lnTo>
                  <a:pt x="256" y="4959"/>
                </a:lnTo>
                <a:lnTo>
                  <a:pt x="224" y="4863"/>
                </a:lnTo>
                <a:lnTo>
                  <a:pt x="256" y="4767"/>
                </a:lnTo>
                <a:lnTo>
                  <a:pt x="288" y="4511"/>
                </a:lnTo>
                <a:lnTo>
                  <a:pt x="384" y="4287"/>
                </a:lnTo>
                <a:lnTo>
                  <a:pt x="480" y="4063"/>
                </a:lnTo>
                <a:lnTo>
                  <a:pt x="608" y="3871"/>
                </a:lnTo>
                <a:lnTo>
                  <a:pt x="736" y="3615"/>
                </a:lnTo>
                <a:lnTo>
                  <a:pt x="832" y="3391"/>
                </a:lnTo>
                <a:lnTo>
                  <a:pt x="928" y="3135"/>
                </a:lnTo>
                <a:lnTo>
                  <a:pt x="992" y="2880"/>
                </a:lnTo>
                <a:lnTo>
                  <a:pt x="992" y="2656"/>
                </a:lnTo>
                <a:lnTo>
                  <a:pt x="992" y="2432"/>
                </a:lnTo>
                <a:lnTo>
                  <a:pt x="928" y="2240"/>
                </a:lnTo>
                <a:lnTo>
                  <a:pt x="832" y="2016"/>
                </a:lnTo>
                <a:lnTo>
                  <a:pt x="544" y="1472"/>
                </a:lnTo>
                <a:lnTo>
                  <a:pt x="416" y="1216"/>
                </a:lnTo>
                <a:lnTo>
                  <a:pt x="320" y="961"/>
                </a:lnTo>
                <a:lnTo>
                  <a:pt x="288" y="833"/>
                </a:lnTo>
                <a:lnTo>
                  <a:pt x="288" y="705"/>
                </a:lnTo>
                <a:lnTo>
                  <a:pt x="320" y="577"/>
                </a:lnTo>
                <a:lnTo>
                  <a:pt x="352" y="449"/>
                </a:lnTo>
                <a:lnTo>
                  <a:pt x="416" y="321"/>
                </a:lnTo>
                <a:lnTo>
                  <a:pt x="512" y="225"/>
                </a:lnTo>
                <a:lnTo>
                  <a:pt x="608" y="129"/>
                </a:lnTo>
                <a:lnTo>
                  <a:pt x="704" y="33"/>
                </a:lnTo>
                <a:lnTo>
                  <a:pt x="736" y="33"/>
                </a:lnTo>
                <a:lnTo>
                  <a:pt x="70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327;p45">
            <a:extLst>
              <a:ext uri="{FF2B5EF4-FFF2-40B4-BE49-F238E27FC236}">
                <a16:creationId xmlns:a16="http://schemas.microsoft.com/office/drawing/2014/main" id="{72157A8A-5405-4AD4-8BEB-F82F575AF5CE}"/>
              </a:ext>
            </a:extLst>
          </p:cNvPr>
          <p:cNvSpPr/>
          <p:nvPr/>
        </p:nvSpPr>
        <p:spPr>
          <a:xfrm flipH="1">
            <a:off x="7988200" y="2398024"/>
            <a:ext cx="71664" cy="13362"/>
          </a:xfrm>
          <a:custGeom>
            <a:avLst/>
            <a:gdLst/>
            <a:ahLst/>
            <a:cxnLst/>
            <a:rect l="l" t="t" r="r" b="b"/>
            <a:pathLst>
              <a:path w="1888" h="352" extrusionOk="0">
                <a:moveTo>
                  <a:pt x="640" y="0"/>
                </a:moveTo>
                <a:lnTo>
                  <a:pt x="384" y="32"/>
                </a:lnTo>
                <a:lnTo>
                  <a:pt x="192" y="128"/>
                </a:lnTo>
                <a:lnTo>
                  <a:pt x="1" y="288"/>
                </a:lnTo>
                <a:lnTo>
                  <a:pt x="1" y="320"/>
                </a:lnTo>
                <a:lnTo>
                  <a:pt x="33" y="320"/>
                </a:lnTo>
                <a:lnTo>
                  <a:pt x="448" y="224"/>
                </a:lnTo>
                <a:lnTo>
                  <a:pt x="896" y="192"/>
                </a:lnTo>
                <a:lnTo>
                  <a:pt x="1152" y="224"/>
                </a:lnTo>
                <a:lnTo>
                  <a:pt x="1376" y="256"/>
                </a:lnTo>
                <a:lnTo>
                  <a:pt x="1632" y="320"/>
                </a:lnTo>
                <a:lnTo>
                  <a:pt x="1888" y="352"/>
                </a:lnTo>
                <a:lnTo>
                  <a:pt x="1888" y="320"/>
                </a:lnTo>
                <a:lnTo>
                  <a:pt x="1664" y="192"/>
                </a:lnTo>
                <a:lnTo>
                  <a:pt x="1408" y="96"/>
                </a:lnTo>
                <a:lnTo>
                  <a:pt x="1152" y="32"/>
                </a:lnTo>
                <a:lnTo>
                  <a:pt x="89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1328;p45">
            <a:extLst>
              <a:ext uri="{FF2B5EF4-FFF2-40B4-BE49-F238E27FC236}">
                <a16:creationId xmlns:a16="http://schemas.microsoft.com/office/drawing/2014/main" id="{7A4EDE68-0A36-43D1-93C6-E0137630A330}"/>
              </a:ext>
            </a:extLst>
          </p:cNvPr>
          <p:cNvSpPr/>
          <p:nvPr/>
        </p:nvSpPr>
        <p:spPr>
          <a:xfrm flipH="1">
            <a:off x="8091407" y="2310602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extrusionOk="0">
                <a:moveTo>
                  <a:pt x="0" y="0"/>
                </a:moveTo>
                <a:lnTo>
                  <a:pt x="0" y="32"/>
                </a:lnTo>
                <a:lnTo>
                  <a:pt x="32" y="64"/>
                </a:lnTo>
                <a:lnTo>
                  <a:pt x="32" y="128"/>
                </a:lnTo>
                <a:lnTo>
                  <a:pt x="96" y="22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544" y="512"/>
                </a:lnTo>
                <a:lnTo>
                  <a:pt x="480" y="448"/>
                </a:lnTo>
                <a:lnTo>
                  <a:pt x="416" y="416"/>
                </a:lnTo>
                <a:lnTo>
                  <a:pt x="288" y="288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1329;p45">
            <a:extLst>
              <a:ext uri="{FF2B5EF4-FFF2-40B4-BE49-F238E27FC236}">
                <a16:creationId xmlns:a16="http://schemas.microsoft.com/office/drawing/2014/main" id="{7BD3115B-CD1F-4F2F-82D7-308F0F90D49E}"/>
              </a:ext>
            </a:extLst>
          </p:cNvPr>
          <p:cNvSpPr/>
          <p:nvPr/>
        </p:nvSpPr>
        <p:spPr>
          <a:xfrm flipH="1">
            <a:off x="8091407" y="2310602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fill="none" extrusionOk="0">
                <a:moveTo>
                  <a:pt x="480" y="448"/>
                </a:moveTo>
                <a:lnTo>
                  <a:pt x="416" y="416"/>
                </a:lnTo>
                <a:lnTo>
                  <a:pt x="416" y="416"/>
                </a:lnTo>
                <a:lnTo>
                  <a:pt x="288" y="288"/>
                </a:lnTo>
                <a:lnTo>
                  <a:pt x="288" y="288"/>
                </a:lnTo>
                <a:lnTo>
                  <a:pt x="160" y="160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lnTo>
                  <a:pt x="32" y="0"/>
                </a:lnTo>
                <a:lnTo>
                  <a:pt x="0" y="0"/>
                </a:lnTo>
                <a:lnTo>
                  <a:pt x="0" y="32"/>
                </a:lnTo>
                <a:lnTo>
                  <a:pt x="0" y="32"/>
                </a:lnTo>
                <a:lnTo>
                  <a:pt x="32" y="64"/>
                </a:lnTo>
                <a:lnTo>
                  <a:pt x="32" y="64"/>
                </a:lnTo>
                <a:lnTo>
                  <a:pt x="32" y="128"/>
                </a:lnTo>
                <a:lnTo>
                  <a:pt x="32" y="128"/>
                </a:lnTo>
                <a:lnTo>
                  <a:pt x="96" y="224"/>
                </a:lnTo>
                <a:lnTo>
                  <a:pt x="96" y="224"/>
                </a:lnTo>
                <a:lnTo>
                  <a:pt x="192" y="38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352" y="512"/>
                </a:lnTo>
                <a:lnTo>
                  <a:pt x="448" y="512"/>
                </a:lnTo>
                <a:lnTo>
                  <a:pt x="448" y="512"/>
                </a:lnTo>
                <a:lnTo>
                  <a:pt x="544" y="51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1330;p45">
            <a:extLst>
              <a:ext uri="{FF2B5EF4-FFF2-40B4-BE49-F238E27FC236}">
                <a16:creationId xmlns:a16="http://schemas.microsoft.com/office/drawing/2014/main" id="{558BF054-0131-4FB9-950C-A1F3B646D5FD}"/>
              </a:ext>
            </a:extLst>
          </p:cNvPr>
          <p:cNvSpPr/>
          <p:nvPr/>
        </p:nvSpPr>
        <p:spPr>
          <a:xfrm flipH="1">
            <a:off x="8091407" y="2327570"/>
            <a:ext cx="2467" cy="2467"/>
          </a:xfrm>
          <a:custGeom>
            <a:avLst/>
            <a:gdLst/>
            <a:ahLst/>
            <a:cxnLst/>
            <a:rect l="l" t="t" r="r" b="b"/>
            <a:pathLst>
              <a:path w="65" h="65" fill="none" extrusionOk="0">
                <a:moveTo>
                  <a:pt x="65" y="65"/>
                </a:moveTo>
                <a:lnTo>
                  <a:pt x="65" y="65"/>
                </a:lnTo>
                <a:lnTo>
                  <a:pt x="1" y="1"/>
                </a:lnTo>
                <a:lnTo>
                  <a:pt x="65" y="6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1331;p45">
            <a:extLst>
              <a:ext uri="{FF2B5EF4-FFF2-40B4-BE49-F238E27FC236}">
                <a16:creationId xmlns:a16="http://schemas.microsoft.com/office/drawing/2014/main" id="{61093B55-6E7E-48D6-BE23-E07F894B1B34}"/>
              </a:ext>
            </a:extLst>
          </p:cNvPr>
          <p:cNvSpPr/>
          <p:nvPr/>
        </p:nvSpPr>
        <p:spPr>
          <a:xfrm flipH="1">
            <a:off x="8398559" y="2489052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extrusionOk="0">
                <a:moveTo>
                  <a:pt x="9180" y="1"/>
                </a:moveTo>
                <a:lnTo>
                  <a:pt x="8700" y="65"/>
                </a:lnTo>
                <a:lnTo>
                  <a:pt x="8508" y="97"/>
                </a:lnTo>
                <a:lnTo>
                  <a:pt x="8349" y="161"/>
                </a:lnTo>
                <a:lnTo>
                  <a:pt x="7837" y="385"/>
                </a:lnTo>
                <a:lnTo>
                  <a:pt x="7645" y="513"/>
                </a:lnTo>
                <a:lnTo>
                  <a:pt x="7421" y="673"/>
                </a:lnTo>
                <a:lnTo>
                  <a:pt x="6941" y="1120"/>
                </a:lnTo>
                <a:lnTo>
                  <a:pt x="6685" y="1376"/>
                </a:lnTo>
                <a:lnTo>
                  <a:pt x="6397" y="1664"/>
                </a:lnTo>
                <a:lnTo>
                  <a:pt x="6078" y="2048"/>
                </a:lnTo>
                <a:lnTo>
                  <a:pt x="5758" y="2464"/>
                </a:lnTo>
                <a:lnTo>
                  <a:pt x="5406" y="2944"/>
                </a:lnTo>
                <a:lnTo>
                  <a:pt x="5054" y="3519"/>
                </a:lnTo>
                <a:lnTo>
                  <a:pt x="4670" y="4191"/>
                </a:lnTo>
                <a:lnTo>
                  <a:pt x="4255" y="4927"/>
                </a:lnTo>
                <a:lnTo>
                  <a:pt x="3935" y="5630"/>
                </a:lnTo>
                <a:lnTo>
                  <a:pt x="3583" y="6430"/>
                </a:lnTo>
                <a:lnTo>
                  <a:pt x="3199" y="7325"/>
                </a:lnTo>
                <a:lnTo>
                  <a:pt x="2847" y="8317"/>
                </a:lnTo>
                <a:lnTo>
                  <a:pt x="2112" y="10364"/>
                </a:lnTo>
                <a:lnTo>
                  <a:pt x="1408" y="12475"/>
                </a:lnTo>
                <a:lnTo>
                  <a:pt x="800" y="14426"/>
                </a:lnTo>
                <a:lnTo>
                  <a:pt x="320" y="16057"/>
                </a:lnTo>
                <a:lnTo>
                  <a:pt x="65" y="17209"/>
                </a:lnTo>
                <a:lnTo>
                  <a:pt x="1" y="17528"/>
                </a:lnTo>
                <a:lnTo>
                  <a:pt x="1" y="17688"/>
                </a:lnTo>
                <a:lnTo>
                  <a:pt x="65" y="17720"/>
                </a:lnTo>
                <a:lnTo>
                  <a:pt x="224" y="17752"/>
                </a:lnTo>
                <a:lnTo>
                  <a:pt x="864" y="17784"/>
                </a:lnTo>
                <a:lnTo>
                  <a:pt x="1888" y="17848"/>
                </a:lnTo>
                <a:lnTo>
                  <a:pt x="3263" y="17880"/>
                </a:lnTo>
                <a:lnTo>
                  <a:pt x="5054" y="17912"/>
                </a:lnTo>
                <a:lnTo>
                  <a:pt x="9436" y="17912"/>
                </a:lnTo>
                <a:lnTo>
                  <a:pt x="11611" y="17848"/>
                </a:lnTo>
                <a:lnTo>
                  <a:pt x="12475" y="17816"/>
                </a:lnTo>
                <a:lnTo>
                  <a:pt x="13178" y="17752"/>
                </a:lnTo>
                <a:lnTo>
                  <a:pt x="13658" y="17688"/>
                </a:lnTo>
                <a:lnTo>
                  <a:pt x="13818" y="17656"/>
                </a:lnTo>
                <a:lnTo>
                  <a:pt x="13914" y="17624"/>
                </a:lnTo>
                <a:lnTo>
                  <a:pt x="13946" y="17464"/>
                </a:lnTo>
                <a:lnTo>
                  <a:pt x="13946" y="17049"/>
                </a:lnTo>
                <a:lnTo>
                  <a:pt x="13946" y="15705"/>
                </a:lnTo>
                <a:lnTo>
                  <a:pt x="13882" y="13754"/>
                </a:lnTo>
                <a:lnTo>
                  <a:pt x="13818" y="11515"/>
                </a:lnTo>
                <a:lnTo>
                  <a:pt x="13594" y="7070"/>
                </a:lnTo>
                <a:lnTo>
                  <a:pt x="13498" y="5342"/>
                </a:lnTo>
                <a:lnTo>
                  <a:pt x="13402" y="4287"/>
                </a:lnTo>
                <a:lnTo>
                  <a:pt x="13274" y="3647"/>
                </a:lnTo>
                <a:lnTo>
                  <a:pt x="13114" y="3007"/>
                </a:lnTo>
                <a:lnTo>
                  <a:pt x="12890" y="2368"/>
                </a:lnTo>
                <a:lnTo>
                  <a:pt x="12634" y="1760"/>
                </a:lnTo>
                <a:lnTo>
                  <a:pt x="12347" y="1216"/>
                </a:lnTo>
                <a:lnTo>
                  <a:pt x="12123" y="801"/>
                </a:lnTo>
                <a:lnTo>
                  <a:pt x="11899" y="481"/>
                </a:lnTo>
                <a:lnTo>
                  <a:pt x="11803" y="385"/>
                </a:lnTo>
                <a:lnTo>
                  <a:pt x="11707" y="321"/>
                </a:lnTo>
                <a:lnTo>
                  <a:pt x="11515" y="257"/>
                </a:lnTo>
                <a:lnTo>
                  <a:pt x="11163" y="161"/>
                </a:lnTo>
                <a:lnTo>
                  <a:pt x="10715" y="97"/>
                </a:lnTo>
                <a:lnTo>
                  <a:pt x="10204" y="33"/>
                </a:lnTo>
                <a:lnTo>
                  <a:pt x="9692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1332;p45">
            <a:extLst>
              <a:ext uri="{FF2B5EF4-FFF2-40B4-BE49-F238E27FC236}">
                <a16:creationId xmlns:a16="http://schemas.microsoft.com/office/drawing/2014/main" id="{D5A1289F-7D15-4141-9818-1F529AF9EE5E}"/>
              </a:ext>
            </a:extLst>
          </p:cNvPr>
          <p:cNvSpPr/>
          <p:nvPr/>
        </p:nvSpPr>
        <p:spPr>
          <a:xfrm flipH="1">
            <a:off x="8398559" y="2489052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fill="none" extrusionOk="0">
                <a:moveTo>
                  <a:pt x="13914" y="17624"/>
                </a:moveTo>
                <a:lnTo>
                  <a:pt x="13914" y="17624"/>
                </a:lnTo>
                <a:lnTo>
                  <a:pt x="13818" y="17656"/>
                </a:lnTo>
                <a:lnTo>
                  <a:pt x="13658" y="17688"/>
                </a:lnTo>
                <a:lnTo>
                  <a:pt x="13178" y="17752"/>
                </a:lnTo>
                <a:lnTo>
                  <a:pt x="12475" y="17816"/>
                </a:lnTo>
                <a:lnTo>
                  <a:pt x="11611" y="17848"/>
                </a:lnTo>
                <a:lnTo>
                  <a:pt x="9436" y="17912"/>
                </a:lnTo>
                <a:lnTo>
                  <a:pt x="6973" y="17912"/>
                </a:lnTo>
                <a:lnTo>
                  <a:pt x="6973" y="17912"/>
                </a:lnTo>
                <a:lnTo>
                  <a:pt x="5054" y="17912"/>
                </a:lnTo>
                <a:lnTo>
                  <a:pt x="3263" y="17880"/>
                </a:lnTo>
                <a:lnTo>
                  <a:pt x="3263" y="17880"/>
                </a:lnTo>
                <a:lnTo>
                  <a:pt x="1888" y="17848"/>
                </a:lnTo>
                <a:lnTo>
                  <a:pt x="864" y="17784"/>
                </a:lnTo>
                <a:lnTo>
                  <a:pt x="224" y="17752"/>
                </a:lnTo>
                <a:lnTo>
                  <a:pt x="65" y="17720"/>
                </a:lnTo>
                <a:lnTo>
                  <a:pt x="1" y="17688"/>
                </a:lnTo>
                <a:lnTo>
                  <a:pt x="1" y="17688"/>
                </a:lnTo>
                <a:lnTo>
                  <a:pt x="1" y="17528"/>
                </a:lnTo>
                <a:lnTo>
                  <a:pt x="65" y="17209"/>
                </a:lnTo>
                <a:lnTo>
                  <a:pt x="320" y="16057"/>
                </a:lnTo>
                <a:lnTo>
                  <a:pt x="800" y="14426"/>
                </a:lnTo>
                <a:lnTo>
                  <a:pt x="1408" y="12475"/>
                </a:lnTo>
                <a:lnTo>
                  <a:pt x="2112" y="10364"/>
                </a:lnTo>
                <a:lnTo>
                  <a:pt x="2847" y="8317"/>
                </a:lnTo>
                <a:lnTo>
                  <a:pt x="3199" y="7325"/>
                </a:lnTo>
                <a:lnTo>
                  <a:pt x="3583" y="6430"/>
                </a:lnTo>
                <a:lnTo>
                  <a:pt x="3935" y="5630"/>
                </a:lnTo>
                <a:lnTo>
                  <a:pt x="4255" y="4927"/>
                </a:lnTo>
                <a:lnTo>
                  <a:pt x="4255" y="4927"/>
                </a:lnTo>
                <a:lnTo>
                  <a:pt x="4670" y="4191"/>
                </a:lnTo>
                <a:lnTo>
                  <a:pt x="5054" y="3519"/>
                </a:lnTo>
                <a:lnTo>
                  <a:pt x="5406" y="2944"/>
                </a:lnTo>
                <a:lnTo>
                  <a:pt x="5758" y="2464"/>
                </a:lnTo>
                <a:lnTo>
                  <a:pt x="6078" y="2048"/>
                </a:lnTo>
                <a:lnTo>
                  <a:pt x="6397" y="1664"/>
                </a:lnTo>
                <a:lnTo>
                  <a:pt x="6685" y="1376"/>
                </a:lnTo>
                <a:lnTo>
                  <a:pt x="6941" y="1120"/>
                </a:lnTo>
                <a:lnTo>
                  <a:pt x="6941" y="1120"/>
                </a:lnTo>
                <a:lnTo>
                  <a:pt x="7421" y="673"/>
                </a:lnTo>
                <a:lnTo>
                  <a:pt x="7645" y="513"/>
                </a:lnTo>
                <a:lnTo>
                  <a:pt x="7837" y="385"/>
                </a:lnTo>
                <a:lnTo>
                  <a:pt x="7837" y="385"/>
                </a:lnTo>
                <a:lnTo>
                  <a:pt x="8349" y="161"/>
                </a:lnTo>
                <a:lnTo>
                  <a:pt x="8349" y="161"/>
                </a:lnTo>
                <a:lnTo>
                  <a:pt x="8508" y="97"/>
                </a:lnTo>
                <a:lnTo>
                  <a:pt x="8700" y="65"/>
                </a:lnTo>
                <a:lnTo>
                  <a:pt x="9180" y="1"/>
                </a:lnTo>
                <a:lnTo>
                  <a:pt x="9692" y="1"/>
                </a:lnTo>
                <a:lnTo>
                  <a:pt x="10204" y="33"/>
                </a:lnTo>
                <a:lnTo>
                  <a:pt x="10715" y="97"/>
                </a:lnTo>
                <a:lnTo>
                  <a:pt x="11163" y="161"/>
                </a:lnTo>
                <a:lnTo>
                  <a:pt x="11515" y="257"/>
                </a:lnTo>
                <a:lnTo>
                  <a:pt x="11707" y="321"/>
                </a:lnTo>
                <a:lnTo>
                  <a:pt x="11707" y="321"/>
                </a:lnTo>
                <a:lnTo>
                  <a:pt x="11803" y="385"/>
                </a:lnTo>
                <a:lnTo>
                  <a:pt x="11899" y="481"/>
                </a:lnTo>
                <a:lnTo>
                  <a:pt x="12123" y="801"/>
                </a:lnTo>
                <a:lnTo>
                  <a:pt x="12347" y="1216"/>
                </a:lnTo>
                <a:lnTo>
                  <a:pt x="12634" y="1760"/>
                </a:lnTo>
                <a:lnTo>
                  <a:pt x="12890" y="2368"/>
                </a:lnTo>
                <a:lnTo>
                  <a:pt x="13114" y="3007"/>
                </a:lnTo>
                <a:lnTo>
                  <a:pt x="13274" y="3647"/>
                </a:lnTo>
                <a:lnTo>
                  <a:pt x="13402" y="4287"/>
                </a:lnTo>
                <a:lnTo>
                  <a:pt x="13402" y="4287"/>
                </a:lnTo>
                <a:lnTo>
                  <a:pt x="13498" y="5342"/>
                </a:lnTo>
                <a:lnTo>
                  <a:pt x="13594" y="7070"/>
                </a:lnTo>
                <a:lnTo>
                  <a:pt x="13818" y="11515"/>
                </a:lnTo>
                <a:lnTo>
                  <a:pt x="13882" y="13754"/>
                </a:lnTo>
                <a:lnTo>
                  <a:pt x="13946" y="15705"/>
                </a:lnTo>
                <a:lnTo>
                  <a:pt x="13946" y="17049"/>
                </a:lnTo>
                <a:lnTo>
                  <a:pt x="13946" y="17464"/>
                </a:lnTo>
                <a:lnTo>
                  <a:pt x="13914" y="176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1333;p45">
            <a:extLst>
              <a:ext uri="{FF2B5EF4-FFF2-40B4-BE49-F238E27FC236}">
                <a16:creationId xmlns:a16="http://schemas.microsoft.com/office/drawing/2014/main" id="{FD4F1F35-F68E-4C1E-927B-B61A11AEC72E}"/>
              </a:ext>
            </a:extLst>
          </p:cNvPr>
          <p:cNvSpPr/>
          <p:nvPr/>
        </p:nvSpPr>
        <p:spPr>
          <a:xfrm flipH="1">
            <a:off x="8398559" y="3070637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1334;p45">
            <a:extLst>
              <a:ext uri="{FF2B5EF4-FFF2-40B4-BE49-F238E27FC236}">
                <a16:creationId xmlns:a16="http://schemas.microsoft.com/office/drawing/2014/main" id="{D5528021-94FC-48DE-8630-83C541421C9D}"/>
              </a:ext>
            </a:extLst>
          </p:cNvPr>
          <p:cNvSpPr/>
          <p:nvPr/>
        </p:nvSpPr>
        <p:spPr>
          <a:xfrm flipH="1">
            <a:off x="8398559" y="3070637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fill="none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1335;p45">
            <a:extLst>
              <a:ext uri="{FF2B5EF4-FFF2-40B4-BE49-F238E27FC236}">
                <a16:creationId xmlns:a16="http://schemas.microsoft.com/office/drawing/2014/main" id="{C517E416-387A-4DE6-8E80-D9C835E938F4}"/>
              </a:ext>
            </a:extLst>
          </p:cNvPr>
          <p:cNvSpPr/>
          <p:nvPr/>
        </p:nvSpPr>
        <p:spPr>
          <a:xfrm flipH="1">
            <a:off x="8398559" y="3066993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extrusionOk="0">
                <a:moveTo>
                  <a:pt x="352" y="1"/>
                </a:moveTo>
                <a:lnTo>
                  <a:pt x="0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1"/>
                </a:lnTo>
                <a:close/>
              </a:path>
            </a:pathLst>
          </a:custGeom>
          <a:solidFill>
            <a:srgbClr val="CF9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1336;p45">
            <a:extLst>
              <a:ext uri="{FF2B5EF4-FFF2-40B4-BE49-F238E27FC236}">
                <a16:creationId xmlns:a16="http://schemas.microsoft.com/office/drawing/2014/main" id="{9BC7041E-0E3C-462A-BA0D-676B28C8361D}"/>
              </a:ext>
            </a:extLst>
          </p:cNvPr>
          <p:cNvSpPr/>
          <p:nvPr/>
        </p:nvSpPr>
        <p:spPr>
          <a:xfrm flipH="1">
            <a:off x="8398559" y="3066993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fill="none" extrusionOk="0">
                <a:moveTo>
                  <a:pt x="13722" y="1"/>
                </a:moveTo>
                <a:lnTo>
                  <a:pt x="352" y="1"/>
                </a:lnTo>
                <a:lnTo>
                  <a:pt x="0" y="1280"/>
                </a:lnTo>
                <a:lnTo>
                  <a:pt x="13722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97"/>
                </a:lnTo>
                <a:lnTo>
                  <a:pt x="1372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1337;p45">
            <a:extLst>
              <a:ext uri="{FF2B5EF4-FFF2-40B4-BE49-F238E27FC236}">
                <a16:creationId xmlns:a16="http://schemas.microsoft.com/office/drawing/2014/main" id="{4DBB9B2D-8AD9-4F10-8300-22A353D9C144}"/>
              </a:ext>
            </a:extLst>
          </p:cNvPr>
          <p:cNvSpPr/>
          <p:nvPr/>
        </p:nvSpPr>
        <p:spPr>
          <a:xfrm flipH="1">
            <a:off x="8059826" y="2559506"/>
            <a:ext cx="604625" cy="616812"/>
          </a:xfrm>
          <a:custGeom>
            <a:avLst/>
            <a:gdLst/>
            <a:ahLst/>
            <a:cxnLst/>
            <a:rect l="l" t="t" r="r" b="b"/>
            <a:pathLst>
              <a:path w="15929" h="16249" extrusionOk="0">
                <a:moveTo>
                  <a:pt x="768" y="0"/>
                </a:moveTo>
                <a:lnTo>
                  <a:pt x="608" y="32"/>
                </a:lnTo>
                <a:lnTo>
                  <a:pt x="448" y="96"/>
                </a:lnTo>
                <a:lnTo>
                  <a:pt x="320" y="192"/>
                </a:lnTo>
                <a:lnTo>
                  <a:pt x="192" y="352"/>
                </a:lnTo>
                <a:lnTo>
                  <a:pt x="128" y="512"/>
                </a:lnTo>
                <a:lnTo>
                  <a:pt x="64" y="704"/>
                </a:lnTo>
                <a:lnTo>
                  <a:pt x="32" y="928"/>
                </a:lnTo>
                <a:lnTo>
                  <a:pt x="0" y="1151"/>
                </a:lnTo>
                <a:lnTo>
                  <a:pt x="0" y="1439"/>
                </a:lnTo>
                <a:lnTo>
                  <a:pt x="64" y="2047"/>
                </a:lnTo>
                <a:lnTo>
                  <a:pt x="192" y="2751"/>
                </a:lnTo>
                <a:lnTo>
                  <a:pt x="384" y="3550"/>
                </a:lnTo>
                <a:lnTo>
                  <a:pt x="640" y="4382"/>
                </a:lnTo>
                <a:lnTo>
                  <a:pt x="928" y="5245"/>
                </a:lnTo>
                <a:lnTo>
                  <a:pt x="1216" y="6173"/>
                </a:lnTo>
                <a:lnTo>
                  <a:pt x="1567" y="7069"/>
                </a:lnTo>
                <a:lnTo>
                  <a:pt x="1951" y="7964"/>
                </a:lnTo>
                <a:lnTo>
                  <a:pt x="2335" y="8828"/>
                </a:lnTo>
                <a:lnTo>
                  <a:pt x="2751" y="9659"/>
                </a:lnTo>
                <a:lnTo>
                  <a:pt x="3135" y="10427"/>
                </a:lnTo>
                <a:lnTo>
                  <a:pt x="3550" y="11099"/>
                </a:lnTo>
                <a:lnTo>
                  <a:pt x="3934" y="11674"/>
                </a:lnTo>
                <a:lnTo>
                  <a:pt x="4286" y="12122"/>
                </a:lnTo>
                <a:lnTo>
                  <a:pt x="4478" y="12314"/>
                </a:lnTo>
                <a:lnTo>
                  <a:pt x="4638" y="12442"/>
                </a:lnTo>
                <a:lnTo>
                  <a:pt x="5150" y="12826"/>
                </a:lnTo>
                <a:lnTo>
                  <a:pt x="5725" y="13178"/>
                </a:lnTo>
                <a:lnTo>
                  <a:pt x="6365" y="13529"/>
                </a:lnTo>
                <a:lnTo>
                  <a:pt x="7037" y="13849"/>
                </a:lnTo>
                <a:lnTo>
                  <a:pt x="7772" y="14169"/>
                </a:lnTo>
                <a:lnTo>
                  <a:pt x="8476" y="14457"/>
                </a:lnTo>
                <a:lnTo>
                  <a:pt x="9947" y="14969"/>
                </a:lnTo>
                <a:lnTo>
                  <a:pt x="11387" y="15417"/>
                </a:lnTo>
                <a:lnTo>
                  <a:pt x="12698" y="15800"/>
                </a:lnTo>
                <a:lnTo>
                  <a:pt x="13786" y="16056"/>
                </a:lnTo>
                <a:lnTo>
                  <a:pt x="14585" y="16248"/>
                </a:lnTo>
                <a:lnTo>
                  <a:pt x="14649" y="16248"/>
                </a:lnTo>
                <a:lnTo>
                  <a:pt x="14713" y="16216"/>
                </a:lnTo>
                <a:lnTo>
                  <a:pt x="14873" y="16024"/>
                </a:lnTo>
                <a:lnTo>
                  <a:pt x="15033" y="15736"/>
                </a:lnTo>
                <a:lnTo>
                  <a:pt x="15161" y="15385"/>
                </a:lnTo>
                <a:lnTo>
                  <a:pt x="15321" y="14905"/>
                </a:lnTo>
                <a:lnTo>
                  <a:pt x="15449" y="14393"/>
                </a:lnTo>
                <a:lnTo>
                  <a:pt x="15705" y="13274"/>
                </a:lnTo>
                <a:lnTo>
                  <a:pt x="15865" y="12154"/>
                </a:lnTo>
                <a:lnTo>
                  <a:pt x="15929" y="11610"/>
                </a:lnTo>
                <a:lnTo>
                  <a:pt x="15929" y="11131"/>
                </a:lnTo>
                <a:lnTo>
                  <a:pt x="15929" y="10715"/>
                </a:lnTo>
                <a:lnTo>
                  <a:pt x="15897" y="10395"/>
                </a:lnTo>
                <a:lnTo>
                  <a:pt x="15865" y="10267"/>
                </a:lnTo>
                <a:lnTo>
                  <a:pt x="15801" y="10171"/>
                </a:lnTo>
                <a:lnTo>
                  <a:pt x="15737" y="10107"/>
                </a:lnTo>
                <a:lnTo>
                  <a:pt x="15673" y="10075"/>
                </a:lnTo>
                <a:lnTo>
                  <a:pt x="14905" y="9915"/>
                </a:lnTo>
                <a:lnTo>
                  <a:pt x="13850" y="9723"/>
                </a:lnTo>
                <a:lnTo>
                  <a:pt x="11451" y="9308"/>
                </a:lnTo>
                <a:lnTo>
                  <a:pt x="10299" y="9116"/>
                </a:lnTo>
                <a:lnTo>
                  <a:pt x="9276" y="8924"/>
                </a:lnTo>
                <a:lnTo>
                  <a:pt x="8540" y="8732"/>
                </a:lnTo>
                <a:lnTo>
                  <a:pt x="8284" y="8668"/>
                </a:lnTo>
                <a:lnTo>
                  <a:pt x="8156" y="8604"/>
                </a:lnTo>
                <a:lnTo>
                  <a:pt x="7836" y="8316"/>
                </a:lnTo>
                <a:lnTo>
                  <a:pt x="7357" y="7772"/>
                </a:lnTo>
                <a:lnTo>
                  <a:pt x="6749" y="7005"/>
                </a:lnTo>
                <a:lnTo>
                  <a:pt x="6045" y="6109"/>
                </a:lnTo>
                <a:lnTo>
                  <a:pt x="5278" y="5150"/>
                </a:lnTo>
                <a:lnTo>
                  <a:pt x="4510" y="4126"/>
                </a:lnTo>
                <a:lnTo>
                  <a:pt x="3838" y="3166"/>
                </a:lnTo>
                <a:lnTo>
                  <a:pt x="3231" y="2271"/>
                </a:lnTo>
                <a:lnTo>
                  <a:pt x="2911" y="1759"/>
                </a:lnTo>
                <a:lnTo>
                  <a:pt x="2559" y="1311"/>
                </a:lnTo>
                <a:lnTo>
                  <a:pt x="2271" y="928"/>
                </a:lnTo>
                <a:lnTo>
                  <a:pt x="1951" y="640"/>
                </a:lnTo>
                <a:lnTo>
                  <a:pt x="1695" y="384"/>
                </a:lnTo>
                <a:lnTo>
                  <a:pt x="1440" y="224"/>
                </a:lnTo>
                <a:lnTo>
                  <a:pt x="1184" y="96"/>
                </a:lnTo>
                <a:lnTo>
                  <a:pt x="960" y="32"/>
                </a:lnTo>
                <a:lnTo>
                  <a:pt x="76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1338;p45">
            <a:extLst>
              <a:ext uri="{FF2B5EF4-FFF2-40B4-BE49-F238E27FC236}">
                <a16:creationId xmlns:a16="http://schemas.microsoft.com/office/drawing/2014/main" id="{49EAA783-2D58-49B8-8EEB-49EECD121F4A}"/>
              </a:ext>
            </a:extLst>
          </p:cNvPr>
          <p:cNvSpPr/>
          <p:nvPr/>
        </p:nvSpPr>
        <p:spPr>
          <a:xfrm flipH="1">
            <a:off x="7891067" y="2884861"/>
            <a:ext cx="251355" cy="309640"/>
          </a:xfrm>
          <a:custGeom>
            <a:avLst/>
            <a:gdLst/>
            <a:ahLst/>
            <a:cxnLst/>
            <a:rect l="l" t="t" r="r" b="b"/>
            <a:pathLst>
              <a:path w="6622" h="8157" extrusionOk="0">
                <a:moveTo>
                  <a:pt x="2847" y="1"/>
                </a:moveTo>
                <a:lnTo>
                  <a:pt x="2399" y="481"/>
                </a:lnTo>
                <a:lnTo>
                  <a:pt x="1888" y="928"/>
                </a:lnTo>
                <a:lnTo>
                  <a:pt x="1248" y="1472"/>
                </a:lnTo>
                <a:lnTo>
                  <a:pt x="1024" y="1728"/>
                </a:lnTo>
                <a:lnTo>
                  <a:pt x="960" y="1856"/>
                </a:lnTo>
                <a:lnTo>
                  <a:pt x="896" y="1984"/>
                </a:lnTo>
                <a:lnTo>
                  <a:pt x="864" y="2112"/>
                </a:lnTo>
                <a:lnTo>
                  <a:pt x="832" y="2240"/>
                </a:lnTo>
                <a:lnTo>
                  <a:pt x="832" y="2368"/>
                </a:lnTo>
                <a:lnTo>
                  <a:pt x="864" y="2496"/>
                </a:lnTo>
                <a:lnTo>
                  <a:pt x="896" y="2592"/>
                </a:lnTo>
                <a:lnTo>
                  <a:pt x="960" y="2720"/>
                </a:lnTo>
                <a:lnTo>
                  <a:pt x="1056" y="2816"/>
                </a:lnTo>
                <a:lnTo>
                  <a:pt x="1152" y="2911"/>
                </a:lnTo>
                <a:lnTo>
                  <a:pt x="1024" y="2943"/>
                </a:lnTo>
                <a:lnTo>
                  <a:pt x="736" y="3103"/>
                </a:lnTo>
                <a:lnTo>
                  <a:pt x="576" y="3199"/>
                </a:lnTo>
                <a:lnTo>
                  <a:pt x="448" y="3359"/>
                </a:lnTo>
                <a:lnTo>
                  <a:pt x="320" y="3519"/>
                </a:lnTo>
                <a:lnTo>
                  <a:pt x="256" y="3743"/>
                </a:lnTo>
                <a:lnTo>
                  <a:pt x="256" y="3871"/>
                </a:lnTo>
                <a:lnTo>
                  <a:pt x="320" y="3999"/>
                </a:lnTo>
                <a:lnTo>
                  <a:pt x="384" y="4127"/>
                </a:lnTo>
                <a:lnTo>
                  <a:pt x="448" y="4223"/>
                </a:lnTo>
                <a:lnTo>
                  <a:pt x="608" y="4415"/>
                </a:lnTo>
                <a:lnTo>
                  <a:pt x="672" y="4479"/>
                </a:lnTo>
                <a:lnTo>
                  <a:pt x="448" y="4575"/>
                </a:lnTo>
                <a:lnTo>
                  <a:pt x="256" y="4735"/>
                </a:lnTo>
                <a:lnTo>
                  <a:pt x="97" y="4958"/>
                </a:lnTo>
                <a:lnTo>
                  <a:pt x="1" y="5214"/>
                </a:lnTo>
                <a:lnTo>
                  <a:pt x="1" y="5374"/>
                </a:lnTo>
                <a:lnTo>
                  <a:pt x="65" y="5534"/>
                </a:lnTo>
                <a:lnTo>
                  <a:pt x="129" y="5662"/>
                </a:lnTo>
                <a:lnTo>
                  <a:pt x="192" y="5790"/>
                </a:lnTo>
                <a:lnTo>
                  <a:pt x="352" y="5950"/>
                </a:lnTo>
                <a:lnTo>
                  <a:pt x="448" y="6014"/>
                </a:lnTo>
                <a:lnTo>
                  <a:pt x="352" y="6078"/>
                </a:lnTo>
                <a:lnTo>
                  <a:pt x="192" y="6270"/>
                </a:lnTo>
                <a:lnTo>
                  <a:pt x="129" y="6430"/>
                </a:lnTo>
                <a:lnTo>
                  <a:pt x="65" y="6590"/>
                </a:lnTo>
                <a:lnTo>
                  <a:pt x="33" y="6750"/>
                </a:lnTo>
                <a:lnTo>
                  <a:pt x="33" y="6942"/>
                </a:lnTo>
                <a:lnTo>
                  <a:pt x="65" y="7005"/>
                </a:lnTo>
                <a:lnTo>
                  <a:pt x="129" y="7101"/>
                </a:lnTo>
                <a:lnTo>
                  <a:pt x="288" y="7293"/>
                </a:lnTo>
                <a:lnTo>
                  <a:pt x="480" y="7453"/>
                </a:lnTo>
                <a:lnTo>
                  <a:pt x="768" y="7613"/>
                </a:lnTo>
                <a:lnTo>
                  <a:pt x="1088" y="7773"/>
                </a:lnTo>
                <a:lnTo>
                  <a:pt x="1472" y="7901"/>
                </a:lnTo>
                <a:lnTo>
                  <a:pt x="1856" y="7997"/>
                </a:lnTo>
                <a:lnTo>
                  <a:pt x="2271" y="8061"/>
                </a:lnTo>
                <a:lnTo>
                  <a:pt x="2687" y="8125"/>
                </a:lnTo>
                <a:lnTo>
                  <a:pt x="3103" y="8157"/>
                </a:lnTo>
                <a:lnTo>
                  <a:pt x="3519" y="8125"/>
                </a:lnTo>
                <a:lnTo>
                  <a:pt x="3903" y="8093"/>
                </a:lnTo>
                <a:lnTo>
                  <a:pt x="4255" y="8029"/>
                </a:lnTo>
                <a:lnTo>
                  <a:pt x="4574" y="7901"/>
                </a:lnTo>
                <a:lnTo>
                  <a:pt x="4830" y="7709"/>
                </a:lnTo>
                <a:lnTo>
                  <a:pt x="4958" y="7613"/>
                </a:lnTo>
                <a:lnTo>
                  <a:pt x="5054" y="7517"/>
                </a:lnTo>
                <a:lnTo>
                  <a:pt x="5118" y="7389"/>
                </a:lnTo>
                <a:lnTo>
                  <a:pt x="5150" y="7293"/>
                </a:lnTo>
                <a:lnTo>
                  <a:pt x="5150" y="7197"/>
                </a:lnTo>
                <a:lnTo>
                  <a:pt x="5150" y="7133"/>
                </a:lnTo>
                <a:lnTo>
                  <a:pt x="5054" y="7005"/>
                </a:lnTo>
                <a:lnTo>
                  <a:pt x="4926" y="6910"/>
                </a:lnTo>
                <a:lnTo>
                  <a:pt x="4798" y="6814"/>
                </a:lnTo>
                <a:lnTo>
                  <a:pt x="4638" y="6782"/>
                </a:lnTo>
                <a:lnTo>
                  <a:pt x="4510" y="6750"/>
                </a:lnTo>
                <a:lnTo>
                  <a:pt x="4734" y="6718"/>
                </a:lnTo>
                <a:lnTo>
                  <a:pt x="4990" y="6654"/>
                </a:lnTo>
                <a:lnTo>
                  <a:pt x="5246" y="6590"/>
                </a:lnTo>
                <a:lnTo>
                  <a:pt x="5534" y="6462"/>
                </a:lnTo>
                <a:lnTo>
                  <a:pt x="5822" y="6302"/>
                </a:lnTo>
                <a:lnTo>
                  <a:pt x="5918" y="6206"/>
                </a:lnTo>
                <a:lnTo>
                  <a:pt x="6014" y="6110"/>
                </a:lnTo>
                <a:lnTo>
                  <a:pt x="6110" y="5982"/>
                </a:lnTo>
                <a:lnTo>
                  <a:pt x="6142" y="5854"/>
                </a:lnTo>
                <a:lnTo>
                  <a:pt x="6174" y="5694"/>
                </a:lnTo>
                <a:lnTo>
                  <a:pt x="6174" y="5566"/>
                </a:lnTo>
                <a:lnTo>
                  <a:pt x="6142" y="5470"/>
                </a:lnTo>
                <a:lnTo>
                  <a:pt x="6078" y="5374"/>
                </a:lnTo>
                <a:lnTo>
                  <a:pt x="6014" y="5278"/>
                </a:lnTo>
                <a:lnTo>
                  <a:pt x="5918" y="5182"/>
                </a:lnTo>
                <a:lnTo>
                  <a:pt x="5726" y="5086"/>
                </a:lnTo>
                <a:lnTo>
                  <a:pt x="5502" y="4990"/>
                </a:lnTo>
                <a:lnTo>
                  <a:pt x="5310" y="4958"/>
                </a:lnTo>
                <a:lnTo>
                  <a:pt x="5086" y="4895"/>
                </a:lnTo>
                <a:lnTo>
                  <a:pt x="5342" y="4863"/>
                </a:lnTo>
                <a:lnTo>
                  <a:pt x="5566" y="4831"/>
                </a:lnTo>
                <a:lnTo>
                  <a:pt x="5822" y="4735"/>
                </a:lnTo>
                <a:lnTo>
                  <a:pt x="6078" y="4607"/>
                </a:lnTo>
                <a:lnTo>
                  <a:pt x="6334" y="4447"/>
                </a:lnTo>
                <a:lnTo>
                  <a:pt x="6429" y="4351"/>
                </a:lnTo>
                <a:lnTo>
                  <a:pt x="6493" y="4223"/>
                </a:lnTo>
                <a:lnTo>
                  <a:pt x="6557" y="4095"/>
                </a:lnTo>
                <a:lnTo>
                  <a:pt x="6589" y="3967"/>
                </a:lnTo>
                <a:lnTo>
                  <a:pt x="6621" y="3807"/>
                </a:lnTo>
                <a:lnTo>
                  <a:pt x="6589" y="3679"/>
                </a:lnTo>
                <a:lnTo>
                  <a:pt x="6557" y="3583"/>
                </a:lnTo>
                <a:lnTo>
                  <a:pt x="6493" y="3487"/>
                </a:lnTo>
                <a:lnTo>
                  <a:pt x="6397" y="3391"/>
                </a:lnTo>
                <a:lnTo>
                  <a:pt x="6302" y="3327"/>
                </a:lnTo>
                <a:lnTo>
                  <a:pt x="6110" y="3231"/>
                </a:lnTo>
                <a:lnTo>
                  <a:pt x="5886" y="3167"/>
                </a:lnTo>
                <a:lnTo>
                  <a:pt x="5694" y="3167"/>
                </a:lnTo>
                <a:lnTo>
                  <a:pt x="5470" y="3135"/>
                </a:lnTo>
                <a:lnTo>
                  <a:pt x="5630" y="3039"/>
                </a:lnTo>
                <a:lnTo>
                  <a:pt x="5790" y="2975"/>
                </a:lnTo>
                <a:lnTo>
                  <a:pt x="5982" y="2848"/>
                </a:lnTo>
                <a:lnTo>
                  <a:pt x="6142" y="2688"/>
                </a:lnTo>
                <a:lnTo>
                  <a:pt x="6270" y="2496"/>
                </a:lnTo>
                <a:lnTo>
                  <a:pt x="6365" y="2304"/>
                </a:lnTo>
                <a:lnTo>
                  <a:pt x="6397" y="2208"/>
                </a:lnTo>
                <a:lnTo>
                  <a:pt x="6397" y="2080"/>
                </a:lnTo>
                <a:lnTo>
                  <a:pt x="6334" y="1888"/>
                </a:lnTo>
                <a:lnTo>
                  <a:pt x="6238" y="1760"/>
                </a:lnTo>
                <a:lnTo>
                  <a:pt x="6110" y="1632"/>
                </a:lnTo>
                <a:lnTo>
                  <a:pt x="5918" y="1568"/>
                </a:lnTo>
                <a:lnTo>
                  <a:pt x="5694" y="1536"/>
                </a:lnTo>
                <a:lnTo>
                  <a:pt x="5438" y="1504"/>
                </a:lnTo>
                <a:lnTo>
                  <a:pt x="4894" y="1504"/>
                </a:lnTo>
                <a:lnTo>
                  <a:pt x="3743" y="1568"/>
                </a:lnTo>
                <a:lnTo>
                  <a:pt x="3231" y="1568"/>
                </a:lnTo>
                <a:lnTo>
                  <a:pt x="3039" y="1536"/>
                </a:lnTo>
                <a:lnTo>
                  <a:pt x="2847" y="1472"/>
                </a:lnTo>
                <a:lnTo>
                  <a:pt x="2847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1339;p45">
            <a:extLst>
              <a:ext uri="{FF2B5EF4-FFF2-40B4-BE49-F238E27FC236}">
                <a16:creationId xmlns:a16="http://schemas.microsoft.com/office/drawing/2014/main" id="{B041D2DE-FD84-4C46-9EA0-EBE84622D410}"/>
              </a:ext>
            </a:extLst>
          </p:cNvPr>
          <p:cNvSpPr/>
          <p:nvPr/>
        </p:nvSpPr>
        <p:spPr>
          <a:xfrm flipH="1">
            <a:off x="7967551" y="3115544"/>
            <a:ext cx="155436" cy="27977"/>
          </a:xfrm>
          <a:custGeom>
            <a:avLst/>
            <a:gdLst/>
            <a:ahLst/>
            <a:cxnLst/>
            <a:rect l="l" t="t" r="r" b="b"/>
            <a:pathLst>
              <a:path w="4095" h="737" extrusionOk="0">
                <a:moveTo>
                  <a:pt x="0" y="1"/>
                </a:moveTo>
                <a:lnTo>
                  <a:pt x="480" y="225"/>
                </a:lnTo>
                <a:lnTo>
                  <a:pt x="992" y="417"/>
                </a:lnTo>
                <a:lnTo>
                  <a:pt x="1472" y="545"/>
                </a:lnTo>
                <a:lnTo>
                  <a:pt x="1983" y="641"/>
                </a:lnTo>
                <a:lnTo>
                  <a:pt x="2495" y="705"/>
                </a:lnTo>
                <a:lnTo>
                  <a:pt x="3007" y="737"/>
                </a:lnTo>
                <a:lnTo>
                  <a:pt x="3551" y="737"/>
                </a:lnTo>
                <a:lnTo>
                  <a:pt x="4062" y="673"/>
                </a:lnTo>
                <a:lnTo>
                  <a:pt x="4094" y="641"/>
                </a:lnTo>
                <a:lnTo>
                  <a:pt x="4094" y="609"/>
                </a:lnTo>
                <a:lnTo>
                  <a:pt x="4062" y="577"/>
                </a:lnTo>
                <a:lnTo>
                  <a:pt x="3039" y="545"/>
                </a:lnTo>
                <a:lnTo>
                  <a:pt x="2015" y="417"/>
                </a:lnTo>
                <a:lnTo>
                  <a:pt x="992" y="257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1340;p45">
            <a:extLst>
              <a:ext uri="{FF2B5EF4-FFF2-40B4-BE49-F238E27FC236}">
                <a16:creationId xmlns:a16="http://schemas.microsoft.com/office/drawing/2014/main" id="{422ACA2B-2126-4F61-BDE1-4B76FD288D1C}"/>
              </a:ext>
            </a:extLst>
          </p:cNvPr>
          <p:cNvSpPr/>
          <p:nvPr/>
        </p:nvSpPr>
        <p:spPr>
          <a:xfrm flipH="1">
            <a:off x="7945688" y="3054846"/>
            <a:ext cx="171226" cy="25547"/>
          </a:xfrm>
          <a:custGeom>
            <a:avLst/>
            <a:gdLst/>
            <a:ahLst/>
            <a:cxnLst/>
            <a:rect l="l" t="t" r="r" b="b"/>
            <a:pathLst>
              <a:path w="4511" h="673" extrusionOk="0">
                <a:moveTo>
                  <a:pt x="0" y="1"/>
                </a:moveTo>
                <a:lnTo>
                  <a:pt x="0" y="33"/>
                </a:lnTo>
                <a:lnTo>
                  <a:pt x="544" y="257"/>
                </a:lnTo>
                <a:lnTo>
                  <a:pt x="1088" y="417"/>
                </a:lnTo>
                <a:lnTo>
                  <a:pt x="1631" y="576"/>
                </a:lnTo>
                <a:lnTo>
                  <a:pt x="2207" y="640"/>
                </a:lnTo>
                <a:lnTo>
                  <a:pt x="2751" y="672"/>
                </a:lnTo>
                <a:lnTo>
                  <a:pt x="3327" y="672"/>
                </a:lnTo>
                <a:lnTo>
                  <a:pt x="3902" y="576"/>
                </a:lnTo>
                <a:lnTo>
                  <a:pt x="4478" y="480"/>
                </a:lnTo>
                <a:lnTo>
                  <a:pt x="4510" y="417"/>
                </a:lnTo>
                <a:lnTo>
                  <a:pt x="4510" y="385"/>
                </a:lnTo>
                <a:lnTo>
                  <a:pt x="4062" y="449"/>
                </a:lnTo>
                <a:lnTo>
                  <a:pt x="3519" y="480"/>
                </a:lnTo>
                <a:lnTo>
                  <a:pt x="2943" y="480"/>
                </a:lnTo>
                <a:lnTo>
                  <a:pt x="2335" y="417"/>
                </a:lnTo>
                <a:lnTo>
                  <a:pt x="1695" y="353"/>
                </a:lnTo>
                <a:lnTo>
                  <a:pt x="1088" y="257"/>
                </a:lnTo>
                <a:lnTo>
                  <a:pt x="512" y="129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1341;p45">
            <a:extLst>
              <a:ext uri="{FF2B5EF4-FFF2-40B4-BE49-F238E27FC236}">
                <a16:creationId xmlns:a16="http://schemas.microsoft.com/office/drawing/2014/main" id="{98EE473E-C2FD-4876-BABB-A44B6F22D59C}"/>
              </a:ext>
            </a:extLst>
          </p:cNvPr>
          <p:cNvSpPr/>
          <p:nvPr/>
        </p:nvSpPr>
        <p:spPr>
          <a:xfrm flipH="1">
            <a:off x="7929935" y="2996577"/>
            <a:ext cx="167544" cy="21903"/>
          </a:xfrm>
          <a:custGeom>
            <a:avLst/>
            <a:gdLst/>
            <a:ahLst/>
            <a:cxnLst/>
            <a:rect l="l" t="t" r="r" b="b"/>
            <a:pathLst>
              <a:path w="4414" h="577" extrusionOk="0">
                <a:moveTo>
                  <a:pt x="0" y="0"/>
                </a:moveTo>
                <a:lnTo>
                  <a:pt x="32" y="32"/>
                </a:lnTo>
                <a:lnTo>
                  <a:pt x="288" y="160"/>
                </a:lnTo>
                <a:lnTo>
                  <a:pt x="576" y="256"/>
                </a:lnTo>
                <a:lnTo>
                  <a:pt x="864" y="352"/>
                </a:lnTo>
                <a:lnTo>
                  <a:pt x="1183" y="416"/>
                </a:lnTo>
                <a:lnTo>
                  <a:pt x="1791" y="512"/>
                </a:lnTo>
                <a:lnTo>
                  <a:pt x="2399" y="576"/>
                </a:lnTo>
                <a:lnTo>
                  <a:pt x="2911" y="576"/>
                </a:lnTo>
                <a:lnTo>
                  <a:pt x="3422" y="512"/>
                </a:lnTo>
                <a:lnTo>
                  <a:pt x="3902" y="384"/>
                </a:lnTo>
                <a:lnTo>
                  <a:pt x="4414" y="192"/>
                </a:lnTo>
                <a:lnTo>
                  <a:pt x="4414" y="160"/>
                </a:lnTo>
                <a:lnTo>
                  <a:pt x="4382" y="128"/>
                </a:lnTo>
                <a:lnTo>
                  <a:pt x="3838" y="256"/>
                </a:lnTo>
                <a:lnTo>
                  <a:pt x="3294" y="320"/>
                </a:lnTo>
                <a:lnTo>
                  <a:pt x="2751" y="352"/>
                </a:lnTo>
                <a:lnTo>
                  <a:pt x="2207" y="352"/>
                </a:lnTo>
                <a:lnTo>
                  <a:pt x="1663" y="288"/>
                </a:lnTo>
                <a:lnTo>
                  <a:pt x="1119" y="224"/>
                </a:lnTo>
                <a:lnTo>
                  <a:pt x="576" y="128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1342;p45">
            <a:extLst>
              <a:ext uri="{FF2B5EF4-FFF2-40B4-BE49-F238E27FC236}">
                <a16:creationId xmlns:a16="http://schemas.microsoft.com/office/drawing/2014/main" id="{993BC718-768C-41E5-9D0B-9BD8483962D2}"/>
              </a:ext>
            </a:extLst>
          </p:cNvPr>
          <p:cNvSpPr/>
          <p:nvPr/>
        </p:nvSpPr>
        <p:spPr>
          <a:xfrm flipH="1">
            <a:off x="8431316" y="2540070"/>
            <a:ext cx="247711" cy="331505"/>
          </a:xfrm>
          <a:custGeom>
            <a:avLst/>
            <a:gdLst/>
            <a:ahLst/>
            <a:cxnLst/>
            <a:rect l="l" t="t" r="r" b="b"/>
            <a:pathLst>
              <a:path w="6526" h="8733" extrusionOk="0">
                <a:moveTo>
                  <a:pt x="832" y="0"/>
                </a:moveTo>
                <a:lnTo>
                  <a:pt x="640" y="32"/>
                </a:lnTo>
                <a:lnTo>
                  <a:pt x="448" y="96"/>
                </a:lnTo>
                <a:lnTo>
                  <a:pt x="288" y="256"/>
                </a:lnTo>
                <a:lnTo>
                  <a:pt x="160" y="480"/>
                </a:lnTo>
                <a:lnTo>
                  <a:pt x="64" y="736"/>
                </a:lnTo>
                <a:lnTo>
                  <a:pt x="32" y="1056"/>
                </a:lnTo>
                <a:lnTo>
                  <a:pt x="0" y="1440"/>
                </a:lnTo>
                <a:lnTo>
                  <a:pt x="32" y="1855"/>
                </a:lnTo>
                <a:lnTo>
                  <a:pt x="64" y="2335"/>
                </a:lnTo>
                <a:lnTo>
                  <a:pt x="160" y="2879"/>
                </a:lnTo>
                <a:lnTo>
                  <a:pt x="512" y="4350"/>
                </a:lnTo>
                <a:lnTo>
                  <a:pt x="928" y="5821"/>
                </a:lnTo>
                <a:lnTo>
                  <a:pt x="1408" y="7293"/>
                </a:lnTo>
                <a:lnTo>
                  <a:pt x="1887" y="8732"/>
                </a:lnTo>
                <a:lnTo>
                  <a:pt x="6525" y="6077"/>
                </a:lnTo>
                <a:lnTo>
                  <a:pt x="2719" y="1440"/>
                </a:lnTo>
                <a:lnTo>
                  <a:pt x="2367" y="1024"/>
                </a:lnTo>
                <a:lnTo>
                  <a:pt x="1983" y="640"/>
                </a:lnTo>
                <a:lnTo>
                  <a:pt x="1664" y="384"/>
                </a:lnTo>
                <a:lnTo>
                  <a:pt x="1376" y="192"/>
                </a:lnTo>
                <a:lnTo>
                  <a:pt x="1088" y="64"/>
                </a:lnTo>
                <a:lnTo>
                  <a:pt x="832" y="0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1343;p45">
            <a:extLst>
              <a:ext uri="{FF2B5EF4-FFF2-40B4-BE49-F238E27FC236}">
                <a16:creationId xmlns:a16="http://schemas.microsoft.com/office/drawing/2014/main" id="{5487F1DA-F35A-4D64-AF0F-9F379E2848E8}"/>
              </a:ext>
            </a:extLst>
          </p:cNvPr>
          <p:cNvSpPr/>
          <p:nvPr/>
        </p:nvSpPr>
        <p:spPr>
          <a:xfrm flipH="1">
            <a:off x="8428887" y="2623848"/>
            <a:ext cx="121464" cy="156661"/>
          </a:xfrm>
          <a:custGeom>
            <a:avLst/>
            <a:gdLst/>
            <a:ahLst/>
            <a:cxnLst/>
            <a:rect l="l" t="t" r="r" b="b"/>
            <a:pathLst>
              <a:path w="3200" h="4127" extrusionOk="0">
                <a:moveTo>
                  <a:pt x="1" y="0"/>
                </a:moveTo>
                <a:lnTo>
                  <a:pt x="768" y="992"/>
                </a:lnTo>
                <a:lnTo>
                  <a:pt x="1504" y="1951"/>
                </a:lnTo>
                <a:lnTo>
                  <a:pt x="2304" y="2911"/>
                </a:lnTo>
                <a:lnTo>
                  <a:pt x="2719" y="3359"/>
                </a:lnTo>
                <a:lnTo>
                  <a:pt x="3103" y="3838"/>
                </a:lnTo>
                <a:lnTo>
                  <a:pt x="2943" y="3966"/>
                </a:lnTo>
                <a:lnTo>
                  <a:pt x="2719" y="4094"/>
                </a:lnTo>
                <a:lnTo>
                  <a:pt x="2687" y="4126"/>
                </a:lnTo>
                <a:lnTo>
                  <a:pt x="2751" y="4126"/>
                </a:lnTo>
                <a:lnTo>
                  <a:pt x="3007" y="3998"/>
                </a:lnTo>
                <a:lnTo>
                  <a:pt x="3135" y="3902"/>
                </a:lnTo>
                <a:lnTo>
                  <a:pt x="3199" y="3870"/>
                </a:lnTo>
                <a:lnTo>
                  <a:pt x="2783" y="3327"/>
                </a:lnTo>
                <a:lnTo>
                  <a:pt x="2400" y="2815"/>
                </a:lnTo>
                <a:lnTo>
                  <a:pt x="2048" y="2335"/>
                </a:lnTo>
                <a:lnTo>
                  <a:pt x="1664" y="1887"/>
                </a:lnTo>
                <a:lnTo>
                  <a:pt x="992" y="1088"/>
                </a:lnTo>
                <a:lnTo>
                  <a:pt x="960" y="1056"/>
                </a:lnTo>
                <a:lnTo>
                  <a:pt x="864" y="864"/>
                </a:lnTo>
                <a:lnTo>
                  <a:pt x="672" y="480"/>
                </a:lnTo>
                <a:lnTo>
                  <a:pt x="672" y="480"/>
                </a:lnTo>
                <a:lnTo>
                  <a:pt x="896" y="992"/>
                </a:lnTo>
                <a:lnTo>
                  <a:pt x="896" y="992"/>
                </a:lnTo>
                <a:lnTo>
                  <a:pt x="449" y="480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344;p45">
            <a:extLst>
              <a:ext uri="{FF2B5EF4-FFF2-40B4-BE49-F238E27FC236}">
                <a16:creationId xmlns:a16="http://schemas.microsoft.com/office/drawing/2014/main" id="{ABED5134-1B12-46A1-AA60-F51F9234CB93}"/>
              </a:ext>
            </a:extLst>
          </p:cNvPr>
          <p:cNvSpPr/>
          <p:nvPr/>
        </p:nvSpPr>
        <p:spPr>
          <a:xfrm flipH="1">
            <a:off x="8591573" y="2685761"/>
            <a:ext cx="75308" cy="189420"/>
          </a:xfrm>
          <a:custGeom>
            <a:avLst/>
            <a:gdLst/>
            <a:ahLst/>
            <a:cxnLst/>
            <a:rect l="l" t="t" r="r" b="b"/>
            <a:pathLst>
              <a:path w="1984" h="4990" extrusionOk="0">
                <a:moveTo>
                  <a:pt x="0" y="0"/>
                </a:moveTo>
                <a:lnTo>
                  <a:pt x="448" y="1536"/>
                </a:lnTo>
                <a:lnTo>
                  <a:pt x="448" y="1536"/>
                </a:lnTo>
                <a:lnTo>
                  <a:pt x="352" y="1344"/>
                </a:lnTo>
                <a:lnTo>
                  <a:pt x="96" y="928"/>
                </a:lnTo>
                <a:lnTo>
                  <a:pt x="64" y="960"/>
                </a:lnTo>
                <a:lnTo>
                  <a:pt x="256" y="1376"/>
                </a:lnTo>
                <a:lnTo>
                  <a:pt x="480" y="1792"/>
                </a:lnTo>
                <a:lnTo>
                  <a:pt x="672" y="2463"/>
                </a:lnTo>
                <a:lnTo>
                  <a:pt x="1056" y="3743"/>
                </a:lnTo>
                <a:lnTo>
                  <a:pt x="1504" y="4990"/>
                </a:lnTo>
                <a:lnTo>
                  <a:pt x="1727" y="4862"/>
                </a:lnTo>
                <a:lnTo>
                  <a:pt x="1983" y="4702"/>
                </a:lnTo>
                <a:lnTo>
                  <a:pt x="1983" y="4702"/>
                </a:lnTo>
                <a:lnTo>
                  <a:pt x="1759" y="4798"/>
                </a:lnTo>
                <a:lnTo>
                  <a:pt x="1536" y="4894"/>
                </a:lnTo>
                <a:lnTo>
                  <a:pt x="1216" y="3679"/>
                </a:lnTo>
                <a:lnTo>
                  <a:pt x="800" y="2463"/>
                </a:lnTo>
                <a:lnTo>
                  <a:pt x="416" y="124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345;p45">
            <a:extLst>
              <a:ext uri="{FF2B5EF4-FFF2-40B4-BE49-F238E27FC236}">
                <a16:creationId xmlns:a16="http://schemas.microsoft.com/office/drawing/2014/main" id="{D7DA913E-EA20-4828-97BD-4AD1308F4E52}"/>
              </a:ext>
            </a:extLst>
          </p:cNvPr>
          <p:cNvSpPr/>
          <p:nvPr/>
        </p:nvSpPr>
        <p:spPr>
          <a:xfrm flipH="1">
            <a:off x="8455609" y="2751318"/>
            <a:ext cx="150577" cy="91104"/>
          </a:xfrm>
          <a:custGeom>
            <a:avLst/>
            <a:gdLst/>
            <a:ahLst/>
            <a:cxnLst/>
            <a:rect l="l" t="t" r="r" b="b"/>
            <a:pathLst>
              <a:path w="3967" h="2400" extrusionOk="0">
                <a:moveTo>
                  <a:pt x="3935" y="1"/>
                </a:moveTo>
                <a:lnTo>
                  <a:pt x="3167" y="448"/>
                </a:lnTo>
                <a:lnTo>
                  <a:pt x="1984" y="1152"/>
                </a:lnTo>
                <a:lnTo>
                  <a:pt x="0" y="2367"/>
                </a:lnTo>
                <a:lnTo>
                  <a:pt x="0" y="2399"/>
                </a:lnTo>
                <a:lnTo>
                  <a:pt x="32" y="2399"/>
                </a:lnTo>
                <a:lnTo>
                  <a:pt x="1024" y="1856"/>
                </a:lnTo>
                <a:lnTo>
                  <a:pt x="2015" y="1248"/>
                </a:lnTo>
                <a:lnTo>
                  <a:pt x="3007" y="640"/>
                </a:lnTo>
                <a:lnTo>
                  <a:pt x="3967" y="33"/>
                </a:lnTo>
                <a:lnTo>
                  <a:pt x="39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346;p45">
            <a:extLst>
              <a:ext uri="{FF2B5EF4-FFF2-40B4-BE49-F238E27FC236}">
                <a16:creationId xmlns:a16="http://schemas.microsoft.com/office/drawing/2014/main" id="{3790A12D-EB9F-405A-AE06-8A544D82D235}"/>
              </a:ext>
            </a:extLst>
          </p:cNvPr>
          <p:cNvSpPr/>
          <p:nvPr/>
        </p:nvSpPr>
        <p:spPr>
          <a:xfrm flipH="1">
            <a:off x="8451965" y="2374944"/>
            <a:ext cx="143290" cy="206426"/>
          </a:xfrm>
          <a:custGeom>
            <a:avLst/>
            <a:gdLst/>
            <a:ahLst/>
            <a:cxnLst/>
            <a:rect l="l" t="t" r="r" b="b"/>
            <a:pathLst>
              <a:path w="3775" h="5438" extrusionOk="0">
                <a:moveTo>
                  <a:pt x="544" y="0"/>
                </a:moveTo>
                <a:lnTo>
                  <a:pt x="512" y="32"/>
                </a:lnTo>
                <a:lnTo>
                  <a:pt x="416" y="832"/>
                </a:lnTo>
                <a:lnTo>
                  <a:pt x="288" y="1632"/>
                </a:lnTo>
                <a:lnTo>
                  <a:pt x="128" y="2431"/>
                </a:lnTo>
                <a:lnTo>
                  <a:pt x="0" y="3231"/>
                </a:lnTo>
                <a:lnTo>
                  <a:pt x="192" y="3615"/>
                </a:lnTo>
                <a:lnTo>
                  <a:pt x="480" y="4030"/>
                </a:lnTo>
                <a:lnTo>
                  <a:pt x="768" y="4414"/>
                </a:lnTo>
                <a:lnTo>
                  <a:pt x="1120" y="4766"/>
                </a:lnTo>
                <a:lnTo>
                  <a:pt x="1472" y="5054"/>
                </a:lnTo>
                <a:lnTo>
                  <a:pt x="1823" y="5278"/>
                </a:lnTo>
                <a:lnTo>
                  <a:pt x="1983" y="5342"/>
                </a:lnTo>
                <a:lnTo>
                  <a:pt x="2143" y="5406"/>
                </a:lnTo>
                <a:lnTo>
                  <a:pt x="2303" y="5438"/>
                </a:lnTo>
                <a:lnTo>
                  <a:pt x="2463" y="5438"/>
                </a:lnTo>
                <a:lnTo>
                  <a:pt x="2591" y="5406"/>
                </a:lnTo>
                <a:lnTo>
                  <a:pt x="2719" y="5310"/>
                </a:lnTo>
                <a:lnTo>
                  <a:pt x="2815" y="5246"/>
                </a:lnTo>
                <a:lnTo>
                  <a:pt x="2911" y="5118"/>
                </a:lnTo>
                <a:lnTo>
                  <a:pt x="3071" y="4830"/>
                </a:lnTo>
                <a:lnTo>
                  <a:pt x="3167" y="4510"/>
                </a:lnTo>
                <a:lnTo>
                  <a:pt x="3231" y="4190"/>
                </a:lnTo>
                <a:lnTo>
                  <a:pt x="3263" y="3839"/>
                </a:lnTo>
                <a:lnTo>
                  <a:pt x="3295" y="3359"/>
                </a:lnTo>
                <a:lnTo>
                  <a:pt x="3295" y="3327"/>
                </a:lnTo>
                <a:lnTo>
                  <a:pt x="3295" y="3135"/>
                </a:lnTo>
                <a:lnTo>
                  <a:pt x="3359" y="2623"/>
                </a:lnTo>
                <a:lnTo>
                  <a:pt x="3455" y="2111"/>
                </a:lnTo>
                <a:lnTo>
                  <a:pt x="3615" y="1600"/>
                </a:lnTo>
                <a:lnTo>
                  <a:pt x="3775" y="1120"/>
                </a:lnTo>
                <a:lnTo>
                  <a:pt x="1536" y="352"/>
                </a:lnTo>
                <a:lnTo>
                  <a:pt x="864" y="128"/>
                </a:lnTo>
                <a:lnTo>
                  <a:pt x="704" y="32"/>
                </a:lnTo>
                <a:lnTo>
                  <a:pt x="576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347;p45">
            <a:extLst>
              <a:ext uri="{FF2B5EF4-FFF2-40B4-BE49-F238E27FC236}">
                <a16:creationId xmlns:a16="http://schemas.microsoft.com/office/drawing/2014/main" id="{3270B11C-0447-46E4-9F32-45126205E404}"/>
              </a:ext>
            </a:extLst>
          </p:cNvPr>
          <p:cNvSpPr/>
          <p:nvPr/>
        </p:nvSpPr>
        <p:spPr>
          <a:xfrm flipH="1">
            <a:off x="8451965" y="2384662"/>
            <a:ext cx="117782" cy="117790"/>
          </a:xfrm>
          <a:custGeom>
            <a:avLst/>
            <a:gdLst/>
            <a:ahLst/>
            <a:cxnLst/>
            <a:rect l="l" t="t" r="r" b="b"/>
            <a:pathLst>
              <a:path w="3103" h="3103" extrusionOk="0">
                <a:moveTo>
                  <a:pt x="0" y="0"/>
                </a:moveTo>
                <a:lnTo>
                  <a:pt x="0" y="128"/>
                </a:lnTo>
                <a:lnTo>
                  <a:pt x="32" y="448"/>
                </a:lnTo>
                <a:lnTo>
                  <a:pt x="128" y="928"/>
                </a:lnTo>
                <a:lnTo>
                  <a:pt x="192" y="1184"/>
                </a:lnTo>
                <a:lnTo>
                  <a:pt x="288" y="1472"/>
                </a:lnTo>
                <a:lnTo>
                  <a:pt x="416" y="1759"/>
                </a:lnTo>
                <a:lnTo>
                  <a:pt x="576" y="2015"/>
                </a:lnTo>
                <a:lnTo>
                  <a:pt x="736" y="2271"/>
                </a:lnTo>
                <a:lnTo>
                  <a:pt x="960" y="2527"/>
                </a:lnTo>
                <a:lnTo>
                  <a:pt x="1215" y="2719"/>
                </a:lnTo>
                <a:lnTo>
                  <a:pt x="1535" y="2911"/>
                </a:lnTo>
                <a:lnTo>
                  <a:pt x="1855" y="3039"/>
                </a:lnTo>
                <a:lnTo>
                  <a:pt x="2271" y="3103"/>
                </a:lnTo>
                <a:lnTo>
                  <a:pt x="2591" y="3103"/>
                </a:lnTo>
                <a:lnTo>
                  <a:pt x="2591" y="3071"/>
                </a:lnTo>
                <a:lnTo>
                  <a:pt x="2623" y="2879"/>
                </a:lnTo>
                <a:lnTo>
                  <a:pt x="2687" y="2367"/>
                </a:lnTo>
                <a:lnTo>
                  <a:pt x="2783" y="1855"/>
                </a:lnTo>
                <a:lnTo>
                  <a:pt x="2943" y="1344"/>
                </a:lnTo>
                <a:lnTo>
                  <a:pt x="3103" y="864"/>
                </a:lnTo>
                <a:lnTo>
                  <a:pt x="864" y="12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1348;p45">
            <a:extLst>
              <a:ext uri="{FF2B5EF4-FFF2-40B4-BE49-F238E27FC236}">
                <a16:creationId xmlns:a16="http://schemas.microsoft.com/office/drawing/2014/main" id="{B291D0AF-80E0-4B16-99DF-3BB1C20B662F}"/>
              </a:ext>
            </a:extLst>
          </p:cNvPr>
          <p:cNvSpPr/>
          <p:nvPr/>
        </p:nvSpPr>
        <p:spPr>
          <a:xfrm flipH="1">
            <a:off x="8380339" y="2172162"/>
            <a:ext cx="223418" cy="304819"/>
          </a:xfrm>
          <a:custGeom>
            <a:avLst/>
            <a:gdLst/>
            <a:ahLst/>
            <a:cxnLst/>
            <a:rect l="l" t="t" r="r" b="b"/>
            <a:pathLst>
              <a:path w="5886" h="8030" extrusionOk="0">
                <a:moveTo>
                  <a:pt x="2719" y="1"/>
                </a:moveTo>
                <a:lnTo>
                  <a:pt x="2399" y="33"/>
                </a:lnTo>
                <a:lnTo>
                  <a:pt x="2079" y="97"/>
                </a:lnTo>
                <a:lnTo>
                  <a:pt x="1760" y="225"/>
                </a:lnTo>
                <a:lnTo>
                  <a:pt x="1472" y="353"/>
                </a:lnTo>
                <a:lnTo>
                  <a:pt x="1184" y="513"/>
                </a:lnTo>
                <a:lnTo>
                  <a:pt x="928" y="705"/>
                </a:lnTo>
                <a:lnTo>
                  <a:pt x="672" y="929"/>
                </a:lnTo>
                <a:lnTo>
                  <a:pt x="480" y="1184"/>
                </a:lnTo>
                <a:lnTo>
                  <a:pt x="288" y="1472"/>
                </a:lnTo>
                <a:lnTo>
                  <a:pt x="160" y="1760"/>
                </a:lnTo>
                <a:lnTo>
                  <a:pt x="32" y="2080"/>
                </a:lnTo>
                <a:lnTo>
                  <a:pt x="0" y="2336"/>
                </a:lnTo>
                <a:lnTo>
                  <a:pt x="0" y="2624"/>
                </a:lnTo>
                <a:lnTo>
                  <a:pt x="0" y="2944"/>
                </a:lnTo>
                <a:lnTo>
                  <a:pt x="32" y="3327"/>
                </a:lnTo>
                <a:lnTo>
                  <a:pt x="160" y="4095"/>
                </a:lnTo>
                <a:lnTo>
                  <a:pt x="352" y="4895"/>
                </a:lnTo>
                <a:lnTo>
                  <a:pt x="576" y="5694"/>
                </a:lnTo>
                <a:lnTo>
                  <a:pt x="864" y="6398"/>
                </a:lnTo>
                <a:lnTo>
                  <a:pt x="1024" y="6686"/>
                </a:lnTo>
                <a:lnTo>
                  <a:pt x="1184" y="6974"/>
                </a:lnTo>
                <a:lnTo>
                  <a:pt x="1344" y="7165"/>
                </a:lnTo>
                <a:lnTo>
                  <a:pt x="1504" y="7325"/>
                </a:lnTo>
                <a:lnTo>
                  <a:pt x="1760" y="7517"/>
                </a:lnTo>
                <a:lnTo>
                  <a:pt x="2015" y="7677"/>
                </a:lnTo>
                <a:lnTo>
                  <a:pt x="2303" y="7805"/>
                </a:lnTo>
                <a:lnTo>
                  <a:pt x="2591" y="7901"/>
                </a:lnTo>
                <a:lnTo>
                  <a:pt x="2879" y="7965"/>
                </a:lnTo>
                <a:lnTo>
                  <a:pt x="3167" y="8029"/>
                </a:lnTo>
                <a:lnTo>
                  <a:pt x="3743" y="8029"/>
                </a:lnTo>
                <a:lnTo>
                  <a:pt x="4030" y="7965"/>
                </a:lnTo>
                <a:lnTo>
                  <a:pt x="4286" y="7901"/>
                </a:lnTo>
                <a:lnTo>
                  <a:pt x="4574" y="7805"/>
                </a:lnTo>
                <a:lnTo>
                  <a:pt x="4798" y="7677"/>
                </a:lnTo>
                <a:lnTo>
                  <a:pt x="5054" y="7485"/>
                </a:lnTo>
                <a:lnTo>
                  <a:pt x="5246" y="7293"/>
                </a:lnTo>
                <a:lnTo>
                  <a:pt x="5470" y="7070"/>
                </a:lnTo>
                <a:lnTo>
                  <a:pt x="5630" y="6782"/>
                </a:lnTo>
                <a:lnTo>
                  <a:pt x="5758" y="6494"/>
                </a:lnTo>
                <a:lnTo>
                  <a:pt x="5854" y="6110"/>
                </a:lnTo>
                <a:lnTo>
                  <a:pt x="5886" y="5694"/>
                </a:lnTo>
                <a:lnTo>
                  <a:pt x="5886" y="5246"/>
                </a:lnTo>
                <a:lnTo>
                  <a:pt x="5854" y="4767"/>
                </a:lnTo>
                <a:lnTo>
                  <a:pt x="5822" y="4287"/>
                </a:lnTo>
                <a:lnTo>
                  <a:pt x="5726" y="3775"/>
                </a:lnTo>
                <a:lnTo>
                  <a:pt x="5630" y="3263"/>
                </a:lnTo>
                <a:lnTo>
                  <a:pt x="5470" y="2752"/>
                </a:lnTo>
                <a:lnTo>
                  <a:pt x="5342" y="2272"/>
                </a:lnTo>
                <a:lnTo>
                  <a:pt x="5182" y="1824"/>
                </a:lnTo>
                <a:lnTo>
                  <a:pt x="4990" y="1408"/>
                </a:lnTo>
                <a:lnTo>
                  <a:pt x="4830" y="1056"/>
                </a:lnTo>
                <a:lnTo>
                  <a:pt x="4638" y="737"/>
                </a:lnTo>
                <a:lnTo>
                  <a:pt x="4446" y="513"/>
                </a:lnTo>
                <a:lnTo>
                  <a:pt x="4286" y="353"/>
                </a:lnTo>
                <a:lnTo>
                  <a:pt x="3999" y="193"/>
                </a:lnTo>
                <a:lnTo>
                  <a:pt x="3679" y="97"/>
                </a:lnTo>
                <a:lnTo>
                  <a:pt x="3391" y="33"/>
                </a:lnTo>
                <a:lnTo>
                  <a:pt x="3039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1349;p45">
            <a:extLst>
              <a:ext uri="{FF2B5EF4-FFF2-40B4-BE49-F238E27FC236}">
                <a16:creationId xmlns:a16="http://schemas.microsoft.com/office/drawing/2014/main" id="{15FFA113-02E4-4BE6-89E1-4FEBE925819E}"/>
              </a:ext>
            </a:extLst>
          </p:cNvPr>
          <p:cNvSpPr/>
          <p:nvPr/>
        </p:nvSpPr>
        <p:spPr>
          <a:xfrm flipH="1">
            <a:off x="8466541" y="2326355"/>
            <a:ext cx="6111" cy="25547"/>
          </a:xfrm>
          <a:custGeom>
            <a:avLst/>
            <a:gdLst/>
            <a:ahLst/>
            <a:cxnLst/>
            <a:rect l="l" t="t" r="r" b="b"/>
            <a:pathLst>
              <a:path w="161" h="673" extrusionOk="0">
                <a:moveTo>
                  <a:pt x="65" y="1"/>
                </a:moveTo>
                <a:lnTo>
                  <a:pt x="65" y="33"/>
                </a:lnTo>
                <a:lnTo>
                  <a:pt x="129" y="193"/>
                </a:lnTo>
                <a:lnTo>
                  <a:pt x="65" y="1"/>
                </a:lnTo>
                <a:close/>
                <a:moveTo>
                  <a:pt x="129" y="193"/>
                </a:moveTo>
                <a:lnTo>
                  <a:pt x="129" y="385"/>
                </a:lnTo>
                <a:lnTo>
                  <a:pt x="97" y="545"/>
                </a:lnTo>
                <a:lnTo>
                  <a:pt x="33" y="609"/>
                </a:lnTo>
                <a:lnTo>
                  <a:pt x="1" y="641"/>
                </a:lnTo>
                <a:lnTo>
                  <a:pt x="1" y="673"/>
                </a:lnTo>
                <a:lnTo>
                  <a:pt x="65" y="609"/>
                </a:lnTo>
                <a:lnTo>
                  <a:pt x="129" y="545"/>
                </a:lnTo>
                <a:lnTo>
                  <a:pt x="161" y="481"/>
                </a:lnTo>
                <a:lnTo>
                  <a:pt x="161" y="385"/>
                </a:lnTo>
                <a:lnTo>
                  <a:pt x="129" y="193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1350;p45">
            <a:extLst>
              <a:ext uri="{FF2B5EF4-FFF2-40B4-BE49-F238E27FC236}">
                <a16:creationId xmlns:a16="http://schemas.microsoft.com/office/drawing/2014/main" id="{6B9861BA-7663-4893-B758-692BCE22D759}"/>
              </a:ext>
            </a:extLst>
          </p:cNvPr>
          <p:cNvSpPr/>
          <p:nvPr/>
        </p:nvSpPr>
        <p:spPr>
          <a:xfrm flipH="1">
            <a:off x="8467755" y="2319105"/>
            <a:ext cx="19472" cy="29153"/>
          </a:xfrm>
          <a:custGeom>
            <a:avLst/>
            <a:gdLst/>
            <a:ahLst/>
            <a:cxnLst/>
            <a:rect l="l" t="t" r="r" b="b"/>
            <a:pathLst>
              <a:path w="513" h="768" extrusionOk="0">
                <a:moveTo>
                  <a:pt x="193" y="0"/>
                </a:moveTo>
                <a:lnTo>
                  <a:pt x="97" y="64"/>
                </a:lnTo>
                <a:lnTo>
                  <a:pt x="1" y="160"/>
                </a:lnTo>
                <a:lnTo>
                  <a:pt x="1" y="288"/>
                </a:lnTo>
                <a:lnTo>
                  <a:pt x="1" y="448"/>
                </a:lnTo>
                <a:lnTo>
                  <a:pt x="33" y="576"/>
                </a:lnTo>
                <a:lnTo>
                  <a:pt x="97" y="672"/>
                </a:lnTo>
                <a:lnTo>
                  <a:pt x="193" y="736"/>
                </a:lnTo>
                <a:lnTo>
                  <a:pt x="321" y="768"/>
                </a:lnTo>
                <a:lnTo>
                  <a:pt x="417" y="704"/>
                </a:lnTo>
                <a:lnTo>
                  <a:pt x="481" y="608"/>
                </a:lnTo>
                <a:lnTo>
                  <a:pt x="513" y="480"/>
                </a:lnTo>
                <a:lnTo>
                  <a:pt x="513" y="352"/>
                </a:lnTo>
                <a:lnTo>
                  <a:pt x="481" y="224"/>
                </a:lnTo>
                <a:lnTo>
                  <a:pt x="385" y="96"/>
                </a:lnTo>
                <a:lnTo>
                  <a:pt x="321" y="32"/>
                </a:lnTo>
                <a:lnTo>
                  <a:pt x="19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1351;p45">
            <a:extLst>
              <a:ext uri="{FF2B5EF4-FFF2-40B4-BE49-F238E27FC236}">
                <a16:creationId xmlns:a16="http://schemas.microsoft.com/office/drawing/2014/main" id="{2152F0FA-827D-4CA1-9408-01232CE87CD0}"/>
              </a:ext>
            </a:extLst>
          </p:cNvPr>
          <p:cNvSpPr/>
          <p:nvPr/>
        </p:nvSpPr>
        <p:spPr>
          <a:xfrm flipH="1">
            <a:off x="8407061" y="2314246"/>
            <a:ext cx="13361" cy="20650"/>
          </a:xfrm>
          <a:custGeom>
            <a:avLst/>
            <a:gdLst/>
            <a:ahLst/>
            <a:cxnLst/>
            <a:rect l="l" t="t" r="r" b="b"/>
            <a:pathLst>
              <a:path w="352" h="544" extrusionOk="0">
                <a:moveTo>
                  <a:pt x="0" y="0"/>
                </a:moveTo>
                <a:lnTo>
                  <a:pt x="32" y="192"/>
                </a:lnTo>
                <a:lnTo>
                  <a:pt x="96" y="384"/>
                </a:lnTo>
                <a:lnTo>
                  <a:pt x="128" y="448"/>
                </a:lnTo>
                <a:lnTo>
                  <a:pt x="192" y="512"/>
                </a:lnTo>
                <a:lnTo>
                  <a:pt x="288" y="544"/>
                </a:lnTo>
                <a:lnTo>
                  <a:pt x="352" y="544"/>
                </a:lnTo>
                <a:lnTo>
                  <a:pt x="288" y="512"/>
                </a:lnTo>
                <a:lnTo>
                  <a:pt x="224" y="480"/>
                </a:lnTo>
                <a:lnTo>
                  <a:pt x="128" y="352"/>
                </a:lnTo>
                <a:lnTo>
                  <a:pt x="64" y="192"/>
                </a:lnTo>
                <a:lnTo>
                  <a:pt x="32" y="32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1352;p45">
            <a:extLst>
              <a:ext uri="{FF2B5EF4-FFF2-40B4-BE49-F238E27FC236}">
                <a16:creationId xmlns:a16="http://schemas.microsoft.com/office/drawing/2014/main" id="{EBD242C7-C589-465A-92C4-1FC9A388B586}"/>
              </a:ext>
            </a:extLst>
          </p:cNvPr>
          <p:cNvSpPr/>
          <p:nvPr/>
        </p:nvSpPr>
        <p:spPr>
          <a:xfrm flipH="1">
            <a:off x="8399773" y="2303314"/>
            <a:ext cx="20649" cy="27939"/>
          </a:xfrm>
          <a:custGeom>
            <a:avLst/>
            <a:gdLst/>
            <a:ahLst/>
            <a:cxnLst/>
            <a:rect l="l" t="t" r="r" b="b"/>
            <a:pathLst>
              <a:path w="544" h="736" extrusionOk="0">
                <a:moveTo>
                  <a:pt x="160" y="0"/>
                </a:moveTo>
                <a:lnTo>
                  <a:pt x="64" y="64"/>
                </a:lnTo>
                <a:lnTo>
                  <a:pt x="0" y="192"/>
                </a:lnTo>
                <a:lnTo>
                  <a:pt x="0" y="320"/>
                </a:lnTo>
                <a:lnTo>
                  <a:pt x="32" y="448"/>
                </a:lnTo>
                <a:lnTo>
                  <a:pt x="64" y="576"/>
                </a:lnTo>
                <a:lnTo>
                  <a:pt x="160" y="672"/>
                </a:lnTo>
                <a:lnTo>
                  <a:pt x="256" y="736"/>
                </a:lnTo>
                <a:lnTo>
                  <a:pt x="352" y="736"/>
                </a:lnTo>
                <a:lnTo>
                  <a:pt x="448" y="672"/>
                </a:lnTo>
                <a:lnTo>
                  <a:pt x="512" y="576"/>
                </a:lnTo>
                <a:lnTo>
                  <a:pt x="544" y="448"/>
                </a:lnTo>
                <a:lnTo>
                  <a:pt x="512" y="288"/>
                </a:lnTo>
                <a:lnTo>
                  <a:pt x="480" y="160"/>
                </a:lnTo>
                <a:lnTo>
                  <a:pt x="384" y="64"/>
                </a:lnTo>
                <a:lnTo>
                  <a:pt x="288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1353;p45">
            <a:extLst>
              <a:ext uri="{FF2B5EF4-FFF2-40B4-BE49-F238E27FC236}">
                <a16:creationId xmlns:a16="http://schemas.microsoft.com/office/drawing/2014/main" id="{8CCD1615-B6E3-4B69-9365-04A55A088C75}"/>
              </a:ext>
            </a:extLst>
          </p:cNvPr>
          <p:cNvSpPr/>
          <p:nvPr/>
        </p:nvSpPr>
        <p:spPr>
          <a:xfrm flipH="1">
            <a:off x="8473828" y="2286308"/>
            <a:ext cx="27937" cy="23118"/>
          </a:xfrm>
          <a:custGeom>
            <a:avLst/>
            <a:gdLst/>
            <a:ahLst/>
            <a:cxnLst/>
            <a:rect l="l" t="t" r="r" b="b"/>
            <a:pathLst>
              <a:path w="736" h="609" extrusionOk="0">
                <a:moveTo>
                  <a:pt x="480" y="1"/>
                </a:moveTo>
                <a:lnTo>
                  <a:pt x="352" y="32"/>
                </a:lnTo>
                <a:lnTo>
                  <a:pt x="288" y="96"/>
                </a:lnTo>
                <a:lnTo>
                  <a:pt x="192" y="128"/>
                </a:lnTo>
                <a:lnTo>
                  <a:pt x="96" y="224"/>
                </a:lnTo>
                <a:lnTo>
                  <a:pt x="64" y="288"/>
                </a:lnTo>
                <a:lnTo>
                  <a:pt x="0" y="384"/>
                </a:lnTo>
                <a:lnTo>
                  <a:pt x="0" y="480"/>
                </a:lnTo>
                <a:lnTo>
                  <a:pt x="32" y="512"/>
                </a:lnTo>
                <a:lnTo>
                  <a:pt x="64" y="576"/>
                </a:lnTo>
                <a:lnTo>
                  <a:pt x="128" y="608"/>
                </a:lnTo>
                <a:lnTo>
                  <a:pt x="224" y="608"/>
                </a:lnTo>
                <a:lnTo>
                  <a:pt x="512" y="448"/>
                </a:lnTo>
                <a:lnTo>
                  <a:pt x="640" y="352"/>
                </a:lnTo>
                <a:lnTo>
                  <a:pt x="736" y="224"/>
                </a:lnTo>
                <a:lnTo>
                  <a:pt x="736" y="128"/>
                </a:lnTo>
                <a:lnTo>
                  <a:pt x="672" y="32"/>
                </a:lnTo>
                <a:lnTo>
                  <a:pt x="576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1354;p45">
            <a:extLst>
              <a:ext uri="{FF2B5EF4-FFF2-40B4-BE49-F238E27FC236}">
                <a16:creationId xmlns:a16="http://schemas.microsoft.com/office/drawing/2014/main" id="{8B35020D-4653-4736-B2BB-528FDCA0AB6F}"/>
              </a:ext>
            </a:extLst>
          </p:cNvPr>
          <p:cNvSpPr/>
          <p:nvPr/>
        </p:nvSpPr>
        <p:spPr>
          <a:xfrm flipH="1">
            <a:off x="8400988" y="2270516"/>
            <a:ext cx="31581" cy="17044"/>
          </a:xfrm>
          <a:custGeom>
            <a:avLst/>
            <a:gdLst/>
            <a:ahLst/>
            <a:cxnLst/>
            <a:rect l="l" t="t" r="r" b="b"/>
            <a:pathLst>
              <a:path w="832" h="449" extrusionOk="0">
                <a:moveTo>
                  <a:pt x="288" y="1"/>
                </a:moveTo>
                <a:lnTo>
                  <a:pt x="192" y="33"/>
                </a:lnTo>
                <a:lnTo>
                  <a:pt x="96" y="97"/>
                </a:lnTo>
                <a:lnTo>
                  <a:pt x="32" y="161"/>
                </a:lnTo>
                <a:lnTo>
                  <a:pt x="0" y="257"/>
                </a:lnTo>
                <a:lnTo>
                  <a:pt x="64" y="353"/>
                </a:lnTo>
                <a:lnTo>
                  <a:pt x="224" y="417"/>
                </a:lnTo>
                <a:lnTo>
                  <a:pt x="384" y="417"/>
                </a:lnTo>
                <a:lnTo>
                  <a:pt x="672" y="448"/>
                </a:lnTo>
                <a:lnTo>
                  <a:pt x="768" y="385"/>
                </a:lnTo>
                <a:lnTo>
                  <a:pt x="800" y="353"/>
                </a:lnTo>
                <a:lnTo>
                  <a:pt x="832" y="289"/>
                </a:lnTo>
                <a:lnTo>
                  <a:pt x="832" y="225"/>
                </a:lnTo>
                <a:lnTo>
                  <a:pt x="800" y="161"/>
                </a:lnTo>
                <a:lnTo>
                  <a:pt x="704" y="97"/>
                </a:lnTo>
                <a:lnTo>
                  <a:pt x="608" y="33"/>
                </a:lnTo>
                <a:lnTo>
                  <a:pt x="512" y="33"/>
                </a:lnTo>
                <a:lnTo>
                  <a:pt x="3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1355;p45">
            <a:extLst>
              <a:ext uri="{FF2B5EF4-FFF2-40B4-BE49-F238E27FC236}">
                <a16:creationId xmlns:a16="http://schemas.microsoft.com/office/drawing/2014/main" id="{02B957DC-A106-40E8-90C9-596B9F35DDBB}"/>
              </a:ext>
            </a:extLst>
          </p:cNvPr>
          <p:cNvSpPr/>
          <p:nvPr/>
        </p:nvSpPr>
        <p:spPr>
          <a:xfrm flipH="1">
            <a:off x="8447106" y="2405274"/>
            <a:ext cx="18258" cy="7326"/>
          </a:xfrm>
          <a:custGeom>
            <a:avLst/>
            <a:gdLst/>
            <a:ahLst/>
            <a:cxnLst/>
            <a:rect l="l" t="t" r="r" b="b"/>
            <a:pathLst>
              <a:path w="481" h="193" extrusionOk="0">
                <a:moveTo>
                  <a:pt x="33" y="1"/>
                </a:moveTo>
                <a:lnTo>
                  <a:pt x="1" y="33"/>
                </a:lnTo>
                <a:lnTo>
                  <a:pt x="33" y="97"/>
                </a:lnTo>
                <a:lnTo>
                  <a:pt x="97" y="129"/>
                </a:lnTo>
                <a:lnTo>
                  <a:pt x="161" y="161"/>
                </a:lnTo>
                <a:lnTo>
                  <a:pt x="225" y="193"/>
                </a:lnTo>
                <a:lnTo>
                  <a:pt x="289" y="161"/>
                </a:lnTo>
                <a:lnTo>
                  <a:pt x="384" y="129"/>
                </a:lnTo>
                <a:lnTo>
                  <a:pt x="448" y="65"/>
                </a:lnTo>
                <a:lnTo>
                  <a:pt x="480" y="1"/>
                </a:lnTo>
                <a:lnTo>
                  <a:pt x="353" y="65"/>
                </a:lnTo>
                <a:lnTo>
                  <a:pt x="257" y="97"/>
                </a:lnTo>
                <a:lnTo>
                  <a:pt x="193" y="97"/>
                </a:lnTo>
                <a:lnTo>
                  <a:pt x="129" y="65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1356;p45">
            <a:extLst>
              <a:ext uri="{FF2B5EF4-FFF2-40B4-BE49-F238E27FC236}">
                <a16:creationId xmlns:a16="http://schemas.microsoft.com/office/drawing/2014/main" id="{014A3446-FF6A-4AD2-A812-D44194B18965}"/>
              </a:ext>
            </a:extLst>
          </p:cNvPr>
          <p:cNvSpPr/>
          <p:nvPr/>
        </p:nvSpPr>
        <p:spPr>
          <a:xfrm flipH="1">
            <a:off x="8411920" y="2276590"/>
            <a:ext cx="48586" cy="110540"/>
          </a:xfrm>
          <a:custGeom>
            <a:avLst/>
            <a:gdLst/>
            <a:ahLst/>
            <a:cxnLst/>
            <a:rect l="l" t="t" r="r" b="b"/>
            <a:pathLst>
              <a:path w="1280" h="2912" extrusionOk="0">
                <a:moveTo>
                  <a:pt x="448" y="1"/>
                </a:moveTo>
                <a:lnTo>
                  <a:pt x="448" y="33"/>
                </a:lnTo>
                <a:lnTo>
                  <a:pt x="608" y="576"/>
                </a:lnTo>
                <a:lnTo>
                  <a:pt x="768" y="1088"/>
                </a:lnTo>
                <a:lnTo>
                  <a:pt x="928" y="1632"/>
                </a:lnTo>
                <a:lnTo>
                  <a:pt x="1088" y="2176"/>
                </a:lnTo>
                <a:lnTo>
                  <a:pt x="896" y="2144"/>
                </a:lnTo>
                <a:lnTo>
                  <a:pt x="704" y="2144"/>
                </a:lnTo>
                <a:lnTo>
                  <a:pt x="768" y="2399"/>
                </a:lnTo>
                <a:lnTo>
                  <a:pt x="864" y="2751"/>
                </a:lnTo>
                <a:lnTo>
                  <a:pt x="640" y="2783"/>
                </a:lnTo>
                <a:lnTo>
                  <a:pt x="416" y="2783"/>
                </a:lnTo>
                <a:lnTo>
                  <a:pt x="193" y="2751"/>
                </a:lnTo>
                <a:lnTo>
                  <a:pt x="1" y="2655"/>
                </a:lnTo>
                <a:lnTo>
                  <a:pt x="1" y="2655"/>
                </a:lnTo>
                <a:lnTo>
                  <a:pt x="129" y="2783"/>
                </a:lnTo>
                <a:lnTo>
                  <a:pt x="256" y="2847"/>
                </a:lnTo>
                <a:lnTo>
                  <a:pt x="416" y="2879"/>
                </a:lnTo>
                <a:lnTo>
                  <a:pt x="576" y="2911"/>
                </a:lnTo>
                <a:lnTo>
                  <a:pt x="704" y="2879"/>
                </a:lnTo>
                <a:lnTo>
                  <a:pt x="864" y="2847"/>
                </a:lnTo>
                <a:lnTo>
                  <a:pt x="896" y="2847"/>
                </a:lnTo>
                <a:lnTo>
                  <a:pt x="960" y="2815"/>
                </a:lnTo>
                <a:lnTo>
                  <a:pt x="992" y="2815"/>
                </a:lnTo>
                <a:lnTo>
                  <a:pt x="992" y="2751"/>
                </a:lnTo>
                <a:lnTo>
                  <a:pt x="992" y="2719"/>
                </a:lnTo>
                <a:lnTo>
                  <a:pt x="896" y="2272"/>
                </a:lnTo>
                <a:lnTo>
                  <a:pt x="1120" y="2336"/>
                </a:lnTo>
                <a:lnTo>
                  <a:pt x="1248" y="2336"/>
                </a:lnTo>
                <a:lnTo>
                  <a:pt x="1280" y="2304"/>
                </a:lnTo>
                <a:lnTo>
                  <a:pt x="1280" y="2272"/>
                </a:lnTo>
                <a:lnTo>
                  <a:pt x="1120" y="1696"/>
                </a:lnTo>
                <a:lnTo>
                  <a:pt x="960" y="1120"/>
                </a:lnTo>
                <a:lnTo>
                  <a:pt x="736" y="544"/>
                </a:lnTo>
                <a:lnTo>
                  <a:pt x="48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1357;p45">
            <a:extLst>
              <a:ext uri="{FF2B5EF4-FFF2-40B4-BE49-F238E27FC236}">
                <a16:creationId xmlns:a16="http://schemas.microsoft.com/office/drawing/2014/main" id="{9FCD4C0C-FB20-4CF7-9927-33B403B17CD0}"/>
              </a:ext>
            </a:extLst>
          </p:cNvPr>
          <p:cNvSpPr/>
          <p:nvPr/>
        </p:nvSpPr>
        <p:spPr>
          <a:xfrm flipH="1">
            <a:off x="8432531" y="2377374"/>
            <a:ext cx="29189" cy="21903"/>
          </a:xfrm>
          <a:custGeom>
            <a:avLst/>
            <a:gdLst/>
            <a:ahLst/>
            <a:cxnLst/>
            <a:rect l="l" t="t" r="r" b="b"/>
            <a:pathLst>
              <a:path w="769" h="577" extrusionOk="0">
                <a:moveTo>
                  <a:pt x="33" y="0"/>
                </a:moveTo>
                <a:lnTo>
                  <a:pt x="1" y="256"/>
                </a:lnTo>
                <a:lnTo>
                  <a:pt x="1" y="352"/>
                </a:lnTo>
                <a:lnTo>
                  <a:pt x="33" y="448"/>
                </a:lnTo>
                <a:lnTo>
                  <a:pt x="97" y="544"/>
                </a:lnTo>
                <a:lnTo>
                  <a:pt x="225" y="576"/>
                </a:lnTo>
                <a:lnTo>
                  <a:pt x="352" y="544"/>
                </a:lnTo>
                <a:lnTo>
                  <a:pt x="480" y="512"/>
                </a:lnTo>
                <a:lnTo>
                  <a:pt x="640" y="352"/>
                </a:lnTo>
                <a:lnTo>
                  <a:pt x="768" y="128"/>
                </a:lnTo>
                <a:lnTo>
                  <a:pt x="576" y="160"/>
                </a:lnTo>
                <a:lnTo>
                  <a:pt x="384" y="128"/>
                </a:lnTo>
                <a:lnTo>
                  <a:pt x="193" y="96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1358;p45">
            <a:extLst>
              <a:ext uri="{FF2B5EF4-FFF2-40B4-BE49-F238E27FC236}">
                <a16:creationId xmlns:a16="http://schemas.microsoft.com/office/drawing/2014/main" id="{53206BA5-D7D0-4E80-A36D-50A402E43459}"/>
              </a:ext>
            </a:extLst>
          </p:cNvPr>
          <p:cNvSpPr/>
          <p:nvPr/>
        </p:nvSpPr>
        <p:spPr>
          <a:xfrm flipH="1">
            <a:off x="8443462" y="2387091"/>
            <a:ext cx="18258" cy="12185"/>
          </a:xfrm>
          <a:custGeom>
            <a:avLst/>
            <a:gdLst/>
            <a:ahLst/>
            <a:cxnLst/>
            <a:rect l="l" t="t" r="r" b="b"/>
            <a:pathLst>
              <a:path w="481" h="321" extrusionOk="0">
                <a:moveTo>
                  <a:pt x="1" y="0"/>
                </a:moveTo>
                <a:lnTo>
                  <a:pt x="1" y="96"/>
                </a:lnTo>
                <a:lnTo>
                  <a:pt x="33" y="192"/>
                </a:lnTo>
                <a:lnTo>
                  <a:pt x="97" y="288"/>
                </a:lnTo>
                <a:lnTo>
                  <a:pt x="225" y="320"/>
                </a:lnTo>
                <a:lnTo>
                  <a:pt x="352" y="288"/>
                </a:lnTo>
                <a:lnTo>
                  <a:pt x="480" y="256"/>
                </a:lnTo>
                <a:lnTo>
                  <a:pt x="384" y="128"/>
                </a:lnTo>
                <a:lnTo>
                  <a:pt x="257" y="32"/>
                </a:lnTo>
                <a:lnTo>
                  <a:pt x="129" y="0"/>
                </a:lnTo>
                <a:close/>
              </a:path>
            </a:pathLst>
          </a:custGeom>
          <a:solidFill>
            <a:srgbClr val="FF98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1359;p45">
            <a:extLst>
              <a:ext uri="{FF2B5EF4-FFF2-40B4-BE49-F238E27FC236}">
                <a16:creationId xmlns:a16="http://schemas.microsoft.com/office/drawing/2014/main" id="{4629078A-FF56-4A73-BE59-0FAE20D5069E}"/>
              </a:ext>
            </a:extLst>
          </p:cNvPr>
          <p:cNvSpPr/>
          <p:nvPr/>
        </p:nvSpPr>
        <p:spPr>
          <a:xfrm flipH="1">
            <a:off x="8398559" y="2105390"/>
            <a:ext cx="237994" cy="251371"/>
          </a:xfrm>
          <a:custGeom>
            <a:avLst/>
            <a:gdLst/>
            <a:ahLst/>
            <a:cxnLst/>
            <a:rect l="l" t="t" r="r" b="b"/>
            <a:pathLst>
              <a:path w="6270" h="6622" extrusionOk="0">
                <a:moveTo>
                  <a:pt x="5214" y="1"/>
                </a:moveTo>
                <a:lnTo>
                  <a:pt x="5086" y="65"/>
                </a:lnTo>
                <a:lnTo>
                  <a:pt x="4990" y="129"/>
                </a:lnTo>
                <a:lnTo>
                  <a:pt x="4894" y="225"/>
                </a:lnTo>
                <a:lnTo>
                  <a:pt x="4799" y="353"/>
                </a:lnTo>
                <a:lnTo>
                  <a:pt x="4735" y="481"/>
                </a:lnTo>
                <a:lnTo>
                  <a:pt x="4831" y="577"/>
                </a:lnTo>
                <a:lnTo>
                  <a:pt x="4926" y="704"/>
                </a:lnTo>
                <a:lnTo>
                  <a:pt x="4990" y="864"/>
                </a:lnTo>
                <a:lnTo>
                  <a:pt x="5022" y="992"/>
                </a:lnTo>
                <a:lnTo>
                  <a:pt x="5054" y="1184"/>
                </a:lnTo>
                <a:lnTo>
                  <a:pt x="5022" y="1312"/>
                </a:lnTo>
                <a:lnTo>
                  <a:pt x="4990" y="1408"/>
                </a:lnTo>
                <a:lnTo>
                  <a:pt x="4894" y="1440"/>
                </a:lnTo>
                <a:lnTo>
                  <a:pt x="4831" y="1408"/>
                </a:lnTo>
                <a:lnTo>
                  <a:pt x="4735" y="1344"/>
                </a:lnTo>
                <a:lnTo>
                  <a:pt x="4671" y="1216"/>
                </a:lnTo>
                <a:lnTo>
                  <a:pt x="4639" y="1024"/>
                </a:lnTo>
                <a:lnTo>
                  <a:pt x="4671" y="736"/>
                </a:lnTo>
                <a:lnTo>
                  <a:pt x="4735" y="481"/>
                </a:lnTo>
                <a:lnTo>
                  <a:pt x="4703" y="481"/>
                </a:lnTo>
                <a:lnTo>
                  <a:pt x="4639" y="417"/>
                </a:lnTo>
                <a:lnTo>
                  <a:pt x="4543" y="385"/>
                </a:lnTo>
                <a:lnTo>
                  <a:pt x="4351" y="385"/>
                </a:lnTo>
                <a:lnTo>
                  <a:pt x="4159" y="449"/>
                </a:lnTo>
                <a:lnTo>
                  <a:pt x="4063" y="481"/>
                </a:lnTo>
                <a:lnTo>
                  <a:pt x="3999" y="577"/>
                </a:lnTo>
                <a:lnTo>
                  <a:pt x="3871" y="736"/>
                </a:lnTo>
                <a:lnTo>
                  <a:pt x="3775" y="928"/>
                </a:lnTo>
                <a:lnTo>
                  <a:pt x="3711" y="1120"/>
                </a:lnTo>
                <a:lnTo>
                  <a:pt x="3647" y="1344"/>
                </a:lnTo>
                <a:lnTo>
                  <a:pt x="3327" y="1312"/>
                </a:lnTo>
                <a:lnTo>
                  <a:pt x="2592" y="1312"/>
                </a:lnTo>
                <a:lnTo>
                  <a:pt x="2176" y="1344"/>
                </a:lnTo>
                <a:lnTo>
                  <a:pt x="1760" y="1408"/>
                </a:lnTo>
                <a:lnTo>
                  <a:pt x="1568" y="1472"/>
                </a:lnTo>
                <a:lnTo>
                  <a:pt x="1408" y="1536"/>
                </a:lnTo>
                <a:lnTo>
                  <a:pt x="1280" y="1600"/>
                </a:lnTo>
                <a:lnTo>
                  <a:pt x="1184" y="1696"/>
                </a:lnTo>
                <a:lnTo>
                  <a:pt x="1024" y="1920"/>
                </a:lnTo>
                <a:lnTo>
                  <a:pt x="896" y="2144"/>
                </a:lnTo>
                <a:lnTo>
                  <a:pt x="832" y="2368"/>
                </a:lnTo>
                <a:lnTo>
                  <a:pt x="800" y="2624"/>
                </a:lnTo>
                <a:lnTo>
                  <a:pt x="545" y="2783"/>
                </a:lnTo>
                <a:lnTo>
                  <a:pt x="321" y="2975"/>
                </a:lnTo>
                <a:lnTo>
                  <a:pt x="161" y="3231"/>
                </a:lnTo>
                <a:lnTo>
                  <a:pt x="33" y="3519"/>
                </a:lnTo>
                <a:lnTo>
                  <a:pt x="1" y="3647"/>
                </a:lnTo>
                <a:lnTo>
                  <a:pt x="1" y="3807"/>
                </a:lnTo>
                <a:lnTo>
                  <a:pt x="97" y="4255"/>
                </a:lnTo>
                <a:lnTo>
                  <a:pt x="225" y="4798"/>
                </a:lnTo>
                <a:lnTo>
                  <a:pt x="417" y="5342"/>
                </a:lnTo>
                <a:lnTo>
                  <a:pt x="673" y="5854"/>
                </a:lnTo>
                <a:lnTo>
                  <a:pt x="800" y="6078"/>
                </a:lnTo>
                <a:lnTo>
                  <a:pt x="928" y="6270"/>
                </a:lnTo>
                <a:lnTo>
                  <a:pt x="1088" y="6430"/>
                </a:lnTo>
                <a:lnTo>
                  <a:pt x="1216" y="6558"/>
                </a:lnTo>
                <a:lnTo>
                  <a:pt x="1376" y="6622"/>
                </a:lnTo>
                <a:lnTo>
                  <a:pt x="1536" y="6622"/>
                </a:lnTo>
                <a:lnTo>
                  <a:pt x="1632" y="6558"/>
                </a:lnTo>
                <a:lnTo>
                  <a:pt x="1696" y="6494"/>
                </a:lnTo>
                <a:lnTo>
                  <a:pt x="1760" y="6366"/>
                </a:lnTo>
                <a:lnTo>
                  <a:pt x="1792" y="6238"/>
                </a:lnTo>
                <a:lnTo>
                  <a:pt x="1856" y="5886"/>
                </a:lnTo>
                <a:lnTo>
                  <a:pt x="1888" y="5502"/>
                </a:lnTo>
                <a:lnTo>
                  <a:pt x="1888" y="4767"/>
                </a:lnTo>
                <a:lnTo>
                  <a:pt x="1856" y="4447"/>
                </a:lnTo>
                <a:lnTo>
                  <a:pt x="2080" y="4415"/>
                </a:lnTo>
                <a:lnTo>
                  <a:pt x="2272" y="4319"/>
                </a:lnTo>
                <a:lnTo>
                  <a:pt x="2432" y="4223"/>
                </a:lnTo>
                <a:lnTo>
                  <a:pt x="2592" y="4095"/>
                </a:lnTo>
                <a:lnTo>
                  <a:pt x="2752" y="3935"/>
                </a:lnTo>
                <a:lnTo>
                  <a:pt x="2847" y="3743"/>
                </a:lnTo>
                <a:lnTo>
                  <a:pt x="2943" y="3551"/>
                </a:lnTo>
                <a:lnTo>
                  <a:pt x="2975" y="3359"/>
                </a:lnTo>
                <a:lnTo>
                  <a:pt x="3295" y="3455"/>
                </a:lnTo>
                <a:lnTo>
                  <a:pt x="3647" y="3583"/>
                </a:lnTo>
                <a:lnTo>
                  <a:pt x="4063" y="3647"/>
                </a:lnTo>
                <a:lnTo>
                  <a:pt x="4511" y="3679"/>
                </a:lnTo>
                <a:lnTo>
                  <a:pt x="4767" y="3679"/>
                </a:lnTo>
                <a:lnTo>
                  <a:pt x="4990" y="3647"/>
                </a:lnTo>
                <a:lnTo>
                  <a:pt x="5246" y="3583"/>
                </a:lnTo>
                <a:lnTo>
                  <a:pt x="5470" y="3487"/>
                </a:lnTo>
                <a:lnTo>
                  <a:pt x="5694" y="3327"/>
                </a:lnTo>
                <a:lnTo>
                  <a:pt x="5886" y="3167"/>
                </a:lnTo>
                <a:lnTo>
                  <a:pt x="6014" y="2975"/>
                </a:lnTo>
                <a:lnTo>
                  <a:pt x="6142" y="2783"/>
                </a:lnTo>
                <a:lnTo>
                  <a:pt x="6206" y="2560"/>
                </a:lnTo>
                <a:lnTo>
                  <a:pt x="6238" y="2336"/>
                </a:lnTo>
                <a:lnTo>
                  <a:pt x="6270" y="2080"/>
                </a:lnTo>
                <a:lnTo>
                  <a:pt x="6270" y="1856"/>
                </a:lnTo>
                <a:lnTo>
                  <a:pt x="6206" y="1344"/>
                </a:lnTo>
                <a:lnTo>
                  <a:pt x="6078" y="896"/>
                </a:lnTo>
                <a:lnTo>
                  <a:pt x="5918" y="481"/>
                </a:lnTo>
                <a:lnTo>
                  <a:pt x="5726" y="193"/>
                </a:lnTo>
                <a:lnTo>
                  <a:pt x="5630" y="97"/>
                </a:lnTo>
                <a:lnTo>
                  <a:pt x="5534" y="33"/>
                </a:lnTo>
                <a:lnTo>
                  <a:pt x="543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1360;p45">
            <a:extLst>
              <a:ext uri="{FF2B5EF4-FFF2-40B4-BE49-F238E27FC236}">
                <a16:creationId xmlns:a16="http://schemas.microsoft.com/office/drawing/2014/main" id="{4421331E-833B-4A79-AD3A-1CABE5A5D26A}"/>
              </a:ext>
            </a:extLst>
          </p:cNvPr>
          <p:cNvSpPr/>
          <p:nvPr/>
        </p:nvSpPr>
        <p:spPr>
          <a:xfrm flipH="1">
            <a:off x="8556386" y="2325179"/>
            <a:ext cx="66805" cy="80134"/>
          </a:xfrm>
          <a:custGeom>
            <a:avLst/>
            <a:gdLst/>
            <a:ahLst/>
            <a:cxnLst/>
            <a:rect l="l" t="t" r="r" b="b"/>
            <a:pathLst>
              <a:path w="1760" h="2111" extrusionOk="0">
                <a:moveTo>
                  <a:pt x="321" y="0"/>
                </a:moveTo>
                <a:lnTo>
                  <a:pt x="225" y="32"/>
                </a:lnTo>
                <a:lnTo>
                  <a:pt x="129" y="64"/>
                </a:lnTo>
                <a:lnTo>
                  <a:pt x="65" y="128"/>
                </a:lnTo>
                <a:lnTo>
                  <a:pt x="33" y="224"/>
                </a:lnTo>
                <a:lnTo>
                  <a:pt x="1" y="352"/>
                </a:lnTo>
                <a:lnTo>
                  <a:pt x="1" y="480"/>
                </a:lnTo>
                <a:lnTo>
                  <a:pt x="33" y="800"/>
                </a:lnTo>
                <a:lnTo>
                  <a:pt x="161" y="1119"/>
                </a:lnTo>
                <a:lnTo>
                  <a:pt x="321" y="1439"/>
                </a:lnTo>
                <a:lnTo>
                  <a:pt x="544" y="1727"/>
                </a:lnTo>
                <a:lnTo>
                  <a:pt x="768" y="1951"/>
                </a:lnTo>
                <a:lnTo>
                  <a:pt x="864" y="2047"/>
                </a:lnTo>
                <a:lnTo>
                  <a:pt x="992" y="2079"/>
                </a:lnTo>
                <a:lnTo>
                  <a:pt x="1120" y="2111"/>
                </a:lnTo>
                <a:lnTo>
                  <a:pt x="1344" y="2111"/>
                </a:lnTo>
                <a:lnTo>
                  <a:pt x="1440" y="2047"/>
                </a:lnTo>
                <a:lnTo>
                  <a:pt x="1536" y="2015"/>
                </a:lnTo>
                <a:lnTo>
                  <a:pt x="1632" y="1919"/>
                </a:lnTo>
                <a:lnTo>
                  <a:pt x="1696" y="1823"/>
                </a:lnTo>
                <a:lnTo>
                  <a:pt x="1760" y="1727"/>
                </a:lnTo>
                <a:lnTo>
                  <a:pt x="1760" y="1695"/>
                </a:lnTo>
                <a:lnTo>
                  <a:pt x="1472" y="768"/>
                </a:lnTo>
                <a:lnTo>
                  <a:pt x="1344" y="608"/>
                </a:lnTo>
                <a:lnTo>
                  <a:pt x="992" y="288"/>
                </a:lnTo>
                <a:lnTo>
                  <a:pt x="768" y="160"/>
                </a:lnTo>
                <a:lnTo>
                  <a:pt x="544" y="32"/>
                </a:lnTo>
                <a:lnTo>
                  <a:pt x="44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361;p45">
            <a:extLst>
              <a:ext uri="{FF2B5EF4-FFF2-40B4-BE49-F238E27FC236}">
                <a16:creationId xmlns:a16="http://schemas.microsoft.com/office/drawing/2014/main" id="{6936D7DA-EF7E-4D44-A179-A0DC8D87501E}"/>
              </a:ext>
            </a:extLst>
          </p:cNvPr>
          <p:cNvSpPr/>
          <p:nvPr/>
        </p:nvSpPr>
        <p:spPr>
          <a:xfrm flipH="1">
            <a:off x="8568532" y="2344576"/>
            <a:ext cx="41298" cy="47412"/>
          </a:xfrm>
          <a:custGeom>
            <a:avLst/>
            <a:gdLst/>
            <a:ahLst/>
            <a:cxnLst/>
            <a:rect l="l" t="t" r="r" b="b"/>
            <a:pathLst>
              <a:path w="1088" h="1249" extrusionOk="0">
                <a:moveTo>
                  <a:pt x="1" y="1"/>
                </a:moveTo>
                <a:lnTo>
                  <a:pt x="288" y="161"/>
                </a:lnTo>
                <a:lnTo>
                  <a:pt x="512" y="353"/>
                </a:lnTo>
                <a:lnTo>
                  <a:pt x="736" y="576"/>
                </a:lnTo>
                <a:lnTo>
                  <a:pt x="864" y="864"/>
                </a:lnTo>
                <a:lnTo>
                  <a:pt x="768" y="768"/>
                </a:lnTo>
                <a:lnTo>
                  <a:pt x="640" y="736"/>
                </a:lnTo>
                <a:lnTo>
                  <a:pt x="512" y="736"/>
                </a:lnTo>
                <a:lnTo>
                  <a:pt x="416" y="800"/>
                </a:lnTo>
                <a:lnTo>
                  <a:pt x="352" y="832"/>
                </a:lnTo>
                <a:lnTo>
                  <a:pt x="576" y="832"/>
                </a:lnTo>
                <a:lnTo>
                  <a:pt x="704" y="864"/>
                </a:lnTo>
                <a:lnTo>
                  <a:pt x="768" y="928"/>
                </a:lnTo>
                <a:lnTo>
                  <a:pt x="896" y="1088"/>
                </a:lnTo>
                <a:lnTo>
                  <a:pt x="992" y="1248"/>
                </a:lnTo>
                <a:lnTo>
                  <a:pt x="1088" y="1248"/>
                </a:lnTo>
                <a:lnTo>
                  <a:pt x="1088" y="1216"/>
                </a:lnTo>
                <a:lnTo>
                  <a:pt x="1056" y="1024"/>
                </a:lnTo>
                <a:lnTo>
                  <a:pt x="960" y="800"/>
                </a:lnTo>
                <a:lnTo>
                  <a:pt x="864" y="608"/>
                </a:lnTo>
                <a:lnTo>
                  <a:pt x="736" y="417"/>
                </a:lnTo>
                <a:lnTo>
                  <a:pt x="576" y="225"/>
                </a:lnTo>
                <a:lnTo>
                  <a:pt x="416" y="97"/>
                </a:lnTo>
                <a:lnTo>
                  <a:pt x="224" y="33"/>
                </a:lnTo>
                <a:lnTo>
                  <a:pt x="1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1473;p48">
            <a:extLst>
              <a:ext uri="{FF2B5EF4-FFF2-40B4-BE49-F238E27FC236}">
                <a16:creationId xmlns:a16="http://schemas.microsoft.com/office/drawing/2014/main" id="{3CFDE811-9289-400B-9BE3-0E0700F21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9447" y="-176056"/>
            <a:ext cx="2548746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PENUTUP</a:t>
            </a:r>
            <a:endParaRPr sz="4500" b="1" u="sng" dirty="0"/>
          </a:p>
        </p:txBody>
      </p:sp>
      <p:grpSp>
        <p:nvGrpSpPr>
          <p:cNvPr id="329" name="Google Shape;10071;p80">
            <a:extLst>
              <a:ext uri="{FF2B5EF4-FFF2-40B4-BE49-F238E27FC236}">
                <a16:creationId xmlns:a16="http://schemas.microsoft.com/office/drawing/2014/main" id="{7E5E2DE3-2EB5-49FE-AB2E-BD32089754EF}"/>
              </a:ext>
            </a:extLst>
          </p:cNvPr>
          <p:cNvGrpSpPr/>
          <p:nvPr/>
        </p:nvGrpSpPr>
        <p:grpSpPr>
          <a:xfrm>
            <a:off x="3525081" y="751327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330" name="Google Shape;10072;p80">
              <a:extLst>
                <a:ext uri="{FF2B5EF4-FFF2-40B4-BE49-F238E27FC236}">
                  <a16:creationId xmlns:a16="http://schemas.microsoft.com/office/drawing/2014/main" id="{1CFB8301-9359-4128-BA4B-21E7A2D642FF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4.2 Saran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331" name="Google Shape;10073;p80">
              <a:extLst>
                <a:ext uri="{FF2B5EF4-FFF2-40B4-BE49-F238E27FC236}">
                  <a16:creationId xmlns:a16="http://schemas.microsoft.com/office/drawing/2014/main" id="{DBF3EA38-7033-4188-BCAE-9DA77C268730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074;p80">
              <a:extLst>
                <a:ext uri="{FF2B5EF4-FFF2-40B4-BE49-F238E27FC236}">
                  <a16:creationId xmlns:a16="http://schemas.microsoft.com/office/drawing/2014/main" id="{60755A84-6E57-496D-908F-485B1CC1B42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075;p80">
              <a:extLst>
                <a:ext uri="{FF2B5EF4-FFF2-40B4-BE49-F238E27FC236}">
                  <a16:creationId xmlns:a16="http://schemas.microsoft.com/office/drawing/2014/main" id="{50B5EA7C-18D3-4F99-9217-71331D340682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554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7" name="cashreg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6AC30E-56BA-472A-9B96-134AAD8C8918}"/>
              </a:ext>
            </a:extLst>
          </p:cNvPr>
          <p:cNvGrpSpPr/>
          <p:nvPr/>
        </p:nvGrpSpPr>
        <p:grpSpPr>
          <a:xfrm>
            <a:off x="-562426" y="225488"/>
            <a:ext cx="1533615" cy="7162975"/>
            <a:chOff x="-549726" y="235013"/>
            <a:chExt cx="1533615" cy="7162975"/>
          </a:xfrm>
        </p:grpSpPr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8DBDEC3-6F2C-45D9-88F1-D3A2BFC0D662}"/>
                </a:ext>
              </a:extLst>
            </p:cNvPr>
            <p:cNvSpPr/>
            <p:nvPr/>
          </p:nvSpPr>
          <p:spPr>
            <a:xfrm>
              <a:off x="-509125" y="3097190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16DDFC1C-AD17-4585-81D1-9CCC0D1050FA}"/>
                </a:ext>
              </a:extLst>
            </p:cNvPr>
            <p:cNvSpPr/>
            <p:nvPr/>
          </p:nvSpPr>
          <p:spPr>
            <a:xfrm>
              <a:off x="-549726" y="235013"/>
              <a:ext cx="1493014" cy="2487602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grpSp>
        <p:nvGrpSpPr>
          <p:cNvPr id="6597" name="Google Shape;6597;p66"/>
          <p:cNvGrpSpPr/>
          <p:nvPr/>
        </p:nvGrpSpPr>
        <p:grpSpPr>
          <a:xfrm flipH="1">
            <a:off x="2905389" y="1312722"/>
            <a:ext cx="5152770" cy="3055414"/>
            <a:chOff x="2043907" y="1175363"/>
            <a:chExt cx="5168793" cy="3055414"/>
          </a:xfrm>
        </p:grpSpPr>
        <p:sp>
          <p:nvSpPr>
            <p:cNvPr id="6598" name="Google Shape;6598;p66"/>
            <p:cNvSpPr/>
            <p:nvPr/>
          </p:nvSpPr>
          <p:spPr>
            <a:xfrm>
              <a:off x="5127047" y="1426065"/>
              <a:ext cx="2085654" cy="2487602"/>
            </a:xfrm>
            <a:custGeom>
              <a:avLst/>
              <a:gdLst/>
              <a:ahLst/>
              <a:cxnLst/>
              <a:rect l="l" t="t" r="r" b="b"/>
              <a:pathLst>
                <a:path w="87697" h="104598" extrusionOk="0">
                  <a:moveTo>
                    <a:pt x="1" y="1"/>
                  </a:moveTo>
                  <a:lnTo>
                    <a:pt x="4285" y="104597"/>
                  </a:lnTo>
                  <a:lnTo>
                    <a:pt x="87697" y="104597"/>
                  </a:lnTo>
                  <a:lnTo>
                    <a:pt x="83364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66"/>
            <p:cNvSpPr/>
            <p:nvPr/>
          </p:nvSpPr>
          <p:spPr>
            <a:xfrm>
              <a:off x="2043907" y="1175363"/>
              <a:ext cx="5065768" cy="258159"/>
            </a:xfrm>
            <a:custGeom>
              <a:avLst/>
              <a:gdLst/>
              <a:ahLst/>
              <a:cxnLst/>
              <a:rect l="l" t="t" r="r" b="b"/>
              <a:pathLst>
                <a:path w="213004" h="10855" extrusionOk="0">
                  <a:moveTo>
                    <a:pt x="4618" y="0"/>
                  </a:moveTo>
                  <a:lnTo>
                    <a:pt x="4094" y="95"/>
                  </a:lnTo>
                  <a:lnTo>
                    <a:pt x="3618" y="238"/>
                  </a:lnTo>
                  <a:lnTo>
                    <a:pt x="3142" y="381"/>
                  </a:lnTo>
                  <a:lnTo>
                    <a:pt x="2714" y="619"/>
                  </a:lnTo>
                  <a:lnTo>
                    <a:pt x="2285" y="857"/>
                  </a:lnTo>
                  <a:lnTo>
                    <a:pt x="1857" y="1190"/>
                  </a:lnTo>
                  <a:lnTo>
                    <a:pt x="1523" y="1523"/>
                  </a:lnTo>
                  <a:lnTo>
                    <a:pt x="1190" y="1857"/>
                  </a:lnTo>
                  <a:lnTo>
                    <a:pt x="905" y="2238"/>
                  </a:lnTo>
                  <a:lnTo>
                    <a:pt x="619" y="2666"/>
                  </a:lnTo>
                  <a:lnTo>
                    <a:pt x="428" y="3142"/>
                  </a:lnTo>
                  <a:lnTo>
                    <a:pt x="238" y="3618"/>
                  </a:lnTo>
                  <a:lnTo>
                    <a:pt x="95" y="4094"/>
                  </a:lnTo>
                  <a:lnTo>
                    <a:pt x="48" y="4618"/>
                  </a:lnTo>
                  <a:lnTo>
                    <a:pt x="0" y="5142"/>
                  </a:lnTo>
                  <a:lnTo>
                    <a:pt x="0" y="5713"/>
                  </a:lnTo>
                  <a:lnTo>
                    <a:pt x="48" y="6237"/>
                  </a:lnTo>
                  <a:lnTo>
                    <a:pt x="95" y="6760"/>
                  </a:lnTo>
                  <a:lnTo>
                    <a:pt x="238" y="7237"/>
                  </a:lnTo>
                  <a:lnTo>
                    <a:pt x="428" y="7713"/>
                  </a:lnTo>
                  <a:lnTo>
                    <a:pt x="619" y="8141"/>
                  </a:lnTo>
                  <a:lnTo>
                    <a:pt x="905" y="8570"/>
                  </a:lnTo>
                  <a:lnTo>
                    <a:pt x="1190" y="8950"/>
                  </a:lnTo>
                  <a:lnTo>
                    <a:pt x="1523" y="9331"/>
                  </a:lnTo>
                  <a:lnTo>
                    <a:pt x="1857" y="9665"/>
                  </a:lnTo>
                  <a:lnTo>
                    <a:pt x="2285" y="9950"/>
                  </a:lnTo>
                  <a:lnTo>
                    <a:pt x="2714" y="10236"/>
                  </a:lnTo>
                  <a:lnTo>
                    <a:pt x="3142" y="10426"/>
                  </a:lnTo>
                  <a:lnTo>
                    <a:pt x="3618" y="10617"/>
                  </a:lnTo>
                  <a:lnTo>
                    <a:pt x="4094" y="10760"/>
                  </a:lnTo>
                  <a:lnTo>
                    <a:pt x="4618" y="10807"/>
                  </a:lnTo>
                  <a:lnTo>
                    <a:pt x="5142" y="10855"/>
                  </a:lnTo>
                  <a:lnTo>
                    <a:pt x="213003" y="10855"/>
                  </a:lnTo>
                  <a:lnTo>
                    <a:pt x="213003" y="10284"/>
                  </a:lnTo>
                  <a:lnTo>
                    <a:pt x="212956" y="9236"/>
                  </a:lnTo>
                  <a:lnTo>
                    <a:pt x="212813" y="8189"/>
                  </a:lnTo>
                  <a:lnTo>
                    <a:pt x="212575" y="7237"/>
                  </a:lnTo>
                  <a:lnTo>
                    <a:pt x="212194" y="6284"/>
                  </a:lnTo>
                  <a:lnTo>
                    <a:pt x="211765" y="5380"/>
                  </a:lnTo>
                  <a:lnTo>
                    <a:pt x="211242" y="4523"/>
                  </a:lnTo>
                  <a:lnTo>
                    <a:pt x="210670" y="3713"/>
                  </a:lnTo>
                  <a:lnTo>
                    <a:pt x="210004" y="2999"/>
                  </a:lnTo>
                  <a:lnTo>
                    <a:pt x="209290" y="2333"/>
                  </a:lnTo>
                  <a:lnTo>
                    <a:pt x="208480" y="1762"/>
                  </a:lnTo>
                  <a:lnTo>
                    <a:pt x="207623" y="1238"/>
                  </a:lnTo>
                  <a:lnTo>
                    <a:pt x="206719" y="809"/>
                  </a:lnTo>
                  <a:lnTo>
                    <a:pt x="205814" y="476"/>
                  </a:lnTo>
                  <a:lnTo>
                    <a:pt x="204814" y="190"/>
                  </a:lnTo>
                  <a:lnTo>
                    <a:pt x="203815" y="48"/>
                  </a:lnTo>
                  <a:lnTo>
                    <a:pt x="20272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66"/>
            <p:cNvSpPr/>
            <p:nvPr/>
          </p:nvSpPr>
          <p:spPr>
            <a:xfrm>
              <a:off x="6902434" y="1309460"/>
              <a:ext cx="142695" cy="116629"/>
            </a:xfrm>
            <a:custGeom>
              <a:avLst/>
              <a:gdLst/>
              <a:ahLst/>
              <a:cxnLst/>
              <a:rect l="l" t="t" r="r" b="b"/>
              <a:pathLst>
                <a:path w="6000" h="4904" extrusionOk="0">
                  <a:moveTo>
                    <a:pt x="3000" y="0"/>
                  </a:moveTo>
                  <a:lnTo>
                    <a:pt x="2667" y="48"/>
                  </a:lnTo>
                  <a:lnTo>
                    <a:pt x="2381" y="48"/>
                  </a:lnTo>
                  <a:lnTo>
                    <a:pt x="2096" y="143"/>
                  </a:lnTo>
                  <a:lnTo>
                    <a:pt x="1810" y="238"/>
                  </a:lnTo>
                  <a:lnTo>
                    <a:pt x="1334" y="524"/>
                  </a:lnTo>
                  <a:lnTo>
                    <a:pt x="858" y="905"/>
                  </a:lnTo>
                  <a:lnTo>
                    <a:pt x="477" y="1333"/>
                  </a:lnTo>
                  <a:lnTo>
                    <a:pt x="239" y="1857"/>
                  </a:lnTo>
                  <a:lnTo>
                    <a:pt x="96" y="2143"/>
                  </a:lnTo>
                  <a:lnTo>
                    <a:pt x="48" y="2428"/>
                  </a:lnTo>
                  <a:lnTo>
                    <a:pt x="1" y="2714"/>
                  </a:lnTo>
                  <a:lnTo>
                    <a:pt x="1" y="3047"/>
                  </a:lnTo>
                  <a:lnTo>
                    <a:pt x="1" y="4904"/>
                  </a:lnTo>
                  <a:lnTo>
                    <a:pt x="6000" y="4904"/>
                  </a:lnTo>
                  <a:lnTo>
                    <a:pt x="6000" y="3047"/>
                  </a:lnTo>
                  <a:lnTo>
                    <a:pt x="6000" y="2999"/>
                  </a:lnTo>
                  <a:lnTo>
                    <a:pt x="6000" y="2714"/>
                  </a:lnTo>
                  <a:lnTo>
                    <a:pt x="5952" y="2428"/>
                  </a:lnTo>
                  <a:lnTo>
                    <a:pt x="5857" y="2143"/>
                  </a:lnTo>
                  <a:lnTo>
                    <a:pt x="5761" y="1857"/>
                  </a:lnTo>
                  <a:lnTo>
                    <a:pt x="5476" y="1333"/>
                  </a:lnTo>
                  <a:lnTo>
                    <a:pt x="5143" y="905"/>
                  </a:lnTo>
                  <a:lnTo>
                    <a:pt x="4666" y="524"/>
                  </a:lnTo>
                  <a:lnTo>
                    <a:pt x="4190" y="238"/>
                  </a:lnTo>
                  <a:lnTo>
                    <a:pt x="3905" y="143"/>
                  </a:lnTo>
                  <a:lnTo>
                    <a:pt x="3619" y="48"/>
                  </a:lnTo>
                  <a:lnTo>
                    <a:pt x="3286" y="48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66"/>
            <p:cNvSpPr/>
            <p:nvPr/>
          </p:nvSpPr>
          <p:spPr>
            <a:xfrm>
              <a:off x="5062501" y="1426065"/>
              <a:ext cx="2069815" cy="2804623"/>
            </a:xfrm>
            <a:custGeom>
              <a:avLst/>
              <a:gdLst/>
              <a:ahLst/>
              <a:cxnLst/>
              <a:rect l="l" t="t" r="r" b="b"/>
              <a:pathLst>
                <a:path w="87031" h="117928" extrusionOk="0">
                  <a:moveTo>
                    <a:pt x="1" y="1"/>
                  </a:moveTo>
                  <a:lnTo>
                    <a:pt x="3667" y="117928"/>
                  </a:lnTo>
                  <a:lnTo>
                    <a:pt x="87030" y="117928"/>
                  </a:lnTo>
                  <a:lnTo>
                    <a:pt x="83365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66"/>
            <p:cNvSpPr/>
            <p:nvPr/>
          </p:nvSpPr>
          <p:spPr>
            <a:xfrm>
              <a:off x="5062500" y="1433525"/>
              <a:ext cx="2069815" cy="2797252"/>
            </a:xfrm>
            <a:custGeom>
              <a:avLst/>
              <a:gdLst/>
              <a:ahLst/>
              <a:cxnLst/>
              <a:rect l="l" t="t" r="r" b="b"/>
              <a:pathLst>
                <a:path w="87031" h="117928" fill="none" extrusionOk="0">
                  <a:moveTo>
                    <a:pt x="3667" y="117928"/>
                  </a:moveTo>
                  <a:lnTo>
                    <a:pt x="87030" y="117928"/>
                  </a:lnTo>
                  <a:lnTo>
                    <a:pt x="83365" y="1"/>
                  </a:lnTo>
                  <a:lnTo>
                    <a:pt x="1" y="1"/>
                  </a:lnTo>
                  <a:lnTo>
                    <a:pt x="3667" y="1179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66"/>
            <p:cNvSpPr/>
            <p:nvPr/>
          </p:nvSpPr>
          <p:spPr>
            <a:xfrm>
              <a:off x="6803927" y="1426065"/>
              <a:ext cx="241202" cy="2804623"/>
            </a:xfrm>
            <a:custGeom>
              <a:avLst/>
              <a:gdLst/>
              <a:ahLst/>
              <a:cxnLst/>
              <a:rect l="l" t="t" r="r" b="b"/>
              <a:pathLst>
                <a:path w="10142" h="117928" extrusionOk="0">
                  <a:moveTo>
                    <a:pt x="4095" y="1"/>
                  </a:moveTo>
                  <a:lnTo>
                    <a:pt x="1" y="117928"/>
                  </a:lnTo>
                  <a:lnTo>
                    <a:pt x="6047" y="117928"/>
                  </a:lnTo>
                  <a:lnTo>
                    <a:pt x="10142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66"/>
            <p:cNvSpPr/>
            <p:nvPr/>
          </p:nvSpPr>
          <p:spPr>
            <a:xfrm>
              <a:off x="2068321" y="1426065"/>
              <a:ext cx="4840452" cy="2804623"/>
            </a:xfrm>
            <a:custGeom>
              <a:avLst/>
              <a:gdLst/>
              <a:ahLst/>
              <a:cxnLst/>
              <a:rect l="l" t="t" r="r" b="b"/>
              <a:pathLst>
                <a:path w="203530" h="117928" extrusionOk="0">
                  <a:moveTo>
                    <a:pt x="4142" y="1"/>
                  </a:moveTo>
                  <a:lnTo>
                    <a:pt x="0" y="117928"/>
                  </a:lnTo>
                  <a:lnTo>
                    <a:pt x="199435" y="117928"/>
                  </a:lnTo>
                  <a:lnTo>
                    <a:pt x="203529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66"/>
            <p:cNvSpPr/>
            <p:nvPr/>
          </p:nvSpPr>
          <p:spPr>
            <a:xfrm>
              <a:off x="2060888" y="1426065"/>
              <a:ext cx="4840452" cy="2804623"/>
            </a:xfrm>
            <a:custGeom>
              <a:avLst/>
              <a:gdLst/>
              <a:ahLst/>
              <a:cxnLst/>
              <a:rect l="l" t="t" r="r" b="b"/>
              <a:pathLst>
                <a:path w="203530" h="117928" fill="none" extrusionOk="0">
                  <a:moveTo>
                    <a:pt x="0" y="117928"/>
                  </a:moveTo>
                  <a:lnTo>
                    <a:pt x="199435" y="117928"/>
                  </a:lnTo>
                  <a:lnTo>
                    <a:pt x="203529" y="1"/>
                  </a:lnTo>
                  <a:lnTo>
                    <a:pt x="4142" y="1"/>
                  </a:lnTo>
                  <a:lnTo>
                    <a:pt x="0" y="1179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66"/>
            <p:cNvSpPr/>
            <p:nvPr/>
          </p:nvSpPr>
          <p:spPr>
            <a:xfrm>
              <a:off x="2243181" y="1848395"/>
              <a:ext cx="4557369" cy="9085"/>
            </a:xfrm>
            <a:custGeom>
              <a:avLst/>
              <a:gdLst/>
              <a:ahLst/>
              <a:cxnLst/>
              <a:rect l="l" t="t" r="r" b="b"/>
              <a:pathLst>
                <a:path w="191627" h="382" extrusionOk="0">
                  <a:moveTo>
                    <a:pt x="153873" y="1"/>
                  </a:moveTo>
                  <a:lnTo>
                    <a:pt x="134972" y="49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87"/>
                  </a:lnTo>
                  <a:lnTo>
                    <a:pt x="134924" y="334"/>
                  </a:lnTo>
                  <a:lnTo>
                    <a:pt x="153825" y="382"/>
                  </a:lnTo>
                  <a:lnTo>
                    <a:pt x="172726" y="334"/>
                  </a:lnTo>
                  <a:lnTo>
                    <a:pt x="182200" y="287"/>
                  </a:lnTo>
                  <a:lnTo>
                    <a:pt x="191627" y="191"/>
                  </a:lnTo>
                  <a:lnTo>
                    <a:pt x="182200" y="96"/>
                  </a:lnTo>
                  <a:lnTo>
                    <a:pt x="172726" y="49"/>
                  </a:lnTo>
                  <a:lnTo>
                    <a:pt x="15387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66"/>
            <p:cNvSpPr/>
            <p:nvPr/>
          </p:nvSpPr>
          <p:spPr>
            <a:xfrm>
              <a:off x="2238639" y="1986548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25" y="0"/>
                  </a:moveTo>
                  <a:lnTo>
                    <a:pt x="125498" y="95"/>
                  </a:lnTo>
                  <a:lnTo>
                    <a:pt x="1" y="143"/>
                  </a:lnTo>
                  <a:lnTo>
                    <a:pt x="125451" y="238"/>
                  </a:lnTo>
                  <a:lnTo>
                    <a:pt x="134925" y="286"/>
                  </a:lnTo>
                  <a:lnTo>
                    <a:pt x="153826" y="333"/>
                  </a:lnTo>
                  <a:lnTo>
                    <a:pt x="172727" y="286"/>
                  </a:lnTo>
                  <a:lnTo>
                    <a:pt x="182153" y="238"/>
                  </a:lnTo>
                  <a:lnTo>
                    <a:pt x="191628" y="143"/>
                  </a:lnTo>
                  <a:lnTo>
                    <a:pt x="182153" y="95"/>
                  </a:lnTo>
                  <a:lnTo>
                    <a:pt x="172727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66"/>
            <p:cNvSpPr/>
            <p:nvPr/>
          </p:nvSpPr>
          <p:spPr>
            <a:xfrm>
              <a:off x="2232978" y="212353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3" y="1"/>
                  </a:moveTo>
                  <a:lnTo>
                    <a:pt x="134973" y="48"/>
                  </a:lnTo>
                  <a:lnTo>
                    <a:pt x="125498" y="96"/>
                  </a:lnTo>
                  <a:lnTo>
                    <a:pt x="1" y="191"/>
                  </a:lnTo>
                  <a:lnTo>
                    <a:pt x="125498" y="287"/>
                  </a:lnTo>
                  <a:lnTo>
                    <a:pt x="134925" y="334"/>
                  </a:lnTo>
                  <a:lnTo>
                    <a:pt x="153826" y="382"/>
                  </a:lnTo>
                  <a:lnTo>
                    <a:pt x="172727" y="334"/>
                  </a:lnTo>
                  <a:lnTo>
                    <a:pt x="182201" y="287"/>
                  </a:lnTo>
                  <a:lnTo>
                    <a:pt x="191627" y="191"/>
                  </a:lnTo>
                  <a:lnTo>
                    <a:pt x="182201" y="96"/>
                  </a:lnTo>
                  <a:lnTo>
                    <a:pt x="172727" y="48"/>
                  </a:lnTo>
                  <a:lnTo>
                    <a:pt x="15387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66"/>
            <p:cNvSpPr/>
            <p:nvPr/>
          </p:nvSpPr>
          <p:spPr>
            <a:xfrm>
              <a:off x="2228460" y="2261687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53825" y="0"/>
                  </a:moveTo>
                  <a:lnTo>
                    <a:pt x="134925" y="48"/>
                  </a:lnTo>
                  <a:lnTo>
                    <a:pt x="125498" y="95"/>
                  </a:lnTo>
                  <a:lnTo>
                    <a:pt x="0" y="191"/>
                  </a:lnTo>
                  <a:lnTo>
                    <a:pt x="125450" y="238"/>
                  </a:lnTo>
                  <a:lnTo>
                    <a:pt x="134925" y="333"/>
                  </a:lnTo>
                  <a:lnTo>
                    <a:pt x="172726" y="333"/>
                  </a:lnTo>
                  <a:lnTo>
                    <a:pt x="182153" y="238"/>
                  </a:lnTo>
                  <a:lnTo>
                    <a:pt x="191627" y="191"/>
                  </a:lnTo>
                  <a:lnTo>
                    <a:pt x="182153" y="95"/>
                  </a:lnTo>
                  <a:lnTo>
                    <a:pt x="172726" y="48"/>
                  </a:lnTo>
                  <a:lnTo>
                    <a:pt x="15382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66"/>
            <p:cNvSpPr/>
            <p:nvPr/>
          </p:nvSpPr>
          <p:spPr>
            <a:xfrm>
              <a:off x="2222799" y="2398675"/>
              <a:ext cx="4557369" cy="9085"/>
            </a:xfrm>
            <a:custGeom>
              <a:avLst/>
              <a:gdLst/>
              <a:ahLst/>
              <a:cxnLst/>
              <a:rect l="l" t="t" r="r" b="b"/>
              <a:pathLst>
                <a:path w="191627" h="382" extrusionOk="0">
                  <a:moveTo>
                    <a:pt x="153873" y="1"/>
                  </a:moveTo>
                  <a:lnTo>
                    <a:pt x="134972" y="48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86"/>
                  </a:lnTo>
                  <a:lnTo>
                    <a:pt x="134925" y="334"/>
                  </a:lnTo>
                  <a:lnTo>
                    <a:pt x="153825" y="382"/>
                  </a:lnTo>
                  <a:lnTo>
                    <a:pt x="172726" y="334"/>
                  </a:lnTo>
                  <a:lnTo>
                    <a:pt x="182200" y="286"/>
                  </a:lnTo>
                  <a:lnTo>
                    <a:pt x="191627" y="191"/>
                  </a:lnTo>
                  <a:lnTo>
                    <a:pt x="182200" y="96"/>
                  </a:lnTo>
                  <a:lnTo>
                    <a:pt x="172726" y="48"/>
                  </a:lnTo>
                  <a:lnTo>
                    <a:pt x="15387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66"/>
            <p:cNvSpPr/>
            <p:nvPr/>
          </p:nvSpPr>
          <p:spPr>
            <a:xfrm>
              <a:off x="2218257" y="2536827"/>
              <a:ext cx="4557393" cy="9061"/>
            </a:xfrm>
            <a:custGeom>
              <a:avLst/>
              <a:gdLst/>
              <a:ahLst/>
              <a:cxnLst/>
              <a:rect l="l" t="t" r="r" b="b"/>
              <a:pathLst>
                <a:path w="191628" h="381" extrusionOk="0">
                  <a:moveTo>
                    <a:pt x="153826" y="0"/>
                  </a:moveTo>
                  <a:lnTo>
                    <a:pt x="134925" y="48"/>
                  </a:lnTo>
                  <a:lnTo>
                    <a:pt x="125498" y="95"/>
                  </a:lnTo>
                  <a:lnTo>
                    <a:pt x="1" y="191"/>
                  </a:lnTo>
                  <a:lnTo>
                    <a:pt x="125451" y="286"/>
                  </a:lnTo>
                  <a:lnTo>
                    <a:pt x="134925" y="333"/>
                  </a:lnTo>
                  <a:lnTo>
                    <a:pt x="153826" y="381"/>
                  </a:lnTo>
                  <a:lnTo>
                    <a:pt x="172727" y="333"/>
                  </a:lnTo>
                  <a:lnTo>
                    <a:pt x="182153" y="286"/>
                  </a:lnTo>
                  <a:lnTo>
                    <a:pt x="191628" y="191"/>
                  </a:lnTo>
                  <a:lnTo>
                    <a:pt x="182153" y="95"/>
                  </a:lnTo>
                  <a:lnTo>
                    <a:pt x="172727" y="48"/>
                  </a:lnTo>
                  <a:lnTo>
                    <a:pt x="153826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66"/>
            <p:cNvSpPr/>
            <p:nvPr/>
          </p:nvSpPr>
          <p:spPr>
            <a:xfrm>
              <a:off x="2212597" y="2674956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73" y="0"/>
                  </a:moveTo>
                  <a:lnTo>
                    <a:pt x="125498" y="96"/>
                  </a:lnTo>
                  <a:lnTo>
                    <a:pt x="1" y="143"/>
                  </a:lnTo>
                  <a:lnTo>
                    <a:pt x="125498" y="238"/>
                  </a:lnTo>
                  <a:lnTo>
                    <a:pt x="134925" y="286"/>
                  </a:lnTo>
                  <a:lnTo>
                    <a:pt x="153826" y="334"/>
                  </a:lnTo>
                  <a:lnTo>
                    <a:pt x="172727" y="286"/>
                  </a:lnTo>
                  <a:lnTo>
                    <a:pt x="182201" y="238"/>
                  </a:lnTo>
                  <a:lnTo>
                    <a:pt x="191628" y="143"/>
                  </a:lnTo>
                  <a:lnTo>
                    <a:pt x="182201" y="96"/>
                  </a:lnTo>
                  <a:lnTo>
                    <a:pt x="17277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66"/>
            <p:cNvSpPr/>
            <p:nvPr/>
          </p:nvSpPr>
          <p:spPr>
            <a:xfrm>
              <a:off x="2208078" y="2811967"/>
              <a:ext cx="4557393" cy="9061"/>
            </a:xfrm>
            <a:custGeom>
              <a:avLst/>
              <a:gdLst/>
              <a:ahLst/>
              <a:cxnLst/>
              <a:rect l="l" t="t" r="r" b="b"/>
              <a:pathLst>
                <a:path w="191628" h="381" extrusionOk="0">
                  <a:moveTo>
                    <a:pt x="153825" y="0"/>
                  </a:moveTo>
                  <a:lnTo>
                    <a:pt x="134925" y="48"/>
                  </a:lnTo>
                  <a:lnTo>
                    <a:pt x="125498" y="95"/>
                  </a:lnTo>
                  <a:lnTo>
                    <a:pt x="0" y="190"/>
                  </a:lnTo>
                  <a:lnTo>
                    <a:pt x="125450" y="286"/>
                  </a:lnTo>
                  <a:lnTo>
                    <a:pt x="134925" y="333"/>
                  </a:lnTo>
                  <a:lnTo>
                    <a:pt x="153825" y="381"/>
                  </a:lnTo>
                  <a:lnTo>
                    <a:pt x="172726" y="333"/>
                  </a:lnTo>
                  <a:lnTo>
                    <a:pt x="182153" y="286"/>
                  </a:lnTo>
                  <a:lnTo>
                    <a:pt x="191627" y="190"/>
                  </a:lnTo>
                  <a:lnTo>
                    <a:pt x="182153" y="95"/>
                  </a:lnTo>
                  <a:lnTo>
                    <a:pt x="172726" y="48"/>
                  </a:lnTo>
                  <a:lnTo>
                    <a:pt x="15382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66"/>
            <p:cNvSpPr/>
            <p:nvPr/>
          </p:nvSpPr>
          <p:spPr>
            <a:xfrm>
              <a:off x="2202418" y="2950096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53873" y="0"/>
                  </a:moveTo>
                  <a:lnTo>
                    <a:pt x="134972" y="48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38"/>
                  </a:lnTo>
                  <a:lnTo>
                    <a:pt x="134925" y="334"/>
                  </a:lnTo>
                  <a:lnTo>
                    <a:pt x="172726" y="334"/>
                  </a:lnTo>
                  <a:lnTo>
                    <a:pt x="182200" y="238"/>
                  </a:lnTo>
                  <a:lnTo>
                    <a:pt x="191627" y="191"/>
                  </a:lnTo>
                  <a:lnTo>
                    <a:pt x="182200" y="96"/>
                  </a:lnTo>
                  <a:lnTo>
                    <a:pt x="172774" y="48"/>
                  </a:lnTo>
                  <a:lnTo>
                    <a:pt x="15387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66"/>
            <p:cNvSpPr/>
            <p:nvPr/>
          </p:nvSpPr>
          <p:spPr>
            <a:xfrm>
              <a:off x="2197875" y="3087083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26" y="1"/>
                  </a:moveTo>
                  <a:lnTo>
                    <a:pt x="134925" y="49"/>
                  </a:lnTo>
                  <a:lnTo>
                    <a:pt x="125499" y="96"/>
                  </a:lnTo>
                  <a:lnTo>
                    <a:pt x="1" y="191"/>
                  </a:lnTo>
                  <a:lnTo>
                    <a:pt x="125451" y="287"/>
                  </a:lnTo>
                  <a:lnTo>
                    <a:pt x="134925" y="334"/>
                  </a:lnTo>
                  <a:lnTo>
                    <a:pt x="153826" y="382"/>
                  </a:lnTo>
                  <a:lnTo>
                    <a:pt x="172727" y="334"/>
                  </a:lnTo>
                  <a:lnTo>
                    <a:pt x="182153" y="287"/>
                  </a:lnTo>
                  <a:lnTo>
                    <a:pt x="191628" y="191"/>
                  </a:lnTo>
                  <a:lnTo>
                    <a:pt x="182153" y="96"/>
                  </a:lnTo>
                  <a:lnTo>
                    <a:pt x="172727" y="49"/>
                  </a:lnTo>
                  <a:lnTo>
                    <a:pt x="15382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66"/>
            <p:cNvSpPr/>
            <p:nvPr/>
          </p:nvSpPr>
          <p:spPr>
            <a:xfrm>
              <a:off x="2192215" y="322523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4" y="0"/>
                  </a:moveTo>
                  <a:lnTo>
                    <a:pt x="134973" y="48"/>
                  </a:lnTo>
                  <a:lnTo>
                    <a:pt x="125498" y="95"/>
                  </a:lnTo>
                  <a:lnTo>
                    <a:pt x="1" y="191"/>
                  </a:lnTo>
                  <a:lnTo>
                    <a:pt x="125498" y="286"/>
                  </a:lnTo>
                  <a:lnTo>
                    <a:pt x="134925" y="334"/>
                  </a:lnTo>
                  <a:lnTo>
                    <a:pt x="153826" y="381"/>
                  </a:lnTo>
                  <a:lnTo>
                    <a:pt x="172727" y="334"/>
                  </a:lnTo>
                  <a:lnTo>
                    <a:pt x="182201" y="286"/>
                  </a:lnTo>
                  <a:lnTo>
                    <a:pt x="191628" y="191"/>
                  </a:lnTo>
                  <a:lnTo>
                    <a:pt x="182201" y="95"/>
                  </a:lnTo>
                  <a:lnTo>
                    <a:pt x="172774" y="48"/>
                  </a:lnTo>
                  <a:lnTo>
                    <a:pt x="15387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66"/>
            <p:cNvSpPr/>
            <p:nvPr/>
          </p:nvSpPr>
          <p:spPr>
            <a:xfrm>
              <a:off x="2187696" y="3363364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25" y="1"/>
                  </a:moveTo>
                  <a:lnTo>
                    <a:pt x="125498" y="96"/>
                  </a:lnTo>
                  <a:lnTo>
                    <a:pt x="0" y="143"/>
                  </a:lnTo>
                  <a:lnTo>
                    <a:pt x="125498" y="239"/>
                  </a:lnTo>
                  <a:lnTo>
                    <a:pt x="134925" y="286"/>
                  </a:lnTo>
                  <a:lnTo>
                    <a:pt x="153825" y="334"/>
                  </a:lnTo>
                  <a:lnTo>
                    <a:pt x="172726" y="286"/>
                  </a:lnTo>
                  <a:lnTo>
                    <a:pt x="182153" y="239"/>
                  </a:lnTo>
                  <a:lnTo>
                    <a:pt x="191627" y="143"/>
                  </a:lnTo>
                  <a:lnTo>
                    <a:pt x="182201" y="96"/>
                  </a:lnTo>
                  <a:lnTo>
                    <a:pt x="17272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66"/>
            <p:cNvSpPr/>
            <p:nvPr/>
          </p:nvSpPr>
          <p:spPr>
            <a:xfrm>
              <a:off x="2182036" y="350037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3" y="0"/>
                  </a:moveTo>
                  <a:lnTo>
                    <a:pt x="134972" y="48"/>
                  </a:lnTo>
                  <a:lnTo>
                    <a:pt x="125498" y="95"/>
                  </a:lnTo>
                  <a:lnTo>
                    <a:pt x="0" y="191"/>
                  </a:lnTo>
                  <a:lnTo>
                    <a:pt x="125498" y="286"/>
                  </a:lnTo>
                  <a:lnTo>
                    <a:pt x="134925" y="333"/>
                  </a:lnTo>
                  <a:lnTo>
                    <a:pt x="153825" y="381"/>
                  </a:lnTo>
                  <a:lnTo>
                    <a:pt x="172726" y="333"/>
                  </a:lnTo>
                  <a:lnTo>
                    <a:pt x="182200" y="286"/>
                  </a:lnTo>
                  <a:lnTo>
                    <a:pt x="191627" y="191"/>
                  </a:lnTo>
                  <a:lnTo>
                    <a:pt x="182200" y="95"/>
                  </a:lnTo>
                  <a:lnTo>
                    <a:pt x="172774" y="48"/>
                  </a:lnTo>
                  <a:lnTo>
                    <a:pt x="15387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66"/>
            <p:cNvSpPr/>
            <p:nvPr/>
          </p:nvSpPr>
          <p:spPr>
            <a:xfrm>
              <a:off x="2177494" y="3638504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53826" y="0"/>
                  </a:moveTo>
                  <a:lnTo>
                    <a:pt x="134925" y="48"/>
                  </a:lnTo>
                  <a:lnTo>
                    <a:pt x="125499" y="96"/>
                  </a:lnTo>
                  <a:lnTo>
                    <a:pt x="1" y="191"/>
                  </a:lnTo>
                  <a:lnTo>
                    <a:pt x="125499" y="239"/>
                  </a:lnTo>
                  <a:lnTo>
                    <a:pt x="134925" y="334"/>
                  </a:lnTo>
                  <a:lnTo>
                    <a:pt x="172727" y="334"/>
                  </a:lnTo>
                  <a:lnTo>
                    <a:pt x="182153" y="239"/>
                  </a:lnTo>
                  <a:lnTo>
                    <a:pt x="191628" y="191"/>
                  </a:lnTo>
                  <a:lnTo>
                    <a:pt x="182201" y="96"/>
                  </a:lnTo>
                  <a:lnTo>
                    <a:pt x="172727" y="48"/>
                  </a:lnTo>
                  <a:lnTo>
                    <a:pt x="153826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66"/>
            <p:cNvSpPr/>
            <p:nvPr/>
          </p:nvSpPr>
          <p:spPr>
            <a:xfrm>
              <a:off x="2171834" y="377551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4" y="0"/>
                  </a:moveTo>
                  <a:lnTo>
                    <a:pt x="134973" y="48"/>
                  </a:lnTo>
                  <a:lnTo>
                    <a:pt x="125499" y="95"/>
                  </a:lnTo>
                  <a:lnTo>
                    <a:pt x="1" y="191"/>
                  </a:lnTo>
                  <a:lnTo>
                    <a:pt x="125499" y="286"/>
                  </a:lnTo>
                  <a:lnTo>
                    <a:pt x="134925" y="333"/>
                  </a:lnTo>
                  <a:lnTo>
                    <a:pt x="153826" y="381"/>
                  </a:lnTo>
                  <a:lnTo>
                    <a:pt x="172727" y="333"/>
                  </a:lnTo>
                  <a:lnTo>
                    <a:pt x="182201" y="286"/>
                  </a:lnTo>
                  <a:lnTo>
                    <a:pt x="191628" y="191"/>
                  </a:lnTo>
                  <a:lnTo>
                    <a:pt x="182201" y="95"/>
                  </a:lnTo>
                  <a:lnTo>
                    <a:pt x="172774" y="48"/>
                  </a:lnTo>
                  <a:lnTo>
                    <a:pt x="15387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66"/>
            <p:cNvSpPr/>
            <p:nvPr/>
          </p:nvSpPr>
          <p:spPr>
            <a:xfrm>
              <a:off x="2167315" y="3913644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26" y="0"/>
                  </a:moveTo>
                  <a:lnTo>
                    <a:pt x="134925" y="48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86"/>
                  </a:lnTo>
                  <a:lnTo>
                    <a:pt x="134925" y="334"/>
                  </a:lnTo>
                  <a:lnTo>
                    <a:pt x="153826" y="381"/>
                  </a:lnTo>
                  <a:lnTo>
                    <a:pt x="172726" y="334"/>
                  </a:lnTo>
                  <a:lnTo>
                    <a:pt x="182153" y="286"/>
                  </a:lnTo>
                  <a:lnTo>
                    <a:pt x="191627" y="191"/>
                  </a:lnTo>
                  <a:lnTo>
                    <a:pt x="182201" y="96"/>
                  </a:lnTo>
                  <a:lnTo>
                    <a:pt x="172726" y="48"/>
                  </a:lnTo>
                  <a:lnTo>
                    <a:pt x="153826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66"/>
            <p:cNvSpPr/>
            <p:nvPr/>
          </p:nvSpPr>
          <p:spPr>
            <a:xfrm>
              <a:off x="2161655" y="4051772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72" y="1"/>
                  </a:moveTo>
                  <a:lnTo>
                    <a:pt x="125498" y="96"/>
                  </a:lnTo>
                  <a:lnTo>
                    <a:pt x="0" y="144"/>
                  </a:lnTo>
                  <a:lnTo>
                    <a:pt x="125498" y="239"/>
                  </a:lnTo>
                  <a:lnTo>
                    <a:pt x="134925" y="286"/>
                  </a:lnTo>
                  <a:lnTo>
                    <a:pt x="153825" y="334"/>
                  </a:lnTo>
                  <a:lnTo>
                    <a:pt x="172726" y="286"/>
                  </a:lnTo>
                  <a:lnTo>
                    <a:pt x="182200" y="239"/>
                  </a:lnTo>
                  <a:lnTo>
                    <a:pt x="191627" y="144"/>
                  </a:lnTo>
                  <a:lnTo>
                    <a:pt x="182200" y="96"/>
                  </a:lnTo>
                  <a:lnTo>
                    <a:pt x="172774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66"/>
            <p:cNvSpPr/>
            <p:nvPr/>
          </p:nvSpPr>
          <p:spPr>
            <a:xfrm>
              <a:off x="6866214" y="1426065"/>
              <a:ext cx="71348" cy="2019967"/>
            </a:xfrm>
            <a:custGeom>
              <a:avLst/>
              <a:gdLst/>
              <a:ahLst/>
              <a:cxnLst/>
              <a:rect l="l" t="t" r="r" b="b"/>
              <a:pathLst>
                <a:path w="3000" h="84935" extrusionOk="0">
                  <a:moveTo>
                    <a:pt x="3000" y="1"/>
                  </a:moveTo>
                  <a:lnTo>
                    <a:pt x="2524" y="10618"/>
                  </a:lnTo>
                  <a:lnTo>
                    <a:pt x="2143" y="21234"/>
                  </a:lnTo>
                  <a:lnTo>
                    <a:pt x="1333" y="42468"/>
                  </a:lnTo>
                  <a:lnTo>
                    <a:pt x="667" y="63701"/>
                  </a:lnTo>
                  <a:lnTo>
                    <a:pt x="334" y="74318"/>
                  </a:lnTo>
                  <a:lnTo>
                    <a:pt x="0" y="84935"/>
                  </a:lnTo>
                  <a:lnTo>
                    <a:pt x="476" y="74318"/>
                  </a:lnTo>
                  <a:lnTo>
                    <a:pt x="857" y="63701"/>
                  </a:lnTo>
                  <a:lnTo>
                    <a:pt x="1667" y="42468"/>
                  </a:lnTo>
                  <a:lnTo>
                    <a:pt x="2333" y="21234"/>
                  </a:lnTo>
                  <a:lnTo>
                    <a:pt x="2666" y="10618"/>
                  </a:lnTo>
                  <a:lnTo>
                    <a:pt x="3000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66"/>
            <p:cNvSpPr/>
            <p:nvPr/>
          </p:nvSpPr>
          <p:spPr>
            <a:xfrm>
              <a:off x="6871874" y="1426065"/>
              <a:ext cx="91729" cy="2625731"/>
            </a:xfrm>
            <a:custGeom>
              <a:avLst/>
              <a:gdLst/>
              <a:ahLst/>
              <a:cxnLst/>
              <a:rect l="l" t="t" r="r" b="b"/>
              <a:pathLst>
                <a:path w="3857" h="110406" extrusionOk="0">
                  <a:moveTo>
                    <a:pt x="3857" y="1"/>
                  </a:moveTo>
                  <a:lnTo>
                    <a:pt x="3285" y="13807"/>
                  </a:lnTo>
                  <a:lnTo>
                    <a:pt x="2809" y="27566"/>
                  </a:lnTo>
                  <a:lnTo>
                    <a:pt x="1762" y="55179"/>
                  </a:lnTo>
                  <a:lnTo>
                    <a:pt x="857" y="82793"/>
                  </a:lnTo>
                  <a:lnTo>
                    <a:pt x="429" y="96599"/>
                  </a:lnTo>
                  <a:lnTo>
                    <a:pt x="0" y="110406"/>
                  </a:lnTo>
                  <a:lnTo>
                    <a:pt x="572" y="96599"/>
                  </a:lnTo>
                  <a:lnTo>
                    <a:pt x="1048" y="82793"/>
                  </a:lnTo>
                  <a:lnTo>
                    <a:pt x="2048" y="55179"/>
                  </a:lnTo>
                  <a:lnTo>
                    <a:pt x="3000" y="27614"/>
                  </a:lnTo>
                  <a:lnTo>
                    <a:pt x="3428" y="13807"/>
                  </a:lnTo>
                  <a:lnTo>
                    <a:pt x="385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66"/>
            <p:cNvSpPr/>
            <p:nvPr/>
          </p:nvSpPr>
          <p:spPr>
            <a:xfrm>
              <a:off x="6909236" y="1426065"/>
              <a:ext cx="80409" cy="2308710"/>
            </a:xfrm>
            <a:custGeom>
              <a:avLst/>
              <a:gdLst/>
              <a:ahLst/>
              <a:cxnLst/>
              <a:rect l="l" t="t" r="r" b="b"/>
              <a:pathLst>
                <a:path w="3381" h="97076" extrusionOk="0">
                  <a:moveTo>
                    <a:pt x="3381" y="1"/>
                  </a:moveTo>
                  <a:lnTo>
                    <a:pt x="2905" y="12141"/>
                  </a:lnTo>
                  <a:lnTo>
                    <a:pt x="2429" y="24281"/>
                  </a:lnTo>
                  <a:lnTo>
                    <a:pt x="1572" y="48562"/>
                  </a:lnTo>
                  <a:lnTo>
                    <a:pt x="762" y="72795"/>
                  </a:lnTo>
                  <a:lnTo>
                    <a:pt x="334" y="84935"/>
                  </a:lnTo>
                  <a:lnTo>
                    <a:pt x="0" y="97075"/>
                  </a:lnTo>
                  <a:lnTo>
                    <a:pt x="477" y="84983"/>
                  </a:lnTo>
                  <a:lnTo>
                    <a:pt x="953" y="72842"/>
                  </a:lnTo>
                  <a:lnTo>
                    <a:pt x="1857" y="48562"/>
                  </a:lnTo>
                  <a:lnTo>
                    <a:pt x="2619" y="24281"/>
                  </a:lnTo>
                  <a:lnTo>
                    <a:pt x="3047" y="12141"/>
                  </a:lnTo>
                  <a:lnTo>
                    <a:pt x="338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66"/>
            <p:cNvSpPr/>
            <p:nvPr/>
          </p:nvSpPr>
          <p:spPr>
            <a:xfrm>
              <a:off x="6940938" y="1426065"/>
              <a:ext cx="74748" cy="2138855"/>
            </a:xfrm>
            <a:custGeom>
              <a:avLst/>
              <a:gdLst/>
              <a:ahLst/>
              <a:cxnLst/>
              <a:rect l="l" t="t" r="r" b="b"/>
              <a:pathLst>
                <a:path w="3143" h="89934" extrusionOk="0">
                  <a:moveTo>
                    <a:pt x="3143" y="1"/>
                  </a:moveTo>
                  <a:lnTo>
                    <a:pt x="2714" y="11237"/>
                  </a:lnTo>
                  <a:lnTo>
                    <a:pt x="2286" y="22472"/>
                  </a:lnTo>
                  <a:lnTo>
                    <a:pt x="1429" y="44944"/>
                  </a:lnTo>
                  <a:lnTo>
                    <a:pt x="715" y="67463"/>
                  </a:lnTo>
                  <a:lnTo>
                    <a:pt x="334" y="78698"/>
                  </a:lnTo>
                  <a:lnTo>
                    <a:pt x="0" y="89934"/>
                  </a:lnTo>
                  <a:lnTo>
                    <a:pt x="477" y="78698"/>
                  </a:lnTo>
                  <a:lnTo>
                    <a:pt x="905" y="67463"/>
                  </a:lnTo>
                  <a:lnTo>
                    <a:pt x="1762" y="44991"/>
                  </a:lnTo>
                  <a:lnTo>
                    <a:pt x="2476" y="22472"/>
                  </a:lnTo>
                  <a:lnTo>
                    <a:pt x="2857" y="11237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7" name="Google Shape;6627;p66"/>
          <p:cNvGrpSpPr/>
          <p:nvPr/>
        </p:nvGrpSpPr>
        <p:grpSpPr>
          <a:xfrm>
            <a:off x="1586776" y="1747790"/>
            <a:ext cx="3594071" cy="2880387"/>
            <a:chOff x="1462951" y="1747790"/>
            <a:chExt cx="3594071" cy="2880387"/>
          </a:xfrm>
        </p:grpSpPr>
        <p:sp>
          <p:nvSpPr>
            <p:cNvPr id="6628" name="Google Shape;6628;p66"/>
            <p:cNvSpPr/>
            <p:nvPr/>
          </p:nvSpPr>
          <p:spPr>
            <a:xfrm flipH="1">
              <a:off x="1462951" y="4194100"/>
              <a:ext cx="3594071" cy="434077"/>
            </a:xfrm>
            <a:custGeom>
              <a:avLst/>
              <a:gdLst/>
              <a:ahLst/>
              <a:cxnLst/>
              <a:rect l="l" t="t" r="r" b="b"/>
              <a:pathLst>
                <a:path w="158111" h="19092" extrusionOk="0">
                  <a:moveTo>
                    <a:pt x="79079" y="1"/>
                  </a:moveTo>
                  <a:lnTo>
                    <a:pt x="70985" y="48"/>
                  </a:lnTo>
                  <a:lnTo>
                    <a:pt x="63130" y="191"/>
                  </a:lnTo>
                  <a:lnTo>
                    <a:pt x="55560" y="429"/>
                  </a:lnTo>
                  <a:lnTo>
                    <a:pt x="48323" y="763"/>
                  </a:lnTo>
                  <a:lnTo>
                    <a:pt x="41373" y="1143"/>
                  </a:lnTo>
                  <a:lnTo>
                    <a:pt x="34850" y="1667"/>
                  </a:lnTo>
                  <a:lnTo>
                    <a:pt x="28804" y="2191"/>
                  </a:lnTo>
                  <a:lnTo>
                    <a:pt x="25900" y="2477"/>
                  </a:lnTo>
                  <a:lnTo>
                    <a:pt x="23186" y="2810"/>
                  </a:lnTo>
                  <a:lnTo>
                    <a:pt x="20567" y="3143"/>
                  </a:lnTo>
                  <a:lnTo>
                    <a:pt x="18092" y="3476"/>
                  </a:lnTo>
                  <a:lnTo>
                    <a:pt x="15711" y="3857"/>
                  </a:lnTo>
                  <a:lnTo>
                    <a:pt x="13521" y="4238"/>
                  </a:lnTo>
                  <a:lnTo>
                    <a:pt x="11474" y="4619"/>
                  </a:lnTo>
                  <a:lnTo>
                    <a:pt x="9570" y="5000"/>
                  </a:lnTo>
                  <a:lnTo>
                    <a:pt x="7808" y="5428"/>
                  </a:lnTo>
                  <a:lnTo>
                    <a:pt x="6237" y="5857"/>
                  </a:lnTo>
                  <a:lnTo>
                    <a:pt x="4809" y="6285"/>
                  </a:lnTo>
                  <a:lnTo>
                    <a:pt x="3571" y="6714"/>
                  </a:lnTo>
                  <a:lnTo>
                    <a:pt x="2524" y="7190"/>
                  </a:lnTo>
                  <a:lnTo>
                    <a:pt x="1619" y="7618"/>
                  </a:lnTo>
                  <a:lnTo>
                    <a:pt x="905" y="8094"/>
                  </a:lnTo>
                  <a:lnTo>
                    <a:pt x="667" y="8332"/>
                  </a:lnTo>
                  <a:lnTo>
                    <a:pt x="429" y="8570"/>
                  </a:lnTo>
                  <a:lnTo>
                    <a:pt x="238" y="8808"/>
                  </a:lnTo>
                  <a:lnTo>
                    <a:pt x="95" y="9047"/>
                  </a:lnTo>
                  <a:lnTo>
                    <a:pt x="48" y="9332"/>
                  </a:lnTo>
                  <a:lnTo>
                    <a:pt x="0" y="9570"/>
                  </a:lnTo>
                  <a:lnTo>
                    <a:pt x="48" y="9808"/>
                  </a:lnTo>
                  <a:lnTo>
                    <a:pt x="95" y="10046"/>
                  </a:lnTo>
                  <a:lnTo>
                    <a:pt x="238" y="10284"/>
                  </a:lnTo>
                  <a:lnTo>
                    <a:pt x="429" y="10522"/>
                  </a:lnTo>
                  <a:lnTo>
                    <a:pt x="667" y="10760"/>
                  </a:lnTo>
                  <a:lnTo>
                    <a:pt x="905" y="10999"/>
                  </a:lnTo>
                  <a:lnTo>
                    <a:pt x="1619" y="11475"/>
                  </a:lnTo>
                  <a:lnTo>
                    <a:pt x="2524" y="11951"/>
                  </a:lnTo>
                  <a:lnTo>
                    <a:pt x="3571" y="12379"/>
                  </a:lnTo>
                  <a:lnTo>
                    <a:pt x="4809" y="12855"/>
                  </a:lnTo>
                  <a:lnTo>
                    <a:pt x="6237" y="13284"/>
                  </a:lnTo>
                  <a:lnTo>
                    <a:pt x="7808" y="13712"/>
                  </a:lnTo>
                  <a:lnTo>
                    <a:pt x="9570" y="14093"/>
                  </a:lnTo>
                  <a:lnTo>
                    <a:pt x="11474" y="14522"/>
                  </a:lnTo>
                  <a:lnTo>
                    <a:pt x="13521" y="14902"/>
                  </a:lnTo>
                  <a:lnTo>
                    <a:pt x="15711" y="15283"/>
                  </a:lnTo>
                  <a:lnTo>
                    <a:pt x="18092" y="15617"/>
                  </a:lnTo>
                  <a:lnTo>
                    <a:pt x="20567" y="15997"/>
                  </a:lnTo>
                  <a:lnTo>
                    <a:pt x="23186" y="16331"/>
                  </a:lnTo>
                  <a:lnTo>
                    <a:pt x="25900" y="16616"/>
                  </a:lnTo>
                  <a:lnTo>
                    <a:pt x="28804" y="16902"/>
                  </a:lnTo>
                  <a:lnTo>
                    <a:pt x="34850" y="17473"/>
                  </a:lnTo>
                  <a:lnTo>
                    <a:pt x="41373" y="17949"/>
                  </a:lnTo>
                  <a:lnTo>
                    <a:pt x="48323" y="18330"/>
                  </a:lnTo>
                  <a:lnTo>
                    <a:pt x="55560" y="18664"/>
                  </a:lnTo>
                  <a:lnTo>
                    <a:pt x="63130" y="18902"/>
                  </a:lnTo>
                  <a:lnTo>
                    <a:pt x="70985" y="19044"/>
                  </a:lnTo>
                  <a:lnTo>
                    <a:pt x="79079" y="19092"/>
                  </a:lnTo>
                  <a:lnTo>
                    <a:pt x="87173" y="19044"/>
                  </a:lnTo>
                  <a:lnTo>
                    <a:pt x="95028" y="18902"/>
                  </a:lnTo>
                  <a:lnTo>
                    <a:pt x="102598" y="18664"/>
                  </a:lnTo>
                  <a:lnTo>
                    <a:pt x="109834" y="18330"/>
                  </a:lnTo>
                  <a:lnTo>
                    <a:pt x="116738" y="17949"/>
                  </a:lnTo>
                  <a:lnTo>
                    <a:pt x="123260" y="17473"/>
                  </a:lnTo>
                  <a:lnTo>
                    <a:pt x="129354" y="16902"/>
                  </a:lnTo>
                  <a:lnTo>
                    <a:pt x="132211" y="16616"/>
                  </a:lnTo>
                  <a:lnTo>
                    <a:pt x="134972" y="16331"/>
                  </a:lnTo>
                  <a:lnTo>
                    <a:pt x="137591" y="15997"/>
                  </a:lnTo>
                  <a:lnTo>
                    <a:pt x="140066" y="15617"/>
                  </a:lnTo>
                  <a:lnTo>
                    <a:pt x="142447" y="15283"/>
                  </a:lnTo>
                  <a:lnTo>
                    <a:pt x="144637" y="14902"/>
                  </a:lnTo>
                  <a:lnTo>
                    <a:pt x="146684" y="14522"/>
                  </a:lnTo>
                  <a:lnTo>
                    <a:pt x="148588" y="14093"/>
                  </a:lnTo>
                  <a:lnTo>
                    <a:pt x="150350" y="13712"/>
                  </a:lnTo>
                  <a:lnTo>
                    <a:pt x="151921" y="13284"/>
                  </a:lnTo>
                  <a:lnTo>
                    <a:pt x="153349" y="12855"/>
                  </a:lnTo>
                  <a:lnTo>
                    <a:pt x="154587" y="12379"/>
                  </a:lnTo>
                  <a:lnTo>
                    <a:pt x="155634" y="11951"/>
                  </a:lnTo>
                  <a:lnTo>
                    <a:pt x="156539" y="11475"/>
                  </a:lnTo>
                  <a:lnTo>
                    <a:pt x="157206" y="10999"/>
                  </a:lnTo>
                  <a:lnTo>
                    <a:pt x="157491" y="10760"/>
                  </a:lnTo>
                  <a:lnTo>
                    <a:pt x="157729" y="10522"/>
                  </a:lnTo>
                  <a:lnTo>
                    <a:pt x="157920" y="10284"/>
                  </a:lnTo>
                  <a:lnTo>
                    <a:pt x="158015" y="10046"/>
                  </a:lnTo>
                  <a:lnTo>
                    <a:pt x="158110" y="9808"/>
                  </a:lnTo>
                  <a:lnTo>
                    <a:pt x="158110" y="9570"/>
                  </a:lnTo>
                  <a:lnTo>
                    <a:pt x="158110" y="9332"/>
                  </a:lnTo>
                  <a:lnTo>
                    <a:pt x="158015" y="9047"/>
                  </a:lnTo>
                  <a:lnTo>
                    <a:pt x="157920" y="8808"/>
                  </a:lnTo>
                  <a:lnTo>
                    <a:pt x="157729" y="8570"/>
                  </a:lnTo>
                  <a:lnTo>
                    <a:pt x="157491" y="8332"/>
                  </a:lnTo>
                  <a:lnTo>
                    <a:pt x="157206" y="8094"/>
                  </a:lnTo>
                  <a:lnTo>
                    <a:pt x="156539" y="7618"/>
                  </a:lnTo>
                  <a:lnTo>
                    <a:pt x="155634" y="7190"/>
                  </a:lnTo>
                  <a:lnTo>
                    <a:pt x="154587" y="6714"/>
                  </a:lnTo>
                  <a:lnTo>
                    <a:pt x="153349" y="6285"/>
                  </a:lnTo>
                  <a:lnTo>
                    <a:pt x="151921" y="5857"/>
                  </a:lnTo>
                  <a:lnTo>
                    <a:pt x="150350" y="5428"/>
                  </a:lnTo>
                  <a:lnTo>
                    <a:pt x="148588" y="5000"/>
                  </a:lnTo>
                  <a:lnTo>
                    <a:pt x="146684" y="4619"/>
                  </a:lnTo>
                  <a:lnTo>
                    <a:pt x="144637" y="4238"/>
                  </a:lnTo>
                  <a:lnTo>
                    <a:pt x="142447" y="3857"/>
                  </a:lnTo>
                  <a:lnTo>
                    <a:pt x="140066" y="3476"/>
                  </a:lnTo>
                  <a:lnTo>
                    <a:pt x="137591" y="3143"/>
                  </a:lnTo>
                  <a:lnTo>
                    <a:pt x="134972" y="2810"/>
                  </a:lnTo>
                  <a:lnTo>
                    <a:pt x="132211" y="2477"/>
                  </a:lnTo>
                  <a:lnTo>
                    <a:pt x="129354" y="2191"/>
                  </a:lnTo>
                  <a:lnTo>
                    <a:pt x="123260" y="1667"/>
                  </a:lnTo>
                  <a:lnTo>
                    <a:pt x="116738" y="1143"/>
                  </a:lnTo>
                  <a:lnTo>
                    <a:pt x="109834" y="763"/>
                  </a:lnTo>
                  <a:lnTo>
                    <a:pt x="102598" y="429"/>
                  </a:lnTo>
                  <a:lnTo>
                    <a:pt x="95028" y="191"/>
                  </a:lnTo>
                  <a:lnTo>
                    <a:pt x="87173" y="48"/>
                  </a:lnTo>
                  <a:lnTo>
                    <a:pt x="79079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66"/>
            <p:cNvSpPr/>
            <p:nvPr/>
          </p:nvSpPr>
          <p:spPr>
            <a:xfrm flipH="1">
              <a:off x="1462951" y="4194100"/>
              <a:ext cx="3594071" cy="434077"/>
            </a:xfrm>
            <a:custGeom>
              <a:avLst/>
              <a:gdLst/>
              <a:ahLst/>
              <a:cxnLst/>
              <a:rect l="l" t="t" r="r" b="b"/>
              <a:pathLst>
                <a:path w="158111" h="19092" fill="none" extrusionOk="0">
                  <a:moveTo>
                    <a:pt x="79079" y="1"/>
                  </a:moveTo>
                  <a:lnTo>
                    <a:pt x="79079" y="1"/>
                  </a:lnTo>
                  <a:lnTo>
                    <a:pt x="87173" y="48"/>
                  </a:lnTo>
                  <a:lnTo>
                    <a:pt x="95028" y="191"/>
                  </a:lnTo>
                  <a:lnTo>
                    <a:pt x="102598" y="429"/>
                  </a:lnTo>
                  <a:lnTo>
                    <a:pt x="109834" y="763"/>
                  </a:lnTo>
                  <a:lnTo>
                    <a:pt x="116738" y="1143"/>
                  </a:lnTo>
                  <a:lnTo>
                    <a:pt x="123260" y="1667"/>
                  </a:lnTo>
                  <a:lnTo>
                    <a:pt x="129354" y="2191"/>
                  </a:lnTo>
                  <a:lnTo>
                    <a:pt x="132211" y="2477"/>
                  </a:lnTo>
                  <a:lnTo>
                    <a:pt x="134972" y="2810"/>
                  </a:lnTo>
                  <a:lnTo>
                    <a:pt x="137591" y="3143"/>
                  </a:lnTo>
                  <a:lnTo>
                    <a:pt x="140066" y="3476"/>
                  </a:lnTo>
                  <a:lnTo>
                    <a:pt x="142447" y="3857"/>
                  </a:lnTo>
                  <a:lnTo>
                    <a:pt x="144637" y="4238"/>
                  </a:lnTo>
                  <a:lnTo>
                    <a:pt x="146684" y="4619"/>
                  </a:lnTo>
                  <a:lnTo>
                    <a:pt x="148588" y="5000"/>
                  </a:lnTo>
                  <a:lnTo>
                    <a:pt x="150350" y="5428"/>
                  </a:lnTo>
                  <a:lnTo>
                    <a:pt x="151921" y="5857"/>
                  </a:lnTo>
                  <a:lnTo>
                    <a:pt x="153349" y="6285"/>
                  </a:lnTo>
                  <a:lnTo>
                    <a:pt x="154587" y="6714"/>
                  </a:lnTo>
                  <a:lnTo>
                    <a:pt x="155634" y="7190"/>
                  </a:lnTo>
                  <a:lnTo>
                    <a:pt x="156539" y="7618"/>
                  </a:lnTo>
                  <a:lnTo>
                    <a:pt x="157206" y="8094"/>
                  </a:lnTo>
                  <a:lnTo>
                    <a:pt x="157491" y="8332"/>
                  </a:lnTo>
                  <a:lnTo>
                    <a:pt x="157729" y="8570"/>
                  </a:lnTo>
                  <a:lnTo>
                    <a:pt x="157920" y="8808"/>
                  </a:lnTo>
                  <a:lnTo>
                    <a:pt x="158015" y="9047"/>
                  </a:lnTo>
                  <a:lnTo>
                    <a:pt x="158110" y="9332"/>
                  </a:lnTo>
                  <a:lnTo>
                    <a:pt x="158110" y="9570"/>
                  </a:lnTo>
                  <a:lnTo>
                    <a:pt x="158110" y="9570"/>
                  </a:lnTo>
                  <a:lnTo>
                    <a:pt x="158110" y="9808"/>
                  </a:lnTo>
                  <a:lnTo>
                    <a:pt x="158015" y="10046"/>
                  </a:lnTo>
                  <a:lnTo>
                    <a:pt x="157920" y="10284"/>
                  </a:lnTo>
                  <a:lnTo>
                    <a:pt x="157729" y="10522"/>
                  </a:lnTo>
                  <a:lnTo>
                    <a:pt x="157491" y="10760"/>
                  </a:lnTo>
                  <a:lnTo>
                    <a:pt x="157206" y="10999"/>
                  </a:lnTo>
                  <a:lnTo>
                    <a:pt x="156539" y="11475"/>
                  </a:lnTo>
                  <a:lnTo>
                    <a:pt x="155634" y="11951"/>
                  </a:lnTo>
                  <a:lnTo>
                    <a:pt x="154587" y="12379"/>
                  </a:lnTo>
                  <a:lnTo>
                    <a:pt x="153349" y="12855"/>
                  </a:lnTo>
                  <a:lnTo>
                    <a:pt x="151921" y="13284"/>
                  </a:lnTo>
                  <a:lnTo>
                    <a:pt x="150350" y="13712"/>
                  </a:lnTo>
                  <a:lnTo>
                    <a:pt x="148588" y="14093"/>
                  </a:lnTo>
                  <a:lnTo>
                    <a:pt x="146684" y="14522"/>
                  </a:lnTo>
                  <a:lnTo>
                    <a:pt x="144637" y="14902"/>
                  </a:lnTo>
                  <a:lnTo>
                    <a:pt x="142447" y="15283"/>
                  </a:lnTo>
                  <a:lnTo>
                    <a:pt x="140066" y="15617"/>
                  </a:lnTo>
                  <a:lnTo>
                    <a:pt x="137591" y="15997"/>
                  </a:lnTo>
                  <a:lnTo>
                    <a:pt x="134972" y="16331"/>
                  </a:lnTo>
                  <a:lnTo>
                    <a:pt x="132211" y="16616"/>
                  </a:lnTo>
                  <a:lnTo>
                    <a:pt x="129354" y="16902"/>
                  </a:lnTo>
                  <a:lnTo>
                    <a:pt x="123260" y="17473"/>
                  </a:lnTo>
                  <a:lnTo>
                    <a:pt x="116738" y="17949"/>
                  </a:lnTo>
                  <a:lnTo>
                    <a:pt x="109834" y="18330"/>
                  </a:lnTo>
                  <a:lnTo>
                    <a:pt x="102598" y="18664"/>
                  </a:lnTo>
                  <a:lnTo>
                    <a:pt x="95028" y="18902"/>
                  </a:lnTo>
                  <a:lnTo>
                    <a:pt x="87173" y="19044"/>
                  </a:lnTo>
                  <a:lnTo>
                    <a:pt x="79079" y="19092"/>
                  </a:lnTo>
                  <a:lnTo>
                    <a:pt x="79079" y="19092"/>
                  </a:lnTo>
                  <a:lnTo>
                    <a:pt x="70985" y="19044"/>
                  </a:lnTo>
                  <a:lnTo>
                    <a:pt x="63130" y="18902"/>
                  </a:lnTo>
                  <a:lnTo>
                    <a:pt x="55560" y="18664"/>
                  </a:lnTo>
                  <a:lnTo>
                    <a:pt x="48323" y="18330"/>
                  </a:lnTo>
                  <a:lnTo>
                    <a:pt x="41373" y="17949"/>
                  </a:lnTo>
                  <a:lnTo>
                    <a:pt x="34850" y="17473"/>
                  </a:lnTo>
                  <a:lnTo>
                    <a:pt x="28804" y="16902"/>
                  </a:lnTo>
                  <a:lnTo>
                    <a:pt x="25900" y="16616"/>
                  </a:lnTo>
                  <a:lnTo>
                    <a:pt x="23186" y="16331"/>
                  </a:lnTo>
                  <a:lnTo>
                    <a:pt x="20567" y="15997"/>
                  </a:lnTo>
                  <a:lnTo>
                    <a:pt x="18092" y="15617"/>
                  </a:lnTo>
                  <a:lnTo>
                    <a:pt x="15711" y="15283"/>
                  </a:lnTo>
                  <a:lnTo>
                    <a:pt x="13521" y="14902"/>
                  </a:lnTo>
                  <a:lnTo>
                    <a:pt x="11474" y="14522"/>
                  </a:lnTo>
                  <a:lnTo>
                    <a:pt x="9570" y="14093"/>
                  </a:lnTo>
                  <a:lnTo>
                    <a:pt x="7808" y="13712"/>
                  </a:lnTo>
                  <a:lnTo>
                    <a:pt x="6237" y="13284"/>
                  </a:lnTo>
                  <a:lnTo>
                    <a:pt x="4809" y="12855"/>
                  </a:lnTo>
                  <a:lnTo>
                    <a:pt x="3571" y="12379"/>
                  </a:lnTo>
                  <a:lnTo>
                    <a:pt x="2524" y="11951"/>
                  </a:lnTo>
                  <a:lnTo>
                    <a:pt x="1619" y="11475"/>
                  </a:lnTo>
                  <a:lnTo>
                    <a:pt x="905" y="10999"/>
                  </a:lnTo>
                  <a:lnTo>
                    <a:pt x="667" y="10760"/>
                  </a:lnTo>
                  <a:lnTo>
                    <a:pt x="429" y="10522"/>
                  </a:lnTo>
                  <a:lnTo>
                    <a:pt x="238" y="10284"/>
                  </a:lnTo>
                  <a:lnTo>
                    <a:pt x="95" y="10046"/>
                  </a:lnTo>
                  <a:lnTo>
                    <a:pt x="48" y="9808"/>
                  </a:lnTo>
                  <a:lnTo>
                    <a:pt x="0" y="9570"/>
                  </a:lnTo>
                  <a:lnTo>
                    <a:pt x="0" y="9570"/>
                  </a:lnTo>
                  <a:lnTo>
                    <a:pt x="48" y="9332"/>
                  </a:lnTo>
                  <a:lnTo>
                    <a:pt x="95" y="9047"/>
                  </a:lnTo>
                  <a:lnTo>
                    <a:pt x="238" y="8808"/>
                  </a:lnTo>
                  <a:lnTo>
                    <a:pt x="429" y="8570"/>
                  </a:lnTo>
                  <a:lnTo>
                    <a:pt x="667" y="8332"/>
                  </a:lnTo>
                  <a:lnTo>
                    <a:pt x="905" y="8094"/>
                  </a:lnTo>
                  <a:lnTo>
                    <a:pt x="1619" y="7618"/>
                  </a:lnTo>
                  <a:lnTo>
                    <a:pt x="2524" y="7190"/>
                  </a:lnTo>
                  <a:lnTo>
                    <a:pt x="3571" y="6714"/>
                  </a:lnTo>
                  <a:lnTo>
                    <a:pt x="4809" y="6285"/>
                  </a:lnTo>
                  <a:lnTo>
                    <a:pt x="6237" y="5857"/>
                  </a:lnTo>
                  <a:lnTo>
                    <a:pt x="7808" y="5428"/>
                  </a:lnTo>
                  <a:lnTo>
                    <a:pt x="9570" y="5000"/>
                  </a:lnTo>
                  <a:lnTo>
                    <a:pt x="11474" y="4619"/>
                  </a:lnTo>
                  <a:lnTo>
                    <a:pt x="13521" y="4238"/>
                  </a:lnTo>
                  <a:lnTo>
                    <a:pt x="15711" y="3857"/>
                  </a:lnTo>
                  <a:lnTo>
                    <a:pt x="18092" y="3476"/>
                  </a:lnTo>
                  <a:lnTo>
                    <a:pt x="20567" y="3143"/>
                  </a:lnTo>
                  <a:lnTo>
                    <a:pt x="23186" y="2810"/>
                  </a:lnTo>
                  <a:lnTo>
                    <a:pt x="25900" y="2477"/>
                  </a:lnTo>
                  <a:lnTo>
                    <a:pt x="28804" y="2191"/>
                  </a:lnTo>
                  <a:lnTo>
                    <a:pt x="34850" y="1667"/>
                  </a:lnTo>
                  <a:lnTo>
                    <a:pt x="41373" y="1143"/>
                  </a:lnTo>
                  <a:lnTo>
                    <a:pt x="48323" y="763"/>
                  </a:lnTo>
                  <a:lnTo>
                    <a:pt x="55560" y="429"/>
                  </a:lnTo>
                  <a:lnTo>
                    <a:pt x="63130" y="191"/>
                  </a:lnTo>
                  <a:lnTo>
                    <a:pt x="70985" y="48"/>
                  </a:lnTo>
                  <a:lnTo>
                    <a:pt x="79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66"/>
            <p:cNvSpPr/>
            <p:nvPr/>
          </p:nvSpPr>
          <p:spPr>
            <a:xfrm flipH="1">
              <a:off x="2404482" y="3928906"/>
              <a:ext cx="536800" cy="482800"/>
            </a:xfrm>
            <a:custGeom>
              <a:avLst/>
              <a:gdLst/>
              <a:ahLst/>
              <a:cxnLst/>
              <a:rect l="l" t="t" r="r" b="b"/>
              <a:pathLst>
                <a:path w="23615" h="21235" extrusionOk="0">
                  <a:moveTo>
                    <a:pt x="9855" y="1"/>
                  </a:moveTo>
                  <a:lnTo>
                    <a:pt x="9855" y="8285"/>
                  </a:lnTo>
                  <a:lnTo>
                    <a:pt x="9855" y="11284"/>
                  </a:lnTo>
                  <a:lnTo>
                    <a:pt x="9950" y="13760"/>
                  </a:lnTo>
                  <a:lnTo>
                    <a:pt x="5808" y="15664"/>
                  </a:lnTo>
                  <a:lnTo>
                    <a:pt x="2761" y="17140"/>
                  </a:lnTo>
                  <a:lnTo>
                    <a:pt x="1666" y="17711"/>
                  </a:lnTo>
                  <a:lnTo>
                    <a:pt x="1047" y="18044"/>
                  </a:lnTo>
                  <a:lnTo>
                    <a:pt x="762" y="18378"/>
                  </a:lnTo>
                  <a:lnTo>
                    <a:pt x="476" y="18759"/>
                  </a:lnTo>
                  <a:lnTo>
                    <a:pt x="238" y="19235"/>
                  </a:lnTo>
                  <a:lnTo>
                    <a:pt x="95" y="19711"/>
                  </a:lnTo>
                  <a:lnTo>
                    <a:pt x="0" y="20187"/>
                  </a:lnTo>
                  <a:lnTo>
                    <a:pt x="0" y="20615"/>
                  </a:lnTo>
                  <a:lnTo>
                    <a:pt x="48" y="20758"/>
                  </a:lnTo>
                  <a:lnTo>
                    <a:pt x="95" y="20901"/>
                  </a:lnTo>
                  <a:lnTo>
                    <a:pt x="191" y="20996"/>
                  </a:lnTo>
                  <a:lnTo>
                    <a:pt x="333" y="21091"/>
                  </a:lnTo>
                  <a:lnTo>
                    <a:pt x="714" y="21139"/>
                  </a:lnTo>
                  <a:lnTo>
                    <a:pt x="1476" y="21139"/>
                  </a:lnTo>
                  <a:lnTo>
                    <a:pt x="4047" y="21187"/>
                  </a:lnTo>
                  <a:lnTo>
                    <a:pt x="7618" y="21234"/>
                  </a:lnTo>
                  <a:lnTo>
                    <a:pt x="11617" y="21187"/>
                  </a:lnTo>
                  <a:lnTo>
                    <a:pt x="15663" y="21139"/>
                  </a:lnTo>
                  <a:lnTo>
                    <a:pt x="19187" y="21044"/>
                  </a:lnTo>
                  <a:lnTo>
                    <a:pt x="21805" y="20949"/>
                  </a:lnTo>
                  <a:lnTo>
                    <a:pt x="22614" y="20853"/>
                  </a:lnTo>
                  <a:lnTo>
                    <a:pt x="22852" y="20806"/>
                  </a:lnTo>
                  <a:lnTo>
                    <a:pt x="22995" y="20758"/>
                  </a:lnTo>
                  <a:lnTo>
                    <a:pt x="23043" y="20711"/>
                  </a:lnTo>
                  <a:lnTo>
                    <a:pt x="23091" y="20568"/>
                  </a:lnTo>
                  <a:lnTo>
                    <a:pt x="23186" y="20092"/>
                  </a:lnTo>
                  <a:lnTo>
                    <a:pt x="23281" y="19425"/>
                  </a:lnTo>
                  <a:lnTo>
                    <a:pt x="23329" y="18568"/>
                  </a:lnTo>
                  <a:lnTo>
                    <a:pt x="23471" y="16426"/>
                  </a:lnTo>
                  <a:lnTo>
                    <a:pt x="23567" y="13760"/>
                  </a:lnTo>
                  <a:lnTo>
                    <a:pt x="23614" y="11284"/>
                  </a:lnTo>
                  <a:lnTo>
                    <a:pt x="23614" y="8285"/>
                  </a:lnTo>
                  <a:lnTo>
                    <a:pt x="23614" y="2524"/>
                  </a:lnTo>
                  <a:lnTo>
                    <a:pt x="23614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66"/>
            <p:cNvSpPr/>
            <p:nvPr/>
          </p:nvSpPr>
          <p:spPr>
            <a:xfrm flipH="1">
              <a:off x="2404482" y="4117252"/>
              <a:ext cx="536800" cy="294455"/>
            </a:xfrm>
            <a:custGeom>
              <a:avLst/>
              <a:gdLst/>
              <a:ahLst/>
              <a:cxnLst/>
              <a:rect l="l" t="t" r="r" b="b"/>
              <a:pathLst>
                <a:path w="23615" h="12951" extrusionOk="0">
                  <a:moveTo>
                    <a:pt x="9855" y="1"/>
                  </a:moveTo>
                  <a:lnTo>
                    <a:pt x="9855" y="3000"/>
                  </a:lnTo>
                  <a:lnTo>
                    <a:pt x="9950" y="5476"/>
                  </a:lnTo>
                  <a:lnTo>
                    <a:pt x="5808" y="7380"/>
                  </a:lnTo>
                  <a:lnTo>
                    <a:pt x="2761" y="8856"/>
                  </a:lnTo>
                  <a:lnTo>
                    <a:pt x="1666" y="9427"/>
                  </a:lnTo>
                  <a:lnTo>
                    <a:pt x="1047" y="9760"/>
                  </a:lnTo>
                  <a:lnTo>
                    <a:pt x="762" y="10094"/>
                  </a:lnTo>
                  <a:lnTo>
                    <a:pt x="476" y="10475"/>
                  </a:lnTo>
                  <a:lnTo>
                    <a:pt x="286" y="10951"/>
                  </a:lnTo>
                  <a:lnTo>
                    <a:pt x="95" y="11427"/>
                  </a:lnTo>
                  <a:lnTo>
                    <a:pt x="0" y="11903"/>
                  </a:lnTo>
                  <a:lnTo>
                    <a:pt x="0" y="12331"/>
                  </a:lnTo>
                  <a:lnTo>
                    <a:pt x="48" y="12474"/>
                  </a:lnTo>
                  <a:lnTo>
                    <a:pt x="95" y="12617"/>
                  </a:lnTo>
                  <a:lnTo>
                    <a:pt x="191" y="12712"/>
                  </a:lnTo>
                  <a:lnTo>
                    <a:pt x="333" y="12807"/>
                  </a:lnTo>
                  <a:lnTo>
                    <a:pt x="714" y="12855"/>
                  </a:lnTo>
                  <a:lnTo>
                    <a:pt x="1476" y="12855"/>
                  </a:lnTo>
                  <a:lnTo>
                    <a:pt x="4047" y="12903"/>
                  </a:lnTo>
                  <a:lnTo>
                    <a:pt x="7618" y="12950"/>
                  </a:lnTo>
                  <a:lnTo>
                    <a:pt x="11617" y="12903"/>
                  </a:lnTo>
                  <a:lnTo>
                    <a:pt x="15663" y="12855"/>
                  </a:lnTo>
                  <a:lnTo>
                    <a:pt x="19187" y="12760"/>
                  </a:lnTo>
                  <a:lnTo>
                    <a:pt x="21805" y="12665"/>
                  </a:lnTo>
                  <a:lnTo>
                    <a:pt x="22614" y="12569"/>
                  </a:lnTo>
                  <a:lnTo>
                    <a:pt x="22852" y="12522"/>
                  </a:lnTo>
                  <a:lnTo>
                    <a:pt x="22995" y="12474"/>
                  </a:lnTo>
                  <a:lnTo>
                    <a:pt x="23043" y="12427"/>
                  </a:lnTo>
                  <a:lnTo>
                    <a:pt x="23091" y="12284"/>
                  </a:lnTo>
                  <a:lnTo>
                    <a:pt x="23186" y="11808"/>
                  </a:lnTo>
                  <a:lnTo>
                    <a:pt x="23281" y="11141"/>
                  </a:lnTo>
                  <a:lnTo>
                    <a:pt x="23329" y="10284"/>
                  </a:lnTo>
                  <a:lnTo>
                    <a:pt x="23471" y="8142"/>
                  </a:lnTo>
                  <a:lnTo>
                    <a:pt x="23567" y="5476"/>
                  </a:lnTo>
                  <a:lnTo>
                    <a:pt x="23614" y="3000"/>
                  </a:lnTo>
                  <a:lnTo>
                    <a:pt x="23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66"/>
            <p:cNvSpPr/>
            <p:nvPr/>
          </p:nvSpPr>
          <p:spPr>
            <a:xfrm flipH="1">
              <a:off x="2403413" y="4185438"/>
              <a:ext cx="538959" cy="226269"/>
            </a:xfrm>
            <a:custGeom>
              <a:avLst/>
              <a:gdLst/>
              <a:ahLst/>
              <a:cxnLst/>
              <a:rect l="l" t="t" r="r" b="b"/>
              <a:pathLst>
                <a:path w="23710" h="9952" extrusionOk="0">
                  <a:moveTo>
                    <a:pt x="9903" y="1"/>
                  </a:moveTo>
                  <a:lnTo>
                    <a:pt x="9998" y="2477"/>
                  </a:lnTo>
                  <a:lnTo>
                    <a:pt x="5809" y="4381"/>
                  </a:lnTo>
                  <a:lnTo>
                    <a:pt x="2762" y="5857"/>
                  </a:lnTo>
                  <a:lnTo>
                    <a:pt x="1667" y="6428"/>
                  </a:lnTo>
                  <a:lnTo>
                    <a:pt x="1048" y="6809"/>
                  </a:lnTo>
                  <a:lnTo>
                    <a:pt x="762" y="7095"/>
                  </a:lnTo>
                  <a:lnTo>
                    <a:pt x="477" y="7523"/>
                  </a:lnTo>
                  <a:lnTo>
                    <a:pt x="239" y="7999"/>
                  </a:lnTo>
                  <a:lnTo>
                    <a:pt x="96" y="8475"/>
                  </a:lnTo>
                  <a:lnTo>
                    <a:pt x="0" y="8951"/>
                  </a:lnTo>
                  <a:lnTo>
                    <a:pt x="0" y="9332"/>
                  </a:lnTo>
                  <a:lnTo>
                    <a:pt x="48" y="9523"/>
                  </a:lnTo>
                  <a:lnTo>
                    <a:pt x="96" y="9666"/>
                  </a:lnTo>
                  <a:lnTo>
                    <a:pt x="191" y="9761"/>
                  </a:lnTo>
                  <a:lnTo>
                    <a:pt x="286" y="9856"/>
                  </a:lnTo>
                  <a:lnTo>
                    <a:pt x="857" y="9904"/>
                  </a:lnTo>
                  <a:lnTo>
                    <a:pt x="2095" y="9904"/>
                  </a:lnTo>
                  <a:lnTo>
                    <a:pt x="6047" y="9951"/>
                  </a:lnTo>
                  <a:lnTo>
                    <a:pt x="11141" y="9951"/>
                  </a:lnTo>
                  <a:lnTo>
                    <a:pt x="16330" y="9904"/>
                  </a:lnTo>
                  <a:lnTo>
                    <a:pt x="20330" y="9761"/>
                  </a:lnTo>
                  <a:lnTo>
                    <a:pt x="22234" y="9666"/>
                  </a:lnTo>
                  <a:lnTo>
                    <a:pt x="22805" y="9570"/>
                  </a:lnTo>
                  <a:lnTo>
                    <a:pt x="23091" y="9523"/>
                  </a:lnTo>
                  <a:lnTo>
                    <a:pt x="23139" y="9428"/>
                  </a:lnTo>
                  <a:lnTo>
                    <a:pt x="23234" y="9237"/>
                  </a:lnTo>
                  <a:lnTo>
                    <a:pt x="23329" y="8571"/>
                  </a:lnTo>
                  <a:lnTo>
                    <a:pt x="23424" y="7666"/>
                  </a:lnTo>
                  <a:lnTo>
                    <a:pt x="23519" y="6428"/>
                  </a:lnTo>
                  <a:lnTo>
                    <a:pt x="23662" y="3429"/>
                  </a:lnTo>
                  <a:lnTo>
                    <a:pt x="23710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66"/>
            <p:cNvSpPr/>
            <p:nvPr/>
          </p:nvSpPr>
          <p:spPr>
            <a:xfrm flipH="1">
              <a:off x="2441284" y="4387857"/>
              <a:ext cx="488109" cy="5434"/>
            </a:xfrm>
            <a:custGeom>
              <a:avLst/>
              <a:gdLst/>
              <a:ahLst/>
              <a:cxnLst/>
              <a:rect l="l" t="t" r="r" b="b"/>
              <a:pathLst>
                <a:path w="21473" h="239" extrusionOk="0">
                  <a:moveTo>
                    <a:pt x="4381" y="1"/>
                  </a:moveTo>
                  <a:lnTo>
                    <a:pt x="48" y="96"/>
                  </a:lnTo>
                  <a:lnTo>
                    <a:pt x="1" y="96"/>
                  </a:lnTo>
                  <a:lnTo>
                    <a:pt x="48" y="144"/>
                  </a:lnTo>
                  <a:lnTo>
                    <a:pt x="4381" y="191"/>
                  </a:lnTo>
                  <a:lnTo>
                    <a:pt x="10760" y="239"/>
                  </a:lnTo>
                  <a:lnTo>
                    <a:pt x="17140" y="191"/>
                  </a:lnTo>
                  <a:lnTo>
                    <a:pt x="19711" y="191"/>
                  </a:lnTo>
                  <a:lnTo>
                    <a:pt x="21472" y="96"/>
                  </a:lnTo>
                  <a:lnTo>
                    <a:pt x="19711" y="48"/>
                  </a:lnTo>
                  <a:lnTo>
                    <a:pt x="1714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66"/>
            <p:cNvSpPr/>
            <p:nvPr/>
          </p:nvSpPr>
          <p:spPr>
            <a:xfrm flipH="1">
              <a:off x="2631749" y="4221179"/>
              <a:ext cx="96335" cy="25987"/>
            </a:xfrm>
            <a:custGeom>
              <a:avLst/>
              <a:gdLst/>
              <a:ahLst/>
              <a:cxnLst/>
              <a:rect l="l" t="t" r="r" b="b"/>
              <a:pathLst>
                <a:path w="4238" h="1143" extrusionOk="0">
                  <a:moveTo>
                    <a:pt x="1143" y="0"/>
                  </a:moveTo>
                  <a:lnTo>
                    <a:pt x="571" y="48"/>
                  </a:lnTo>
                  <a:lnTo>
                    <a:pt x="48" y="95"/>
                  </a:lnTo>
                  <a:lnTo>
                    <a:pt x="0" y="143"/>
                  </a:lnTo>
                  <a:lnTo>
                    <a:pt x="0" y="191"/>
                  </a:lnTo>
                  <a:lnTo>
                    <a:pt x="0" y="238"/>
                  </a:lnTo>
                  <a:lnTo>
                    <a:pt x="48" y="286"/>
                  </a:lnTo>
                  <a:lnTo>
                    <a:pt x="1095" y="429"/>
                  </a:lnTo>
                  <a:lnTo>
                    <a:pt x="2142" y="619"/>
                  </a:lnTo>
                  <a:lnTo>
                    <a:pt x="3142" y="857"/>
                  </a:lnTo>
                  <a:lnTo>
                    <a:pt x="4190" y="1143"/>
                  </a:lnTo>
                  <a:lnTo>
                    <a:pt x="4237" y="1095"/>
                  </a:lnTo>
                  <a:lnTo>
                    <a:pt x="4237" y="1047"/>
                  </a:lnTo>
                  <a:lnTo>
                    <a:pt x="3809" y="714"/>
                  </a:lnTo>
                  <a:lnTo>
                    <a:pt x="3333" y="429"/>
                  </a:lnTo>
                  <a:lnTo>
                    <a:pt x="2809" y="238"/>
                  </a:lnTo>
                  <a:lnTo>
                    <a:pt x="2285" y="95"/>
                  </a:lnTo>
                  <a:lnTo>
                    <a:pt x="1714" y="48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66"/>
            <p:cNvSpPr/>
            <p:nvPr/>
          </p:nvSpPr>
          <p:spPr>
            <a:xfrm flipH="1">
              <a:off x="2654481" y="4235230"/>
              <a:ext cx="97426" cy="26010"/>
            </a:xfrm>
            <a:custGeom>
              <a:avLst/>
              <a:gdLst/>
              <a:ahLst/>
              <a:cxnLst/>
              <a:rect l="l" t="t" r="r" b="b"/>
              <a:pathLst>
                <a:path w="4286" h="1144" extrusionOk="0">
                  <a:moveTo>
                    <a:pt x="1191" y="1"/>
                  </a:moveTo>
                  <a:lnTo>
                    <a:pt x="620" y="49"/>
                  </a:lnTo>
                  <a:lnTo>
                    <a:pt x="96" y="96"/>
                  </a:lnTo>
                  <a:lnTo>
                    <a:pt x="48" y="144"/>
                  </a:lnTo>
                  <a:lnTo>
                    <a:pt x="1" y="191"/>
                  </a:lnTo>
                  <a:lnTo>
                    <a:pt x="48" y="239"/>
                  </a:lnTo>
                  <a:lnTo>
                    <a:pt x="96" y="287"/>
                  </a:lnTo>
                  <a:lnTo>
                    <a:pt x="1143" y="429"/>
                  </a:lnTo>
                  <a:lnTo>
                    <a:pt x="2191" y="620"/>
                  </a:lnTo>
                  <a:lnTo>
                    <a:pt x="3190" y="858"/>
                  </a:lnTo>
                  <a:lnTo>
                    <a:pt x="4190" y="1144"/>
                  </a:lnTo>
                  <a:lnTo>
                    <a:pt x="4285" y="1096"/>
                  </a:lnTo>
                  <a:lnTo>
                    <a:pt x="4285" y="1048"/>
                  </a:lnTo>
                  <a:lnTo>
                    <a:pt x="3857" y="715"/>
                  </a:lnTo>
                  <a:lnTo>
                    <a:pt x="3381" y="429"/>
                  </a:lnTo>
                  <a:lnTo>
                    <a:pt x="2857" y="239"/>
                  </a:lnTo>
                  <a:lnTo>
                    <a:pt x="2286" y="96"/>
                  </a:lnTo>
                  <a:lnTo>
                    <a:pt x="1762" y="4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66"/>
            <p:cNvSpPr/>
            <p:nvPr/>
          </p:nvSpPr>
          <p:spPr>
            <a:xfrm flipH="1">
              <a:off x="2677212" y="4249303"/>
              <a:ext cx="97426" cy="26010"/>
            </a:xfrm>
            <a:custGeom>
              <a:avLst/>
              <a:gdLst/>
              <a:ahLst/>
              <a:cxnLst/>
              <a:rect l="l" t="t" r="r" b="b"/>
              <a:pathLst>
                <a:path w="4286" h="1144" extrusionOk="0">
                  <a:moveTo>
                    <a:pt x="1191" y="1"/>
                  </a:moveTo>
                  <a:lnTo>
                    <a:pt x="620" y="49"/>
                  </a:lnTo>
                  <a:lnTo>
                    <a:pt x="96" y="96"/>
                  </a:lnTo>
                  <a:lnTo>
                    <a:pt x="48" y="144"/>
                  </a:lnTo>
                  <a:lnTo>
                    <a:pt x="1" y="191"/>
                  </a:lnTo>
                  <a:lnTo>
                    <a:pt x="48" y="239"/>
                  </a:lnTo>
                  <a:lnTo>
                    <a:pt x="96" y="287"/>
                  </a:lnTo>
                  <a:lnTo>
                    <a:pt x="1143" y="429"/>
                  </a:lnTo>
                  <a:lnTo>
                    <a:pt x="2143" y="572"/>
                  </a:lnTo>
                  <a:lnTo>
                    <a:pt x="3191" y="810"/>
                  </a:lnTo>
                  <a:lnTo>
                    <a:pt x="4190" y="1144"/>
                  </a:lnTo>
                  <a:lnTo>
                    <a:pt x="4286" y="1096"/>
                  </a:lnTo>
                  <a:lnTo>
                    <a:pt x="4286" y="1048"/>
                  </a:lnTo>
                  <a:lnTo>
                    <a:pt x="3810" y="715"/>
                  </a:lnTo>
                  <a:lnTo>
                    <a:pt x="3334" y="429"/>
                  </a:lnTo>
                  <a:lnTo>
                    <a:pt x="2857" y="239"/>
                  </a:lnTo>
                  <a:lnTo>
                    <a:pt x="2286" y="9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66"/>
            <p:cNvSpPr/>
            <p:nvPr/>
          </p:nvSpPr>
          <p:spPr>
            <a:xfrm flipH="1">
              <a:off x="2701012" y="4263377"/>
              <a:ext cx="96335" cy="24919"/>
            </a:xfrm>
            <a:custGeom>
              <a:avLst/>
              <a:gdLst/>
              <a:ahLst/>
              <a:cxnLst/>
              <a:rect l="l" t="t" r="r" b="b"/>
              <a:pathLst>
                <a:path w="4238" h="1096" extrusionOk="0">
                  <a:moveTo>
                    <a:pt x="619" y="1"/>
                  </a:moveTo>
                  <a:lnTo>
                    <a:pt x="48" y="96"/>
                  </a:lnTo>
                  <a:lnTo>
                    <a:pt x="0" y="144"/>
                  </a:lnTo>
                  <a:lnTo>
                    <a:pt x="0" y="191"/>
                  </a:lnTo>
                  <a:lnTo>
                    <a:pt x="0" y="239"/>
                  </a:lnTo>
                  <a:lnTo>
                    <a:pt x="95" y="286"/>
                  </a:lnTo>
                  <a:lnTo>
                    <a:pt x="1143" y="382"/>
                  </a:lnTo>
                  <a:lnTo>
                    <a:pt x="2142" y="572"/>
                  </a:lnTo>
                  <a:lnTo>
                    <a:pt x="3190" y="810"/>
                  </a:lnTo>
                  <a:lnTo>
                    <a:pt x="4190" y="1096"/>
                  </a:lnTo>
                  <a:lnTo>
                    <a:pt x="4237" y="1096"/>
                  </a:lnTo>
                  <a:lnTo>
                    <a:pt x="4237" y="1048"/>
                  </a:lnTo>
                  <a:lnTo>
                    <a:pt x="3809" y="715"/>
                  </a:lnTo>
                  <a:lnTo>
                    <a:pt x="3333" y="429"/>
                  </a:lnTo>
                  <a:lnTo>
                    <a:pt x="2809" y="239"/>
                  </a:lnTo>
                  <a:lnTo>
                    <a:pt x="2285" y="96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66"/>
            <p:cNvSpPr/>
            <p:nvPr/>
          </p:nvSpPr>
          <p:spPr>
            <a:xfrm flipH="1">
              <a:off x="2688032" y="4139988"/>
              <a:ext cx="102836" cy="89853"/>
            </a:xfrm>
            <a:custGeom>
              <a:avLst/>
              <a:gdLst/>
              <a:ahLst/>
              <a:cxnLst/>
              <a:rect l="l" t="t" r="r" b="b"/>
              <a:pathLst>
                <a:path w="4524" h="3952" extrusionOk="0">
                  <a:moveTo>
                    <a:pt x="1143" y="429"/>
                  </a:moveTo>
                  <a:lnTo>
                    <a:pt x="1477" y="524"/>
                  </a:lnTo>
                  <a:lnTo>
                    <a:pt x="1810" y="667"/>
                  </a:lnTo>
                  <a:lnTo>
                    <a:pt x="2096" y="810"/>
                  </a:lnTo>
                  <a:lnTo>
                    <a:pt x="2286" y="953"/>
                  </a:lnTo>
                  <a:lnTo>
                    <a:pt x="2667" y="1333"/>
                  </a:lnTo>
                  <a:lnTo>
                    <a:pt x="3048" y="1762"/>
                  </a:lnTo>
                  <a:lnTo>
                    <a:pt x="3714" y="2667"/>
                  </a:lnTo>
                  <a:lnTo>
                    <a:pt x="4333" y="3619"/>
                  </a:lnTo>
                  <a:lnTo>
                    <a:pt x="4333" y="3619"/>
                  </a:lnTo>
                  <a:lnTo>
                    <a:pt x="3524" y="3238"/>
                  </a:lnTo>
                  <a:lnTo>
                    <a:pt x="2667" y="2952"/>
                  </a:lnTo>
                  <a:lnTo>
                    <a:pt x="2048" y="2714"/>
                  </a:lnTo>
                  <a:lnTo>
                    <a:pt x="1715" y="2524"/>
                  </a:lnTo>
                  <a:lnTo>
                    <a:pt x="1381" y="2333"/>
                  </a:lnTo>
                  <a:lnTo>
                    <a:pt x="1048" y="2143"/>
                  </a:lnTo>
                  <a:lnTo>
                    <a:pt x="810" y="1905"/>
                  </a:lnTo>
                  <a:lnTo>
                    <a:pt x="572" y="1619"/>
                  </a:lnTo>
                  <a:lnTo>
                    <a:pt x="477" y="1333"/>
                  </a:lnTo>
                  <a:lnTo>
                    <a:pt x="477" y="1048"/>
                  </a:lnTo>
                  <a:lnTo>
                    <a:pt x="477" y="857"/>
                  </a:lnTo>
                  <a:lnTo>
                    <a:pt x="524" y="667"/>
                  </a:lnTo>
                  <a:lnTo>
                    <a:pt x="620" y="572"/>
                  </a:lnTo>
                  <a:lnTo>
                    <a:pt x="715" y="477"/>
                  </a:lnTo>
                  <a:lnTo>
                    <a:pt x="858" y="429"/>
                  </a:lnTo>
                  <a:close/>
                  <a:moveTo>
                    <a:pt x="1001" y="0"/>
                  </a:moveTo>
                  <a:lnTo>
                    <a:pt x="715" y="96"/>
                  </a:lnTo>
                  <a:lnTo>
                    <a:pt x="429" y="238"/>
                  </a:lnTo>
                  <a:lnTo>
                    <a:pt x="191" y="477"/>
                  </a:lnTo>
                  <a:lnTo>
                    <a:pt x="48" y="762"/>
                  </a:lnTo>
                  <a:lnTo>
                    <a:pt x="1" y="1048"/>
                  </a:lnTo>
                  <a:lnTo>
                    <a:pt x="1" y="1286"/>
                  </a:lnTo>
                  <a:lnTo>
                    <a:pt x="96" y="1572"/>
                  </a:lnTo>
                  <a:lnTo>
                    <a:pt x="239" y="1810"/>
                  </a:lnTo>
                  <a:lnTo>
                    <a:pt x="429" y="2048"/>
                  </a:lnTo>
                  <a:lnTo>
                    <a:pt x="620" y="2286"/>
                  </a:lnTo>
                  <a:lnTo>
                    <a:pt x="858" y="2428"/>
                  </a:lnTo>
                  <a:lnTo>
                    <a:pt x="1239" y="2714"/>
                  </a:lnTo>
                  <a:lnTo>
                    <a:pt x="1619" y="2952"/>
                  </a:lnTo>
                  <a:lnTo>
                    <a:pt x="2048" y="3143"/>
                  </a:lnTo>
                  <a:lnTo>
                    <a:pt x="2524" y="3333"/>
                  </a:lnTo>
                  <a:lnTo>
                    <a:pt x="4286" y="3952"/>
                  </a:lnTo>
                  <a:lnTo>
                    <a:pt x="4428" y="3952"/>
                  </a:lnTo>
                  <a:lnTo>
                    <a:pt x="4476" y="3809"/>
                  </a:lnTo>
                  <a:lnTo>
                    <a:pt x="4524" y="3762"/>
                  </a:lnTo>
                  <a:lnTo>
                    <a:pt x="4524" y="3714"/>
                  </a:lnTo>
                  <a:lnTo>
                    <a:pt x="4381" y="3285"/>
                  </a:lnTo>
                  <a:lnTo>
                    <a:pt x="4143" y="2809"/>
                  </a:lnTo>
                  <a:lnTo>
                    <a:pt x="3905" y="2381"/>
                  </a:lnTo>
                  <a:lnTo>
                    <a:pt x="3667" y="2000"/>
                  </a:lnTo>
                  <a:lnTo>
                    <a:pt x="3381" y="1572"/>
                  </a:lnTo>
                  <a:lnTo>
                    <a:pt x="3048" y="1191"/>
                  </a:lnTo>
                  <a:lnTo>
                    <a:pt x="2714" y="857"/>
                  </a:lnTo>
                  <a:lnTo>
                    <a:pt x="2381" y="524"/>
                  </a:lnTo>
                  <a:lnTo>
                    <a:pt x="2143" y="334"/>
                  </a:lnTo>
                  <a:lnTo>
                    <a:pt x="1857" y="191"/>
                  </a:lnTo>
                  <a:lnTo>
                    <a:pt x="1572" y="96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66"/>
            <p:cNvSpPr/>
            <p:nvPr/>
          </p:nvSpPr>
          <p:spPr>
            <a:xfrm flipH="1">
              <a:off x="2579808" y="4160542"/>
              <a:ext cx="115816" cy="69300"/>
            </a:xfrm>
            <a:custGeom>
              <a:avLst/>
              <a:gdLst/>
              <a:ahLst/>
              <a:cxnLst/>
              <a:rect l="l" t="t" r="r" b="b"/>
              <a:pathLst>
                <a:path w="5095" h="3048" extrusionOk="0">
                  <a:moveTo>
                    <a:pt x="4142" y="429"/>
                  </a:moveTo>
                  <a:lnTo>
                    <a:pt x="4428" y="477"/>
                  </a:lnTo>
                  <a:lnTo>
                    <a:pt x="4523" y="572"/>
                  </a:lnTo>
                  <a:lnTo>
                    <a:pt x="4618" y="668"/>
                  </a:lnTo>
                  <a:lnTo>
                    <a:pt x="4666" y="810"/>
                  </a:lnTo>
                  <a:lnTo>
                    <a:pt x="4666" y="1001"/>
                  </a:lnTo>
                  <a:lnTo>
                    <a:pt x="4618" y="1191"/>
                  </a:lnTo>
                  <a:lnTo>
                    <a:pt x="4523" y="1429"/>
                  </a:lnTo>
                  <a:lnTo>
                    <a:pt x="4380" y="1715"/>
                  </a:lnTo>
                  <a:lnTo>
                    <a:pt x="4095" y="1905"/>
                  </a:lnTo>
                  <a:lnTo>
                    <a:pt x="3761" y="2096"/>
                  </a:lnTo>
                  <a:lnTo>
                    <a:pt x="3428" y="2239"/>
                  </a:lnTo>
                  <a:lnTo>
                    <a:pt x="3047" y="2334"/>
                  </a:lnTo>
                  <a:lnTo>
                    <a:pt x="2666" y="2381"/>
                  </a:lnTo>
                  <a:lnTo>
                    <a:pt x="2000" y="2477"/>
                  </a:lnTo>
                  <a:lnTo>
                    <a:pt x="1095" y="2572"/>
                  </a:lnTo>
                  <a:lnTo>
                    <a:pt x="238" y="2715"/>
                  </a:lnTo>
                  <a:lnTo>
                    <a:pt x="1048" y="1953"/>
                  </a:lnTo>
                  <a:lnTo>
                    <a:pt x="1476" y="1572"/>
                  </a:lnTo>
                  <a:lnTo>
                    <a:pt x="1952" y="1239"/>
                  </a:lnTo>
                  <a:lnTo>
                    <a:pt x="2381" y="906"/>
                  </a:lnTo>
                  <a:lnTo>
                    <a:pt x="2857" y="668"/>
                  </a:lnTo>
                  <a:lnTo>
                    <a:pt x="3095" y="572"/>
                  </a:lnTo>
                  <a:lnTo>
                    <a:pt x="3428" y="477"/>
                  </a:lnTo>
                  <a:lnTo>
                    <a:pt x="3761" y="429"/>
                  </a:lnTo>
                  <a:close/>
                  <a:moveTo>
                    <a:pt x="3476" y="1"/>
                  </a:moveTo>
                  <a:lnTo>
                    <a:pt x="3190" y="96"/>
                  </a:lnTo>
                  <a:lnTo>
                    <a:pt x="2905" y="191"/>
                  </a:lnTo>
                  <a:lnTo>
                    <a:pt x="2476" y="429"/>
                  </a:lnTo>
                  <a:lnTo>
                    <a:pt x="2048" y="715"/>
                  </a:lnTo>
                  <a:lnTo>
                    <a:pt x="1667" y="1001"/>
                  </a:lnTo>
                  <a:lnTo>
                    <a:pt x="1286" y="1286"/>
                  </a:lnTo>
                  <a:lnTo>
                    <a:pt x="953" y="1620"/>
                  </a:lnTo>
                  <a:lnTo>
                    <a:pt x="619" y="2001"/>
                  </a:lnTo>
                  <a:lnTo>
                    <a:pt x="286" y="2381"/>
                  </a:lnTo>
                  <a:lnTo>
                    <a:pt x="0" y="2762"/>
                  </a:lnTo>
                  <a:lnTo>
                    <a:pt x="0" y="2810"/>
                  </a:lnTo>
                  <a:lnTo>
                    <a:pt x="48" y="2810"/>
                  </a:lnTo>
                  <a:lnTo>
                    <a:pt x="48" y="2953"/>
                  </a:lnTo>
                  <a:lnTo>
                    <a:pt x="143" y="3048"/>
                  </a:lnTo>
                  <a:lnTo>
                    <a:pt x="191" y="3048"/>
                  </a:lnTo>
                  <a:lnTo>
                    <a:pt x="2095" y="2905"/>
                  </a:lnTo>
                  <a:lnTo>
                    <a:pt x="2571" y="2810"/>
                  </a:lnTo>
                  <a:lnTo>
                    <a:pt x="3000" y="2715"/>
                  </a:lnTo>
                  <a:lnTo>
                    <a:pt x="3476" y="2619"/>
                  </a:lnTo>
                  <a:lnTo>
                    <a:pt x="3904" y="2429"/>
                  </a:lnTo>
                  <a:lnTo>
                    <a:pt x="4142" y="2334"/>
                  </a:lnTo>
                  <a:lnTo>
                    <a:pt x="4428" y="2143"/>
                  </a:lnTo>
                  <a:lnTo>
                    <a:pt x="4618" y="1953"/>
                  </a:lnTo>
                  <a:lnTo>
                    <a:pt x="4856" y="1763"/>
                  </a:lnTo>
                  <a:lnTo>
                    <a:pt x="4999" y="1524"/>
                  </a:lnTo>
                  <a:lnTo>
                    <a:pt x="5095" y="1239"/>
                  </a:lnTo>
                  <a:lnTo>
                    <a:pt x="5095" y="1001"/>
                  </a:lnTo>
                  <a:lnTo>
                    <a:pt x="4999" y="668"/>
                  </a:lnTo>
                  <a:lnTo>
                    <a:pt x="4856" y="382"/>
                  </a:lnTo>
                  <a:lnTo>
                    <a:pt x="4618" y="191"/>
                  </a:lnTo>
                  <a:lnTo>
                    <a:pt x="4380" y="4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66"/>
            <p:cNvSpPr/>
            <p:nvPr/>
          </p:nvSpPr>
          <p:spPr>
            <a:xfrm flipH="1">
              <a:off x="2300600" y="2597505"/>
              <a:ext cx="448057" cy="1481892"/>
            </a:xfrm>
            <a:custGeom>
              <a:avLst/>
              <a:gdLst/>
              <a:ahLst/>
              <a:cxnLst/>
              <a:rect l="l" t="t" r="r" b="b"/>
              <a:pathLst>
                <a:path w="19711" h="65178" extrusionOk="0">
                  <a:moveTo>
                    <a:pt x="6856" y="1"/>
                  </a:moveTo>
                  <a:lnTo>
                    <a:pt x="6094" y="4714"/>
                  </a:lnTo>
                  <a:lnTo>
                    <a:pt x="4476" y="15569"/>
                  </a:lnTo>
                  <a:lnTo>
                    <a:pt x="2667" y="27757"/>
                  </a:lnTo>
                  <a:lnTo>
                    <a:pt x="2000" y="32803"/>
                  </a:lnTo>
                  <a:lnTo>
                    <a:pt x="1572" y="36374"/>
                  </a:lnTo>
                  <a:lnTo>
                    <a:pt x="1334" y="39183"/>
                  </a:lnTo>
                  <a:lnTo>
                    <a:pt x="1048" y="43182"/>
                  </a:lnTo>
                  <a:lnTo>
                    <a:pt x="572" y="52799"/>
                  </a:lnTo>
                  <a:lnTo>
                    <a:pt x="143" y="61416"/>
                  </a:lnTo>
                  <a:lnTo>
                    <a:pt x="0" y="65177"/>
                  </a:lnTo>
                  <a:lnTo>
                    <a:pt x="15140" y="65177"/>
                  </a:lnTo>
                  <a:lnTo>
                    <a:pt x="15426" y="54513"/>
                  </a:lnTo>
                  <a:lnTo>
                    <a:pt x="15854" y="39135"/>
                  </a:lnTo>
                  <a:lnTo>
                    <a:pt x="15902" y="37231"/>
                  </a:lnTo>
                  <a:lnTo>
                    <a:pt x="17854" y="18425"/>
                  </a:lnTo>
                  <a:lnTo>
                    <a:pt x="1971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66"/>
            <p:cNvSpPr/>
            <p:nvPr/>
          </p:nvSpPr>
          <p:spPr>
            <a:xfrm flipH="1">
              <a:off x="2337402" y="2627812"/>
              <a:ext cx="111474" cy="1397450"/>
            </a:xfrm>
            <a:custGeom>
              <a:avLst/>
              <a:gdLst/>
              <a:ahLst/>
              <a:cxnLst/>
              <a:rect l="l" t="t" r="r" b="b"/>
              <a:pathLst>
                <a:path w="4904" h="61464" extrusionOk="0">
                  <a:moveTo>
                    <a:pt x="4809" y="1"/>
                  </a:moveTo>
                  <a:lnTo>
                    <a:pt x="3904" y="6666"/>
                  </a:lnTo>
                  <a:lnTo>
                    <a:pt x="3428" y="9999"/>
                  </a:lnTo>
                  <a:lnTo>
                    <a:pt x="3000" y="13379"/>
                  </a:lnTo>
                  <a:lnTo>
                    <a:pt x="2381" y="19282"/>
                  </a:lnTo>
                  <a:lnTo>
                    <a:pt x="1809" y="25234"/>
                  </a:lnTo>
                  <a:lnTo>
                    <a:pt x="1286" y="31232"/>
                  </a:lnTo>
                  <a:lnTo>
                    <a:pt x="905" y="37183"/>
                  </a:lnTo>
                  <a:lnTo>
                    <a:pt x="619" y="43230"/>
                  </a:lnTo>
                  <a:lnTo>
                    <a:pt x="333" y="49276"/>
                  </a:lnTo>
                  <a:lnTo>
                    <a:pt x="143" y="55322"/>
                  </a:lnTo>
                  <a:lnTo>
                    <a:pt x="0" y="61369"/>
                  </a:lnTo>
                  <a:lnTo>
                    <a:pt x="0" y="61416"/>
                  </a:lnTo>
                  <a:lnTo>
                    <a:pt x="95" y="61464"/>
                  </a:lnTo>
                  <a:lnTo>
                    <a:pt x="143" y="61416"/>
                  </a:lnTo>
                  <a:lnTo>
                    <a:pt x="143" y="61369"/>
                  </a:lnTo>
                  <a:lnTo>
                    <a:pt x="381" y="54608"/>
                  </a:lnTo>
                  <a:lnTo>
                    <a:pt x="619" y="47800"/>
                  </a:lnTo>
                  <a:lnTo>
                    <a:pt x="905" y="41801"/>
                  </a:lnTo>
                  <a:lnTo>
                    <a:pt x="1238" y="35850"/>
                  </a:lnTo>
                  <a:lnTo>
                    <a:pt x="1667" y="29852"/>
                  </a:lnTo>
                  <a:lnTo>
                    <a:pt x="2190" y="23853"/>
                  </a:lnTo>
                  <a:lnTo>
                    <a:pt x="2714" y="17902"/>
                  </a:lnTo>
                  <a:lnTo>
                    <a:pt x="3380" y="11903"/>
                  </a:lnTo>
                  <a:lnTo>
                    <a:pt x="4047" y="5952"/>
                  </a:lnTo>
                  <a:lnTo>
                    <a:pt x="4475" y="3000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66"/>
            <p:cNvSpPr/>
            <p:nvPr/>
          </p:nvSpPr>
          <p:spPr>
            <a:xfrm flipH="1">
              <a:off x="2418552" y="4019828"/>
              <a:ext cx="309532" cy="8685"/>
            </a:xfrm>
            <a:custGeom>
              <a:avLst/>
              <a:gdLst/>
              <a:ahLst/>
              <a:cxnLst/>
              <a:rect l="l" t="t" r="r" b="b"/>
              <a:pathLst>
                <a:path w="13617" h="382" extrusionOk="0">
                  <a:moveTo>
                    <a:pt x="5285" y="1"/>
                  </a:moveTo>
                  <a:lnTo>
                    <a:pt x="2619" y="96"/>
                  </a:lnTo>
                  <a:lnTo>
                    <a:pt x="1286" y="144"/>
                  </a:lnTo>
                  <a:lnTo>
                    <a:pt x="667" y="144"/>
                  </a:lnTo>
                  <a:lnTo>
                    <a:pt x="48" y="191"/>
                  </a:lnTo>
                  <a:lnTo>
                    <a:pt x="0" y="191"/>
                  </a:lnTo>
                  <a:lnTo>
                    <a:pt x="0" y="239"/>
                  </a:lnTo>
                  <a:lnTo>
                    <a:pt x="714" y="239"/>
                  </a:lnTo>
                  <a:lnTo>
                    <a:pt x="1524" y="286"/>
                  </a:lnTo>
                  <a:lnTo>
                    <a:pt x="2999" y="334"/>
                  </a:lnTo>
                  <a:lnTo>
                    <a:pt x="5618" y="382"/>
                  </a:lnTo>
                  <a:lnTo>
                    <a:pt x="8284" y="382"/>
                  </a:lnTo>
                  <a:lnTo>
                    <a:pt x="10903" y="334"/>
                  </a:lnTo>
                  <a:lnTo>
                    <a:pt x="12283" y="239"/>
                  </a:lnTo>
                  <a:lnTo>
                    <a:pt x="13616" y="191"/>
                  </a:lnTo>
                  <a:lnTo>
                    <a:pt x="13616" y="144"/>
                  </a:lnTo>
                  <a:lnTo>
                    <a:pt x="12807" y="144"/>
                  </a:lnTo>
                  <a:lnTo>
                    <a:pt x="12045" y="96"/>
                  </a:lnTo>
                  <a:lnTo>
                    <a:pt x="10569" y="48"/>
                  </a:lnTo>
                  <a:lnTo>
                    <a:pt x="790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66"/>
            <p:cNvSpPr/>
            <p:nvPr/>
          </p:nvSpPr>
          <p:spPr>
            <a:xfrm flipH="1">
              <a:off x="2300600" y="2597505"/>
              <a:ext cx="250022" cy="889799"/>
            </a:xfrm>
            <a:custGeom>
              <a:avLst/>
              <a:gdLst/>
              <a:ahLst/>
              <a:cxnLst/>
              <a:rect l="l" t="t" r="r" b="b"/>
              <a:pathLst>
                <a:path w="10999" h="39136" extrusionOk="0">
                  <a:moveTo>
                    <a:pt x="1" y="1"/>
                  </a:moveTo>
                  <a:lnTo>
                    <a:pt x="7142" y="39135"/>
                  </a:lnTo>
                  <a:lnTo>
                    <a:pt x="7190" y="37231"/>
                  </a:lnTo>
                  <a:lnTo>
                    <a:pt x="9142" y="18425"/>
                  </a:lnTo>
                  <a:lnTo>
                    <a:pt x="1099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66"/>
            <p:cNvSpPr/>
            <p:nvPr/>
          </p:nvSpPr>
          <p:spPr>
            <a:xfrm flipH="1">
              <a:off x="1573357" y="3744903"/>
              <a:ext cx="484836" cy="648387"/>
            </a:xfrm>
            <a:custGeom>
              <a:avLst/>
              <a:gdLst/>
              <a:ahLst/>
              <a:cxnLst/>
              <a:rect l="l" t="t" r="r" b="b"/>
              <a:pathLst>
                <a:path w="21329" h="28518" extrusionOk="0">
                  <a:moveTo>
                    <a:pt x="12664" y="0"/>
                  </a:moveTo>
                  <a:lnTo>
                    <a:pt x="476" y="5523"/>
                  </a:lnTo>
                  <a:lnTo>
                    <a:pt x="3999" y="12712"/>
                  </a:lnTo>
                  <a:lnTo>
                    <a:pt x="5475" y="15664"/>
                  </a:lnTo>
                  <a:lnTo>
                    <a:pt x="6570" y="17901"/>
                  </a:lnTo>
                  <a:lnTo>
                    <a:pt x="3571" y="21329"/>
                  </a:lnTo>
                  <a:lnTo>
                    <a:pt x="1428" y="23900"/>
                  </a:lnTo>
                  <a:lnTo>
                    <a:pt x="619" y="24852"/>
                  </a:lnTo>
                  <a:lnTo>
                    <a:pt x="238" y="25471"/>
                  </a:lnTo>
                  <a:lnTo>
                    <a:pt x="95" y="25852"/>
                  </a:lnTo>
                  <a:lnTo>
                    <a:pt x="0" y="26328"/>
                  </a:lnTo>
                  <a:lnTo>
                    <a:pt x="0" y="26852"/>
                  </a:lnTo>
                  <a:lnTo>
                    <a:pt x="48" y="27375"/>
                  </a:lnTo>
                  <a:lnTo>
                    <a:pt x="143" y="27851"/>
                  </a:lnTo>
                  <a:lnTo>
                    <a:pt x="333" y="28232"/>
                  </a:lnTo>
                  <a:lnTo>
                    <a:pt x="429" y="28327"/>
                  </a:lnTo>
                  <a:lnTo>
                    <a:pt x="524" y="28470"/>
                  </a:lnTo>
                  <a:lnTo>
                    <a:pt x="667" y="28518"/>
                  </a:lnTo>
                  <a:lnTo>
                    <a:pt x="809" y="28518"/>
                  </a:lnTo>
                  <a:lnTo>
                    <a:pt x="1143" y="28423"/>
                  </a:lnTo>
                  <a:lnTo>
                    <a:pt x="1904" y="28137"/>
                  </a:lnTo>
                  <a:lnTo>
                    <a:pt x="4237" y="27090"/>
                  </a:lnTo>
                  <a:lnTo>
                    <a:pt x="7475" y="25661"/>
                  </a:lnTo>
                  <a:lnTo>
                    <a:pt x="11141" y="23947"/>
                  </a:lnTo>
                  <a:lnTo>
                    <a:pt x="14807" y="22281"/>
                  </a:lnTo>
                  <a:lnTo>
                    <a:pt x="17996" y="20710"/>
                  </a:lnTo>
                  <a:lnTo>
                    <a:pt x="20282" y="19520"/>
                  </a:lnTo>
                  <a:lnTo>
                    <a:pt x="20996" y="19139"/>
                  </a:lnTo>
                  <a:lnTo>
                    <a:pt x="21186" y="18996"/>
                  </a:lnTo>
                  <a:lnTo>
                    <a:pt x="21281" y="18901"/>
                  </a:lnTo>
                  <a:lnTo>
                    <a:pt x="21329" y="18806"/>
                  </a:lnTo>
                  <a:lnTo>
                    <a:pt x="21329" y="18663"/>
                  </a:lnTo>
                  <a:lnTo>
                    <a:pt x="21234" y="18187"/>
                  </a:lnTo>
                  <a:lnTo>
                    <a:pt x="20996" y="17568"/>
                  </a:lnTo>
                  <a:lnTo>
                    <a:pt x="20710" y="16759"/>
                  </a:lnTo>
                  <a:lnTo>
                    <a:pt x="19948" y="14711"/>
                  </a:lnTo>
                  <a:lnTo>
                    <a:pt x="18949" y="12283"/>
                  </a:lnTo>
                  <a:lnTo>
                    <a:pt x="18472" y="11141"/>
                  </a:lnTo>
                  <a:lnTo>
                    <a:pt x="17949" y="9998"/>
                  </a:lnTo>
                  <a:lnTo>
                    <a:pt x="16568" y="7189"/>
                  </a:lnTo>
                  <a:lnTo>
                    <a:pt x="15092" y="4428"/>
                  </a:lnTo>
                  <a:lnTo>
                    <a:pt x="13854" y="2143"/>
                  </a:lnTo>
                  <a:lnTo>
                    <a:pt x="12664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66"/>
            <p:cNvSpPr/>
            <p:nvPr/>
          </p:nvSpPr>
          <p:spPr>
            <a:xfrm flipH="1">
              <a:off x="1573357" y="3908353"/>
              <a:ext cx="484836" cy="484938"/>
            </a:xfrm>
            <a:custGeom>
              <a:avLst/>
              <a:gdLst/>
              <a:ahLst/>
              <a:cxnLst/>
              <a:rect l="l" t="t" r="r" b="b"/>
              <a:pathLst>
                <a:path w="21329" h="21329" extrusionOk="0">
                  <a:moveTo>
                    <a:pt x="16568" y="0"/>
                  </a:moveTo>
                  <a:lnTo>
                    <a:pt x="10141" y="2857"/>
                  </a:lnTo>
                  <a:lnTo>
                    <a:pt x="3999" y="5523"/>
                  </a:lnTo>
                  <a:lnTo>
                    <a:pt x="5475" y="8475"/>
                  </a:lnTo>
                  <a:lnTo>
                    <a:pt x="6523" y="10712"/>
                  </a:lnTo>
                  <a:lnTo>
                    <a:pt x="3571" y="14140"/>
                  </a:lnTo>
                  <a:lnTo>
                    <a:pt x="1428" y="16711"/>
                  </a:lnTo>
                  <a:lnTo>
                    <a:pt x="619" y="17663"/>
                  </a:lnTo>
                  <a:lnTo>
                    <a:pt x="238" y="18282"/>
                  </a:lnTo>
                  <a:lnTo>
                    <a:pt x="95" y="18663"/>
                  </a:lnTo>
                  <a:lnTo>
                    <a:pt x="0" y="19139"/>
                  </a:lnTo>
                  <a:lnTo>
                    <a:pt x="0" y="19663"/>
                  </a:lnTo>
                  <a:lnTo>
                    <a:pt x="48" y="20186"/>
                  </a:lnTo>
                  <a:lnTo>
                    <a:pt x="143" y="20662"/>
                  </a:lnTo>
                  <a:lnTo>
                    <a:pt x="333" y="21043"/>
                  </a:lnTo>
                  <a:lnTo>
                    <a:pt x="429" y="21138"/>
                  </a:lnTo>
                  <a:lnTo>
                    <a:pt x="524" y="21281"/>
                  </a:lnTo>
                  <a:lnTo>
                    <a:pt x="667" y="21329"/>
                  </a:lnTo>
                  <a:lnTo>
                    <a:pt x="809" y="21329"/>
                  </a:lnTo>
                  <a:lnTo>
                    <a:pt x="1143" y="21234"/>
                  </a:lnTo>
                  <a:lnTo>
                    <a:pt x="1904" y="20948"/>
                  </a:lnTo>
                  <a:lnTo>
                    <a:pt x="4237" y="19901"/>
                  </a:lnTo>
                  <a:lnTo>
                    <a:pt x="7475" y="18472"/>
                  </a:lnTo>
                  <a:lnTo>
                    <a:pt x="11141" y="16758"/>
                  </a:lnTo>
                  <a:lnTo>
                    <a:pt x="14807" y="15092"/>
                  </a:lnTo>
                  <a:lnTo>
                    <a:pt x="17996" y="13521"/>
                  </a:lnTo>
                  <a:lnTo>
                    <a:pt x="20282" y="12331"/>
                  </a:lnTo>
                  <a:lnTo>
                    <a:pt x="20996" y="11950"/>
                  </a:lnTo>
                  <a:lnTo>
                    <a:pt x="21186" y="11807"/>
                  </a:lnTo>
                  <a:lnTo>
                    <a:pt x="21281" y="11712"/>
                  </a:lnTo>
                  <a:lnTo>
                    <a:pt x="21329" y="11617"/>
                  </a:lnTo>
                  <a:lnTo>
                    <a:pt x="21329" y="11474"/>
                  </a:lnTo>
                  <a:lnTo>
                    <a:pt x="21234" y="10998"/>
                  </a:lnTo>
                  <a:lnTo>
                    <a:pt x="20996" y="10379"/>
                  </a:lnTo>
                  <a:lnTo>
                    <a:pt x="20710" y="9570"/>
                  </a:lnTo>
                  <a:lnTo>
                    <a:pt x="19948" y="7522"/>
                  </a:lnTo>
                  <a:lnTo>
                    <a:pt x="18949" y="5094"/>
                  </a:lnTo>
                  <a:lnTo>
                    <a:pt x="18472" y="3952"/>
                  </a:lnTo>
                  <a:lnTo>
                    <a:pt x="17949" y="2809"/>
                  </a:lnTo>
                  <a:lnTo>
                    <a:pt x="16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66"/>
            <p:cNvSpPr/>
            <p:nvPr/>
          </p:nvSpPr>
          <p:spPr>
            <a:xfrm flipH="1">
              <a:off x="1572266" y="3971127"/>
              <a:ext cx="487018" cy="423255"/>
            </a:xfrm>
            <a:custGeom>
              <a:avLst/>
              <a:gdLst/>
              <a:ahLst/>
              <a:cxnLst/>
              <a:rect l="l" t="t" r="r" b="b"/>
              <a:pathLst>
                <a:path w="21425" h="18616" extrusionOk="0">
                  <a:moveTo>
                    <a:pt x="18044" y="0"/>
                  </a:moveTo>
                  <a:lnTo>
                    <a:pt x="5476" y="5714"/>
                  </a:lnTo>
                  <a:lnTo>
                    <a:pt x="6571" y="7951"/>
                  </a:lnTo>
                  <a:lnTo>
                    <a:pt x="3571" y="11379"/>
                  </a:lnTo>
                  <a:lnTo>
                    <a:pt x="1429" y="13950"/>
                  </a:lnTo>
                  <a:lnTo>
                    <a:pt x="619" y="14950"/>
                  </a:lnTo>
                  <a:lnTo>
                    <a:pt x="239" y="15569"/>
                  </a:lnTo>
                  <a:lnTo>
                    <a:pt x="96" y="15949"/>
                  </a:lnTo>
                  <a:lnTo>
                    <a:pt x="1" y="16473"/>
                  </a:lnTo>
                  <a:lnTo>
                    <a:pt x="1" y="16949"/>
                  </a:lnTo>
                  <a:lnTo>
                    <a:pt x="48" y="17473"/>
                  </a:lnTo>
                  <a:lnTo>
                    <a:pt x="143" y="17949"/>
                  </a:lnTo>
                  <a:lnTo>
                    <a:pt x="334" y="18330"/>
                  </a:lnTo>
                  <a:lnTo>
                    <a:pt x="429" y="18473"/>
                  </a:lnTo>
                  <a:lnTo>
                    <a:pt x="524" y="18568"/>
                  </a:lnTo>
                  <a:lnTo>
                    <a:pt x="667" y="18615"/>
                  </a:lnTo>
                  <a:lnTo>
                    <a:pt x="810" y="18615"/>
                  </a:lnTo>
                  <a:lnTo>
                    <a:pt x="1143" y="18520"/>
                  </a:lnTo>
                  <a:lnTo>
                    <a:pt x="1905" y="18235"/>
                  </a:lnTo>
                  <a:lnTo>
                    <a:pt x="4285" y="17187"/>
                  </a:lnTo>
                  <a:lnTo>
                    <a:pt x="7523" y="15711"/>
                  </a:lnTo>
                  <a:lnTo>
                    <a:pt x="11189" y="14045"/>
                  </a:lnTo>
                  <a:lnTo>
                    <a:pt x="14855" y="12331"/>
                  </a:lnTo>
                  <a:lnTo>
                    <a:pt x="18092" y="10760"/>
                  </a:lnTo>
                  <a:lnTo>
                    <a:pt x="20425" y="9570"/>
                  </a:lnTo>
                  <a:lnTo>
                    <a:pt x="21091" y="9189"/>
                  </a:lnTo>
                  <a:lnTo>
                    <a:pt x="21329" y="9046"/>
                  </a:lnTo>
                  <a:lnTo>
                    <a:pt x="21425" y="8951"/>
                  </a:lnTo>
                  <a:lnTo>
                    <a:pt x="21425" y="8808"/>
                  </a:lnTo>
                  <a:lnTo>
                    <a:pt x="21425" y="8618"/>
                  </a:lnTo>
                  <a:lnTo>
                    <a:pt x="21234" y="7999"/>
                  </a:lnTo>
                  <a:lnTo>
                    <a:pt x="20949" y="7094"/>
                  </a:lnTo>
                  <a:lnTo>
                    <a:pt x="20520" y="5952"/>
                  </a:lnTo>
                  <a:lnTo>
                    <a:pt x="19425" y="3190"/>
                  </a:lnTo>
                  <a:lnTo>
                    <a:pt x="18044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66"/>
            <p:cNvSpPr/>
            <p:nvPr/>
          </p:nvSpPr>
          <p:spPr>
            <a:xfrm flipH="1">
              <a:off x="1598248" y="4173547"/>
              <a:ext cx="445875" cy="201351"/>
            </a:xfrm>
            <a:custGeom>
              <a:avLst/>
              <a:gdLst/>
              <a:ahLst/>
              <a:cxnLst/>
              <a:rect l="l" t="t" r="r" b="b"/>
              <a:pathLst>
                <a:path w="19615" h="8856" extrusionOk="0">
                  <a:moveTo>
                    <a:pt x="19615" y="0"/>
                  </a:moveTo>
                  <a:lnTo>
                    <a:pt x="17949" y="667"/>
                  </a:lnTo>
                  <a:lnTo>
                    <a:pt x="15616" y="1714"/>
                  </a:lnTo>
                  <a:lnTo>
                    <a:pt x="9808" y="4285"/>
                  </a:lnTo>
                  <a:lnTo>
                    <a:pt x="3999" y="6951"/>
                  </a:lnTo>
                  <a:lnTo>
                    <a:pt x="48" y="8808"/>
                  </a:lnTo>
                  <a:lnTo>
                    <a:pt x="0" y="8856"/>
                  </a:lnTo>
                  <a:lnTo>
                    <a:pt x="95" y="8856"/>
                  </a:lnTo>
                  <a:lnTo>
                    <a:pt x="4047" y="7094"/>
                  </a:lnTo>
                  <a:lnTo>
                    <a:pt x="9903" y="4523"/>
                  </a:lnTo>
                  <a:lnTo>
                    <a:pt x="15663" y="1857"/>
                  </a:lnTo>
                  <a:lnTo>
                    <a:pt x="17996" y="762"/>
                  </a:lnTo>
                  <a:lnTo>
                    <a:pt x="1961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66"/>
            <p:cNvSpPr/>
            <p:nvPr/>
          </p:nvSpPr>
          <p:spPr>
            <a:xfrm flipH="1">
              <a:off x="1831994" y="4116183"/>
              <a:ext cx="96335" cy="27079"/>
            </a:xfrm>
            <a:custGeom>
              <a:avLst/>
              <a:gdLst/>
              <a:ahLst/>
              <a:cxnLst/>
              <a:rect l="l" t="t" r="r" b="b"/>
              <a:pathLst>
                <a:path w="4238" h="1191" extrusionOk="0">
                  <a:moveTo>
                    <a:pt x="3142" y="0"/>
                  </a:moveTo>
                  <a:lnTo>
                    <a:pt x="2619" y="48"/>
                  </a:lnTo>
                  <a:lnTo>
                    <a:pt x="2047" y="143"/>
                  </a:lnTo>
                  <a:lnTo>
                    <a:pt x="1524" y="286"/>
                  </a:lnTo>
                  <a:lnTo>
                    <a:pt x="1000" y="476"/>
                  </a:lnTo>
                  <a:lnTo>
                    <a:pt x="476" y="762"/>
                  </a:lnTo>
                  <a:lnTo>
                    <a:pt x="48" y="1047"/>
                  </a:lnTo>
                  <a:lnTo>
                    <a:pt x="0" y="1143"/>
                  </a:lnTo>
                  <a:lnTo>
                    <a:pt x="48" y="1190"/>
                  </a:lnTo>
                  <a:lnTo>
                    <a:pt x="95" y="1190"/>
                  </a:lnTo>
                  <a:lnTo>
                    <a:pt x="1095" y="905"/>
                  </a:lnTo>
                  <a:lnTo>
                    <a:pt x="2143" y="619"/>
                  </a:lnTo>
                  <a:lnTo>
                    <a:pt x="3142" y="429"/>
                  </a:lnTo>
                  <a:lnTo>
                    <a:pt x="4190" y="286"/>
                  </a:lnTo>
                  <a:lnTo>
                    <a:pt x="4237" y="238"/>
                  </a:lnTo>
                  <a:lnTo>
                    <a:pt x="4237" y="190"/>
                  </a:lnTo>
                  <a:lnTo>
                    <a:pt x="3714" y="48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66"/>
            <p:cNvSpPr/>
            <p:nvPr/>
          </p:nvSpPr>
          <p:spPr>
            <a:xfrm flipH="1">
              <a:off x="1847155" y="4137828"/>
              <a:ext cx="96335" cy="28170"/>
            </a:xfrm>
            <a:custGeom>
              <a:avLst/>
              <a:gdLst/>
              <a:ahLst/>
              <a:cxnLst/>
              <a:rect l="l" t="t" r="r" b="b"/>
              <a:pathLst>
                <a:path w="4238" h="1239" extrusionOk="0">
                  <a:moveTo>
                    <a:pt x="3143" y="0"/>
                  </a:moveTo>
                  <a:lnTo>
                    <a:pt x="2619" y="48"/>
                  </a:lnTo>
                  <a:lnTo>
                    <a:pt x="2048" y="143"/>
                  </a:lnTo>
                  <a:lnTo>
                    <a:pt x="1524" y="286"/>
                  </a:lnTo>
                  <a:lnTo>
                    <a:pt x="1000" y="524"/>
                  </a:lnTo>
                  <a:lnTo>
                    <a:pt x="477" y="762"/>
                  </a:lnTo>
                  <a:lnTo>
                    <a:pt x="48" y="1048"/>
                  </a:lnTo>
                  <a:lnTo>
                    <a:pt x="1" y="1143"/>
                  </a:lnTo>
                  <a:lnTo>
                    <a:pt x="48" y="1190"/>
                  </a:lnTo>
                  <a:lnTo>
                    <a:pt x="96" y="1238"/>
                  </a:lnTo>
                  <a:lnTo>
                    <a:pt x="1096" y="905"/>
                  </a:lnTo>
                  <a:lnTo>
                    <a:pt x="2143" y="667"/>
                  </a:lnTo>
                  <a:lnTo>
                    <a:pt x="3191" y="429"/>
                  </a:lnTo>
                  <a:lnTo>
                    <a:pt x="4190" y="286"/>
                  </a:lnTo>
                  <a:lnTo>
                    <a:pt x="4238" y="238"/>
                  </a:lnTo>
                  <a:lnTo>
                    <a:pt x="4238" y="191"/>
                  </a:lnTo>
                  <a:lnTo>
                    <a:pt x="3714" y="48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66"/>
            <p:cNvSpPr/>
            <p:nvPr/>
          </p:nvSpPr>
          <p:spPr>
            <a:xfrm flipH="1">
              <a:off x="1861226" y="4160542"/>
              <a:ext cx="97404" cy="27101"/>
            </a:xfrm>
            <a:custGeom>
              <a:avLst/>
              <a:gdLst/>
              <a:ahLst/>
              <a:cxnLst/>
              <a:rect l="l" t="t" r="r" b="b"/>
              <a:pathLst>
                <a:path w="4285" h="1192" extrusionOk="0">
                  <a:moveTo>
                    <a:pt x="3142" y="1"/>
                  </a:moveTo>
                  <a:lnTo>
                    <a:pt x="2619" y="49"/>
                  </a:lnTo>
                  <a:lnTo>
                    <a:pt x="2047" y="144"/>
                  </a:lnTo>
                  <a:lnTo>
                    <a:pt x="1524" y="287"/>
                  </a:lnTo>
                  <a:lnTo>
                    <a:pt x="1000" y="477"/>
                  </a:lnTo>
                  <a:lnTo>
                    <a:pt x="476" y="763"/>
                  </a:lnTo>
                  <a:lnTo>
                    <a:pt x="48" y="1048"/>
                  </a:lnTo>
                  <a:lnTo>
                    <a:pt x="0" y="1144"/>
                  </a:lnTo>
                  <a:lnTo>
                    <a:pt x="48" y="1191"/>
                  </a:lnTo>
                  <a:lnTo>
                    <a:pt x="95" y="1191"/>
                  </a:lnTo>
                  <a:lnTo>
                    <a:pt x="1143" y="906"/>
                  </a:lnTo>
                  <a:lnTo>
                    <a:pt x="2143" y="620"/>
                  </a:lnTo>
                  <a:lnTo>
                    <a:pt x="3190" y="429"/>
                  </a:lnTo>
                  <a:lnTo>
                    <a:pt x="4190" y="287"/>
                  </a:lnTo>
                  <a:lnTo>
                    <a:pt x="4285" y="239"/>
                  </a:lnTo>
                  <a:lnTo>
                    <a:pt x="4237" y="191"/>
                  </a:lnTo>
                  <a:lnTo>
                    <a:pt x="3714" y="49"/>
                  </a:lnTo>
                  <a:lnTo>
                    <a:pt x="314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66"/>
            <p:cNvSpPr/>
            <p:nvPr/>
          </p:nvSpPr>
          <p:spPr>
            <a:xfrm flipH="1">
              <a:off x="1877456" y="4182209"/>
              <a:ext cx="96335" cy="28147"/>
            </a:xfrm>
            <a:custGeom>
              <a:avLst/>
              <a:gdLst/>
              <a:ahLst/>
              <a:cxnLst/>
              <a:rect l="l" t="t" r="r" b="b"/>
              <a:pathLst>
                <a:path w="4238" h="1238" extrusionOk="0">
                  <a:moveTo>
                    <a:pt x="3143" y="0"/>
                  </a:moveTo>
                  <a:lnTo>
                    <a:pt x="2619" y="48"/>
                  </a:lnTo>
                  <a:lnTo>
                    <a:pt x="2048" y="143"/>
                  </a:lnTo>
                  <a:lnTo>
                    <a:pt x="1524" y="286"/>
                  </a:lnTo>
                  <a:lnTo>
                    <a:pt x="1000" y="524"/>
                  </a:lnTo>
                  <a:lnTo>
                    <a:pt x="477" y="762"/>
                  </a:lnTo>
                  <a:lnTo>
                    <a:pt x="48" y="1048"/>
                  </a:lnTo>
                  <a:lnTo>
                    <a:pt x="1" y="1143"/>
                  </a:lnTo>
                  <a:lnTo>
                    <a:pt x="48" y="1190"/>
                  </a:lnTo>
                  <a:lnTo>
                    <a:pt x="96" y="1238"/>
                  </a:lnTo>
                  <a:lnTo>
                    <a:pt x="1096" y="905"/>
                  </a:lnTo>
                  <a:lnTo>
                    <a:pt x="2143" y="667"/>
                  </a:lnTo>
                  <a:lnTo>
                    <a:pt x="3143" y="429"/>
                  </a:lnTo>
                  <a:lnTo>
                    <a:pt x="4190" y="286"/>
                  </a:lnTo>
                  <a:lnTo>
                    <a:pt x="4238" y="238"/>
                  </a:lnTo>
                  <a:lnTo>
                    <a:pt x="4238" y="191"/>
                  </a:lnTo>
                  <a:lnTo>
                    <a:pt x="3714" y="48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66"/>
            <p:cNvSpPr/>
            <p:nvPr/>
          </p:nvSpPr>
          <p:spPr>
            <a:xfrm flipH="1">
              <a:off x="1891527" y="4076123"/>
              <a:ext cx="121226" cy="59546"/>
            </a:xfrm>
            <a:custGeom>
              <a:avLst/>
              <a:gdLst/>
              <a:ahLst/>
              <a:cxnLst/>
              <a:rect l="l" t="t" r="r" b="b"/>
              <a:pathLst>
                <a:path w="5333" h="2619" extrusionOk="0">
                  <a:moveTo>
                    <a:pt x="1572" y="429"/>
                  </a:moveTo>
                  <a:lnTo>
                    <a:pt x="1905" y="477"/>
                  </a:lnTo>
                  <a:lnTo>
                    <a:pt x="2191" y="524"/>
                  </a:lnTo>
                  <a:lnTo>
                    <a:pt x="2667" y="715"/>
                  </a:lnTo>
                  <a:lnTo>
                    <a:pt x="3191" y="953"/>
                  </a:lnTo>
                  <a:lnTo>
                    <a:pt x="3667" y="1238"/>
                  </a:lnTo>
                  <a:lnTo>
                    <a:pt x="4190" y="1524"/>
                  </a:lnTo>
                  <a:lnTo>
                    <a:pt x="5143" y="2095"/>
                  </a:lnTo>
                  <a:lnTo>
                    <a:pt x="4238" y="2143"/>
                  </a:lnTo>
                  <a:lnTo>
                    <a:pt x="3333" y="2191"/>
                  </a:lnTo>
                  <a:lnTo>
                    <a:pt x="2667" y="2238"/>
                  </a:lnTo>
                  <a:lnTo>
                    <a:pt x="1905" y="2191"/>
                  </a:lnTo>
                  <a:lnTo>
                    <a:pt x="1524" y="2143"/>
                  </a:lnTo>
                  <a:lnTo>
                    <a:pt x="1191" y="2000"/>
                  </a:lnTo>
                  <a:lnTo>
                    <a:pt x="858" y="1857"/>
                  </a:lnTo>
                  <a:lnTo>
                    <a:pt x="667" y="1619"/>
                  </a:lnTo>
                  <a:lnTo>
                    <a:pt x="524" y="1381"/>
                  </a:lnTo>
                  <a:lnTo>
                    <a:pt x="477" y="1191"/>
                  </a:lnTo>
                  <a:lnTo>
                    <a:pt x="429" y="1000"/>
                  </a:lnTo>
                  <a:lnTo>
                    <a:pt x="477" y="857"/>
                  </a:lnTo>
                  <a:lnTo>
                    <a:pt x="524" y="762"/>
                  </a:lnTo>
                  <a:lnTo>
                    <a:pt x="620" y="667"/>
                  </a:lnTo>
                  <a:lnTo>
                    <a:pt x="905" y="524"/>
                  </a:lnTo>
                  <a:lnTo>
                    <a:pt x="1239" y="477"/>
                  </a:lnTo>
                  <a:lnTo>
                    <a:pt x="1572" y="429"/>
                  </a:lnTo>
                  <a:close/>
                  <a:moveTo>
                    <a:pt x="1429" y="0"/>
                  </a:moveTo>
                  <a:lnTo>
                    <a:pt x="1143" y="48"/>
                  </a:lnTo>
                  <a:lnTo>
                    <a:pt x="810" y="96"/>
                  </a:lnTo>
                  <a:lnTo>
                    <a:pt x="572" y="239"/>
                  </a:lnTo>
                  <a:lnTo>
                    <a:pt x="334" y="381"/>
                  </a:lnTo>
                  <a:lnTo>
                    <a:pt x="144" y="619"/>
                  </a:lnTo>
                  <a:lnTo>
                    <a:pt x="48" y="953"/>
                  </a:lnTo>
                  <a:lnTo>
                    <a:pt x="1" y="1238"/>
                  </a:lnTo>
                  <a:lnTo>
                    <a:pt x="96" y="1524"/>
                  </a:lnTo>
                  <a:lnTo>
                    <a:pt x="239" y="1762"/>
                  </a:lnTo>
                  <a:lnTo>
                    <a:pt x="429" y="2000"/>
                  </a:lnTo>
                  <a:lnTo>
                    <a:pt x="620" y="2143"/>
                  </a:lnTo>
                  <a:lnTo>
                    <a:pt x="905" y="2286"/>
                  </a:lnTo>
                  <a:lnTo>
                    <a:pt x="1191" y="2429"/>
                  </a:lnTo>
                  <a:lnTo>
                    <a:pt x="1429" y="2476"/>
                  </a:lnTo>
                  <a:lnTo>
                    <a:pt x="1905" y="2571"/>
                  </a:lnTo>
                  <a:lnTo>
                    <a:pt x="2381" y="2619"/>
                  </a:lnTo>
                  <a:lnTo>
                    <a:pt x="3333" y="2619"/>
                  </a:lnTo>
                  <a:lnTo>
                    <a:pt x="5190" y="2429"/>
                  </a:lnTo>
                  <a:lnTo>
                    <a:pt x="5285" y="2429"/>
                  </a:lnTo>
                  <a:lnTo>
                    <a:pt x="5333" y="2333"/>
                  </a:lnTo>
                  <a:lnTo>
                    <a:pt x="5333" y="2286"/>
                  </a:lnTo>
                  <a:lnTo>
                    <a:pt x="5333" y="2191"/>
                  </a:lnTo>
                  <a:lnTo>
                    <a:pt x="5333" y="2143"/>
                  </a:lnTo>
                  <a:lnTo>
                    <a:pt x="5000" y="1762"/>
                  </a:lnTo>
                  <a:lnTo>
                    <a:pt x="4619" y="1476"/>
                  </a:lnTo>
                  <a:lnTo>
                    <a:pt x="4238" y="1191"/>
                  </a:lnTo>
                  <a:lnTo>
                    <a:pt x="3809" y="905"/>
                  </a:lnTo>
                  <a:lnTo>
                    <a:pt x="3381" y="667"/>
                  </a:lnTo>
                  <a:lnTo>
                    <a:pt x="2952" y="429"/>
                  </a:lnTo>
                  <a:lnTo>
                    <a:pt x="2524" y="239"/>
                  </a:lnTo>
                  <a:lnTo>
                    <a:pt x="2048" y="96"/>
                  </a:lnTo>
                  <a:lnTo>
                    <a:pt x="1762" y="48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66"/>
            <p:cNvSpPr/>
            <p:nvPr/>
          </p:nvSpPr>
          <p:spPr>
            <a:xfrm flipH="1">
              <a:off x="1808194" y="4029582"/>
              <a:ext cx="90925" cy="101767"/>
            </a:xfrm>
            <a:custGeom>
              <a:avLst/>
              <a:gdLst/>
              <a:ahLst/>
              <a:cxnLst/>
              <a:rect l="l" t="t" r="r" b="b"/>
              <a:pathLst>
                <a:path w="4000" h="4476" extrusionOk="0">
                  <a:moveTo>
                    <a:pt x="3095" y="381"/>
                  </a:moveTo>
                  <a:lnTo>
                    <a:pt x="3238" y="429"/>
                  </a:lnTo>
                  <a:lnTo>
                    <a:pt x="3333" y="476"/>
                  </a:lnTo>
                  <a:lnTo>
                    <a:pt x="3476" y="572"/>
                  </a:lnTo>
                  <a:lnTo>
                    <a:pt x="3524" y="714"/>
                  </a:lnTo>
                  <a:lnTo>
                    <a:pt x="3571" y="952"/>
                  </a:lnTo>
                  <a:lnTo>
                    <a:pt x="3619" y="1191"/>
                  </a:lnTo>
                  <a:lnTo>
                    <a:pt x="3524" y="1524"/>
                  </a:lnTo>
                  <a:lnTo>
                    <a:pt x="3381" y="1809"/>
                  </a:lnTo>
                  <a:lnTo>
                    <a:pt x="3143" y="2095"/>
                  </a:lnTo>
                  <a:lnTo>
                    <a:pt x="2905" y="2381"/>
                  </a:lnTo>
                  <a:lnTo>
                    <a:pt x="2286" y="2809"/>
                  </a:lnTo>
                  <a:lnTo>
                    <a:pt x="1715" y="3190"/>
                  </a:lnTo>
                  <a:lnTo>
                    <a:pt x="953" y="3619"/>
                  </a:lnTo>
                  <a:lnTo>
                    <a:pt x="191" y="4095"/>
                  </a:lnTo>
                  <a:lnTo>
                    <a:pt x="667" y="3095"/>
                  </a:lnTo>
                  <a:lnTo>
                    <a:pt x="1143" y="2095"/>
                  </a:lnTo>
                  <a:lnTo>
                    <a:pt x="1429" y="1619"/>
                  </a:lnTo>
                  <a:lnTo>
                    <a:pt x="1762" y="1143"/>
                  </a:lnTo>
                  <a:lnTo>
                    <a:pt x="1905" y="952"/>
                  </a:lnTo>
                  <a:lnTo>
                    <a:pt x="2191" y="762"/>
                  </a:lnTo>
                  <a:lnTo>
                    <a:pt x="2476" y="572"/>
                  </a:lnTo>
                  <a:lnTo>
                    <a:pt x="2810" y="429"/>
                  </a:lnTo>
                  <a:lnTo>
                    <a:pt x="3095" y="381"/>
                  </a:lnTo>
                  <a:close/>
                  <a:moveTo>
                    <a:pt x="2857" y="0"/>
                  </a:moveTo>
                  <a:lnTo>
                    <a:pt x="2572" y="48"/>
                  </a:lnTo>
                  <a:lnTo>
                    <a:pt x="2286" y="143"/>
                  </a:lnTo>
                  <a:lnTo>
                    <a:pt x="2048" y="334"/>
                  </a:lnTo>
                  <a:lnTo>
                    <a:pt x="1810" y="524"/>
                  </a:lnTo>
                  <a:lnTo>
                    <a:pt x="1572" y="714"/>
                  </a:lnTo>
                  <a:lnTo>
                    <a:pt x="1286" y="1143"/>
                  </a:lnTo>
                  <a:lnTo>
                    <a:pt x="1000" y="1524"/>
                  </a:lnTo>
                  <a:lnTo>
                    <a:pt x="762" y="1952"/>
                  </a:lnTo>
                  <a:lnTo>
                    <a:pt x="572" y="2381"/>
                  </a:lnTo>
                  <a:lnTo>
                    <a:pt x="382" y="2857"/>
                  </a:lnTo>
                  <a:lnTo>
                    <a:pt x="239" y="3333"/>
                  </a:lnTo>
                  <a:lnTo>
                    <a:pt x="96" y="3761"/>
                  </a:lnTo>
                  <a:lnTo>
                    <a:pt x="1" y="4285"/>
                  </a:lnTo>
                  <a:lnTo>
                    <a:pt x="48" y="4333"/>
                  </a:lnTo>
                  <a:lnTo>
                    <a:pt x="144" y="4428"/>
                  </a:lnTo>
                  <a:lnTo>
                    <a:pt x="239" y="4476"/>
                  </a:lnTo>
                  <a:lnTo>
                    <a:pt x="286" y="4428"/>
                  </a:lnTo>
                  <a:lnTo>
                    <a:pt x="1953" y="3523"/>
                  </a:lnTo>
                  <a:lnTo>
                    <a:pt x="2762" y="3000"/>
                  </a:lnTo>
                  <a:lnTo>
                    <a:pt x="3095" y="2714"/>
                  </a:lnTo>
                  <a:lnTo>
                    <a:pt x="3429" y="2381"/>
                  </a:lnTo>
                  <a:lnTo>
                    <a:pt x="3619" y="2143"/>
                  </a:lnTo>
                  <a:lnTo>
                    <a:pt x="3762" y="1905"/>
                  </a:lnTo>
                  <a:lnTo>
                    <a:pt x="3905" y="1619"/>
                  </a:lnTo>
                  <a:lnTo>
                    <a:pt x="4000" y="1381"/>
                  </a:lnTo>
                  <a:lnTo>
                    <a:pt x="4000" y="1095"/>
                  </a:lnTo>
                  <a:lnTo>
                    <a:pt x="4000" y="810"/>
                  </a:lnTo>
                  <a:lnTo>
                    <a:pt x="3905" y="524"/>
                  </a:lnTo>
                  <a:lnTo>
                    <a:pt x="3714" y="286"/>
                  </a:lnTo>
                  <a:lnTo>
                    <a:pt x="3429" y="96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66"/>
            <p:cNvSpPr/>
            <p:nvPr/>
          </p:nvSpPr>
          <p:spPr>
            <a:xfrm flipH="1">
              <a:off x="1667510" y="2597505"/>
              <a:ext cx="926392" cy="1412615"/>
            </a:xfrm>
            <a:custGeom>
              <a:avLst/>
              <a:gdLst/>
              <a:ahLst/>
              <a:cxnLst/>
              <a:rect l="l" t="t" r="r" b="b"/>
              <a:pathLst>
                <a:path w="40754" h="62131" extrusionOk="0">
                  <a:moveTo>
                    <a:pt x="1" y="1"/>
                  </a:moveTo>
                  <a:lnTo>
                    <a:pt x="239" y="905"/>
                  </a:lnTo>
                  <a:lnTo>
                    <a:pt x="524" y="1858"/>
                  </a:lnTo>
                  <a:lnTo>
                    <a:pt x="1000" y="3000"/>
                  </a:lnTo>
                  <a:lnTo>
                    <a:pt x="1286" y="3667"/>
                  </a:lnTo>
                  <a:lnTo>
                    <a:pt x="1619" y="4286"/>
                  </a:lnTo>
                  <a:lnTo>
                    <a:pt x="2000" y="4952"/>
                  </a:lnTo>
                  <a:lnTo>
                    <a:pt x="2429" y="5619"/>
                  </a:lnTo>
                  <a:lnTo>
                    <a:pt x="2905" y="6285"/>
                  </a:lnTo>
                  <a:lnTo>
                    <a:pt x="3476" y="6904"/>
                  </a:lnTo>
                  <a:lnTo>
                    <a:pt x="4047" y="7475"/>
                  </a:lnTo>
                  <a:lnTo>
                    <a:pt x="4714" y="8047"/>
                  </a:lnTo>
                  <a:lnTo>
                    <a:pt x="8951" y="22091"/>
                  </a:lnTo>
                  <a:lnTo>
                    <a:pt x="12046" y="32375"/>
                  </a:lnTo>
                  <a:lnTo>
                    <a:pt x="13236" y="36279"/>
                  </a:lnTo>
                  <a:lnTo>
                    <a:pt x="13950" y="38469"/>
                  </a:lnTo>
                  <a:lnTo>
                    <a:pt x="14379" y="39611"/>
                  </a:lnTo>
                  <a:lnTo>
                    <a:pt x="14997" y="41040"/>
                  </a:lnTo>
                  <a:lnTo>
                    <a:pt x="15712" y="42658"/>
                  </a:lnTo>
                  <a:lnTo>
                    <a:pt x="16521" y="44420"/>
                  </a:lnTo>
                  <a:lnTo>
                    <a:pt x="18425" y="48324"/>
                  </a:lnTo>
                  <a:lnTo>
                    <a:pt x="20473" y="52323"/>
                  </a:lnTo>
                  <a:lnTo>
                    <a:pt x="22377" y="56084"/>
                  </a:lnTo>
                  <a:lnTo>
                    <a:pt x="24043" y="59226"/>
                  </a:lnTo>
                  <a:lnTo>
                    <a:pt x="25614" y="62130"/>
                  </a:lnTo>
                  <a:lnTo>
                    <a:pt x="40754" y="55656"/>
                  </a:lnTo>
                  <a:lnTo>
                    <a:pt x="34803" y="45277"/>
                  </a:lnTo>
                  <a:lnTo>
                    <a:pt x="30470" y="37802"/>
                  </a:lnTo>
                  <a:lnTo>
                    <a:pt x="28852" y="35089"/>
                  </a:lnTo>
                  <a:lnTo>
                    <a:pt x="28280" y="34184"/>
                  </a:lnTo>
                  <a:lnTo>
                    <a:pt x="27947" y="33708"/>
                  </a:lnTo>
                  <a:lnTo>
                    <a:pt x="27757" y="33279"/>
                  </a:lnTo>
                  <a:lnTo>
                    <a:pt x="27423" y="32422"/>
                  </a:lnTo>
                  <a:lnTo>
                    <a:pt x="26519" y="29614"/>
                  </a:lnTo>
                  <a:lnTo>
                    <a:pt x="25376" y="25900"/>
                  </a:lnTo>
                  <a:lnTo>
                    <a:pt x="24138" y="21663"/>
                  </a:lnTo>
                  <a:lnTo>
                    <a:pt x="22901" y="17426"/>
                  </a:lnTo>
                  <a:lnTo>
                    <a:pt x="21901" y="13760"/>
                  </a:lnTo>
                  <a:lnTo>
                    <a:pt x="21234" y="11094"/>
                  </a:lnTo>
                  <a:lnTo>
                    <a:pt x="21044" y="10284"/>
                  </a:lnTo>
                  <a:lnTo>
                    <a:pt x="20949" y="9951"/>
                  </a:lnTo>
                  <a:lnTo>
                    <a:pt x="21091" y="8713"/>
                  </a:lnTo>
                  <a:lnTo>
                    <a:pt x="21139" y="7571"/>
                  </a:lnTo>
                  <a:lnTo>
                    <a:pt x="21091" y="6523"/>
                  </a:lnTo>
                  <a:lnTo>
                    <a:pt x="20996" y="5523"/>
                  </a:lnTo>
                  <a:lnTo>
                    <a:pt x="20853" y="4619"/>
                  </a:lnTo>
                  <a:lnTo>
                    <a:pt x="20663" y="3810"/>
                  </a:lnTo>
                  <a:lnTo>
                    <a:pt x="20425" y="3095"/>
                  </a:lnTo>
                  <a:lnTo>
                    <a:pt x="20139" y="2429"/>
                  </a:lnTo>
                  <a:lnTo>
                    <a:pt x="19901" y="1858"/>
                  </a:lnTo>
                  <a:lnTo>
                    <a:pt x="19616" y="1334"/>
                  </a:lnTo>
                  <a:lnTo>
                    <a:pt x="19139" y="572"/>
                  </a:lnTo>
                  <a:lnTo>
                    <a:pt x="18806" y="144"/>
                  </a:lnTo>
                  <a:lnTo>
                    <a:pt x="18663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66"/>
            <p:cNvSpPr/>
            <p:nvPr/>
          </p:nvSpPr>
          <p:spPr>
            <a:xfrm flipH="1">
              <a:off x="2193467" y="2640817"/>
              <a:ext cx="123386" cy="95264"/>
            </a:xfrm>
            <a:custGeom>
              <a:avLst/>
              <a:gdLst/>
              <a:ahLst/>
              <a:cxnLst/>
              <a:rect l="l" t="t" r="r" b="b"/>
              <a:pathLst>
                <a:path w="5428" h="4190" extrusionOk="0">
                  <a:moveTo>
                    <a:pt x="1" y="0"/>
                  </a:moveTo>
                  <a:lnTo>
                    <a:pt x="1" y="48"/>
                  </a:lnTo>
                  <a:lnTo>
                    <a:pt x="96" y="524"/>
                  </a:lnTo>
                  <a:lnTo>
                    <a:pt x="239" y="952"/>
                  </a:lnTo>
                  <a:lnTo>
                    <a:pt x="381" y="1381"/>
                  </a:lnTo>
                  <a:lnTo>
                    <a:pt x="619" y="1762"/>
                  </a:lnTo>
                  <a:lnTo>
                    <a:pt x="905" y="2143"/>
                  </a:lnTo>
                  <a:lnTo>
                    <a:pt x="1191" y="2476"/>
                  </a:lnTo>
                  <a:lnTo>
                    <a:pt x="1524" y="2809"/>
                  </a:lnTo>
                  <a:lnTo>
                    <a:pt x="1857" y="3095"/>
                  </a:lnTo>
                  <a:lnTo>
                    <a:pt x="2238" y="3333"/>
                  </a:lnTo>
                  <a:lnTo>
                    <a:pt x="2619" y="3571"/>
                  </a:lnTo>
                  <a:lnTo>
                    <a:pt x="3048" y="3761"/>
                  </a:lnTo>
                  <a:lnTo>
                    <a:pt x="3476" y="3904"/>
                  </a:lnTo>
                  <a:lnTo>
                    <a:pt x="3952" y="3999"/>
                  </a:lnTo>
                  <a:lnTo>
                    <a:pt x="4381" y="4095"/>
                  </a:lnTo>
                  <a:lnTo>
                    <a:pt x="4857" y="4142"/>
                  </a:lnTo>
                  <a:lnTo>
                    <a:pt x="5333" y="4190"/>
                  </a:lnTo>
                  <a:lnTo>
                    <a:pt x="5380" y="4142"/>
                  </a:lnTo>
                  <a:lnTo>
                    <a:pt x="5428" y="4047"/>
                  </a:lnTo>
                  <a:lnTo>
                    <a:pt x="5428" y="3904"/>
                  </a:lnTo>
                  <a:lnTo>
                    <a:pt x="5333" y="3856"/>
                  </a:lnTo>
                  <a:lnTo>
                    <a:pt x="4857" y="3809"/>
                  </a:lnTo>
                  <a:lnTo>
                    <a:pt x="4428" y="3761"/>
                  </a:lnTo>
                  <a:lnTo>
                    <a:pt x="3952" y="3666"/>
                  </a:lnTo>
                  <a:lnTo>
                    <a:pt x="3524" y="3523"/>
                  </a:lnTo>
                  <a:lnTo>
                    <a:pt x="3143" y="3380"/>
                  </a:lnTo>
                  <a:lnTo>
                    <a:pt x="2714" y="3190"/>
                  </a:lnTo>
                  <a:lnTo>
                    <a:pt x="2333" y="2952"/>
                  </a:lnTo>
                  <a:lnTo>
                    <a:pt x="1953" y="2714"/>
                  </a:lnTo>
                  <a:lnTo>
                    <a:pt x="1619" y="2428"/>
                  </a:lnTo>
                  <a:lnTo>
                    <a:pt x="1334" y="2143"/>
                  </a:lnTo>
                  <a:lnTo>
                    <a:pt x="1048" y="1857"/>
                  </a:lnTo>
                  <a:lnTo>
                    <a:pt x="810" y="1524"/>
                  </a:lnTo>
                  <a:lnTo>
                    <a:pt x="572" y="1190"/>
                  </a:lnTo>
                  <a:lnTo>
                    <a:pt x="381" y="810"/>
                  </a:lnTo>
                  <a:lnTo>
                    <a:pt x="239" y="429"/>
                  </a:lnTo>
                  <a:lnTo>
                    <a:pt x="96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66"/>
            <p:cNvSpPr/>
            <p:nvPr/>
          </p:nvSpPr>
          <p:spPr>
            <a:xfrm flipH="1">
              <a:off x="2426122" y="2741470"/>
              <a:ext cx="115839" cy="71459"/>
            </a:xfrm>
            <a:custGeom>
              <a:avLst/>
              <a:gdLst/>
              <a:ahLst/>
              <a:cxnLst/>
              <a:rect l="l" t="t" r="r" b="b"/>
              <a:pathLst>
                <a:path w="5096" h="3143" extrusionOk="0">
                  <a:moveTo>
                    <a:pt x="48" y="1"/>
                  </a:moveTo>
                  <a:lnTo>
                    <a:pt x="1" y="48"/>
                  </a:lnTo>
                  <a:lnTo>
                    <a:pt x="48" y="96"/>
                  </a:lnTo>
                  <a:lnTo>
                    <a:pt x="620" y="524"/>
                  </a:lnTo>
                  <a:lnTo>
                    <a:pt x="1191" y="953"/>
                  </a:lnTo>
                  <a:lnTo>
                    <a:pt x="1810" y="1334"/>
                  </a:lnTo>
                  <a:lnTo>
                    <a:pt x="2429" y="1715"/>
                  </a:lnTo>
                  <a:lnTo>
                    <a:pt x="3714" y="2429"/>
                  </a:lnTo>
                  <a:lnTo>
                    <a:pt x="5047" y="3143"/>
                  </a:lnTo>
                  <a:lnTo>
                    <a:pt x="5095" y="3095"/>
                  </a:lnTo>
                  <a:lnTo>
                    <a:pt x="5047" y="3048"/>
                  </a:lnTo>
                  <a:lnTo>
                    <a:pt x="3857" y="2191"/>
                  </a:lnTo>
                  <a:lnTo>
                    <a:pt x="3238" y="1762"/>
                  </a:lnTo>
                  <a:lnTo>
                    <a:pt x="2619" y="1381"/>
                  </a:lnTo>
                  <a:lnTo>
                    <a:pt x="2000" y="1001"/>
                  </a:lnTo>
                  <a:lnTo>
                    <a:pt x="1382" y="620"/>
                  </a:lnTo>
                  <a:lnTo>
                    <a:pt x="715" y="286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66"/>
            <p:cNvSpPr/>
            <p:nvPr/>
          </p:nvSpPr>
          <p:spPr>
            <a:xfrm flipH="1">
              <a:off x="2474835" y="2624584"/>
              <a:ext cx="74695" cy="155878"/>
            </a:xfrm>
            <a:custGeom>
              <a:avLst/>
              <a:gdLst/>
              <a:ahLst/>
              <a:cxnLst/>
              <a:rect l="l" t="t" r="r" b="b"/>
              <a:pathLst>
                <a:path w="3286" h="6856" extrusionOk="0">
                  <a:moveTo>
                    <a:pt x="1" y="0"/>
                  </a:moveTo>
                  <a:lnTo>
                    <a:pt x="286" y="1952"/>
                  </a:lnTo>
                  <a:lnTo>
                    <a:pt x="429" y="2761"/>
                  </a:lnTo>
                  <a:lnTo>
                    <a:pt x="619" y="3571"/>
                  </a:lnTo>
                  <a:lnTo>
                    <a:pt x="762" y="3904"/>
                  </a:lnTo>
                  <a:lnTo>
                    <a:pt x="1000" y="4237"/>
                  </a:lnTo>
                  <a:lnTo>
                    <a:pt x="1238" y="4523"/>
                  </a:lnTo>
                  <a:lnTo>
                    <a:pt x="1524" y="4809"/>
                  </a:lnTo>
                  <a:lnTo>
                    <a:pt x="2191" y="5285"/>
                  </a:lnTo>
                  <a:lnTo>
                    <a:pt x="2524" y="5475"/>
                  </a:lnTo>
                  <a:lnTo>
                    <a:pt x="2857" y="5713"/>
                  </a:lnTo>
                  <a:lnTo>
                    <a:pt x="2905" y="5856"/>
                  </a:lnTo>
                  <a:lnTo>
                    <a:pt x="3048" y="6380"/>
                  </a:lnTo>
                  <a:lnTo>
                    <a:pt x="3095" y="6618"/>
                  </a:lnTo>
                  <a:lnTo>
                    <a:pt x="3190" y="6856"/>
                  </a:lnTo>
                  <a:lnTo>
                    <a:pt x="3286" y="6856"/>
                  </a:lnTo>
                  <a:lnTo>
                    <a:pt x="3286" y="6570"/>
                  </a:lnTo>
                  <a:lnTo>
                    <a:pt x="3238" y="6332"/>
                  </a:lnTo>
                  <a:lnTo>
                    <a:pt x="3190" y="5856"/>
                  </a:lnTo>
                  <a:lnTo>
                    <a:pt x="2905" y="4523"/>
                  </a:lnTo>
                  <a:lnTo>
                    <a:pt x="2571" y="2952"/>
                  </a:lnTo>
                  <a:lnTo>
                    <a:pt x="2191" y="1619"/>
                  </a:lnTo>
                  <a:lnTo>
                    <a:pt x="1762" y="238"/>
                  </a:lnTo>
                  <a:lnTo>
                    <a:pt x="1715" y="190"/>
                  </a:lnTo>
                  <a:lnTo>
                    <a:pt x="1715" y="238"/>
                  </a:lnTo>
                  <a:lnTo>
                    <a:pt x="2000" y="1619"/>
                  </a:lnTo>
                  <a:lnTo>
                    <a:pt x="2286" y="3047"/>
                  </a:lnTo>
                  <a:lnTo>
                    <a:pt x="2619" y="4475"/>
                  </a:lnTo>
                  <a:lnTo>
                    <a:pt x="2762" y="5142"/>
                  </a:lnTo>
                  <a:lnTo>
                    <a:pt x="2810" y="5332"/>
                  </a:lnTo>
                  <a:lnTo>
                    <a:pt x="2381" y="5094"/>
                  </a:lnTo>
                  <a:lnTo>
                    <a:pt x="1715" y="4570"/>
                  </a:lnTo>
                  <a:lnTo>
                    <a:pt x="1429" y="4285"/>
                  </a:lnTo>
                  <a:lnTo>
                    <a:pt x="1238" y="3952"/>
                  </a:lnTo>
                  <a:lnTo>
                    <a:pt x="1048" y="3618"/>
                  </a:lnTo>
                  <a:lnTo>
                    <a:pt x="905" y="3237"/>
                  </a:lnTo>
                  <a:lnTo>
                    <a:pt x="715" y="2476"/>
                  </a:lnTo>
                  <a:lnTo>
                    <a:pt x="477" y="171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66"/>
            <p:cNvSpPr/>
            <p:nvPr/>
          </p:nvSpPr>
          <p:spPr>
            <a:xfrm flipH="1">
              <a:off x="1728112" y="3816340"/>
              <a:ext cx="285710" cy="125571"/>
            </a:xfrm>
            <a:custGeom>
              <a:avLst/>
              <a:gdLst/>
              <a:ahLst/>
              <a:cxnLst/>
              <a:rect l="l" t="t" r="r" b="b"/>
              <a:pathLst>
                <a:path w="12569" h="5523" extrusionOk="0">
                  <a:moveTo>
                    <a:pt x="12521" y="0"/>
                  </a:moveTo>
                  <a:lnTo>
                    <a:pt x="12426" y="48"/>
                  </a:lnTo>
                  <a:lnTo>
                    <a:pt x="8998" y="1429"/>
                  </a:lnTo>
                  <a:lnTo>
                    <a:pt x="6523" y="2428"/>
                  </a:lnTo>
                  <a:lnTo>
                    <a:pt x="4761" y="3238"/>
                  </a:lnTo>
                  <a:lnTo>
                    <a:pt x="2238" y="4428"/>
                  </a:lnTo>
                  <a:lnTo>
                    <a:pt x="48" y="5475"/>
                  </a:lnTo>
                  <a:lnTo>
                    <a:pt x="0" y="5523"/>
                  </a:lnTo>
                  <a:lnTo>
                    <a:pt x="48" y="5523"/>
                  </a:lnTo>
                  <a:lnTo>
                    <a:pt x="3333" y="4190"/>
                  </a:lnTo>
                  <a:lnTo>
                    <a:pt x="5808" y="3143"/>
                  </a:lnTo>
                  <a:lnTo>
                    <a:pt x="7665" y="2381"/>
                  </a:lnTo>
                  <a:lnTo>
                    <a:pt x="12474" y="143"/>
                  </a:lnTo>
                  <a:lnTo>
                    <a:pt x="12569" y="96"/>
                  </a:lnTo>
                  <a:lnTo>
                    <a:pt x="12569" y="48"/>
                  </a:lnTo>
                  <a:lnTo>
                    <a:pt x="125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66"/>
            <p:cNvSpPr/>
            <p:nvPr/>
          </p:nvSpPr>
          <p:spPr>
            <a:xfrm flipH="1">
              <a:off x="1746501" y="2611579"/>
              <a:ext cx="445897" cy="1203693"/>
            </a:xfrm>
            <a:custGeom>
              <a:avLst/>
              <a:gdLst/>
              <a:ahLst/>
              <a:cxnLst/>
              <a:rect l="l" t="t" r="r" b="b"/>
              <a:pathLst>
                <a:path w="19616" h="52942" extrusionOk="0">
                  <a:moveTo>
                    <a:pt x="1" y="1"/>
                  </a:moveTo>
                  <a:lnTo>
                    <a:pt x="429" y="810"/>
                  </a:lnTo>
                  <a:lnTo>
                    <a:pt x="858" y="1619"/>
                  </a:lnTo>
                  <a:lnTo>
                    <a:pt x="1191" y="2429"/>
                  </a:lnTo>
                  <a:lnTo>
                    <a:pt x="1429" y="3286"/>
                  </a:lnTo>
                  <a:lnTo>
                    <a:pt x="1667" y="4143"/>
                  </a:lnTo>
                  <a:lnTo>
                    <a:pt x="1810" y="5000"/>
                  </a:lnTo>
                  <a:lnTo>
                    <a:pt x="1905" y="5904"/>
                  </a:lnTo>
                  <a:lnTo>
                    <a:pt x="1905" y="6761"/>
                  </a:lnTo>
                  <a:lnTo>
                    <a:pt x="1857" y="7666"/>
                  </a:lnTo>
                  <a:lnTo>
                    <a:pt x="1762" y="8523"/>
                  </a:lnTo>
                  <a:lnTo>
                    <a:pt x="1667" y="8951"/>
                  </a:lnTo>
                  <a:lnTo>
                    <a:pt x="1619" y="9189"/>
                  </a:lnTo>
                  <a:lnTo>
                    <a:pt x="1619" y="9427"/>
                  </a:lnTo>
                  <a:lnTo>
                    <a:pt x="1762" y="10332"/>
                  </a:lnTo>
                  <a:lnTo>
                    <a:pt x="2143" y="12093"/>
                  </a:lnTo>
                  <a:lnTo>
                    <a:pt x="2571" y="13807"/>
                  </a:lnTo>
                  <a:lnTo>
                    <a:pt x="3476" y="17283"/>
                  </a:lnTo>
                  <a:lnTo>
                    <a:pt x="4381" y="20711"/>
                  </a:lnTo>
                  <a:lnTo>
                    <a:pt x="6285" y="27614"/>
                  </a:lnTo>
                  <a:lnTo>
                    <a:pt x="7285" y="31042"/>
                  </a:lnTo>
                  <a:lnTo>
                    <a:pt x="7856" y="32756"/>
                  </a:lnTo>
                  <a:lnTo>
                    <a:pt x="7951" y="33184"/>
                  </a:lnTo>
                  <a:lnTo>
                    <a:pt x="8142" y="33613"/>
                  </a:lnTo>
                  <a:lnTo>
                    <a:pt x="8570" y="34422"/>
                  </a:lnTo>
                  <a:lnTo>
                    <a:pt x="10284" y="37517"/>
                  </a:lnTo>
                  <a:lnTo>
                    <a:pt x="12093" y="40611"/>
                  </a:lnTo>
                  <a:lnTo>
                    <a:pt x="16331" y="47752"/>
                  </a:lnTo>
                  <a:lnTo>
                    <a:pt x="18235" y="50942"/>
                  </a:lnTo>
                  <a:lnTo>
                    <a:pt x="18997" y="52085"/>
                  </a:lnTo>
                  <a:lnTo>
                    <a:pt x="19520" y="52847"/>
                  </a:lnTo>
                  <a:lnTo>
                    <a:pt x="19568" y="52942"/>
                  </a:lnTo>
                  <a:lnTo>
                    <a:pt x="19616" y="52942"/>
                  </a:lnTo>
                  <a:lnTo>
                    <a:pt x="19568" y="52799"/>
                  </a:lnTo>
                  <a:lnTo>
                    <a:pt x="17949" y="49895"/>
                  </a:lnTo>
                  <a:lnTo>
                    <a:pt x="15521" y="45753"/>
                  </a:lnTo>
                  <a:lnTo>
                    <a:pt x="12379" y="40468"/>
                  </a:lnTo>
                  <a:lnTo>
                    <a:pt x="10617" y="37374"/>
                  </a:lnTo>
                  <a:lnTo>
                    <a:pt x="9713" y="35803"/>
                  </a:lnTo>
                  <a:lnTo>
                    <a:pt x="8856" y="34231"/>
                  </a:lnTo>
                  <a:lnTo>
                    <a:pt x="8665" y="33851"/>
                  </a:lnTo>
                  <a:lnTo>
                    <a:pt x="8475" y="33470"/>
                  </a:lnTo>
                  <a:lnTo>
                    <a:pt x="8189" y="32660"/>
                  </a:lnTo>
                  <a:lnTo>
                    <a:pt x="7666" y="30946"/>
                  </a:lnTo>
                  <a:lnTo>
                    <a:pt x="6666" y="27519"/>
                  </a:lnTo>
                  <a:lnTo>
                    <a:pt x="4762" y="20615"/>
                  </a:lnTo>
                  <a:lnTo>
                    <a:pt x="2857" y="13760"/>
                  </a:lnTo>
                  <a:lnTo>
                    <a:pt x="2429" y="11998"/>
                  </a:lnTo>
                  <a:lnTo>
                    <a:pt x="2000" y="10284"/>
                  </a:lnTo>
                  <a:lnTo>
                    <a:pt x="1905" y="9856"/>
                  </a:lnTo>
                  <a:lnTo>
                    <a:pt x="1810" y="9427"/>
                  </a:lnTo>
                  <a:lnTo>
                    <a:pt x="1857" y="9237"/>
                  </a:lnTo>
                  <a:lnTo>
                    <a:pt x="1905" y="8999"/>
                  </a:lnTo>
                  <a:lnTo>
                    <a:pt x="1953" y="8570"/>
                  </a:lnTo>
                  <a:lnTo>
                    <a:pt x="2095" y="7666"/>
                  </a:lnTo>
                  <a:lnTo>
                    <a:pt x="2095" y="6761"/>
                  </a:lnTo>
                  <a:lnTo>
                    <a:pt x="2048" y="5857"/>
                  </a:lnTo>
                  <a:lnTo>
                    <a:pt x="1953" y="5000"/>
                  </a:lnTo>
                  <a:lnTo>
                    <a:pt x="1762" y="4095"/>
                  </a:lnTo>
                  <a:lnTo>
                    <a:pt x="1524" y="3238"/>
                  </a:lnTo>
                  <a:lnTo>
                    <a:pt x="1238" y="2429"/>
                  </a:lnTo>
                  <a:lnTo>
                    <a:pt x="905" y="1572"/>
                  </a:lnTo>
                  <a:lnTo>
                    <a:pt x="477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66"/>
            <p:cNvSpPr/>
            <p:nvPr/>
          </p:nvSpPr>
          <p:spPr>
            <a:xfrm flipH="1">
              <a:off x="2219426" y="1747790"/>
              <a:ext cx="445897" cy="667895"/>
            </a:xfrm>
            <a:custGeom>
              <a:avLst/>
              <a:gdLst/>
              <a:ahLst/>
              <a:cxnLst/>
              <a:rect l="l" t="t" r="r" b="b"/>
              <a:pathLst>
                <a:path w="19616" h="29376" extrusionOk="0">
                  <a:moveTo>
                    <a:pt x="10474" y="1"/>
                  </a:moveTo>
                  <a:lnTo>
                    <a:pt x="9665" y="48"/>
                  </a:lnTo>
                  <a:lnTo>
                    <a:pt x="8856" y="144"/>
                  </a:lnTo>
                  <a:lnTo>
                    <a:pt x="8094" y="287"/>
                  </a:lnTo>
                  <a:lnTo>
                    <a:pt x="7380" y="525"/>
                  </a:lnTo>
                  <a:lnTo>
                    <a:pt x="6713" y="858"/>
                  </a:lnTo>
                  <a:lnTo>
                    <a:pt x="6094" y="1286"/>
                  </a:lnTo>
                  <a:lnTo>
                    <a:pt x="5809" y="1524"/>
                  </a:lnTo>
                  <a:lnTo>
                    <a:pt x="5571" y="1762"/>
                  </a:lnTo>
                  <a:lnTo>
                    <a:pt x="5333" y="2048"/>
                  </a:lnTo>
                  <a:lnTo>
                    <a:pt x="5142" y="2334"/>
                  </a:lnTo>
                  <a:lnTo>
                    <a:pt x="4952" y="2667"/>
                  </a:lnTo>
                  <a:lnTo>
                    <a:pt x="4809" y="3095"/>
                  </a:lnTo>
                  <a:lnTo>
                    <a:pt x="4761" y="3476"/>
                  </a:lnTo>
                  <a:lnTo>
                    <a:pt x="4714" y="3952"/>
                  </a:lnTo>
                  <a:lnTo>
                    <a:pt x="4666" y="4429"/>
                  </a:lnTo>
                  <a:lnTo>
                    <a:pt x="4666" y="4905"/>
                  </a:lnTo>
                  <a:lnTo>
                    <a:pt x="4761" y="5904"/>
                  </a:lnTo>
                  <a:lnTo>
                    <a:pt x="4999" y="7904"/>
                  </a:lnTo>
                  <a:lnTo>
                    <a:pt x="5047" y="8904"/>
                  </a:lnTo>
                  <a:lnTo>
                    <a:pt x="5047" y="9332"/>
                  </a:lnTo>
                  <a:lnTo>
                    <a:pt x="4999" y="9761"/>
                  </a:lnTo>
                  <a:lnTo>
                    <a:pt x="4857" y="10237"/>
                  </a:lnTo>
                  <a:lnTo>
                    <a:pt x="4618" y="10760"/>
                  </a:lnTo>
                  <a:lnTo>
                    <a:pt x="4333" y="11379"/>
                  </a:lnTo>
                  <a:lnTo>
                    <a:pt x="3904" y="12094"/>
                  </a:lnTo>
                  <a:lnTo>
                    <a:pt x="3000" y="13617"/>
                  </a:lnTo>
                  <a:lnTo>
                    <a:pt x="2000" y="15379"/>
                  </a:lnTo>
                  <a:lnTo>
                    <a:pt x="1524" y="16331"/>
                  </a:lnTo>
                  <a:lnTo>
                    <a:pt x="1048" y="17283"/>
                  </a:lnTo>
                  <a:lnTo>
                    <a:pt x="667" y="18283"/>
                  </a:lnTo>
                  <a:lnTo>
                    <a:pt x="334" y="19282"/>
                  </a:lnTo>
                  <a:lnTo>
                    <a:pt x="143" y="20282"/>
                  </a:lnTo>
                  <a:lnTo>
                    <a:pt x="48" y="20758"/>
                  </a:lnTo>
                  <a:lnTo>
                    <a:pt x="0" y="21282"/>
                  </a:lnTo>
                  <a:lnTo>
                    <a:pt x="0" y="21806"/>
                  </a:lnTo>
                  <a:lnTo>
                    <a:pt x="0" y="22282"/>
                  </a:lnTo>
                  <a:lnTo>
                    <a:pt x="48" y="22806"/>
                  </a:lnTo>
                  <a:lnTo>
                    <a:pt x="143" y="23282"/>
                  </a:lnTo>
                  <a:lnTo>
                    <a:pt x="286" y="23901"/>
                  </a:lnTo>
                  <a:lnTo>
                    <a:pt x="524" y="24472"/>
                  </a:lnTo>
                  <a:lnTo>
                    <a:pt x="810" y="24996"/>
                  </a:lnTo>
                  <a:lnTo>
                    <a:pt x="1143" y="25519"/>
                  </a:lnTo>
                  <a:lnTo>
                    <a:pt x="1476" y="25995"/>
                  </a:lnTo>
                  <a:lnTo>
                    <a:pt x="1905" y="26424"/>
                  </a:lnTo>
                  <a:lnTo>
                    <a:pt x="2333" y="26852"/>
                  </a:lnTo>
                  <a:lnTo>
                    <a:pt x="2809" y="27233"/>
                  </a:lnTo>
                  <a:lnTo>
                    <a:pt x="3333" y="27566"/>
                  </a:lnTo>
                  <a:lnTo>
                    <a:pt x="3857" y="27900"/>
                  </a:lnTo>
                  <a:lnTo>
                    <a:pt x="4428" y="28185"/>
                  </a:lnTo>
                  <a:lnTo>
                    <a:pt x="4999" y="28471"/>
                  </a:lnTo>
                  <a:lnTo>
                    <a:pt x="5618" y="28661"/>
                  </a:lnTo>
                  <a:lnTo>
                    <a:pt x="6285" y="28852"/>
                  </a:lnTo>
                  <a:lnTo>
                    <a:pt x="6904" y="29042"/>
                  </a:lnTo>
                  <a:lnTo>
                    <a:pt x="7570" y="29137"/>
                  </a:lnTo>
                  <a:lnTo>
                    <a:pt x="8237" y="29233"/>
                  </a:lnTo>
                  <a:lnTo>
                    <a:pt x="8903" y="29328"/>
                  </a:lnTo>
                  <a:lnTo>
                    <a:pt x="9570" y="29376"/>
                  </a:lnTo>
                  <a:lnTo>
                    <a:pt x="10236" y="29376"/>
                  </a:lnTo>
                  <a:lnTo>
                    <a:pt x="10903" y="29328"/>
                  </a:lnTo>
                  <a:lnTo>
                    <a:pt x="11569" y="29280"/>
                  </a:lnTo>
                  <a:lnTo>
                    <a:pt x="12236" y="29185"/>
                  </a:lnTo>
                  <a:lnTo>
                    <a:pt x="12902" y="29042"/>
                  </a:lnTo>
                  <a:lnTo>
                    <a:pt x="13521" y="28899"/>
                  </a:lnTo>
                  <a:lnTo>
                    <a:pt x="14140" y="28709"/>
                  </a:lnTo>
                  <a:lnTo>
                    <a:pt x="14759" y="28519"/>
                  </a:lnTo>
                  <a:lnTo>
                    <a:pt x="15331" y="28233"/>
                  </a:lnTo>
                  <a:lnTo>
                    <a:pt x="15854" y="27995"/>
                  </a:lnTo>
                  <a:lnTo>
                    <a:pt x="16378" y="27662"/>
                  </a:lnTo>
                  <a:lnTo>
                    <a:pt x="16854" y="27328"/>
                  </a:lnTo>
                  <a:lnTo>
                    <a:pt x="17330" y="26947"/>
                  </a:lnTo>
                  <a:lnTo>
                    <a:pt x="17759" y="26519"/>
                  </a:lnTo>
                  <a:lnTo>
                    <a:pt x="18139" y="26043"/>
                  </a:lnTo>
                  <a:lnTo>
                    <a:pt x="18520" y="25614"/>
                  </a:lnTo>
                  <a:lnTo>
                    <a:pt x="18806" y="25138"/>
                  </a:lnTo>
                  <a:lnTo>
                    <a:pt x="19044" y="24662"/>
                  </a:lnTo>
                  <a:lnTo>
                    <a:pt x="19234" y="24186"/>
                  </a:lnTo>
                  <a:lnTo>
                    <a:pt x="19377" y="23662"/>
                  </a:lnTo>
                  <a:lnTo>
                    <a:pt x="19520" y="23186"/>
                  </a:lnTo>
                  <a:lnTo>
                    <a:pt x="19568" y="22663"/>
                  </a:lnTo>
                  <a:lnTo>
                    <a:pt x="19615" y="22187"/>
                  </a:lnTo>
                  <a:lnTo>
                    <a:pt x="19615" y="21663"/>
                  </a:lnTo>
                  <a:lnTo>
                    <a:pt x="19615" y="21139"/>
                  </a:lnTo>
                  <a:lnTo>
                    <a:pt x="19473" y="20139"/>
                  </a:lnTo>
                  <a:lnTo>
                    <a:pt x="19282" y="19140"/>
                  </a:lnTo>
                  <a:lnTo>
                    <a:pt x="18996" y="18140"/>
                  </a:lnTo>
                  <a:lnTo>
                    <a:pt x="18663" y="17188"/>
                  </a:lnTo>
                  <a:lnTo>
                    <a:pt x="17997" y="15426"/>
                  </a:lnTo>
                  <a:lnTo>
                    <a:pt x="17378" y="13807"/>
                  </a:lnTo>
                  <a:lnTo>
                    <a:pt x="17140" y="13141"/>
                  </a:lnTo>
                  <a:lnTo>
                    <a:pt x="16997" y="12522"/>
                  </a:lnTo>
                  <a:lnTo>
                    <a:pt x="16806" y="11379"/>
                  </a:lnTo>
                  <a:lnTo>
                    <a:pt x="16711" y="10284"/>
                  </a:lnTo>
                  <a:lnTo>
                    <a:pt x="16616" y="8094"/>
                  </a:lnTo>
                  <a:lnTo>
                    <a:pt x="16568" y="7047"/>
                  </a:lnTo>
                  <a:lnTo>
                    <a:pt x="16473" y="6000"/>
                  </a:lnTo>
                  <a:lnTo>
                    <a:pt x="16378" y="5000"/>
                  </a:lnTo>
                  <a:lnTo>
                    <a:pt x="16140" y="3952"/>
                  </a:lnTo>
                  <a:lnTo>
                    <a:pt x="15997" y="3381"/>
                  </a:lnTo>
                  <a:lnTo>
                    <a:pt x="15759" y="2857"/>
                  </a:lnTo>
                  <a:lnTo>
                    <a:pt x="15521" y="2381"/>
                  </a:lnTo>
                  <a:lnTo>
                    <a:pt x="15235" y="1953"/>
                  </a:lnTo>
                  <a:lnTo>
                    <a:pt x="14902" y="1572"/>
                  </a:lnTo>
                  <a:lnTo>
                    <a:pt x="14569" y="1286"/>
                  </a:lnTo>
                  <a:lnTo>
                    <a:pt x="14188" y="1001"/>
                  </a:lnTo>
                  <a:lnTo>
                    <a:pt x="13807" y="763"/>
                  </a:lnTo>
                  <a:lnTo>
                    <a:pt x="13426" y="572"/>
                  </a:lnTo>
                  <a:lnTo>
                    <a:pt x="12998" y="429"/>
                  </a:lnTo>
                  <a:lnTo>
                    <a:pt x="12569" y="287"/>
                  </a:lnTo>
                  <a:lnTo>
                    <a:pt x="12141" y="191"/>
                  </a:lnTo>
                  <a:lnTo>
                    <a:pt x="11284" y="48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66"/>
            <p:cNvSpPr/>
            <p:nvPr/>
          </p:nvSpPr>
          <p:spPr>
            <a:xfrm flipH="1">
              <a:off x="2553827" y="1872270"/>
              <a:ext cx="116907" cy="399450"/>
            </a:xfrm>
            <a:custGeom>
              <a:avLst/>
              <a:gdLst/>
              <a:ahLst/>
              <a:cxnLst/>
              <a:rect l="l" t="t" r="r" b="b"/>
              <a:pathLst>
                <a:path w="5143" h="17569" extrusionOk="0">
                  <a:moveTo>
                    <a:pt x="4952" y="1"/>
                  </a:moveTo>
                  <a:lnTo>
                    <a:pt x="4952" y="1144"/>
                  </a:lnTo>
                  <a:lnTo>
                    <a:pt x="4904" y="2286"/>
                  </a:lnTo>
                  <a:lnTo>
                    <a:pt x="4856" y="2857"/>
                  </a:lnTo>
                  <a:lnTo>
                    <a:pt x="4761" y="3429"/>
                  </a:lnTo>
                  <a:lnTo>
                    <a:pt x="4666" y="4000"/>
                  </a:lnTo>
                  <a:lnTo>
                    <a:pt x="4476" y="4571"/>
                  </a:lnTo>
                  <a:lnTo>
                    <a:pt x="4285" y="5095"/>
                  </a:lnTo>
                  <a:lnTo>
                    <a:pt x="4000" y="5619"/>
                  </a:lnTo>
                  <a:lnTo>
                    <a:pt x="3714" y="6095"/>
                  </a:lnTo>
                  <a:lnTo>
                    <a:pt x="3333" y="6571"/>
                  </a:lnTo>
                  <a:lnTo>
                    <a:pt x="2666" y="7571"/>
                  </a:lnTo>
                  <a:lnTo>
                    <a:pt x="2048" y="8570"/>
                  </a:lnTo>
                  <a:lnTo>
                    <a:pt x="1429" y="9618"/>
                  </a:lnTo>
                  <a:lnTo>
                    <a:pt x="953" y="10665"/>
                  </a:lnTo>
                  <a:lnTo>
                    <a:pt x="524" y="11808"/>
                  </a:lnTo>
                  <a:lnTo>
                    <a:pt x="238" y="12951"/>
                  </a:lnTo>
                  <a:lnTo>
                    <a:pt x="143" y="13522"/>
                  </a:lnTo>
                  <a:lnTo>
                    <a:pt x="48" y="14093"/>
                  </a:lnTo>
                  <a:lnTo>
                    <a:pt x="0" y="14712"/>
                  </a:lnTo>
                  <a:lnTo>
                    <a:pt x="0" y="15283"/>
                  </a:lnTo>
                  <a:lnTo>
                    <a:pt x="48" y="15855"/>
                  </a:lnTo>
                  <a:lnTo>
                    <a:pt x="96" y="16426"/>
                  </a:lnTo>
                  <a:lnTo>
                    <a:pt x="191" y="16997"/>
                  </a:lnTo>
                  <a:lnTo>
                    <a:pt x="334" y="17569"/>
                  </a:lnTo>
                  <a:lnTo>
                    <a:pt x="238" y="16426"/>
                  </a:lnTo>
                  <a:lnTo>
                    <a:pt x="238" y="15283"/>
                  </a:lnTo>
                  <a:lnTo>
                    <a:pt x="334" y="14141"/>
                  </a:lnTo>
                  <a:lnTo>
                    <a:pt x="572" y="13046"/>
                  </a:lnTo>
                  <a:lnTo>
                    <a:pt x="905" y="11903"/>
                  </a:lnTo>
                  <a:lnTo>
                    <a:pt x="1333" y="10856"/>
                  </a:lnTo>
                  <a:lnTo>
                    <a:pt x="1857" y="9808"/>
                  </a:lnTo>
                  <a:lnTo>
                    <a:pt x="2428" y="8809"/>
                  </a:lnTo>
                  <a:lnTo>
                    <a:pt x="3047" y="7809"/>
                  </a:lnTo>
                  <a:lnTo>
                    <a:pt x="3714" y="6809"/>
                  </a:lnTo>
                  <a:lnTo>
                    <a:pt x="4333" y="5762"/>
                  </a:lnTo>
                  <a:lnTo>
                    <a:pt x="4618" y="5238"/>
                  </a:lnTo>
                  <a:lnTo>
                    <a:pt x="4809" y="4667"/>
                  </a:lnTo>
                  <a:lnTo>
                    <a:pt x="4952" y="4095"/>
                  </a:lnTo>
                  <a:lnTo>
                    <a:pt x="5047" y="3524"/>
                  </a:lnTo>
                  <a:lnTo>
                    <a:pt x="5095" y="2905"/>
                  </a:lnTo>
                  <a:lnTo>
                    <a:pt x="5142" y="2334"/>
                  </a:lnTo>
                  <a:lnTo>
                    <a:pt x="5142" y="1762"/>
                  </a:lnTo>
                  <a:lnTo>
                    <a:pt x="5095" y="1191"/>
                  </a:lnTo>
                  <a:lnTo>
                    <a:pt x="5047" y="572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66"/>
            <p:cNvSpPr/>
            <p:nvPr/>
          </p:nvSpPr>
          <p:spPr>
            <a:xfrm flipH="1">
              <a:off x="2205355" y="1890686"/>
              <a:ext cx="86606" cy="412432"/>
            </a:xfrm>
            <a:custGeom>
              <a:avLst/>
              <a:gdLst/>
              <a:ahLst/>
              <a:cxnLst/>
              <a:rect l="l" t="t" r="r" b="b"/>
              <a:pathLst>
                <a:path w="3810" h="18140" extrusionOk="0">
                  <a:moveTo>
                    <a:pt x="1" y="0"/>
                  </a:moveTo>
                  <a:lnTo>
                    <a:pt x="48" y="1190"/>
                  </a:lnTo>
                  <a:lnTo>
                    <a:pt x="96" y="2333"/>
                  </a:lnTo>
                  <a:lnTo>
                    <a:pt x="239" y="3523"/>
                  </a:lnTo>
                  <a:lnTo>
                    <a:pt x="381" y="4714"/>
                  </a:lnTo>
                  <a:lnTo>
                    <a:pt x="619" y="5856"/>
                  </a:lnTo>
                  <a:lnTo>
                    <a:pt x="905" y="6999"/>
                  </a:lnTo>
                  <a:lnTo>
                    <a:pt x="1334" y="8141"/>
                  </a:lnTo>
                  <a:lnTo>
                    <a:pt x="1857" y="9236"/>
                  </a:lnTo>
                  <a:lnTo>
                    <a:pt x="2333" y="10284"/>
                  </a:lnTo>
                  <a:lnTo>
                    <a:pt x="2762" y="11379"/>
                  </a:lnTo>
                  <a:lnTo>
                    <a:pt x="3095" y="12474"/>
                  </a:lnTo>
                  <a:lnTo>
                    <a:pt x="3381" y="13616"/>
                  </a:lnTo>
                  <a:lnTo>
                    <a:pt x="3476" y="14188"/>
                  </a:lnTo>
                  <a:lnTo>
                    <a:pt x="3524" y="14759"/>
                  </a:lnTo>
                  <a:lnTo>
                    <a:pt x="3524" y="15330"/>
                  </a:lnTo>
                  <a:lnTo>
                    <a:pt x="3476" y="15949"/>
                  </a:lnTo>
                  <a:lnTo>
                    <a:pt x="3381" y="16521"/>
                  </a:lnTo>
                  <a:lnTo>
                    <a:pt x="3190" y="17092"/>
                  </a:lnTo>
                  <a:lnTo>
                    <a:pt x="3000" y="17616"/>
                  </a:lnTo>
                  <a:lnTo>
                    <a:pt x="2714" y="18139"/>
                  </a:lnTo>
                  <a:lnTo>
                    <a:pt x="3048" y="17663"/>
                  </a:lnTo>
                  <a:lnTo>
                    <a:pt x="3333" y="17092"/>
                  </a:lnTo>
                  <a:lnTo>
                    <a:pt x="3524" y="16521"/>
                  </a:lnTo>
                  <a:lnTo>
                    <a:pt x="3714" y="15949"/>
                  </a:lnTo>
                  <a:lnTo>
                    <a:pt x="3762" y="15378"/>
                  </a:lnTo>
                  <a:lnTo>
                    <a:pt x="3809" y="14759"/>
                  </a:lnTo>
                  <a:lnTo>
                    <a:pt x="3809" y="14188"/>
                  </a:lnTo>
                  <a:lnTo>
                    <a:pt x="3762" y="13569"/>
                  </a:lnTo>
                  <a:lnTo>
                    <a:pt x="3524" y="12379"/>
                  </a:lnTo>
                  <a:lnTo>
                    <a:pt x="3190" y="11236"/>
                  </a:lnTo>
                  <a:lnTo>
                    <a:pt x="2762" y="10141"/>
                  </a:lnTo>
                  <a:lnTo>
                    <a:pt x="2286" y="9046"/>
                  </a:lnTo>
                  <a:lnTo>
                    <a:pt x="1762" y="7951"/>
                  </a:lnTo>
                  <a:lnTo>
                    <a:pt x="1524" y="7427"/>
                  </a:lnTo>
                  <a:lnTo>
                    <a:pt x="1334" y="6904"/>
                  </a:lnTo>
                  <a:lnTo>
                    <a:pt x="1000" y="5761"/>
                  </a:lnTo>
                  <a:lnTo>
                    <a:pt x="715" y="4666"/>
                  </a:lnTo>
                  <a:lnTo>
                    <a:pt x="477" y="3476"/>
                  </a:lnTo>
                  <a:lnTo>
                    <a:pt x="334" y="2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66"/>
            <p:cNvSpPr/>
            <p:nvPr/>
          </p:nvSpPr>
          <p:spPr>
            <a:xfrm flipH="1">
              <a:off x="2436965" y="1790011"/>
              <a:ext cx="554098" cy="587796"/>
            </a:xfrm>
            <a:custGeom>
              <a:avLst/>
              <a:gdLst/>
              <a:ahLst/>
              <a:cxnLst/>
              <a:rect l="l" t="t" r="r" b="b"/>
              <a:pathLst>
                <a:path w="24376" h="25853" extrusionOk="0">
                  <a:moveTo>
                    <a:pt x="571" y="1"/>
                  </a:moveTo>
                  <a:lnTo>
                    <a:pt x="0" y="16188"/>
                  </a:lnTo>
                  <a:lnTo>
                    <a:pt x="333" y="17235"/>
                  </a:lnTo>
                  <a:lnTo>
                    <a:pt x="762" y="18616"/>
                  </a:lnTo>
                  <a:lnTo>
                    <a:pt x="1333" y="20139"/>
                  </a:lnTo>
                  <a:lnTo>
                    <a:pt x="1666" y="20901"/>
                  </a:lnTo>
                  <a:lnTo>
                    <a:pt x="2000" y="21710"/>
                  </a:lnTo>
                  <a:lnTo>
                    <a:pt x="2428" y="22472"/>
                  </a:lnTo>
                  <a:lnTo>
                    <a:pt x="2809" y="23186"/>
                  </a:lnTo>
                  <a:lnTo>
                    <a:pt x="3285" y="23853"/>
                  </a:lnTo>
                  <a:lnTo>
                    <a:pt x="3761" y="24424"/>
                  </a:lnTo>
                  <a:lnTo>
                    <a:pt x="4237" y="24948"/>
                  </a:lnTo>
                  <a:lnTo>
                    <a:pt x="4809" y="25329"/>
                  </a:lnTo>
                  <a:lnTo>
                    <a:pt x="5094" y="25519"/>
                  </a:lnTo>
                  <a:lnTo>
                    <a:pt x="5380" y="25614"/>
                  </a:lnTo>
                  <a:lnTo>
                    <a:pt x="5666" y="25709"/>
                  </a:lnTo>
                  <a:lnTo>
                    <a:pt x="5951" y="25805"/>
                  </a:lnTo>
                  <a:lnTo>
                    <a:pt x="6523" y="25852"/>
                  </a:lnTo>
                  <a:lnTo>
                    <a:pt x="7141" y="25852"/>
                  </a:lnTo>
                  <a:lnTo>
                    <a:pt x="7713" y="25805"/>
                  </a:lnTo>
                  <a:lnTo>
                    <a:pt x="8379" y="25709"/>
                  </a:lnTo>
                  <a:lnTo>
                    <a:pt x="8998" y="25567"/>
                  </a:lnTo>
                  <a:lnTo>
                    <a:pt x="9665" y="25424"/>
                  </a:lnTo>
                  <a:lnTo>
                    <a:pt x="10331" y="25186"/>
                  </a:lnTo>
                  <a:lnTo>
                    <a:pt x="10998" y="24948"/>
                  </a:lnTo>
                  <a:lnTo>
                    <a:pt x="12378" y="24376"/>
                  </a:lnTo>
                  <a:lnTo>
                    <a:pt x="13759" y="23710"/>
                  </a:lnTo>
                  <a:lnTo>
                    <a:pt x="15092" y="22948"/>
                  </a:lnTo>
                  <a:lnTo>
                    <a:pt x="16425" y="22139"/>
                  </a:lnTo>
                  <a:lnTo>
                    <a:pt x="17711" y="21282"/>
                  </a:lnTo>
                  <a:lnTo>
                    <a:pt x="18901" y="20425"/>
                  </a:lnTo>
                  <a:lnTo>
                    <a:pt x="20043" y="19568"/>
                  </a:lnTo>
                  <a:lnTo>
                    <a:pt x="21043" y="18759"/>
                  </a:lnTo>
                  <a:lnTo>
                    <a:pt x="21948" y="17949"/>
                  </a:lnTo>
                  <a:lnTo>
                    <a:pt x="22662" y="17235"/>
                  </a:lnTo>
                  <a:lnTo>
                    <a:pt x="23233" y="16664"/>
                  </a:lnTo>
                  <a:lnTo>
                    <a:pt x="23662" y="16140"/>
                  </a:lnTo>
                  <a:lnTo>
                    <a:pt x="23852" y="15854"/>
                  </a:lnTo>
                  <a:lnTo>
                    <a:pt x="24043" y="15521"/>
                  </a:lnTo>
                  <a:lnTo>
                    <a:pt x="24185" y="15188"/>
                  </a:lnTo>
                  <a:lnTo>
                    <a:pt x="24281" y="14902"/>
                  </a:lnTo>
                  <a:lnTo>
                    <a:pt x="24376" y="14617"/>
                  </a:lnTo>
                  <a:lnTo>
                    <a:pt x="24376" y="14378"/>
                  </a:lnTo>
                  <a:lnTo>
                    <a:pt x="24328" y="14093"/>
                  </a:lnTo>
                  <a:lnTo>
                    <a:pt x="24281" y="13902"/>
                  </a:lnTo>
                  <a:lnTo>
                    <a:pt x="24138" y="13712"/>
                  </a:lnTo>
                  <a:lnTo>
                    <a:pt x="23947" y="13522"/>
                  </a:lnTo>
                  <a:lnTo>
                    <a:pt x="23709" y="13379"/>
                  </a:lnTo>
                  <a:lnTo>
                    <a:pt x="23424" y="13283"/>
                  </a:lnTo>
                  <a:lnTo>
                    <a:pt x="23090" y="13236"/>
                  </a:lnTo>
                  <a:lnTo>
                    <a:pt x="22281" y="13236"/>
                  </a:lnTo>
                  <a:lnTo>
                    <a:pt x="21757" y="13331"/>
                  </a:lnTo>
                  <a:lnTo>
                    <a:pt x="19710" y="13760"/>
                  </a:lnTo>
                  <a:lnTo>
                    <a:pt x="17853" y="14236"/>
                  </a:lnTo>
                  <a:lnTo>
                    <a:pt x="16092" y="14759"/>
                  </a:lnTo>
                  <a:lnTo>
                    <a:pt x="14521" y="15235"/>
                  </a:lnTo>
                  <a:lnTo>
                    <a:pt x="13045" y="15664"/>
                  </a:lnTo>
                  <a:lnTo>
                    <a:pt x="11712" y="15997"/>
                  </a:lnTo>
                  <a:lnTo>
                    <a:pt x="10522" y="16235"/>
                  </a:lnTo>
                  <a:lnTo>
                    <a:pt x="9950" y="16283"/>
                  </a:lnTo>
                  <a:lnTo>
                    <a:pt x="9427" y="16330"/>
                  </a:lnTo>
                  <a:lnTo>
                    <a:pt x="9331" y="16283"/>
                  </a:lnTo>
                  <a:lnTo>
                    <a:pt x="9236" y="16140"/>
                  </a:lnTo>
                  <a:lnTo>
                    <a:pt x="8903" y="15712"/>
                  </a:lnTo>
                  <a:lnTo>
                    <a:pt x="8522" y="15045"/>
                  </a:lnTo>
                  <a:lnTo>
                    <a:pt x="7998" y="14140"/>
                  </a:lnTo>
                  <a:lnTo>
                    <a:pt x="6903" y="11855"/>
                  </a:lnTo>
                  <a:lnTo>
                    <a:pt x="5570" y="9189"/>
                  </a:lnTo>
                  <a:lnTo>
                    <a:pt x="4237" y="6333"/>
                  </a:lnTo>
                  <a:lnTo>
                    <a:pt x="2857" y="3714"/>
                  </a:lnTo>
                  <a:lnTo>
                    <a:pt x="2238" y="2524"/>
                  </a:lnTo>
                  <a:lnTo>
                    <a:pt x="1619" y="1476"/>
                  </a:lnTo>
                  <a:lnTo>
                    <a:pt x="1047" y="62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66"/>
            <p:cNvSpPr/>
            <p:nvPr/>
          </p:nvSpPr>
          <p:spPr>
            <a:xfrm flipH="1">
              <a:off x="2422894" y="2084443"/>
              <a:ext cx="310601" cy="264125"/>
            </a:xfrm>
            <a:custGeom>
              <a:avLst/>
              <a:gdLst/>
              <a:ahLst/>
              <a:cxnLst/>
              <a:rect l="l" t="t" r="r" b="b"/>
              <a:pathLst>
                <a:path w="13664" h="11617" extrusionOk="0">
                  <a:moveTo>
                    <a:pt x="11521" y="0"/>
                  </a:moveTo>
                  <a:lnTo>
                    <a:pt x="10807" y="48"/>
                  </a:lnTo>
                  <a:lnTo>
                    <a:pt x="10093" y="191"/>
                  </a:lnTo>
                  <a:lnTo>
                    <a:pt x="8522" y="524"/>
                  </a:lnTo>
                  <a:lnTo>
                    <a:pt x="6856" y="905"/>
                  </a:lnTo>
                  <a:lnTo>
                    <a:pt x="3571" y="1809"/>
                  </a:lnTo>
                  <a:lnTo>
                    <a:pt x="1047" y="2524"/>
                  </a:lnTo>
                  <a:lnTo>
                    <a:pt x="0" y="2809"/>
                  </a:lnTo>
                  <a:lnTo>
                    <a:pt x="2952" y="9570"/>
                  </a:lnTo>
                  <a:lnTo>
                    <a:pt x="3856" y="11617"/>
                  </a:lnTo>
                  <a:lnTo>
                    <a:pt x="4904" y="10807"/>
                  </a:lnTo>
                  <a:lnTo>
                    <a:pt x="6046" y="9950"/>
                  </a:lnTo>
                  <a:lnTo>
                    <a:pt x="7427" y="8855"/>
                  </a:lnTo>
                  <a:lnTo>
                    <a:pt x="8903" y="7665"/>
                  </a:lnTo>
                  <a:lnTo>
                    <a:pt x="10331" y="6380"/>
                  </a:lnTo>
                  <a:lnTo>
                    <a:pt x="10998" y="5761"/>
                  </a:lnTo>
                  <a:lnTo>
                    <a:pt x="11569" y="5142"/>
                  </a:lnTo>
                  <a:lnTo>
                    <a:pt x="12093" y="4523"/>
                  </a:lnTo>
                  <a:lnTo>
                    <a:pt x="12521" y="3952"/>
                  </a:lnTo>
                  <a:lnTo>
                    <a:pt x="13093" y="3047"/>
                  </a:lnTo>
                  <a:lnTo>
                    <a:pt x="13283" y="2666"/>
                  </a:lnTo>
                  <a:lnTo>
                    <a:pt x="13473" y="2285"/>
                  </a:lnTo>
                  <a:lnTo>
                    <a:pt x="13569" y="1905"/>
                  </a:lnTo>
                  <a:lnTo>
                    <a:pt x="13664" y="1571"/>
                  </a:lnTo>
                  <a:lnTo>
                    <a:pt x="13664" y="1286"/>
                  </a:lnTo>
                  <a:lnTo>
                    <a:pt x="13664" y="1000"/>
                  </a:lnTo>
                  <a:lnTo>
                    <a:pt x="13569" y="762"/>
                  </a:lnTo>
                  <a:lnTo>
                    <a:pt x="13426" y="524"/>
                  </a:lnTo>
                  <a:lnTo>
                    <a:pt x="13235" y="381"/>
                  </a:lnTo>
                  <a:lnTo>
                    <a:pt x="12997" y="191"/>
                  </a:lnTo>
                  <a:lnTo>
                    <a:pt x="12712" y="95"/>
                  </a:lnTo>
                  <a:lnTo>
                    <a:pt x="12378" y="48"/>
                  </a:lnTo>
                  <a:lnTo>
                    <a:pt x="11998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66"/>
            <p:cNvSpPr/>
            <p:nvPr/>
          </p:nvSpPr>
          <p:spPr>
            <a:xfrm flipH="1">
              <a:off x="2729153" y="2148308"/>
              <a:ext cx="3273" cy="5434"/>
            </a:xfrm>
            <a:custGeom>
              <a:avLst/>
              <a:gdLst/>
              <a:ahLst/>
              <a:cxnLst/>
              <a:rect l="l" t="t" r="r" b="b"/>
              <a:pathLst>
                <a:path w="144" h="239" extrusionOk="0">
                  <a:moveTo>
                    <a:pt x="1" y="0"/>
                  </a:moveTo>
                  <a:lnTo>
                    <a:pt x="96" y="238"/>
                  </a:lnTo>
                  <a:lnTo>
                    <a:pt x="143" y="191"/>
                  </a:lnTo>
                  <a:lnTo>
                    <a:pt x="143" y="143"/>
                  </a:lnTo>
                  <a:lnTo>
                    <a:pt x="96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66"/>
            <p:cNvSpPr/>
            <p:nvPr/>
          </p:nvSpPr>
          <p:spPr>
            <a:xfrm flipH="1">
              <a:off x="2673961" y="2148308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0"/>
                  </a:moveTo>
                  <a:lnTo>
                    <a:pt x="1" y="143"/>
                  </a:lnTo>
                  <a:lnTo>
                    <a:pt x="48" y="238"/>
                  </a:lnTo>
                  <a:lnTo>
                    <a:pt x="239" y="238"/>
                  </a:lnTo>
                  <a:lnTo>
                    <a:pt x="287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66"/>
            <p:cNvSpPr/>
            <p:nvPr/>
          </p:nvSpPr>
          <p:spPr>
            <a:xfrm flipH="1">
              <a:off x="2619861" y="2148308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49" y="0"/>
                  </a:moveTo>
                  <a:lnTo>
                    <a:pt x="1" y="143"/>
                  </a:lnTo>
                  <a:lnTo>
                    <a:pt x="49" y="238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66"/>
            <p:cNvSpPr/>
            <p:nvPr/>
          </p:nvSpPr>
          <p:spPr>
            <a:xfrm flipH="1">
              <a:off x="2564647" y="2148308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0"/>
                  </a:moveTo>
                  <a:lnTo>
                    <a:pt x="0" y="143"/>
                  </a:lnTo>
                  <a:lnTo>
                    <a:pt x="48" y="238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66"/>
            <p:cNvSpPr/>
            <p:nvPr/>
          </p:nvSpPr>
          <p:spPr>
            <a:xfrm flipH="1">
              <a:off x="2509455" y="2148308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0"/>
                  </a:moveTo>
                  <a:lnTo>
                    <a:pt x="0" y="143"/>
                  </a:lnTo>
                  <a:lnTo>
                    <a:pt x="48" y="238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66"/>
            <p:cNvSpPr/>
            <p:nvPr/>
          </p:nvSpPr>
          <p:spPr>
            <a:xfrm flipH="1">
              <a:off x="2455354" y="2148308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" y="0"/>
                  </a:moveTo>
                  <a:lnTo>
                    <a:pt x="1" y="143"/>
                  </a:lnTo>
                  <a:lnTo>
                    <a:pt x="1" y="238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66"/>
            <p:cNvSpPr/>
            <p:nvPr/>
          </p:nvSpPr>
          <p:spPr>
            <a:xfrm flipH="1">
              <a:off x="2591720" y="2109339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238" y="0"/>
                  </a:moveTo>
                  <a:lnTo>
                    <a:pt x="0" y="48"/>
                  </a:lnTo>
                  <a:lnTo>
                    <a:pt x="0" y="95"/>
                  </a:lnTo>
                  <a:lnTo>
                    <a:pt x="48" y="191"/>
                  </a:lnTo>
                  <a:lnTo>
                    <a:pt x="143" y="238"/>
                  </a:lnTo>
                  <a:lnTo>
                    <a:pt x="238" y="191"/>
                  </a:lnTo>
                  <a:lnTo>
                    <a:pt x="286" y="9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66"/>
            <p:cNvSpPr/>
            <p:nvPr/>
          </p:nvSpPr>
          <p:spPr>
            <a:xfrm flipH="1">
              <a:off x="2537596" y="2108247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3" y="1"/>
                  </a:moveTo>
                  <a:lnTo>
                    <a:pt x="0" y="48"/>
                  </a:lnTo>
                  <a:lnTo>
                    <a:pt x="0" y="143"/>
                  </a:lnTo>
                  <a:lnTo>
                    <a:pt x="0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38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66"/>
            <p:cNvSpPr/>
            <p:nvPr/>
          </p:nvSpPr>
          <p:spPr>
            <a:xfrm flipH="1">
              <a:off x="2482405" y="2108247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66"/>
            <p:cNvSpPr/>
            <p:nvPr/>
          </p:nvSpPr>
          <p:spPr>
            <a:xfrm flipH="1">
              <a:off x="2427213" y="2108247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66"/>
            <p:cNvSpPr/>
            <p:nvPr/>
          </p:nvSpPr>
          <p:spPr>
            <a:xfrm flipH="1">
              <a:off x="2673961" y="2227316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66"/>
            <p:cNvSpPr/>
            <p:nvPr/>
          </p:nvSpPr>
          <p:spPr>
            <a:xfrm flipH="1">
              <a:off x="2619861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66"/>
            <p:cNvSpPr/>
            <p:nvPr/>
          </p:nvSpPr>
          <p:spPr>
            <a:xfrm flipH="1">
              <a:off x="2564647" y="2227316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66"/>
            <p:cNvSpPr/>
            <p:nvPr/>
          </p:nvSpPr>
          <p:spPr>
            <a:xfrm flipH="1">
              <a:off x="2509455" y="2227316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66"/>
            <p:cNvSpPr/>
            <p:nvPr/>
          </p:nvSpPr>
          <p:spPr>
            <a:xfrm flipH="1">
              <a:off x="2702103" y="2188347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48" y="1"/>
                  </a:moveTo>
                  <a:lnTo>
                    <a:pt x="1" y="96"/>
                  </a:lnTo>
                  <a:lnTo>
                    <a:pt x="48" y="191"/>
                  </a:lnTo>
                  <a:lnTo>
                    <a:pt x="143" y="239"/>
                  </a:lnTo>
                  <a:lnTo>
                    <a:pt x="239" y="239"/>
                  </a:lnTo>
                  <a:lnTo>
                    <a:pt x="239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66"/>
            <p:cNvSpPr/>
            <p:nvPr/>
          </p:nvSpPr>
          <p:spPr>
            <a:xfrm flipH="1">
              <a:off x="2646911" y="2188347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1"/>
                  </a:moveTo>
                  <a:lnTo>
                    <a:pt x="0" y="96"/>
                  </a:lnTo>
                  <a:lnTo>
                    <a:pt x="48" y="191"/>
                  </a:lnTo>
                  <a:lnTo>
                    <a:pt x="143" y="239"/>
                  </a:lnTo>
                  <a:lnTo>
                    <a:pt x="238" y="239"/>
                  </a:lnTo>
                  <a:lnTo>
                    <a:pt x="286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66"/>
            <p:cNvSpPr/>
            <p:nvPr/>
          </p:nvSpPr>
          <p:spPr>
            <a:xfrm flipH="1">
              <a:off x="2591720" y="2188347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1"/>
                  </a:moveTo>
                  <a:lnTo>
                    <a:pt x="0" y="96"/>
                  </a:lnTo>
                  <a:lnTo>
                    <a:pt x="48" y="239"/>
                  </a:lnTo>
                  <a:lnTo>
                    <a:pt x="238" y="239"/>
                  </a:lnTo>
                  <a:lnTo>
                    <a:pt x="286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66"/>
            <p:cNvSpPr/>
            <p:nvPr/>
          </p:nvSpPr>
          <p:spPr>
            <a:xfrm flipH="1">
              <a:off x="2537596" y="2188347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0" y="1"/>
                  </a:moveTo>
                  <a:lnTo>
                    <a:pt x="0" y="96"/>
                  </a:lnTo>
                  <a:lnTo>
                    <a:pt x="0" y="239"/>
                  </a:lnTo>
                  <a:lnTo>
                    <a:pt x="238" y="239"/>
                  </a:lnTo>
                  <a:lnTo>
                    <a:pt x="238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66"/>
            <p:cNvSpPr/>
            <p:nvPr/>
          </p:nvSpPr>
          <p:spPr>
            <a:xfrm flipH="1">
              <a:off x="2482405" y="2188347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1"/>
                  </a:moveTo>
                  <a:lnTo>
                    <a:pt x="1" y="96"/>
                  </a:lnTo>
                  <a:lnTo>
                    <a:pt x="48" y="239"/>
                  </a:lnTo>
                  <a:lnTo>
                    <a:pt x="239" y="239"/>
                  </a:lnTo>
                  <a:lnTo>
                    <a:pt x="286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66"/>
            <p:cNvSpPr/>
            <p:nvPr/>
          </p:nvSpPr>
          <p:spPr>
            <a:xfrm flipH="1">
              <a:off x="2619861" y="23074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66"/>
            <p:cNvSpPr/>
            <p:nvPr/>
          </p:nvSpPr>
          <p:spPr>
            <a:xfrm flipH="1">
              <a:off x="2646911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66"/>
            <p:cNvSpPr/>
            <p:nvPr/>
          </p:nvSpPr>
          <p:spPr>
            <a:xfrm flipH="1">
              <a:off x="2591720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66"/>
            <p:cNvSpPr/>
            <p:nvPr/>
          </p:nvSpPr>
          <p:spPr>
            <a:xfrm flipH="1">
              <a:off x="2422894" y="2084443"/>
              <a:ext cx="243521" cy="264125"/>
            </a:xfrm>
            <a:custGeom>
              <a:avLst/>
              <a:gdLst/>
              <a:ahLst/>
              <a:cxnLst/>
              <a:rect l="l" t="t" r="r" b="b"/>
              <a:pathLst>
                <a:path w="10713" h="11617" extrusionOk="0">
                  <a:moveTo>
                    <a:pt x="8570" y="0"/>
                  </a:moveTo>
                  <a:lnTo>
                    <a:pt x="4381" y="4618"/>
                  </a:lnTo>
                  <a:lnTo>
                    <a:pt x="1" y="9570"/>
                  </a:lnTo>
                  <a:lnTo>
                    <a:pt x="905" y="11617"/>
                  </a:lnTo>
                  <a:lnTo>
                    <a:pt x="1953" y="10807"/>
                  </a:lnTo>
                  <a:lnTo>
                    <a:pt x="3095" y="9950"/>
                  </a:lnTo>
                  <a:lnTo>
                    <a:pt x="4476" y="8855"/>
                  </a:lnTo>
                  <a:lnTo>
                    <a:pt x="5952" y="7665"/>
                  </a:lnTo>
                  <a:lnTo>
                    <a:pt x="7380" y="6380"/>
                  </a:lnTo>
                  <a:lnTo>
                    <a:pt x="8047" y="5761"/>
                  </a:lnTo>
                  <a:lnTo>
                    <a:pt x="8618" y="5142"/>
                  </a:lnTo>
                  <a:lnTo>
                    <a:pt x="9142" y="4523"/>
                  </a:lnTo>
                  <a:lnTo>
                    <a:pt x="9570" y="3952"/>
                  </a:lnTo>
                  <a:lnTo>
                    <a:pt x="10142" y="3047"/>
                  </a:lnTo>
                  <a:lnTo>
                    <a:pt x="10332" y="2666"/>
                  </a:lnTo>
                  <a:lnTo>
                    <a:pt x="10522" y="2285"/>
                  </a:lnTo>
                  <a:lnTo>
                    <a:pt x="10618" y="1905"/>
                  </a:lnTo>
                  <a:lnTo>
                    <a:pt x="10713" y="1571"/>
                  </a:lnTo>
                  <a:lnTo>
                    <a:pt x="10713" y="1286"/>
                  </a:lnTo>
                  <a:lnTo>
                    <a:pt x="10713" y="1000"/>
                  </a:lnTo>
                  <a:lnTo>
                    <a:pt x="10618" y="762"/>
                  </a:lnTo>
                  <a:lnTo>
                    <a:pt x="10475" y="524"/>
                  </a:lnTo>
                  <a:lnTo>
                    <a:pt x="10284" y="381"/>
                  </a:lnTo>
                  <a:lnTo>
                    <a:pt x="10046" y="191"/>
                  </a:lnTo>
                  <a:lnTo>
                    <a:pt x="9761" y="95"/>
                  </a:lnTo>
                  <a:lnTo>
                    <a:pt x="9427" y="48"/>
                  </a:lnTo>
                  <a:lnTo>
                    <a:pt x="904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66"/>
            <p:cNvSpPr/>
            <p:nvPr/>
          </p:nvSpPr>
          <p:spPr>
            <a:xfrm flipH="1">
              <a:off x="2618770" y="2150468"/>
              <a:ext cx="73604" cy="167792"/>
            </a:xfrm>
            <a:custGeom>
              <a:avLst/>
              <a:gdLst/>
              <a:ahLst/>
              <a:cxnLst/>
              <a:rect l="l" t="t" r="r" b="b"/>
              <a:pathLst>
                <a:path w="3238" h="7380" extrusionOk="0">
                  <a:moveTo>
                    <a:pt x="0" y="0"/>
                  </a:moveTo>
                  <a:lnTo>
                    <a:pt x="0" y="48"/>
                  </a:lnTo>
                  <a:lnTo>
                    <a:pt x="714" y="1905"/>
                  </a:lnTo>
                  <a:lnTo>
                    <a:pt x="1476" y="3761"/>
                  </a:lnTo>
                  <a:lnTo>
                    <a:pt x="2333" y="5571"/>
                  </a:lnTo>
                  <a:lnTo>
                    <a:pt x="3190" y="7332"/>
                  </a:lnTo>
                  <a:lnTo>
                    <a:pt x="3238" y="7380"/>
                  </a:lnTo>
                  <a:lnTo>
                    <a:pt x="3238" y="7332"/>
                  </a:lnTo>
                  <a:lnTo>
                    <a:pt x="2619" y="5856"/>
                  </a:lnTo>
                  <a:lnTo>
                    <a:pt x="1666" y="3619"/>
                  </a:lnTo>
                  <a:lnTo>
                    <a:pt x="714" y="1476"/>
                  </a:lnTo>
                  <a:lnTo>
                    <a:pt x="4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66"/>
            <p:cNvSpPr/>
            <p:nvPr/>
          </p:nvSpPr>
          <p:spPr>
            <a:xfrm flipH="1">
              <a:off x="2910958" y="1772686"/>
              <a:ext cx="251113" cy="329082"/>
            </a:xfrm>
            <a:custGeom>
              <a:avLst/>
              <a:gdLst/>
              <a:ahLst/>
              <a:cxnLst/>
              <a:rect l="l" t="t" r="r" b="b"/>
              <a:pathLst>
                <a:path w="11047" h="14474" extrusionOk="0">
                  <a:moveTo>
                    <a:pt x="5762" y="1"/>
                  </a:moveTo>
                  <a:lnTo>
                    <a:pt x="5000" y="48"/>
                  </a:lnTo>
                  <a:lnTo>
                    <a:pt x="4333" y="191"/>
                  </a:lnTo>
                  <a:lnTo>
                    <a:pt x="3667" y="334"/>
                  </a:lnTo>
                  <a:lnTo>
                    <a:pt x="3095" y="572"/>
                  </a:lnTo>
                  <a:lnTo>
                    <a:pt x="2572" y="858"/>
                  </a:lnTo>
                  <a:lnTo>
                    <a:pt x="2334" y="1048"/>
                  </a:lnTo>
                  <a:lnTo>
                    <a:pt x="2143" y="1239"/>
                  </a:lnTo>
                  <a:lnTo>
                    <a:pt x="2000" y="1429"/>
                  </a:lnTo>
                  <a:lnTo>
                    <a:pt x="1858" y="1667"/>
                  </a:lnTo>
                  <a:lnTo>
                    <a:pt x="1762" y="1858"/>
                  </a:lnTo>
                  <a:lnTo>
                    <a:pt x="1715" y="2048"/>
                  </a:lnTo>
                  <a:lnTo>
                    <a:pt x="1715" y="2191"/>
                  </a:lnTo>
                  <a:lnTo>
                    <a:pt x="1762" y="2334"/>
                  </a:lnTo>
                  <a:lnTo>
                    <a:pt x="1858" y="2429"/>
                  </a:lnTo>
                  <a:lnTo>
                    <a:pt x="1953" y="2524"/>
                  </a:lnTo>
                  <a:lnTo>
                    <a:pt x="2191" y="2667"/>
                  </a:lnTo>
                  <a:lnTo>
                    <a:pt x="2429" y="2762"/>
                  </a:lnTo>
                  <a:lnTo>
                    <a:pt x="2667" y="2810"/>
                  </a:lnTo>
                  <a:lnTo>
                    <a:pt x="2953" y="2810"/>
                  </a:lnTo>
                  <a:lnTo>
                    <a:pt x="2572" y="2953"/>
                  </a:lnTo>
                  <a:lnTo>
                    <a:pt x="2143" y="3048"/>
                  </a:lnTo>
                  <a:lnTo>
                    <a:pt x="1715" y="3286"/>
                  </a:lnTo>
                  <a:lnTo>
                    <a:pt x="1239" y="3524"/>
                  </a:lnTo>
                  <a:lnTo>
                    <a:pt x="810" y="3857"/>
                  </a:lnTo>
                  <a:lnTo>
                    <a:pt x="620" y="4048"/>
                  </a:lnTo>
                  <a:lnTo>
                    <a:pt x="525" y="4286"/>
                  </a:lnTo>
                  <a:lnTo>
                    <a:pt x="382" y="4524"/>
                  </a:lnTo>
                  <a:lnTo>
                    <a:pt x="334" y="4762"/>
                  </a:lnTo>
                  <a:lnTo>
                    <a:pt x="334" y="5000"/>
                  </a:lnTo>
                  <a:lnTo>
                    <a:pt x="382" y="5238"/>
                  </a:lnTo>
                  <a:lnTo>
                    <a:pt x="477" y="5428"/>
                  </a:lnTo>
                  <a:lnTo>
                    <a:pt x="572" y="5571"/>
                  </a:lnTo>
                  <a:lnTo>
                    <a:pt x="715" y="5714"/>
                  </a:lnTo>
                  <a:lnTo>
                    <a:pt x="905" y="5809"/>
                  </a:lnTo>
                  <a:lnTo>
                    <a:pt x="1239" y="5952"/>
                  </a:lnTo>
                  <a:lnTo>
                    <a:pt x="1620" y="6047"/>
                  </a:lnTo>
                  <a:lnTo>
                    <a:pt x="2000" y="6095"/>
                  </a:lnTo>
                  <a:lnTo>
                    <a:pt x="2381" y="6095"/>
                  </a:lnTo>
                  <a:lnTo>
                    <a:pt x="1953" y="6238"/>
                  </a:lnTo>
                  <a:lnTo>
                    <a:pt x="1572" y="6380"/>
                  </a:lnTo>
                  <a:lnTo>
                    <a:pt x="1143" y="6571"/>
                  </a:lnTo>
                  <a:lnTo>
                    <a:pt x="715" y="6857"/>
                  </a:lnTo>
                  <a:lnTo>
                    <a:pt x="525" y="6999"/>
                  </a:lnTo>
                  <a:lnTo>
                    <a:pt x="382" y="7190"/>
                  </a:lnTo>
                  <a:lnTo>
                    <a:pt x="239" y="7380"/>
                  </a:lnTo>
                  <a:lnTo>
                    <a:pt x="144" y="7618"/>
                  </a:lnTo>
                  <a:lnTo>
                    <a:pt x="48" y="7856"/>
                  </a:lnTo>
                  <a:lnTo>
                    <a:pt x="1" y="8094"/>
                  </a:lnTo>
                  <a:lnTo>
                    <a:pt x="48" y="8380"/>
                  </a:lnTo>
                  <a:lnTo>
                    <a:pt x="96" y="8570"/>
                  </a:lnTo>
                  <a:lnTo>
                    <a:pt x="191" y="8761"/>
                  </a:lnTo>
                  <a:lnTo>
                    <a:pt x="334" y="8904"/>
                  </a:lnTo>
                  <a:lnTo>
                    <a:pt x="477" y="8999"/>
                  </a:lnTo>
                  <a:lnTo>
                    <a:pt x="667" y="9094"/>
                  </a:lnTo>
                  <a:lnTo>
                    <a:pt x="1048" y="9189"/>
                  </a:lnTo>
                  <a:lnTo>
                    <a:pt x="1429" y="9237"/>
                  </a:lnTo>
                  <a:lnTo>
                    <a:pt x="1810" y="9237"/>
                  </a:lnTo>
                  <a:lnTo>
                    <a:pt x="2191" y="9189"/>
                  </a:lnTo>
                  <a:lnTo>
                    <a:pt x="1905" y="9380"/>
                  </a:lnTo>
                  <a:lnTo>
                    <a:pt x="1667" y="9618"/>
                  </a:lnTo>
                  <a:lnTo>
                    <a:pt x="1381" y="9856"/>
                  </a:lnTo>
                  <a:lnTo>
                    <a:pt x="1143" y="10142"/>
                  </a:lnTo>
                  <a:lnTo>
                    <a:pt x="905" y="10475"/>
                  </a:lnTo>
                  <a:lnTo>
                    <a:pt x="858" y="10665"/>
                  </a:lnTo>
                  <a:lnTo>
                    <a:pt x="810" y="10856"/>
                  </a:lnTo>
                  <a:lnTo>
                    <a:pt x="810" y="11046"/>
                  </a:lnTo>
                  <a:lnTo>
                    <a:pt x="810" y="11237"/>
                  </a:lnTo>
                  <a:lnTo>
                    <a:pt x="953" y="11570"/>
                  </a:lnTo>
                  <a:lnTo>
                    <a:pt x="1143" y="11760"/>
                  </a:lnTo>
                  <a:lnTo>
                    <a:pt x="1381" y="11951"/>
                  </a:lnTo>
                  <a:lnTo>
                    <a:pt x="1715" y="11998"/>
                  </a:lnTo>
                  <a:lnTo>
                    <a:pt x="2048" y="12046"/>
                  </a:lnTo>
                  <a:lnTo>
                    <a:pt x="2429" y="11998"/>
                  </a:lnTo>
                  <a:lnTo>
                    <a:pt x="3286" y="11855"/>
                  </a:lnTo>
                  <a:lnTo>
                    <a:pt x="4238" y="11665"/>
                  </a:lnTo>
                  <a:lnTo>
                    <a:pt x="5095" y="11475"/>
                  </a:lnTo>
                  <a:lnTo>
                    <a:pt x="5523" y="11427"/>
                  </a:lnTo>
                  <a:lnTo>
                    <a:pt x="5904" y="11379"/>
                  </a:lnTo>
                  <a:lnTo>
                    <a:pt x="6285" y="11379"/>
                  </a:lnTo>
                  <a:lnTo>
                    <a:pt x="6571" y="11427"/>
                  </a:lnTo>
                  <a:lnTo>
                    <a:pt x="6047" y="13903"/>
                  </a:lnTo>
                  <a:lnTo>
                    <a:pt x="6047" y="14141"/>
                  </a:lnTo>
                  <a:lnTo>
                    <a:pt x="7285" y="14474"/>
                  </a:lnTo>
                  <a:lnTo>
                    <a:pt x="8047" y="13379"/>
                  </a:lnTo>
                  <a:lnTo>
                    <a:pt x="8856" y="12427"/>
                  </a:lnTo>
                  <a:lnTo>
                    <a:pt x="9380" y="11808"/>
                  </a:lnTo>
                  <a:lnTo>
                    <a:pt x="9808" y="11189"/>
                  </a:lnTo>
                  <a:lnTo>
                    <a:pt x="10142" y="10618"/>
                  </a:lnTo>
                  <a:lnTo>
                    <a:pt x="10237" y="10380"/>
                  </a:lnTo>
                  <a:lnTo>
                    <a:pt x="10332" y="10094"/>
                  </a:lnTo>
                  <a:lnTo>
                    <a:pt x="10380" y="9904"/>
                  </a:lnTo>
                  <a:lnTo>
                    <a:pt x="10332" y="9665"/>
                  </a:lnTo>
                  <a:lnTo>
                    <a:pt x="10332" y="9427"/>
                  </a:lnTo>
                  <a:lnTo>
                    <a:pt x="10237" y="9237"/>
                  </a:lnTo>
                  <a:lnTo>
                    <a:pt x="10142" y="9047"/>
                  </a:lnTo>
                  <a:lnTo>
                    <a:pt x="9999" y="8856"/>
                  </a:lnTo>
                  <a:lnTo>
                    <a:pt x="9856" y="8713"/>
                  </a:lnTo>
                  <a:lnTo>
                    <a:pt x="9665" y="8570"/>
                  </a:lnTo>
                  <a:lnTo>
                    <a:pt x="9856" y="8475"/>
                  </a:lnTo>
                  <a:lnTo>
                    <a:pt x="10046" y="8332"/>
                  </a:lnTo>
                  <a:lnTo>
                    <a:pt x="10284" y="8190"/>
                  </a:lnTo>
                  <a:lnTo>
                    <a:pt x="10522" y="7952"/>
                  </a:lnTo>
                  <a:lnTo>
                    <a:pt x="10760" y="7666"/>
                  </a:lnTo>
                  <a:lnTo>
                    <a:pt x="10903" y="7333"/>
                  </a:lnTo>
                  <a:lnTo>
                    <a:pt x="10951" y="6904"/>
                  </a:lnTo>
                  <a:lnTo>
                    <a:pt x="10951" y="6714"/>
                  </a:lnTo>
                  <a:lnTo>
                    <a:pt x="10856" y="6523"/>
                  </a:lnTo>
                  <a:lnTo>
                    <a:pt x="10713" y="6333"/>
                  </a:lnTo>
                  <a:lnTo>
                    <a:pt x="10522" y="6142"/>
                  </a:lnTo>
                  <a:lnTo>
                    <a:pt x="10237" y="5904"/>
                  </a:lnTo>
                  <a:lnTo>
                    <a:pt x="10094" y="5809"/>
                  </a:lnTo>
                  <a:lnTo>
                    <a:pt x="10284" y="5666"/>
                  </a:lnTo>
                  <a:lnTo>
                    <a:pt x="10475" y="5524"/>
                  </a:lnTo>
                  <a:lnTo>
                    <a:pt x="10618" y="5381"/>
                  </a:lnTo>
                  <a:lnTo>
                    <a:pt x="10760" y="5190"/>
                  </a:lnTo>
                  <a:lnTo>
                    <a:pt x="10903" y="5000"/>
                  </a:lnTo>
                  <a:lnTo>
                    <a:pt x="10999" y="4809"/>
                  </a:lnTo>
                  <a:lnTo>
                    <a:pt x="11046" y="4571"/>
                  </a:lnTo>
                  <a:lnTo>
                    <a:pt x="11046" y="4333"/>
                  </a:lnTo>
                  <a:lnTo>
                    <a:pt x="10999" y="4048"/>
                  </a:lnTo>
                  <a:lnTo>
                    <a:pt x="10903" y="3810"/>
                  </a:lnTo>
                  <a:lnTo>
                    <a:pt x="10760" y="3572"/>
                  </a:lnTo>
                  <a:lnTo>
                    <a:pt x="10618" y="3429"/>
                  </a:lnTo>
                  <a:lnTo>
                    <a:pt x="10284" y="3191"/>
                  </a:lnTo>
                  <a:lnTo>
                    <a:pt x="10142" y="3095"/>
                  </a:lnTo>
                  <a:lnTo>
                    <a:pt x="10237" y="2953"/>
                  </a:lnTo>
                  <a:lnTo>
                    <a:pt x="10475" y="2572"/>
                  </a:lnTo>
                  <a:lnTo>
                    <a:pt x="10570" y="2286"/>
                  </a:lnTo>
                  <a:lnTo>
                    <a:pt x="10665" y="2000"/>
                  </a:lnTo>
                  <a:lnTo>
                    <a:pt x="10665" y="1715"/>
                  </a:lnTo>
                  <a:lnTo>
                    <a:pt x="10618" y="1429"/>
                  </a:lnTo>
                  <a:lnTo>
                    <a:pt x="10522" y="1286"/>
                  </a:lnTo>
                  <a:lnTo>
                    <a:pt x="10427" y="1096"/>
                  </a:lnTo>
                  <a:lnTo>
                    <a:pt x="10094" y="858"/>
                  </a:lnTo>
                  <a:lnTo>
                    <a:pt x="9665" y="620"/>
                  </a:lnTo>
                  <a:lnTo>
                    <a:pt x="9142" y="429"/>
                  </a:lnTo>
                  <a:lnTo>
                    <a:pt x="8570" y="239"/>
                  </a:lnTo>
                  <a:lnTo>
                    <a:pt x="7904" y="96"/>
                  </a:lnTo>
                  <a:lnTo>
                    <a:pt x="7190" y="48"/>
                  </a:lnTo>
                  <a:lnTo>
                    <a:pt x="647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66"/>
            <p:cNvSpPr/>
            <p:nvPr/>
          </p:nvSpPr>
          <p:spPr>
            <a:xfrm flipH="1">
              <a:off x="2946669" y="2041131"/>
              <a:ext cx="77946" cy="139668"/>
            </a:xfrm>
            <a:custGeom>
              <a:avLst/>
              <a:gdLst/>
              <a:ahLst/>
              <a:cxnLst/>
              <a:rect l="l" t="t" r="r" b="b"/>
              <a:pathLst>
                <a:path w="3429" h="6143" extrusionOk="0">
                  <a:moveTo>
                    <a:pt x="619" y="1"/>
                  </a:moveTo>
                  <a:lnTo>
                    <a:pt x="0" y="2096"/>
                  </a:lnTo>
                  <a:lnTo>
                    <a:pt x="0" y="2334"/>
                  </a:lnTo>
                  <a:lnTo>
                    <a:pt x="48" y="2857"/>
                  </a:lnTo>
                  <a:lnTo>
                    <a:pt x="143" y="3333"/>
                  </a:lnTo>
                  <a:lnTo>
                    <a:pt x="286" y="3810"/>
                  </a:lnTo>
                  <a:lnTo>
                    <a:pt x="429" y="4286"/>
                  </a:lnTo>
                  <a:lnTo>
                    <a:pt x="667" y="4667"/>
                  </a:lnTo>
                  <a:lnTo>
                    <a:pt x="905" y="5047"/>
                  </a:lnTo>
                  <a:lnTo>
                    <a:pt x="1190" y="5381"/>
                  </a:lnTo>
                  <a:lnTo>
                    <a:pt x="1476" y="5666"/>
                  </a:lnTo>
                  <a:lnTo>
                    <a:pt x="1762" y="5857"/>
                  </a:lnTo>
                  <a:lnTo>
                    <a:pt x="2047" y="6047"/>
                  </a:lnTo>
                  <a:lnTo>
                    <a:pt x="2333" y="6142"/>
                  </a:lnTo>
                  <a:lnTo>
                    <a:pt x="2571" y="6142"/>
                  </a:lnTo>
                  <a:lnTo>
                    <a:pt x="2809" y="6095"/>
                  </a:lnTo>
                  <a:lnTo>
                    <a:pt x="3047" y="6000"/>
                  </a:lnTo>
                  <a:lnTo>
                    <a:pt x="3238" y="5762"/>
                  </a:lnTo>
                  <a:lnTo>
                    <a:pt x="3333" y="5428"/>
                  </a:lnTo>
                  <a:lnTo>
                    <a:pt x="3428" y="5190"/>
                  </a:lnTo>
                  <a:lnTo>
                    <a:pt x="3428" y="4905"/>
                  </a:lnTo>
                  <a:lnTo>
                    <a:pt x="3428" y="4571"/>
                  </a:lnTo>
                  <a:lnTo>
                    <a:pt x="3380" y="4286"/>
                  </a:lnTo>
                  <a:lnTo>
                    <a:pt x="3190" y="3667"/>
                  </a:lnTo>
                  <a:lnTo>
                    <a:pt x="3000" y="3000"/>
                  </a:lnTo>
                  <a:lnTo>
                    <a:pt x="2809" y="2381"/>
                  </a:lnTo>
                  <a:lnTo>
                    <a:pt x="2666" y="1762"/>
                  </a:lnTo>
                  <a:lnTo>
                    <a:pt x="2619" y="1477"/>
                  </a:lnTo>
                  <a:lnTo>
                    <a:pt x="2666" y="1143"/>
                  </a:lnTo>
                  <a:lnTo>
                    <a:pt x="2714" y="858"/>
                  </a:lnTo>
                  <a:lnTo>
                    <a:pt x="2809" y="620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66"/>
            <p:cNvSpPr/>
            <p:nvPr/>
          </p:nvSpPr>
          <p:spPr>
            <a:xfrm flipH="1">
              <a:off x="2935849" y="1826820"/>
              <a:ext cx="162370" cy="14096"/>
            </a:xfrm>
            <a:custGeom>
              <a:avLst/>
              <a:gdLst/>
              <a:ahLst/>
              <a:cxnLst/>
              <a:rect l="l" t="t" r="r" b="b"/>
              <a:pathLst>
                <a:path w="7143" h="620" extrusionOk="0">
                  <a:moveTo>
                    <a:pt x="2714" y="0"/>
                  </a:moveTo>
                  <a:lnTo>
                    <a:pt x="1810" y="96"/>
                  </a:lnTo>
                  <a:lnTo>
                    <a:pt x="905" y="238"/>
                  </a:lnTo>
                  <a:lnTo>
                    <a:pt x="48" y="429"/>
                  </a:lnTo>
                  <a:lnTo>
                    <a:pt x="1" y="476"/>
                  </a:lnTo>
                  <a:lnTo>
                    <a:pt x="1" y="524"/>
                  </a:lnTo>
                  <a:lnTo>
                    <a:pt x="1" y="572"/>
                  </a:lnTo>
                  <a:lnTo>
                    <a:pt x="48" y="572"/>
                  </a:lnTo>
                  <a:lnTo>
                    <a:pt x="953" y="476"/>
                  </a:lnTo>
                  <a:lnTo>
                    <a:pt x="1810" y="381"/>
                  </a:lnTo>
                  <a:lnTo>
                    <a:pt x="2714" y="381"/>
                  </a:lnTo>
                  <a:lnTo>
                    <a:pt x="3619" y="334"/>
                  </a:lnTo>
                  <a:lnTo>
                    <a:pt x="4476" y="381"/>
                  </a:lnTo>
                  <a:lnTo>
                    <a:pt x="5381" y="429"/>
                  </a:lnTo>
                  <a:lnTo>
                    <a:pt x="6285" y="524"/>
                  </a:lnTo>
                  <a:lnTo>
                    <a:pt x="7142" y="619"/>
                  </a:lnTo>
                  <a:lnTo>
                    <a:pt x="6285" y="334"/>
                  </a:lnTo>
                  <a:lnTo>
                    <a:pt x="5381" y="143"/>
                  </a:lnTo>
                  <a:lnTo>
                    <a:pt x="4524" y="48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66"/>
            <p:cNvSpPr/>
            <p:nvPr/>
          </p:nvSpPr>
          <p:spPr>
            <a:xfrm flipH="1">
              <a:off x="2932621" y="1890686"/>
              <a:ext cx="178577" cy="22759"/>
            </a:xfrm>
            <a:custGeom>
              <a:avLst/>
              <a:gdLst/>
              <a:ahLst/>
              <a:cxnLst/>
              <a:rect l="l" t="t" r="r" b="b"/>
              <a:pathLst>
                <a:path w="7856" h="1001" extrusionOk="0">
                  <a:moveTo>
                    <a:pt x="3952" y="0"/>
                  </a:moveTo>
                  <a:lnTo>
                    <a:pt x="2952" y="95"/>
                  </a:lnTo>
                  <a:lnTo>
                    <a:pt x="1952" y="238"/>
                  </a:lnTo>
                  <a:lnTo>
                    <a:pt x="1000" y="524"/>
                  </a:lnTo>
                  <a:lnTo>
                    <a:pt x="48" y="857"/>
                  </a:lnTo>
                  <a:lnTo>
                    <a:pt x="0" y="952"/>
                  </a:lnTo>
                  <a:lnTo>
                    <a:pt x="0" y="1000"/>
                  </a:lnTo>
                  <a:lnTo>
                    <a:pt x="48" y="952"/>
                  </a:lnTo>
                  <a:lnTo>
                    <a:pt x="762" y="762"/>
                  </a:lnTo>
                  <a:lnTo>
                    <a:pt x="1667" y="619"/>
                  </a:lnTo>
                  <a:lnTo>
                    <a:pt x="2667" y="476"/>
                  </a:lnTo>
                  <a:lnTo>
                    <a:pt x="3762" y="429"/>
                  </a:lnTo>
                  <a:lnTo>
                    <a:pt x="4857" y="381"/>
                  </a:lnTo>
                  <a:lnTo>
                    <a:pt x="5952" y="429"/>
                  </a:lnTo>
                  <a:lnTo>
                    <a:pt x="6951" y="476"/>
                  </a:lnTo>
                  <a:lnTo>
                    <a:pt x="7856" y="619"/>
                  </a:lnTo>
                  <a:lnTo>
                    <a:pt x="7856" y="572"/>
                  </a:lnTo>
                  <a:lnTo>
                    <a:pt x="6904" y="286"/>
                  </a:lnTo>
                  <a:lnTo>
                    <a:pt x="5904" y="95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66"/>
            <p:cNvSpPr/>
            <p:nvPr/>
          </p:nvSpPr>
          <p:spPr>
            <a:xfrm flipH="1">
              <a:off x="2944510" y="1955620"/>
              <a:ext cx="172099" cy="29261"/>
            </a:xfrm>
            <a:custGeom>
              <a:avLst/>
              <a:gdLst/>
              <a:ahLst/>
              <a:cxnLst/>
              <a:rect l="l" t="t" r="r" b="b"/>
              <a:pathLst>
                <a:path w="7571" h="1287" extrusionOk="0">
                  <a:moveTo>
                    <a:pt x="4380" y="1"/>
                  </a:moveTo>
                  <a:lnTo>
                    <a:pt x="3333" y="96"/>
                  </a:lnTo>
                  <a:lnTo>
                    <a:pt x="2905" y="144"/>
                  </a:lnTo>
                  <a:lnTo>
                    <a:pt x="2476" y="191"/>
                  </a:lnTo>
                  <a:lnTo>
                    <a:pt x="2000" y="286"/>
                  </a:lnTo>
                  <a:lnTo>
                    <a:pt x="1571" y="429"/>
                  </a:lnTo>
                  <a:lnTo>
                    <a:pt x="1191" y="572"/>
                  </a:lnTo>
                  <a:lnTo>
                    <a:pt x="762" y="763"/>
                  </a:lnTo>
                  <a:lnTo>
                    <a:pt x="381" y="1001"/>
                  </a:lnTo>
                  <a:lnTo>
                    <a:pt x="0" y="1239"/>
                  </a:lnTo>
                  <a:lnTo>
                    <a:pt x="0" y="1286"/>
                  </a:lnTo>
                  <a:lnTo>
                    <a:pt x="48" y="1286"/>
                  </a:lnTo>
                  <a:lnTo>
                    <a:pt x="953" y="1001"/>
                  </a:lnTo>
                  <a:lnTo>
                    <a:pt x="1857" y="715"/>
                  </a:lnTo>
                  <a:lnTo>
                    <a:pt x="2809" y="572"/>
                  </a:lnTo>
                  <a:lnTo>
                    <a:pt x="3714" y="429"/>
                  </a:lnTo>
                  <a:lnTo>
                    <a:pt x="4666" y="382"/>
                  </a:lnTo>
                  <a:lnTo>
                    <a:pt x="5618" y="382"/>
                  </a:lnTo>
                  <a:lnTo>
                    <a:pt x="6570" y="429"/>
                  </a:lnTo>
                  <a:lnTo>
                    <a:pt x="7523" y="477"/>
                  </a:lnTo>
                  <a:lnTo>
                    <a:pt x="7570" y="477"/>
                  </a:lnTo>
                  <a:lnTo>
                    <a:pt x="7523" y="429"/>
                  </a:lnTo>
                  <a:lnTo>
                    <a:pt x="7047" y="286"/>
                  </a:lnTo>
                  <a:lnTo>
                    <a:pt x="6523" y="144"/>
                  </a:lnTo>
                  <a:lnTo>
                    <a:pt x="5999" y="96"/>
                  </a:lnTo>
                  <a:lnTo>
                    <a:pt x="5475" y="48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66"/>
            <p:cNvSpPr/>
            <p:nvPr/>
          </p:nvSpPr>
          <p:spPr>
            <a:xfrm flipH="1">
              <a:off x="2922869" y="1966443"/>
              <a:ext cx="103928" cy="219767"/>
            </a:xfrm>
            <a:custGeom>
              <a:avLst/>
              <a:gdLst/>
              <a:ahLst/>
              <a:cxnLst/>
              <a:rect l="l" t="t" r="r" b="b"/>
              <a:pathLst>
                <a:path w="4572" h="9666" extrusionOk="0">
                  <a:moveTo>
                    <a:pt x="3619" y="1"/>
                  </a:moveTo>
                  <a:lnTo>
                    <a:pt x="3619" y="48"/>
                  </a:lnTo>
                  <a:lnTo>
                    <a:pt x="3810" y="239"/>
                  </a:lnTo>
                  <a:lnTo>
                    <a:pt x="3953" y="382"/>
                  </a:lnTo>
                  <a:lnTo>
                    <a:pt x="4048" y="620"/>
                  </a:lnTo>
                  <a:lnTo>
                    <a:pt x="4143" y="810"/>
                  </a:lnTo>
                  <a:lnTo>
                    <a:pt x="4191" y="1048"/>
                  </a:lnTo>
                  <a:lnTo>
                    <a:pt x="4191" y="1286"/>
                  </a:lnTo>
                  <a:lnTo>
                    <a:pt x="4191" y="1524"/>
                  </a:lnTo>
                  <a:lnTo>
                    <a:pt x="4095" y="1762"/>
                  </a:lnTo>
                  <a:lnTo>
                    <a:pt x="3905" y="2143"/>
                  </a:lnTo>
                  <a:lnTo>
                    <a:pt x="3619" y="2524"/>
                  </a:lnTo>
                  <a:lnTo>
                    <a:pt x="3000" y="3429"/>
                  </a:lnTo>
                  <a:lnTo>
                    <a:pt x="2810" y="3762"/>
                  </a:lnTo>
                  <a:lnTo>
                    <a:pt x="2667" y="4143"/>
                  </a:lnTo>
                  <a:lnTo>
                    <a:pt x="2572" y="4524"/>
                  </a:lnTo>
                  <a:lnTo>
                    <a:pt x="2524" y="4905"/>
                  </a:lnTo>
                  <a:lnTo>
                    <a:pt x="2619" y="5333"/>
                  </a:lnTo>
                  <a:lnTo>
                    <a:pt x="2715" y="5809"/>
                  </a:lnTo>
                  <a:lnTo>
                    <a:pt x="2810" y="6238"/>
                  </a:lnTo>
                  <a:lnTo>
                    <a:pt x="3000" y="6666"/>
                  </a:lnTo>
                  <a:lnTo>
                    <a:pt x="3286" y="7428"/>
                  </a:lnTo>
                  <a:lnTo>
                    <a:pt x="3429" y="7856"/>
                  </a:lnTo>
                  <a:lnTo>
                    <a:pt x="3429" y="8047"/>
                  </a:lnTo>
                  <a:lnTo>
                    <a:pt x="3429" y="8285"/>
                  </a:lnTo>
                  <a:lnTo>
                    <a:pt x="3381" y="8475"/>
                  </a:lnTo>
                  <a:lnTo>
                    <a:pt x="3334" y="8666"/>
                  </a:lnTo>
                  <a:lnTo>
                    <a:pt x="3238" y="8856"/>
                  </a:lnTo>
                  <a:lnTo>
                    <a:pt x="3096" y="8999"/>
                  </a:lnTo>
                  <a:lnTo>
                    <a:pt x="2953" y="9142"/>
                  </a:lnTo>
                  <a:lnTo>
                    <a:pt x="2762" y="9189"/>
                  </a:lnTo>
                  <a:lnTo>
                    <a:pt x="2572" y="9237"/>
                  </a:lnTo>
                  <a:lnTo>
                    <a:pt x="2381" y="9237"/>
                  </a:lnTo>
                  <a:lnTo>
                    <a:pt x="2143" y="9189"/>
                  </a:lnTo>
                  <a:lnTo>
                    <a:pt x="1953" y="9094"/>
                  </a:lnTo>
                  <a:lnTo>
                    <a:pt x="1620" y="8809"/>
                  </a:lnTo>
                  <a:lnTo>
                    <a:pt x="1286" y="8475"/>
                  </a:lnTo>
                  <a:lnTo>
                    <a:pt x="1048" y="8094"/>
                  </a:lnTo>
                  <a:lnTo>
                    <a:pt x="810" y="7761"/>
                  </a:lnTo>
                  <a:lnTo>
                    <a:pt x="667" y="7380"/>
                  </a:lnTo>
                  <a:lnTo>
                    <a:pt x="525" y="6999"/>
                  </a:lnTo>
                  <a:lnTo>
                    <a:pt x="429" y="6571"/>
                  </a:lnTo>
                  <a:lnTo>
                    <a:pt x="334" y="6142"/>
                  </a:lnTo>
                  <a:lnTo>
                    <a:pt x="334" y="5666"/>
                  </a:lnTo>
                  <a:lnTo>
                    <a:pt x="334" y="5190"/>
                  </a:lnTo>
                  <a:lnTo>
                    <a:pt x="382" y="4714"/>
                  </a:lnTo>
                  <a:lnTo>
                    <a:pt x="525" y="3810"/>
                  </a:lnTo>
                  <a:lnTo>
                    <a:pt x="715" y="2905"/>
                  </a:lnTo>
                  <a:lnTo>
                    <a:pt x="667" y="2857"/>
                  </a:lnTo>
                  <a:lnTo>
                    <a:pt x="620" y="2857"/>
                  </a:lnTo>
                  <a:lnTo>
                    <a:pt x="239" y="4095"/>
                  </a:lnTo>
                  <a:lnTo>
                    <a:pt x="96" y="4619"/>
                  </a:lnTo>
                  <a:lnTo>
                    <a:pt x="1" y="5190"/>
                  </a:lnTo>
                  <a:lnTo>
                    <a:pt x="1" y="5714"/>
                  </a:lnTo>
                  <a:lnTo>
                    <a:pt x="1" y="6285"/>
                  </a:lnTo>
                  <a:lnTo>
                    <a:pt x="96" y="6809"/>
                  </a:lnTo>
                  <a:lnTo>
                    <a:pt x="239" y="7333"/>
                  </a:lnTo>
                  <a:lnTo>
                    <a:pt x="382" y="7761"/>
                  </a:lnTo>
                  <a:lnTo>
                    <a:pt x="620" y="8142"/>
                  </a:lnTo>
                  <a:lnTo>
                    <a:pt x="858" y="8570"/>
                  </a:lnTo>
                  <a:lnTo>
                    <a:pt x="1144" y="8951"/>
                  </a:lnTo>
                  <a:lnTo>
                    <a:pt x="1524" y="9237"/>
                  </a:lnTo>
                  <a:lnTo>
                    <a:pt x="1905" y="9475"/>
                  </a:lnTo>
                  <a:lnTo>
                    <a:pt x="2096" y="9570"/>
                  </a:lnTo>
                  <a:lnTo>
                    <a:pt x="2286" y="9618"/>
                  </a:lnTo>
                  <a:lnTo>
                    <a:pt x="2524" y="9665"/>
                  </a:lnTo>
                  <a:lnTo>
                    <a:pt x="2762" y="9618"/>
                  </a:lnTo>
                  <a:lnTo>
                    <a:pt x="2953" y="9570"/>
                  </a:lnTo>
                  <a:lnTo>
                    <a:pt x="3143" y="9523"/>
                  </a:lnTo>
                  <a:lnTo>
                    <a:pt x="3429" y="9285"/>
                  </a:lnTo>
                  <a:lnTo>
                    <a:pt x="3667" y="8999"/>
                  </a:lnTo>
                  <a:lnTo>
                    <a:pt x="3762" y="8809"/>
                  </a:lnTo>
                  <a:lnTo>
                    <a:pt x="3810" y="8618"/>
                  </a:lnTo>
                  <a:lnTo>
                    <a:pt x="3857" y="8190"/>
                  </a:lnTo>
                  <a:lnTo>
                    <a:pt x="3810" y="7714"/>
                  </a:lnTo>
                  <a:lnTo>
                    <a:pt x="3714" y="7285"/>
                  </a:lnTo>
                  <a:lnTo>
                    <a:pt x="3572" y="6857"/>
                  </a:lnTo>
                  <a:lnTo>
                    <a:pt x="3334" y="6333"/>
                  </a:lnTo>
                  <a:lnTo>
                    <a:pt x="3143" y="5809"/>
                  </a:lnTo>
                  <a:lnTo>
                    <a:pt x="3000" y="5238"/>
                  </a:lnTo>
                  <a:lnTo>
                    <a:pt x="3000" y="4952"/>
                  </a:lnTo>
                  <a:lnTo>
                    <a:pt x="3000" y="4714"/>
                  </a:lnTo>
                  <a:lnTo>
                    <a:pt x="3048" y="4428"/>
                  </a:lnTo>
                  <a:lnTo>
                    <a:pt x="3143" y="4143"/>
                  </a:lnTo>
                  <a:lnTo>
                    <a:pt x="3286" y="3905"/>
                  </a:lnTo>
                  <a:lnTo>
                    <a:pt x="3429" y="3667"/>
                  </a:lnTo>
                  <a:lnTo>
                    <a:pt x="4095" y="2762"/>
                  </a:lnTo>
                  <a:lnTo>
                    <a:pt x="4333" y="2429"/>
                  </a:lnTo>
                  <a:lnTo>
                    <a:pt x="4476" y="2048"/>
                  </a:lnTo>
                  <a:lnTo>
                    <a:pt x="4571" y="1620"/>
                  </a:lnTo>
                  <a:lnTo>
                    <a:pt x="4524" y="1239"/>
                  </a:lnTo>
                  <a:lnTo>
                    <a:pt x="4429" y="858"/>
                  </a:lnTo>
                  <a:lnTo>
                    <a:pt x="4238" y="525"/>
                  </a:lnTo>
                  <a:lnTo>
                    <a:pt x="3953" y="239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66"/>
            <p:cNvSpPr/>
            <p:nvPr/>
          </p:nvSpPr>
          <p:spPr>
            <a:xfrm flipH="1">
              <a:off x="2986722" y="2028148"/>
              <a:ext cx="74695" cy="17348"/>
            </a:xfrm>
            <a:custGeom>
              <a:avLst/>
              <a:gdLst/>
              <a:ahLst/>
              <a:cxnLst/>
              <a:rect l="l" t="t" r="r" b="b"/>
              <a:pathLst>
                <a:path w="3286" h="763" extrusionOk="0">
                  <a:moveTo>
                    <a:pt x="1810" y="1"/>
                  </a:moveTo>
                  <a:lnTo>
                    <a:pt x="1381" y="48"/>
                  </a:lnTo>
                  <a:lnTo>
                    <a:pt x="905" y="96"/>
                  </a:lnTo>
                  <a:lnTo>
                    <a:pt x="477" y="191"/>
                  </a:lnTo>
                  <a:lnTo>
                    <a:pt x="48" y="381"/>
                  </a:lnTo>
                  <a:lnTo>
                    <a:pt x="0" y="381"/>
                  </a:lnTo>
                  <a:lnTo>
                    <a:pt x="48" y="429"/>
                  </a:lnTo>
                  <a:lnTo>
                    <a:pt x="477" y="381"/>
                  </a:lnTo>
                  <a:lnTo>
                    <a:pt x="905" y="334"/>
                  </a:lnTo>
                  <a:lnTo>
                    <a:pt x="1762" y="334"/>
                  </a:lnTo>
                  <a:lnTo>
                    <a:pt x="2143" y="429"/>
                  </a:lnTo>
                  <a:lnTo>
                    <a:pt x="2524" y="524"/>
                  </a:lnTo>
                  <a:lnTo>
                    <a:pt x="3238" y="762"/>
                  </a:lnTo>
                  <a:lnTo>
                    <a:pt x="3285" y="762"/>
                  </a:lnTo>
                  <a:lnTo>
                    <a:pt x="3285" y="715"/>
                  </a:lnTo>
                  <a:lnTo>
                    <a:pt x="3000" y="381"/>
                  </a:lnTo>
                  <a:lnTo>
                    <a:pt x="2667" y="191"/>
                  </a:lnTo>
                  <a:lnTo>
                    <a:pt x="2238" y="4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66"/>
            <p:cNvSpPr/>
            <p:nvPr/>
          </p:nvSpPr>
          <p:spPr>
            <a:xfrm flipH="1">
              <a:off x="2920710" y="1950209"/>
              <a:ext cx="23822" cy="18439"/>
            </a:xfrm>
            <a:custGeom>
              <a:avLst/>
              <a:gdLst/>
              <a:ahLst/>
              <a:cxnLst/>
              <a:rect l="l" t="t" r="r" b="b"/>
              <a:pathLst>
                <a:path w="1048" h="811" extrusionOk="0">
                  <a:moveTo>
                    <a:pt x="1000" y="1"/>
                  </a:moveTo>
                  <a:lnTo>
                    <a:pt x="952" y="48"/>
                  </a:lnTo>
                  <a:lnTo>
                    <a:pt x="857" y="144"/>
                  </a:lnTo>
                  <a:lnTo>
                    <a:pt x="762" y="239"/>
                  </a:lnTo>
                  <a:lnTo>
                    <a:pt x="524" y="429"/>
                  </a:lnTo>
                  <a:lnTo>
                    <a:pt x="238" y="620"/>
                  </a:lnTo>
                  <a:lnTo>
                    <a:pt x="143" y="667"/>
                  </a:lnTo>
                  <a:lnTo>
                    <a:pt x="0" y="715"/>
                  </a:lnTo>
                  <a:lnTo>
                    <a:pt x="0" y="762"/>
                  </a:lnTo>
                  <a:lnTo>
                    <a:pt x="143" y="810"/>
                  </a:lnTo>
                  <a:lnTo>
                    <a:pt x="334" y="762"/>
                  </a:lnTo>
                  <a:lnTo>
                    <a:pt x="476" y="715"/>
                  </a:lnTo>
                  <a:lnTo>
                    <a:pt x="619" y="620"/>
                  </a:lnTo>
                  <a:lnTo>
                    <a:pt x="857" y="334"/>
                  </a:lnTo>
                  <a:lnTo>
                    <a:pt x="952" y="191"/>
                  </a:lnTo>
                  <a:lnTo>
                    <a:pt x="1000" y="96"/>
                  </a:lnTo>
                  <a:lnTo>
                    <a:pt x="1048" y="48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66"/>
            <p:cNvSpPr/>
            <p:nvPr/>
          </p:nvSpPr>
          <p:spPr>
            <a:xfrm flipH="1">
              <a:off x="2140435" y="2069278"/>
              <a:ext cx="474016" cy="571562"/>
            </a:xfrm>
            <a:custGeom>
              <a:avLst/>
              <a:gdLst/>
              <a:ahLst/>
              <a:cxnLst/>
              <a:rect l="l" t="t" r="r" b="b"/>
              <a:pathLst>
                <a:path w="20853" h="25139" extrusionOk="0">
                  <a:moveTo>
                    <a:pt x="8189" y="1"/>
                  </a:moveTo>
                  <a:lnTo>
                    <a:pt x="7760" y="48"/>
                  </a:lnTo>
                  <a:lnTo>
                    <a:pt x="7379" y="96"/>
                  </a:lnTo>
                  <a:lnTo>
                    <a:pt x="6999" y="239"/>
                  </a:lnTo>
                  <a:lnTo>
                    <a:pt x="6618" y="382"/>
                  </a:lnTo>
                  <a:lnTo>
                    <a:pt x="6284" y="572"/>
                  </a:lnTo>
                  <a:lnTo>
                    <a:pt x="5951" y="810"/>
                  </a:lnTo>
                  <a:lnTo>
                    <a:pt x="5618" y="1048"/>
                  </a:lnTo>
                  <a:lnTo>
                    <a:pt x="5332" y="1381"/>
                  </a:lnTo>
                  <a:lnTo>
                    <a:pt x="4999" y="1810"/>
                  </a:lnTo>
                  <a:lnTo>
                    <a:pt x="4380" y="2667"/>
                  </a:lnTo>
                  <a:lnTo>
                    <a:pt x="3571" y="3905"/>
                  </a:lnTo>
                  <a:lnTo>
                    <a:pt x="2666" y="5333"/>
                  </a:lnTo>
                  <a:lnTo>
                    <a:pt x="1809" y="6856"/>
                  </a:lnTo>
                  <a:lnTo>
                    <a:pt x="1000" y="8380"/>
                  </a:lnTo>
                  <a:lnTo>
                    <a:pt x="667" y="9094"/>
                  </a:lnTo>
                  <a:lnTo>
                    <a:pt x="381" y="9761"/>
                  </a:lnTo>
                  <a:lnTo>
                    <a:pt x="190" y="10332"/>
                  </a:lnTo>
                  <a:lnTo>
                    <a:pt x="48" y="10856"/>
                  </a:lnTo>
                  <a:lnTo>
                    <a:pt x="0" y="11236"/>
                  </a:lnTo>
                  <a:lnTo>
                    <a:pt x="0" y="11665"/>
                  </a:lnTo>
                  <a:lnTo>
                    <a:pt x="48" y="12046"/>
                  </a:lnTo>
                  <a:lnTo>
                    <a:pt x="95" y="12427"/>
                  </a:lnTo>
                  <a:lnTo>
                    <a:pt x="286" y="13188"/>
                  </a:lnTo>
                  <a:lnTo>
                    <a:pt x="524" y="13855"/>
                  </a:lnTo>
                  <a:lnTo>
                    <a:pt x="762" y="14474"/>
                  </a:lnTo>
                  <a:lnTo>
                    <a:pt x="1000" y="14902"/>
                  </a:lnTo>
                  <a:lnTo>
                    <a:pt x="1238" y="15283"/>
                  </a:lnTo>
                  <a:lnTo>
                    <a:pt x="286" y="25138"/>
                  </a:lnTo>
                  <a:lnTo>
                    <a:pt x="286" y="25138"/>
                  </a:lnTo>
                  <a:lnTo>
                    <a:pt x="2952" y="25043"/>
                  </a:lnTo>
                  <a:lnTo>
                    <a:pt x="9093" y="24805"/>
                  </a:lnTo>
                  <a:lnTo>
                    <a:pt x="15949" y="24472"/>
                  </a:lnTo>
                  <a:lnTo>
                    <a:pt x="18806" y="24281"/>
                  </a:lnTo>
                  <a:lnTo>
                    <a:pt x="20853" y="24091"/>
                  </a:lnTo>
                  <a:lnTo>
                    <a:pt x="20615" y="23329"/>
                  </a:lnTo>
                  <a:lnTo>
                    <a:pt x="19996" y="21187"/>
                  </a:lnTo>
                  <a:lnTo>
                    <a:pt x="19091" y="18140"/>
                  </a:lnTo>
                  <a:lnTo>
                    <a:pt x="18520" y="16378"/>
                  </a:lnTo>
                  <a:lnTo>
                    <a:pt x="17901" y="14521"/>
                  </a:lnTo>
                  <a:lnTo>
                    <a:pt x="17187" y="12569"/>
                  </a:lnTo>
                  <a:lnTo>
                    <a:pt x="16473" y="10665"/>
                  </a:lnTo>
                  <a:lnTo>
                    <a:pt x="15711" y="8761"/>
                  </a:lnTo>
                  <a:lnTo>
                    <a:pt x="14902" y="6952"/>
                  </a:lnTo>
                  <a:lnTo>
                    <a:pt x="14092" y="5285"/>
                  </a:lnTo>
                  <a:lnTo>
                    <a:pt x="13235" y="3809"/>
                  </a:lnTo>
                  <a:lnTo>
                    <a:pt x="12807" y="3143"/>
                  </a:lnTo>
                  <a:lnTo>
                    <a:pt x="12426" y="2572"/>
                  </a:lnTo>
                  <a:lnTo>
                    <a:pt x="11998" y="2048"/>
                  </a:lnTo>
                  <a:lnTo>
                    <a:pt x="11569" y="1572"/>
                  </a:lnTo>
                  <a:lnTo>
                    <a:pt x="11141" y="1191"/>
                  </a:lnTo>
                  <a:lnTo>
                    <a:pt x="10712" y="858"/>
                  </a:lnTo>
                  <a:lnTo>
                    <a:pt x="10284" y="620"/>
                  </a:lnTo>
                  <a:lnTo>
                    <a:pt x="9855" y="382"/>
                  </a:lnTo>
                  <a:lnTo>
                    <a:pt x="9427" y="239"/>
                  </a:lnTo>
                  <a:lnTo>
                    <a:pt x="8998" y="96"/>
                  </a:lnTo>
                  <a:lnTo>
                    <a:pt x="8570" y="48"/>
                  </a:lnTo>
                  <a:lnTo>
                    <a:pt x="8189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66"/>
            <p:cNvSpPr/>
            <p:nvPr/>
          </p:nvSpPr>
          <p:spPr>
            <a:xfrm flipH="1">
              <a:off x="2401231" y="2072529"/>
              <a:ext cx="4364" cy="2183"/>
            </a:xfrm>
            <a:custGeom>
              <a:avLst/>
              <a:gdLst/>
              <a:ahLst/>
              <a:cxnLst/>
              <a:rect l="l" t="t" r="r" b="b"/>
              <a:pathLst>
                <a:path w="192" h="96" extrusionOk="0">
                  <a:moveTo>
                    <a:pt x="1" y="1"/>
                  </a:moveTo>
                  <a:lnTo>
                    <a:pt x="48" y="48"/>
                  </a:lnTo>
                  <a:lnTo>
                    <a:pt x="96" y="96"/>
                  </a:lnTo>
                  <a:lnTo>
                    <a:pt x="191" y="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66"/>
            <p:cNvSpPr/>
            <p:nvPr/>
          </p:nvSpPr>
          <p:spPr>
            <a:xfrm flipH="1">
              <a:off x="2509455" y="2148308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0"/>
                  </a:moveTo>
                  <a:lnTo>
                    <a:pt x="0" y="143"/>
                  </a:lnTo>
                  <a:lnTo>
                    <a:pt x="48" y="238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66"/>
            <p:cNvSpPr/>
            <p:nvPr/>
          </p:nvSpPr>
          <p:spPr>
            <a:xfrm flipH="1">
              <a:off x="2455354" y="2148308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" y="0"/>
                  </a:moveTo>
                  <a:lnTo>
                    <a:pt x="1" y="143"/>
                  </a:lnTo>
                  <a:lnTo>
                    <a:pt x="1" y="238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66"/>
            <p:cNvSpPr/>
            <p:nvPr/>
          </p:nvSpPr>
          <p:spPr>
            <a:xfrm flipH="1">
              <a:off x="2400163" y="2148308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9" y="0"/>
                  </a:moveTo>
                  <a:lnTo>
                    <a:pt x="1" y="143"/>
                  </a:lnTo>
                  <a:lnTo>
                    <a:pt x="49" y="238"/>
                  </a:lnTo>
                  <a:lnTo>
                    <a:pt x="239" y="238"/>
                  </a:lnTo>
                  <a:lnTo>
                    <a:pt x="287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66"/>
            <p:cNvSpPr/>
            <p:nvPr/>
          </p:nvSpPr>
          <p:spPr>
            <a:xfrm flipH="1">
              <a:off x="2344971" y="2148308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0"/>
                  </a:moveTo>
                  <a:lnTo>
                    <a:pt x="0" y="143"/>
                  </a:lnTo>
                  <a:lnTo>
                    <a:pt x="48" y="238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66"/>
            <p:cNvSpPr/>
            <p:nvPr/>
          </p:nvSpPr>
          <p:spPr>
            <a:xfrm flipH="1">
              <a:off x="2482405" y="2108247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66"/>
            <p:cNvSpPr/>
            <p:nvPr/>
          </p:nvSpPr>
          <p:spPr>
            <a:xfrm flipH="1">
              <a:off x="2427213" y="2108247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66"/>
            <p:cNvSpPr/>
            <p:nvPr/>
          </p:nvSpPr>
          <p:spPr>
            <a:xfrm flipH="1">
              <a:off x="2373113" y="2108247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66"/>
            <p:cNvSpPr/>
            <p:nvPr/>
          </p:nvSpPr>
          <p:spPr>
            <a:xfrm flipH="1">
              <a:off x="2564647" y="2227316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66"/>
            <p:cNvSpPr/>
            <p:nvPr/>
          </p:nvSpPr>
          <p:spPr>
            <a:xfrm flipH="1">
              <a:off x="2509455" y="2227316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66"/>
            <p:cNvSpPr/>
            <p:nvPr/>
          </p:nvSpPr>
          <p:spPr>
            <a:xfrm flipH="1">
              <a:off x="2455354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66"/>
            <p:cNvSpPr/>
            <p:nvPr/>
          </p:nvSpPr>
          <p:spPr>
            <a:xfrm flipH="1">
              <a:off x="2400163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66"/>
            <p:cNvSpPr/>
            <p:nvPr/>
          </p:nvSpPr>
          <p:spPr>
            <a:xfrm flipH="1">
              <a:off x="2344971" y="2227316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66"/>
            <p:cNvSpPr/>
            <p:nvPr/>
          </p:nvSpPr>
          <p:spPr>
            <a:xfrm flipH="1">
              <a:off x="2290848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5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0" y="239"/>
                  </a:lnTo>
                  <a:lnTo>
                    <a:pt x="95" y="286"/>
                  </a:lnTo>
                  <a:lnTo>
                    <a:pt x="191" y="239"/>
                  </a:lnTo>
                  <a:lnTo>
                    <a:pt x="238" y="143"/>
                  </a:lnTo>
                  <a:lnTo>
                    <a:pt x="191" y="4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66"/>
            <p:cNvSpPr/>
            <p:nvPr/>
          </p:nvSpPr>
          <p:spPr>
            <a:xfrm flipH="1">
              <a:off x="2537596" y="2188347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0" y="1"/>
                  </a:moveTo>
                  <a:lnTo>
                    <a:pt x="0" y="96"/>
                  </a:lnTo>
                  <a:lnTo>
                    <a:pt x="0" y="239"/>
                  </a:lnTo>
                  <a:lnTo>
                    <a:pt x="238" y="239"/>
                  </a:lnTo>
                  <a:lnTo>
                    <a:pt x="238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66"/>
            <p:cNvSpPr/>
            <p:nvPr/>
          </p:nvSpPr>
          <p:spPr>
            <a:xfrm flipH="1">
              <a:off x="2482405" y="2188347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1"/>
                  </a:moveTo>
                  <a:lnTo>
                    <a:pt x="1" y="96"/>
                  </a:lnTo>
                  <a:lnTo>
                    <a:pt x="48" y="239"/>
                  </a:lnTo>
                  <a:lnTo>
                    <a:pt x="239" y="239"/>
                  </a:lnTo>
                  <a:lnTo>
                    <a:pt x="286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66"/>
            <p:cNvSpPr/>
            <p:nvPr/>
          </p:nvSpPr>
          <p:spPr>
            <a:xfrm flipH="1">
              <a:off x="2427213" y="2188347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1"/>
                  </a:moveTo>
                  <a:lnTo>
                    <a:pt x="1" y="96"/>
                  </a:lnTo>
                  <a:lnTo>
                    <a:pt x="48" y="239"/>
                  </a:lnTo>
                  <a:lnTo>
                    <a:pt x="239" y="239"/>
                  </a:lnTo>
                  <a:lnTo>
                    <a:pt x="286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66"/>
            <p:cNvSpPr/>
            <p:nvPr/>
          </p:nvSpPr>
          <p:spPr>
            <a:xfrm flipH="1">
              <a:off x="2373113" y="2188347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" y="1"/>
                  </a:moveTo>
                  <a:lnTo>
                    <a:pt x="1" y="96"/>
                  </a:lnTo>
                  <a:lnTo>
                    <a:pt x="1" y="239"/>
                  </a:lnTo>
                  <a:lnTo>
                    <a:pt x="191" y="239"/>
                  </a:lnTo>
                  <a:lnTo>
                    <a:pt x="239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66"/>
            <p:cNvSpPr/>
            <p:nvPr/>
          </p:nvSpPr>
          <p:spPr>
            <a:xfrm flipH="1">
              <a:off x="2317921" y="2188347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1"/>
                  </a:moveTo>
                  <a:lnTo>
                    <a:pt x="0" y="96"/>
                  </a:lnTo>
                  <a:lnTo>
                    <a:pt x="48" y="239"/>
                  </a:lnTo>
                  <a:lnTo>
                    <a:pt x="238" y="239"/>
                  </a:lnTo>
                  <a:lnTo>
                    <a:pt x="286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66"/>
            <p:cNvSpPr/>
            <p:nvPr/>
          </p:nvSpPr>
          <p:spPr>
            <a:xfrm flipH="1">
              <a:off x="2564647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66"/>
            <p:cNvSpPr/>
            <p:nvPr/>
          </p:nvSpPr>
          <p:spPr>
            <a:xfrm flipH="1">
              <a:off x="2509455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66"/>
            <p:cNvSpPr/>
            <p:nvPr/>
          </p:nvSpPr>
          <p:spPr>
            <a:xfrm flipH="1">
              <a:off x="2455354" y="23074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66"/>
            <p:cNvSpPr/>
            <p:nvPr/>
          </p:nvSpPr>
          <p:spPr>
            <a:xfrm flipH="1">
              <a:off x="2400163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66"/>
            <p:cNvSpPr/>
            <p:nvPr/>
          </p:nvSpPr>
          <p:spPr>
            <a:xfrm flipH="1">
              <a:off x="2344971" y="2307415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66"/>
            <p:cNvSpPr/>
            <p:nvPr/>
          </p:nvSpPr>
          <p:spPr>
            <a:xfrm flipH="1">
              <a:off x="2290848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66"/>
            <p:cNvSpPr/>
            <p:nvPr/>
          </p:nvSpPr>
          <p:spPr>
            <a:xfrm flipH="1">
              <a:off x="2238907" y="2308507"/>
              <a:ext cx="3273" cy="5434"/>
            </a:xfrm>
            <a:custGeom>
              <a:avLst/>
              <a:gdLst/>
              <a:ahLst/>
              <a:cxnLst/>
              <a:rect l="l" t="t" r="r" b="b"/>
              <a:pathLst>
                <a:path w="144" h="239" extrusionOk="0">
                  <a:moveTo>
                    <a:pt x="48" y="0"/>
                  </a:moveTo>
                  <a:lnTo>
                    <a:pt x="1" y="95"/>
                  </a:lnTo>
                  <a:lnTo>
                    <a:pt x="48" y="191"/>
                  </a:lnTo>
                  <a:lnTo>
                    <a:pt x="143" y="2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66"/>
            <p:cNvSpPr/>
            <p:nvPr/>
          </p:nvSpPr>
          <p:spPr>
            <a:xfrm flipH="1">
              <a:off x="2591720" y="2268446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48" y="1"/>
                  </a:moveTo>
                  <a:lnTo>
                    <a:pt x="1" y="144"/>
                  </a:lnTo>
                  <a:lnTo>
                    <a:pt x="48" y="239"/>
                  </a:lnTo>
                  <a:lnTo>
                    <a:pt x="96" y="239"/>
                  </a:lnTo>
                  <a:lnTo>
                    <a:pt x="191" y="191"/>
                  </a:lnTo>
                  <a:lnTo>
                    <a:pt x="239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66"/>
            <p:cNvSpPr/>
            <p:nvPr/>
          </p:nvSpPr>
          <p:spPr>
            <a:xfrm flipH="1">
              <a:off x="2537596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143" y="0"/>
                  </a:moveTo>
                  <a:lnTo>
                    <a:pt x="0" y="48"/>
                  </a:lnTo>
                  <a:lnTo>
                    <a:pt x="0" y="143"/>
                  </a:lnTo>
                  <a:lnTo>
                    <a:pt x="0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38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66"/>
            <p:cNvSpPr/>
            <p:nvPr/>
          </p:nvSpPr>
          <p:spPr>
            <a:xfrm flipH="1">
              <a:off x="2482405" y="2267377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66"/>
            <p:cNvSpPr/>
            <p:nvPr/>
          </p:nvSpPr>
          <p:spPr>
            <a:xfrm flipH="1">
              <a:off x="2427213" y="2267377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66"/>
            <p:cNvSpPr/>
            <p:nvPr/>
          </p:nvSpPr>
          <p:spPr>
            <a:xfrm flipH="1">
              <a:off x="2373113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96" y="286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66"/>
            <p:cNvSpPr/>
            <p:nvPr/>
          </p:nvSpPr>
          <p:spPr>
            <a:xfrm flipH="1">
              <a:off x="2317921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66"/>
            <p:cNvSpPr/>
            <p:nvPr/>
          </p:nvSpPr>
          <p:spPr>
            <a:xfrm flipH="1">
              <a:off x="2262729" y="2267377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66"/>
            <p:cNvSpPr/>
            <p:nvPr/>
          </p:nvSpPr>
          <p:spPr>
            <a:xfrm flipH="1">
              <a:off x="2564647" y="23875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66"/>
            <p:cNvSpPr/>
            <p:nvPr/>
          </p:nvSpPr>
          <p:spPr>
            <a:xfrm flipH="1">
              <a:off x="2509455" y="23875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66"/>
            <p:cNvSpPr/>
            <p:nvPr/>
          </p:nvSpPr>
          <p:spPr>
            <a:xfrm flipH="1">
              <a:off x="2455354" y="23875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4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239" y="239"/>
                  </a:lnTo>
                  <a:lnTo>
                    <a:pt x="239" y="144"/>
                  </a:lnTo>
                  <a:lnTo>
                    <a:pt x="239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66"/>
            <p:cNvSpPr/>
            <p:nvPr/>
          </p:nvSpPr>
          <p:spPr>
            <a:xfrm flipH="1">
              <a:off x="2400163" y="23875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4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66"/>
            <p:cNvSpPr/>
            <p:nvPr/>
          </p:nvSpPr>
          <p:spPr>
            <a:xfrm flipH="1">
              <a:off x="2344971" y="2387515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66"/>
            <p:cNvSpPr/>
            <p:nvPr/>
          </p:nvSpPr>
          <p:spPr>
            <a:xfrm flipH="1">
              <a:off x="2290848" y="23875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5" y="1"/>
                  </a:moveTo>
                  <a:lnTo>
                    <a:pt x="0" y="48"/>
                  </a:lnTo>
                  <a:lnTo>
                    <a:pt x="0" y="144"/>
                  </a:lnTo>
                  <a:lnTo>
                    <a:pt x="0" y="239"/>
                  </a:lnTo>
                  <a:lnTo>
                    <a:pt x="95" y="286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38" y="144"/>
                  </a:lnTo>
                  <a:lnTo>
                    <a:pt x="191" y="4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66"/>
            <p:cNvSpPr/>
            <p:nvPr/>
          </p:nvSpPr>
          <p:spPr>
            <a:xfrm flipH="1">
              <a:off x="2235656" y="2387515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91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191"/>
                  </a:lnTo>
                  <a:lnTo>
                    <a:pt x="143" y="239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66"/>
            <p:cNvSpPr/>
            <p:nvPr/>
          </p:nvSpPr>
          <p:spPr>
            <a:xfrm flipH="1">
              <a:off x="2591720" y="2347476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66"/>
            <p:cNvSpPr/>
            <p:nvPr/>
          </p:nvSpPr>
          <p:spPr>
            <a:xfrm flipH="1">
              <a:off x="2537596" y="23474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143" y="0"/>
                  </a:moveTo>
                  <a:lnTo>
                    <a:pt x="0" y="48"/>
                  </a:lnTo>
                  <a:lnTo>
                    <a:pt x="0" y="143"/>
                  </a:lnTo>
                  <a:lnTo>
                    <a:pt x="0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38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66"/>
            <p:cNvSpPr/>
            <p:nvPr/>
          </p:nvSpPr>
          <p:spPr>
            <a:xfrm flipH="1">
              <a:off x="2482405" y="23474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66"/>
            <p:cNvSpPr/>
            <p:nvPr/>
          </p:nvSpPr>
          <p:spPr>
            <a:xfrm flipH="1">
              <a:off x="2427213" y="23474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66"/>
            <p:cNvSpPr/>
            <p:nvPr/>
          </p:nvSpPr>
          <p:spPr>
            <a:xfrm flipH="1">
              <a:off x="2373113" y="23474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66"/>
            <p:cNvSpPr/>
            <p:nvPr/>
          </p:nvSpPr>
          <p:spPr>
            <a:xfrm flipH="1">
              <a:off x="2317921" y="2347476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66"/>
            <p:cNvSpPr/>
            <p:nvPr/>
          </p:nvSpPr>
          <p:spPr>
            <a:xfrm flipH="1">
              <a:off x="2262729" y="2347476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66"/>
            <p:cNvSpPr/>
            <p:nvPr/>
          </p:nvSpPr>
          <p:spPr>
            <a:xfrm flipH="1">
              <a:off x="2564647" y="2467614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66"/>
            <p:cNvSpPr/>
            <p:nvPr/>
          </p:nvSpPr>
          <p:spPr>
            <a:xfrm flipH="1">
              <a:off x="2509455" y="2467614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66"/>
            <p:cNvSpPr/>
            <p:nvPr/>
          </p:nvSpPr>
          <p:spPr>
            <a:xfrm flipH="1">
              <a:off x="2455354" y="2467614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96" y="1"/>
                  </a:moveTo>
                  <a:lnTo>
                    <a:pt x="1" y="48"/>
                  </a:lnTo>
                  <a:lnTo>
                    <a:pt x="1" y="144"/>
                  </a:lnTo>
                  <a:lnTo>
                    <a:pt x="1" y="239"/>
                  </a:lnTo>
                  <a:lnTo>
                    <a:pt x="239" y="239"/>
                  </a:lnTo>
                  <a:lnTo>
                    <a:pt x="239" y="144"/>
                  </a:lnTo>
                  <a:lnTo>
                    <a:pt x="239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66"/>
            <p:cNvSpPr/>
            <p:nvPr/>
          </p:nvSpPr>
          <p:spPr>
            <a:xfrm flipH="1">
              <a:off x="2400163" y="2467614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4"/>
                  </a:lnTo>
                  <a:lnTo>
                    <a:pt x="49" y="239"/>
                  </a:lnTo>
                  <a:lnTo>
                    <a:pt x="239" y="239"/>
                  </a:lnTo>
                  <a:lnTo>
                    <a:pt x="287" y="144"/>
                  </a:lnTo>
                  <a:lnTo>
                    <a:pt x="287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66"/>
            <p:cNvSpPr/>
            <p:nvPr/>
          </p:nvSpPr>
          <p:spPr>
            <a:xfrm flipH="1">
              <a:off x="2344971" y="2467614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86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66"/>
            <p:cNvSpPr/>
            <p:nvPr/>
          </p:nvSpPr>
          <p:spPr>
            <a:xfrm flipH="1">
              <a:off x="2290848" y="2467614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95" y="1"/>
                  </a:moveTo>
                  <a:lnTo>
                    <a:pt x="0" y="48"/>
                  </a:lnTo>
                  <a:lnTo>
                    <a:pt x="0" y="144"/>
                  </a:lnTo>
                  <a:lnTo>
                    <a:pt x="0" y="239"/>
                  </a:lnTo>
                  <a:lnTo>
                    <a:pt x="191" y="239"/>
                  </a:lnTo>
                  <a:lnTo>
                    <a:pt x="238" y="144"/>
                  </a:lnTo>
                  <a:lnTo>
                    <a:pt x="238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66"/>
            <p:cNvSpPr/>
            <p:nvPr/>
          </p:nvSpPr>
          <p:spPr>
            <a:xfrm flipH="1">
              <a:off x="2235656" y="2467614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91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191"/>
                  </a:lnTo>
                  <a:lnTo>
                    <a:pt x="143" y="239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66"/>
            <p:cNvSpPr/>
            <p:nvPr/>
          </p:nvSpPr>
          <p:spPr>
            <a:xfrm flipH="1">
              <a:off x="2183715" y="2467614"/>
              <a:ext cx="3273" cy="5434"/>
            </a:xfrm>
            <a:custGeom>
              <a:avLst/>
              <a:gdLst/>
              <a:ahLst/>
              <a:cxnLst/>
              <a:rect l="l" t="t" r="r" b="b"/>
              <a:pathLst>
                <a:path w="144" h="239" extrusionOk="0">
                  <a:moveTo>
                    <a:pt x="96" y="1"/>
                  </a:moveTo>
                  <a:lnTo>
                    <a:pt x="1" y="48"/>
                  </a:lnTo>
                  <a:lnTo>
                    <a:pt x="1" y="96"/>
                  </a:lnTo>
                  <a:lnTo>
                    <a:pt x="48" y="191"/>
                  </a:lnTo>
                  <a:lnTo>
                    <a:pt x="143" y="239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66"/>
            <p:cNvSpPr/>
            <p:nvPr/>
          </p:nvSpPr>
          <p:spPr>
            <a:xfrm flipH="1">
              <a:off x="2537596" y="24275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143" y="0"/>
                  </a:moveTo>
                  <a:lnTo>
                    <a:pt x="0" y="48"/>
                  </a:lnTo>
                  <a:lnTo>
                    <a:pt x="0" y="143"/>
                  </a:lnTo>
                  <a:lnTo>
                    <a:pt x="0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38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66"/>
            <p:cNvSpPr/>
            <p:nvPr/>
          </p:nvSpPr>
          <p:spPr>
            <a:xfrm flipH="1">
              <a:off x="2482405" y="24275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66"/>
            <p:cNvSpPr/>
            <p:nvPr/>
          </p:nvSpPr>
          <p:spPr>
            <a:xfrm flipH="1">
              <a:off x="2427213" y="24275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66"/>
            <p:cNvSpPr/>
            <p:nvPr/>
          </p:nvSpPr>
          <p:spPr>
            <a:xfrm flipH="1">
              <a:off x="2373113" y="24275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66"/>
            <p:cNvSpPr/>
            <p:nvPr/>
          </p:nvSpPr>
          <p:spPr>
            <a:xfrm flipH="1">
              <a:off x="2317921" y="2427576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66"/>
            <p:cNvSpPr/>
            <p:nvPr/>
          </p:nvSpPr>
          <p:spPr>
            <a:xfrm flipH="1">
              <a:off x="2262729" y="2427576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66"/>
            <p:cNvSpPr/>
            <p:nvPr/>
          </p:nvSpPr>
          <p:spPr>
            <a:xfrm flipH="1">
              <a:off x="2208606" y="2427576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91" y="0"/>
                  </a:moveTo>
                  <a:lnTo>
                    <a:pt x="96" y="48"/>
                  </a:lnTo>
                  <a:lnTo>
                    <a:pt x="1" y="143"/>
                  </a:lnTo>
                  <a:lnTo>
                    <a:pt x="48" y="191"/>
                  </a:lnTo>
                  <a:lnTo>
                    <a:pt x="144" y="238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66"/>
            <p:cNvSpPr/>
            <p:nvPr/>
          </p:nvSpPr>
          <p:spPr>
            <a:xfrm flipH="1">
              <a:off x="2564647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66"/>
            <p:cNvSpPr/>
            <p:nvPr/>
          </p:nvSpPr>
          <p:spPr>
            <a:xfrm flipH="1">
              <a:off x="2509455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66"/>
            <p:cNvSpPr/>
            <p:nvPr/>
          </p:nvSpPr>
          <p:spPr>
            <a:xfrm flipH="1">
              <a:off x="2455354" y="2546644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66"/>
            <p:cNvSpPr/>
            <p:nvPr/>
          </p:nvSpPr>
          <p:spPr>
            <a:xfrm flipH="1">
              <a:off x="2400163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7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66"/>
            <p:cNvSpPr/>
            <p:nvPr/>
          </p:nvSpPr>
          <p:spPr>
            <a:xfrm flipH="1">
              <a:off x="2344971" y="2546644"/>
              <a:ext cx="6501" cy="6503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66"/>
            <p:cNvSpPr/>
            <p:nvPr/>
          </p:nvSpPr>
          <p:spPr>
            <a:xfrm flipH="1">
              <a:off x="2290848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66"/>
            <p:cNvSpPr/>
            <p:nvPr/>
          </p:nvSpPr>
          <p:spPr>
            <a:xfrm flipH="1">
              <a:off x="2235656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66"/>
            <p:cNvSpPr/>
            <p:nvPr/>
          </p:nvSpPr>
          <p:spPr>
            <a:xfrm flipH="1">
              <a:off x="2180465" y="25466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1" y="48"/>
                  </a:lnTo>
                  <a:lnTo>
                    <a:pt x="1" y="191"/>
                  </a:lnTo>
                  <a:lnTo>
                    <a:pt x="48" y="286"/>
                  </a:lnTo>
                  <a:lnTo>
                    <a:pt x="143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66"/>
            <p:cNvSpPr/>
            <p:nvPr/>
          </p:nvSpPr>
          <p:spPr>
            <a:xfrm flipH="1">
              <a:off x="2591720" y="2507675"/>
              <a:ext cx="4342" cy="5434"/>
            </a:xfrm>
            <a:custGeom>
              <a:avLst/>
              <a:gdLst/>
              <a:ahLst/>
              <a:cxnLst/>
              <a:rect l="l" t="t" r="r" b="b"/>
              <a:pathLst>
                <a:path w="191" h="239" extrusionOk="0">
                  <a:moveTo>
                    <a:pt x="48" y="0"/>
                  </a:moveTo>
                  <a:lnTo>
                    <a:pt x="0" y="238"/>
                  </a:lnTo>
                  <a:lnTo>
                    <a:pt x="143" y="238"/>
                  </a:lnTo>
                  <a:lnTo>
                    <a:pt x="191" y="143"/>
                  </a:lnTo>
                  <a:lnTo>
                    <a:pt x="143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66"/>
            <p:cNvSpPr/>
            <p:nvPr/>
          </p:nvSpPr>
          <p:spPr>
            <a:xfrm flipH="1">
              <a:off x="2537596" y="2507675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48" y="0"/>
                  </a:moveTo>
                  <a:lnTo>
                    <a:pt x="0" y="96"/>
                  </a:lnTo>
                  <a:lnTo>
                    <a:pt x="0" y="191"/>
                  </a:lnTo>
                  <a:lnTo>
                    <a:pt x="95" y="238"/>
                  </a:lnTo>
                  <a:lnTo>
                    <a:pt x="191" y="238"/>
                  </a:lnTo>
                  <a:lnTo>
                    <a:pt x="238" y="143"/>
                  </a:lnTo>
                  <a:lnTo>
                    <a:pt x="238" y="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66"/>
            <p:cNvSpPr/>
            <p:nvPr/>
          </p:nvSpPr>
          <p:spPr>
            <a:xfrm flipH="1">
              <a:off x="2482405" y="2507675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0"/>
                  </a:moveTo>
                  <a:lnTo>
                    <a:pt x="1" y="96"/>
                  </a:lnTo>
                  <a:lnTo>
                    <a:pt x="48" y="191"/>
                  </a:lnTo>
                  <a:lnTo>
                    <a:pt x="144" y="238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86" y="9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66"/>
            <p:cNvSpPr/>
            <p:nvPr/>
          </p:nvSpPr>
          <p:spPr>
            <a:xfrm flipH="1">
              <a:off x="2427213" y="2507675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66"/>
            <p:cNvSpPr/>
            <p:nvPr/>
          </p:nvSpPr>
          <p:spPr>
            <a:xfrm flipH="1">
              <a:off x="2373113" y="2507675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66"/>
            <p:cNvSpPr/>
            <p:nvPr/>
          </p:nvSpPr>
          <p:spPr>
            <a:xfrm flipH="1">
              <a:off x="2317921" y="2507675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" y="0"/>
                  </a:moveTo>
                  <a:lnTo>
                    <a:pt x="1" y="96"/>
                  </a:lnTo>
                  <a:lnTo>
                    <a:pt x="1" y="191"/>
                  </a:lnTo>
                  <a:lnTo>
                    <a:pt x="96" y="238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239" y="9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66"/>
            <p:cNvSpPr/>
            <p:nvPr/>
          </p:nvSpPr>
          <p:spPr>
            <a:xfrm flipH="1">
              <a:off x="2262729" y="2507675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0"/>
                  </a:moveTo>
                  <a:lnTo>
                    <a:pt x="0" y="96"/>
                  </a:lnTo>
                  <a:lnTo>
                    <a:pt x="48" y="191"/>
                  </a:lnTo>
                  <a:lnTo>
                    <a:pt x="143" y="238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86" y="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66"/>
            <p:cNvSpPr/>
            <p:nvPr/>
          </p:nvSpPr>
          <p:spPr>
            <a:xfrm flipH="1">
              <a:off x="2208606" y="2507675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48" y="0"/>
                  </a:move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66"/>
            <p:cNvSpPr/>
            <p:nvPr/>
          </p:nvSpPr>
          <p:spPr>
            <a:xfrm flipH="1">
              <a:off x="2564647" y="26267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66"/>
            <p:cNvSpPr/>
            <p:nvPr/>
          </p:nvSpPr>
          <p:spPr>
            <a:xfrm flipH="1">
              <a:off x="2509455" y="26267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8"/>
                  </a:lnTo>
                  <a:lnTo>
                    <a:pt x="143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66"/>
            <p:cNvSpPr/>
            <p:nvPr/>
          </p:nvSpPr>
          <p:spPr>
            <a:xfrm flipH="1">
              <a:off x="2455354" y="2626744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66"/>
            <p:cNvSpPr/>
            <p:nvPr/>
          </p:nvSpPr>
          <p:spPr>
            <a:xfrm flipH="1">
              <a:off x="2400163" y="2626744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191"/>
                  </a:lnTo>
                  <a:lnTo>
                    <a:pt x="96" y="286"/>
                  </a:lnTo>
                  <a:lnTo>
                    <a:pt x="239" y="286"/>
                  </a:lnTo>
                  <a:lnTo>
                    <a:pt x="287" y="191"/>
                  </a:lnTo>
                  <a:lnTo>
                    <a:pt x="287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66"/>
            <p:cNvSpPr/>
            <p:nvPr/>
          </p:nvSpPr>
          <p:spPr>
            <a:xfrm flipH="1">
              <a:off x="2344971" y="2626744"/>
              <a:ext cx="6501" cy="3274"/>
            </a:xfrm>
            <a:custGeom>
              <a:avLst/>
              <a:gdLst/>
              <a:ahLst/>
              <a:cxnLst/>
              <a:rect l="l" t="t" r="r" b="b"/>
              <a:pathLst>
                <a:path w="286" h="144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66"/>
            <p:cNvSpPr/>
            <p:nvPr/>
          </p:nvSpPr>
          <p:spPr>
            <a:xfrm flipH="1">
              <a:off x="2291939" y="2626744"/>
              <a:ext cx="4342" cy="1091"/>
            </a:xfrm>
            <a:custGeom>
              <a:avLst/>
              <a:gdLst/>
              <a:ahLst/>
              <a:cxnLst/>
              <a:rect l="l" t="t" r="r" b="b"/>
              <a:pathLst>
                <a:path w="191" h="48" extrusionOk="0">
                  <a:moveTo>
                    <a:pt x="95" y="0"/>
                  </a:moveTo>
                  <a:lnTo>
                    <a:pt x="0" y="48"/>
                  </a:lnTo>
                  <a:lnTo>
                    <a:pt x="191" y="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66"/>
            <p:cNvSpPr/>
            <p:nvPr/>
          </p:nvSpPr>
          <p:spPr>
            <a:xfrm flipH="1">
              <a:off x="2591720" y="2586683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66"/>
            <p:cNvSpPr/>
            <p:nvPr/>
          </p:nvSpPr>
          <p:spPr>
            <a:xfrm flipH="1">
              <a:off x="2537596" y="2586683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3" y="1"/>
                  </a:moveTo>
                  <a:lnTo>
                    <a:pt x="0" y="48"/>
                  </a:lnTo>
                  <a:lnTo>
                    <a:pt x="0" y="144"/>
                  </a:lnTo>
                  <a:lnTo>
                    <a:pt x="0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38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66"/>
            <p:cNvSpPr/>
            <p:nvPr/>
          </p:nvSpPr>
          <p:spPr>
            <a:xfrm flipH="1">
              <a:off x="2482405" y="2586683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66"/>
            <p:cNvSpPr/>
            <p:nvPr/>
          </p:nvSpPr>
          <p:spPr>
            <a:xfrm flipH="1">
              <a:off x="2427213" y="2586683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66"/>
            <p:cNvSpPr/>
            <p:nvPr/>
          </p:nvSpPr>
          <p:spPr>
            <a:xfrm flipH="1">
              <a:off x="2373113" y="2586683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4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4"/>
                  </a:lnTo>
                  <a:lnTo>
                    <a:pt x="191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66"/>
            <p:cNvSpPr/>
            <p:nvPr/>
          </p:nvSpPr>
          <p:spPr>
            <a:xfrm flipH="1">
              <a:off x="2317921" y="2586683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66"/>
            <p:cNvSpPr/>
            <p:nvPr/>
          </p:nvSpPr>
          <p:spPr>
            <a:xfrm flipH="1">
              <a:off x="2262729" y="2586683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4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4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66"/>
            <p:cNvSpPr/>
            <p:nvPr/>
          </p:nvSpPr>
          <p:spPr>
            <a:xfrm flipH="1">
              <a:off x="2208606" y="2586683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286"/>
                  </a:lnTo>
                  <a:lnTo>
                    <a:pt x="144" y="286"/>
                  </a:lnTo>
                  <a:lnTo>
                    <a:pt x="286" y="239"/>
                  </a:lnTo>
                  <a:lnTo>
                    <a:pt x="286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66"/>
            <p:cNvSpPr/>
            <p:nvPr/>
          </p:nvSpPr>
          <p:spPr>
            <a:xfrm flipH="1">
              <a:off x="2153414" y="2586683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8" y="48"/>
                  </a:lnTo>
                  <a:lnTo>
                    <a:pt x="1" y="144"/>
                  </a:lnTo>
                  <a:lnTo>
                    <a:pt x="48" y="286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66"/>
            <p:cNvSpPr/>
            <p:nvPr/>
          </p:nvSpPr>
          <p:spPr>
            <a:xfrm flipH="1">
              <a:off x="2393662" y="1959963"/>
              <a:ext cx="94176" cy="180774"/>
            </a:xfrm>
            <a:custGeom>
              <a:avLst/>
              <a:gdLst/>
              <a:ahLst/>
              <a:cxnLst/>
              <a:rect l="l" t="t" r="r" b="b"/>
              <a:pathLst>
                <a:path w="4143" h="7951" extrusionOk="0">
                  <a:moveTo>
                    <a:pt x="3999" y="0"/>
                  </a:moveTo>
                  <a:lnTo>
                    <a:pt x="3523" y="238"/>
                  </a:lnTo>
                  <a:lnTo>
                    <a:pt x="0" y="2047"/>
                  </a:lnTo>
                  <a:lnTo>
                    <a:pt x="381" y="4952"/>
                  </a:lnTo>
                  <a:lnTo>
                    <a:pt x="429" y="5142"/>
                  </a:lnTo>
                  <a:lnTo>
                    <a:pt x="381" y="5570"/>
                  </a:lnTo>
                  <a:lnTo>
                    <a:pt x="334" y="6523"/>
                  </a:lnTo>
                  <a:lnTo>
                    <a:pt x="334" y="6999"/>
                  </a:lnTo>
                  <a:lnTo>
                    <a:pt x="381" y="7475"/>
                  </a:lnTo>
                  <a:lnTo>
                    <a:pt x="476" y="7808"/>
                  </a:lnTo>
                  <a:lnTo>
                    <a:pt x="572" y="7903"/>
                  </a:lnTo>
                  <a:lnTo>
                    <a:pt x="667" y="7951"/>
                  </a:lnTo>
                  <a:lnTo>
                    <a:pt x="952" y="7951"/>
                  </a:lnTo>
                  <a:lnTo>
                    <a:pt x="1238" y="7903"/>
                  </a:lnTo>
                  <a:lnTo>
                    <a:pt x="1524" y="7856"/>
                  </a:lnTo>
                  <a:lnTo>
                    <a:pt x="1809" y="7713"/>
                  </a:lnTo>
                  <a:lnTo>
                    <a:pt x="2381" y="7427"/>
                  </a:lnTo>
                  <a:lnTo>
                    <a:pt x="2904" y="7046"/>
                  </a:lnTo>
                  <a:lnTo>
                    <a:pt x="3333" y="6665"/>
                  </a:lnTo>
                  <a:lnTo>
                    <a:pt x="3714" y="6285"/>
                  </a:lnTo>
                  <a:lnTo>
                    <a:pt x="3952" y="5999"/>
                  </a:lnTo>
                  <a:lnTo>
                    <a:pt x="4095" y="5808"/>
                  </a:lnTo>
                  <a:lnTo>
                    <a:pt x="4142" y="4523"/>
                  </a:lnTo>
                  <a:lnTo>
                    <a:pt x="4142" y="3238"/>
                  </a:lnTo>
                  <a:lnTo>
                    <a:pt x="4142" y="2857"/>
                  </a:lnTo>
                  <a:lnTo>
                    <a:pt x="4142" y="2523"/>
                  </a:lnTo>
                  <a:lnTo>
                    <a:pt x="4142" y="2095"/>
                  </a:lnTo>
                  <a:lnTo>
                    <a:pt x="4142" y="1905"/>
                  </a:lnTo>
                  <a:lnTo>
                    <a:pt x="4142" y="1762"/>
                  </a:lnTo>
                  <a:lnTo>
                    <a:pt x="3999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66"/>
            <p:cNvSpPr/>
            <p:nvPr/>
          </p:nvSpPr>
          <p:spPr>
            <a:xfrm flipH="1">
              <a:off x="2394753" y="1959963"/>
              <a:ext cx="93085" cy="111498"/>
            </a:xfrm>
            <a:custGeom>
              <a:avLst/>
              <a:gdLst/>
              <a:ahLst/>
              <a:cxnLst/>
              <a:rect l="l" t="t" r="r" b="b"/>
              <a:pathLst>
                <a:path w="4095" h="4904" extrusionOk="0">
                  <a:moveTo>
                    <a:pt x="3999" y="0"/>
                  </a:moveTo>
                  <a:lnTo>
                    <a:pt x="3476" y="238"/>
                  </a:lnTo>
                  <a:lnTo>
                    <a:pt x="0" y="2047"/>
                  </a:lnTo>
                  <a:lnTo>
                    <a:pt x="381" y="4904"/>
                  </a:lnTo>
                  <a:lnTo>
                    <a:pt x="952" y="4713"/>
                  </a:lnTo>
                  <a:lnTo>
                    <a:pt x="1524" y="4475"/>
                  </a:lnTo>
                  <a:lnTo>
                    <a:pt x="2095" y="4142"/>
                  </a:lnTo>
                  <a:lnTo>
                    <a:pt x="2571" y="3761"/>
                  </a:lnTo>
                  <a:lnTo>
                    <a:pt x="3047" y="3333"/>
                  </a:lnTo>
                  <a:lnTo>
                    <a:pt x="3428" y="2857"/>
                  </a:lnTo>
                  <a:lnTo>
                    <a:pt x="3809" y="2333"/>
                  </a:lnTo>
                  <a:lnTo>
                    <a:pt x="4095" y="1762"/>
                  </a:lnTo>
                  <a:lnTo>
                    <a:pt x="4047" y="524"/>
                  </a:lnTo>
                  <a:lnTo>
                    <a:pt x="399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66"/>
            <p:cNvSpPr/>
            <p:nvPr/>
          </p:nvSpPr>
          <p:spPr>
            <a:xfrm flipH="1">
              <a:off x="2354700" y="1772686"/>
              <a:ext cx="215379" cy="269559"/>
            </a:xfrm>
            <a:custGeom>
              <a:avLst/>
              <a:gdLst/>
              <a:ahLst/>
              <a:cxnLst/>
              <a:rect l="l" t="t" r="r" b="b"/>
              <a:pathLst>
                <a:path w="9475" h="11856" extrusionOk="0">
                  <a:moveTo>
                    <a:pt x="4428" y="1"/>
                  </a:moveTo>
                  <a:lnTo>
                    <a:pt x="3999" y="96"/>
                  </a:lnTo>
                  <a:lnTo>
                    <a:pt x="3571" y="239"/>
                  </a:lnTo>
                  <a:lnTo>
                    <a:pt x="3142" y="429"/>
                  </a:lnTo>
                  <a:lnTo>
                    <a:pt x="2714" y="715"/>
                  </a:lnTo>
                  <a:lnTo>
                    <a:pt x="2285" y="1001"/>
                  </a:lnTo>
                  <a:lnTo>
                    <a:pt x="1904" y="1429"/>
                  </a:lnTo>
                  <a:lnTo>
                    <a:pt x="1523" y="1858"/>
                  </a:lnTo>
                  <a:lnTo>
                    <a:pt x="1190" y="2429"/>
                  </a:lnTo>
                  <a:lnTo>
                    <a:pt x="905" y="3048"/>
                  </a:lnTo>
                  <a:lnTo>
                    <a:pt x="619" y="3762"/>
                  </a:lnTo>
                  <a:lnTo>
                    <a:pt x="381" y="4524"/>
                  </a:lnTo>
                  <a:lnTo>
                    <a:pt x="190" y="5428"/>
                  </a:lnTo>
                  <a:lnTo>
                    <a:pt x="48" y="6333"/>
                  </a:lnTo>
                  <a:lnTo>
                    <a:pt x="0" y="7142"/>
                  </a:lnTo>
                  <a:lnTo>
                    <a:pt x="48" y="7856"/>
                  </a:lnTo>
                  <a:lnTo>
                    <a:pt x="143" y="8523"/>
                  </a:lnTo>
                  <a:lnTo>
                    <a:pt x="286" y="9094"/>
                  </a:lnTo>
                  <a:lnTo>
                    <a:pt x="476" y="9570"/>
                  </a:lnTo>
                  <a:lnTo>
                    <a:pt x="714" y="9999"/>
                  </a:lnTo>
                  <a:lnTo>
                    <a:pt x="952" y="10380"/>
                  </a:lnTo>
                  <a:lnTo>
                    <a:pt x="1238" y="10713"/>
                  </a:lnTo>
                  <a:lnTo>
                    <a:pt x="1571" y="10999"/>
                  </a:lnTo>
                  <a:lnTo>
                    <a:pt x="1857" y="11189"/>
                  </a:lnTo>
                  <a:lnTo>
                    <a:pt x="2190" y="11379"/>
                  </a:lnTo>
                  <a:lnTo>
                    <a:pt x="2761" y="11617"/>
                  </a:lnTo>
                  <a:lnTo>
                    <a:pt x="3237" y="11760"/>
                  </a:lnTo>
                  <a:lnTo>
                    <a:pt x="3714" y="11808"/>
                  </a:lnTo>
                  <a:lnTo>
                    <a:pt x="4332" y="11855"/>
                  </a:lnTo>
                  <a:lnTo>
                    <a:pt x="4713" y="11855"/>
                  </a:lnTo>
                  <a:lnTo>
                    <a:pt x="5094" y="11808"/>
                  </a:lnTo>
                  <a:lnTo>
                    <a:pt x="5523" y="11713"/>
                  </a:lnTo>
                  <a:lnTo>
                    <a:pt x="5951" y="11522"/>
                  </a:lnTo>
                  <a:lnTo>
                    <a:pt x="6380" y="11332"/>
                  </a:lnTo>
                  <a:lnTo>
                    <a:pt x="6808" y="11046"/>
                  </a:lnTo>
                  <a:lnTo>
                    <a:pt x="7237" y="10713"/>
                  </a:lnTo>
                  <a:lnTo>
                    <a:pt x="7617" y="10284"/>
                  </a:lnTo>
                  <a:lnTo>
                    <a:pt x="8046" y="9761"/>
                  </a:lnTo>
                  <a:lnTo>
                    <a:pt x="8379" y="9142"/>
                  </a:lnTo>
                  <a:lnTo>
                    <a:pt x="8712" y="8380"/>
                  </a:lnTo>
                  <a:lnTo>
                    <a:pt x="8998" y="7523"/>
                  </a:lnTo>
                  <a:lnTo>
                    <a:pt x="9236" y="6666"/>
                  </a:lnTo>
                  <a:lnTo>
                    <a:pt x="9379" y="5857"/>
                  </a:lnTo>
                  <a:lnTo>
                    <a:pt x="9474" y="5095"/>
                  </a:lnTo>
                  <a:lnTo>
                    <a:pt x="9474" y="4381"/>
                  </a:lnTo>
                  <a:lnTo>
                    <a:pt x="9427" y="3762"/>
                  </a:lnTo>
                  <a:lnTo>
                    <a:pt x="9331" y="3191"/>
                  </a:lnTo>
                  <a:lnTo>
                    <a:pt x="9189" y="2667"/>
                  </a:lnTo>
                  <a:lnTo>
                    <a:pt x="8998" y="2191"/>
                  </a:lnTo>
                  <a:lnTo>
                    <a:pt x="8712" y="1762"/>
                  </a:lnTo>
                  <a:lnTo>
                    <a:pt x="8427" y="1382"/>
                  </a:lnTo>
                  <a:lnTo>
                    <a:pt x="8141" y="1096"/>
                  </a:lnTo>
                  <a:lnTo>
                    <a:pt x="7760" y="810"/>
                  </a:lnTo>
                  <a:lnTo>
                    <a:pt x="7379" y="572"/>
                  </a:lnTo>
                  <a:lnTo>
                    <a:pt x="6999" y="382"/>
                  </a:lnTo>
                  <a:lnTo>
                    <a:pt x="6618" y="239"/>
                  </a:lnTo>
                  <a:lnTo>
                    <a:pt x="6189" y="96"/>
                  </a:lnTo>
                  <a:lnTo>
                    <a:pt x="5761" y="48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66"/>
            <p:cNvSpPr/>
            <p:nvPr/>
          </p:nvSpPr>
          <p:spPr>
            <a:xfrm flipH="1">
              <a:off x="2528936" y="1866859"/>
              <a:ext cx="20595" cy="11936"/>
            </a:xfrm>
            <a:custGeom>
              <a:avLst/>
              <a:gdLst/>
              <a:ahLst/>
              <a:cxnLst/>
              <a:rect l="l" t="t" r="r" b="b"/>
              <a:pathLst>
                <a:path w="906" h="525" extrusionOk="0">
                  <a:moveTo>
                    <a:pt x="477" y="1"/>
                  </a:moveTo>
                  <a:lnTo>
                    <a:pt x="239" y="48"/>
                  </a:lnTo>
                  <a:lnTo>
                    <a:pt x="48" y="191"/>
                  </a:lnTo>
                  <a:lnTo>
                    <a:pt x="1" y="239"/>
                  </a:lnTo>
                  <a:lnTo>
                    <a:pt x="1" y="334"/>
                  </a:lnTo>
                  <a:lnTo>
                    <a:pt x="1" y="382"/>
                  </a:lnTo>
                  <a:lnTo>
                    <a:pt x="48" y="477"/>
                  </a:lnTo>
                  <a:lnTo>
                    <a:pt x="191" y="525"/>
                  </a:lnTo>
                  <a:lnTo>
                    <a:pt x="524" y="477"/>
                  </a:lnTo>
                  <a:lnTo>
                    <a:pt x="715" y="429"/>
                  </a:lnTo>
                  <a:lnTo>
                    <a:pt x="858" y="382"/>
                  </a:lnTo>
                  <a:lnTo>
                    <a:pt x="905" y="287"/>
                  </a:lnTo>
                  <a:lnTo>
                    <a:pt x="905" y="144"/>
                  </a:lnTo>
                  <a:lnTo>
                    <a:pt x="810" y="96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66"/>
            <p:cNvSpPr/>
            <p:nvPr/>
          </p:nvSpPr>
          <p:spPr>
            <a:xfrm flipH="1">
              <a:off x="2464015" y="1876612"/>
              <a:ext cx="20572" cy="13005"/>
            </a:xfrm>
            <a:custGeom>
              <a:avLst/>
              <a:gdLst/>
              <a:ahLst/>
              <a:cxnLst/>
              <a:rect l="l" t="t" r="r" b="b"/>
              <a:pathLst>
                <a:path w="905" h="572" extrusionOk="0">
                  <a:moveTo>
                    <a:pt x="143" y="0"/>
                  </a:moveTo>
                  <a:lnTo>
                    <a:pt x="48" y="48"/>
                  </a:lnTo>
                  <a:lnTo>
                    <a:pt x="0" y="191"/>
                  </a:lnTo>
                  <a:lnTo>
                    <a:pt x="0" y="286"/>
                  </a:lnTo>
                  <a:lnTo>
                    <a:pt x="191" y="381"/>
                  </a:lnTo>
                  <a:lnTo>
                    <a:pt x="333" y="476"/>
                  </a:lnTo>
                  <a:lnTo>
                    <a:pt x="667" y="572"/>
                  </a:lnTo>
                  <a:lnTo>
                    <a:pt x="809" y="572"/>
                  </a:lnTo>
                  <a:lnTo>
                    <a:pt x="857" y="524"/>
                  </a:lnTo>
                  <a:lnTo>
                    <a:pt x="905" y="429"/>
                  </a:lnTo>
                  <a:lnTo>
                    <a:pt x="905" y="381"/>
                  </a:lnTo>
                  <a:lnTo>
                    <a:pt x="905" y="286"/>
                  </a:lnTo>
                  <a:lnTo>
                    <a:pt x="714" y="96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66"/>
            <p:cNvSpPr/>
            <p:nvPr/>
          </p:nvSpPr>
          <p:spPr>
            <a:xfrm flipH="1">
              <a:off x="2483496" y="1913422"/>
              <a:ext cx="6501" cy="21667"/>
            </a:xfrm>
            <a:custGeom>
              <a:avLst/>
              <a:gdLst/>
              <a:ahLst/>
              <a:cxnLst/>
              <a:rect l="l" t="t" r="r" b="b"/>
              <a:pathLst>
                <a:path w="286" h="953" extrusionOk="0">
                  <a:moveTo>
                    <a:pt x="48" y="0"/>
                  </a:moveTo>
                  <a:lnTo>
                    <a:pt x="0" y="286"/>
                  </a:lnTo>
                  <a:lnTo>
                    <a:pt x="0" y="571"/>
                  </a:lnTo>
                  <a:lnTo>
                    <a:pt x="0" y="714"/>
                  </a:lnTo>
                  <a:lnTo>
                    <a:pt x="95" y="809"/>
                  </a:lnTo>
                  <a:lnTo>
                    <a:pt x="191" y="905"/>
                  </a:lnTo>
                  <a:lnTo>
                    <a:pt x="286" y="952"/>
                  </a:lnTo>
                  <a:lnTo>
                    <a:pt x="286" y="952"/>
                  </a:lnTo>
                  <a:lnTo>
                    <a:pt x="191" y="857"/>
                  </a:lnTo>
                  <a:lnTo>
                    <a:pt x="143" y="762"/>
                  </a:lnTo>
                  <a:lnTo>
                    <a:pt x="48" y="571"/>
                  </a:lnTo>
                  <a:lnTo>
                    <a:pt x="48" y="286"/>
                  </a:lnTo>
                  <a:lnTo>
                    <a:pt x="48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66"/>
            <p:cNvSpPr/>
            <p:nvPr/>
          </p:nvSpPr>
          <p:spPr>
            <a:xfrm flipH="1">
              <a:off x="2472676" y="1905828"/>
              <a:ext cx="17321" cy="26010"/>
            </a:xfrm>
            <a:custGeom>
              <a:avLst/>
              <a:gdLst/>
              <a:ahLst/>
              <a:cxnLst/>
              <a:rect l="l" t="t" r="r" b="b"/>
              <a:pathLst>
                <a:path w="762" h="1144" extrusionOk="0">
                  <a:moveTo>
                    <a:pt x="381" y="1"/>
                  </a:moveTo>
                  <a:lnTo>
                    <a:pt x="238" y="48"/>
                  </a:lnTo>
                  <a:lnTo>
                    <a:pt x="95" y="191"/>
                  </a:lnTo>
                  <a:lnTo>
                    <a:pt x="48" y="334"/>
                  </a:lnTo>
                  <a:lnTo>
                    <a:pt x="0" y="572"/>
                  </a:lnTo>
                  <a:lnTo>
                    <a:pt x="0" y="763"/>
                  </a:lnTo>
                  <a:lnTo>
                    <a:pt x="48" y="953"/>
                  </a:lnTo>
                  <a:lnTo>
                    <a:pt x="143" y="1096"/>
                  </a:lnTo>
                  <a:lnTo>
                    <a:pt x="333" y="1143"/>
                  </a:lnTo>
                  <a:lnTo>
                    <a:pt x="524" y="1096"/>
                  </a:lnTo>
                  <a:lnTo>
                    <a:pt x="619" y="953"/>
                  </a:lnTo>
                  <a:lnTo>
                    <a:pt x="714" y="810"/>
                  </a:lnTo>
                  <a:lnTo>
                    <a:pt x="762" y="572"/>
                  </a:lnTo>
                  <a:lnTo>
                    <a:pt x="762" y="382"/>
                  </a:lnTo>
                  <a:lnTo>
                    <a:pt x="714" y="191"/>
                  </a:lnTo>
                  <a:lnTo>
                    <a:pt x="571" y="4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66"/>
            <p:cNvSpPr/>
            <p:nvPr/>
          </p:nvSpPr>
          <p:spPr>
            <a:xfrm flipH="1">
              <a:off x="2460765" y="1907988"/>
              <a:ext cx="17344" cy="10868"/>
            </a:xfrm>
            <a:custGeom>
              <a:avLst/>
              <a:gdLst/>
              <a:ahLst/>
              <a:cxnLst/>
              <a:rect l="l" t="t" r="r" b="b"/>
              <a:pathLst>
                <a:path w="763" h="478" extrusionOk="0">
                  <a:moveTo>
                    <a:pt x="48" y="1"/>
                  </a:moveTo>
                  <a:lnTo>
                    <a:pt x="1" y="49"/>
                  </a:lnTo>
                  <a:lnTo>
                    <a:pt x="48" y="239"/>
                  </a:lnTo>
                  <a:lnTo>
                    <a:pt x="144" y="334"/>
                  </a:lnTo>
                  <a:lnTo>
                    <a:pt x="239" y="429"/>
                  </a:lnTo>
                  <a:lnTo>
                    <a:pt x="382" y="477"/>
                  </a:lnTo>
                  <a:lnTo>
                    <a:pt x="524" y="429"/>
                  </a:lnTo>
                  <a:lnTo>
                    <a:pt x="667" y="334"/>
                  </a:lnTo>
                  <a:lnTo>
                    <a:pt x="715" y="191"/>
                  </a:lnTo>
                  <a:lnTo>
                    <a:pt x="763" y="49"/>
                  </a:lnTo>
                  <a:lnTo>
                    <a:pt x="715" y="49"/>
                  </a:lnTo>
                  <a:lnTo>
                    <a:pt x="572" y="191"/>
                  </a:lnTo>
                  <a:lnTo>
                    <a:pt x="477" y="239"/>
                  </a:lnTo>
                  <a:lnTo>
                    <a:pt x="382" y="239"/>
                  </a:lnTo>
                  <a:lnTo>
                    <a:pt x="286" y="191"/>
                  </a:lnTo>
                  <a:lnTo>
                    <a:pt x="239" y="14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66"/>
            <p:cNvSpPr/>
            <p:nvPr/>
          </p:nvSpPr>
          <p:spPr>
            <a:xfrm flipH="1">
              <a:off x="2532186" y="1905828"/>
              <a:ext cx="10843" cy="20599"/>
            </a:xfrm>
            <a:custGeom>
              <a:avLst/>
              <a:gdLst/>
              <a:ahLst/>
              <a:cxnLst/>
              <a:rect l="l" t="t" r="r" b="b"/>
              <a:pathLst>
                <a:path w="477" h="906" extrusionOk="0">
                  <a:moveTo>
                    <a:pt x="476" y="1"/>
                  </a:moveTo>
                  <a:lnTo>
                    <a:pt x="476" y="1"/>
                  </a:lnTo>
                  <a:lnTo>
                    <a:pt x="476" y="1"/>
                  </a:lnTo>
                  <a:close/>
                  <a:moveTo>
                    <a:pt x="476" y="1"/>
                  </a:moveTo>
                  <a:lnTo>
                    <a:pt x="429" y="48"/>
                  </a:lnTo>
                  <a:lnTo>
                    <a:pt x="429" y="86"/>
                  </a:lnTo>
                  <a:lnTo>
                    <a:pt x="476" y="1"/>
                  </a:lnTo>
                  <a:close/>
                  <a:moveTo>
                    <a:pt x="429" y="86"/>
                  </a:moveTo>
                  <a:lnTo>
                    <a:pt x="0" y="858"/>
                  </a:lnTo>
                  <a:lnTo>
                    <a:pt x="31" y="848"/>
                  </a:lnTo>
                  <a:lnTo>
                    <a:pt x="31" y="848"/>
                  </a:lnTo>
                  <a:lnTo>
                    <a:pt x="429" y="91"/>
                  </a:lnTo>
                  <a:lnTo>
                    <a:pt x="429" y="86"/>
                  </a:lnTo>
                  <a:close/>
                  <a:moveTo>
                    <a:pt x="476" y="1"/>
                  </a:moveTo>
                  <a:lnTo>
                    <a:pt x="429" y="91"/>
                  </a:lnTo>
                  <a:lnTo>
                    <a:pt x="429" y="286"/>
                  </a:lnTo>
                  <a:lnTo>
                    <a:pt x="333" y="572"/>
                  </a:lnTo>
                  <a:lnTo>
                    <a:pt x="238" y="763"/>
                  </a:lnTo>
                  <a:lnTo>
                    <a:pt x="143" y="810"/>
                  </a:lnTo>
                  <a:lnTo>
                    <a:pt x="31" y="848"/>
                  </a:lnTo>
                  <a:lnTo>
                    <a:pt x="31" y="848"/>
                  </a:lnTo>
                  <a:lnTo>
                    <a:pt x="0" y="905"/>
                  </a:lnTo>
                  <a:lnTo>
                    <a:pt x="143" y="858"/>
                  </a:lnTo>
                  <a:lnTo>
                    <a:pt x="238" y="810"/>
                  </a:lnTo>
                  <a:lnTo>
                    <a:pt x="333" y="715"/>
                  </a:lnTo>
                  <a:lnTo>
                    <a:pt x="381" y="572"/>
                  </a:lnTo>
                  <a:lnTo>
                    <a:pt x="476" y="28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66"/>
            <p:cNvSpPr/>
            <p:nvPr/>
          </p:nvSpPr>
          <p:spPr>
            <a:xfrm flipH="1">
              <a:off x="2532186" y="1905828"/>
              <a:ext cx="10843" cy="19508"/>
            </a:xfrm>
            <a:custGeom>
              <a:avLst/>
              <a:gdLst/>
              <a:ahLst/>
              <a:cxnLst/>
              <a:rect l="l" t="t" r="r" b="b"/>
              <a:pathLst>
                <a:path w="477" h="858" fill="none" extrusionOk="0">
                  <a:moveTo>
                    <a:pt x="476" y="1"/>
                  </a:moveTo>
                  <a:lnTo>
                    <a:pt x="476" y="1"/>
                  </a:lnTo>
                  <a:lnTo>
                    <a:pt x="476" y="1"/>
                  </a:lnTo>
                  <a:lnTo>
                    <a:pt x="429" y="48"/>
                  </a:lnTo>
                  <a:lnTo>
                    <a:pt x="429" y="48"/>
                  </a:lnTo>
                  <a:lnTo>
                    <a:pt x="429" y="286"/>
                  </a:lnTo>
                  <a:lnTo>
                    <a:pt x="333" y="572"/>
                  </a:lnTo>
                  <a:lnTo>
                    <a:pt x="238" y="763"/>
                  </a:lnTo>
                  <a:lnTo>
                    <a:pt x="143" y="810"/>
                  </a:lnTo>
                  <a:lnTo>
                    <a:pt x="0" y="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66"/>
            <p:cNvSpPr/>
            <p:nvPr/>
          </p:nvSpPr>
          <p:spPr>
            <a:xfrm flipH="1">
              <a:off x="2532186" y="1905828"/>
              <a:ext cx="10843" cy="20599"/>
            </a:xfrm>
            <a:custGeom>
              <a:avLst/>
              <a:gdLst/>
              <a:ahLst/>
              <a:cxnLst/>
              <a:rect l="l" t="t" r="r" b="b"/>
              <a:pathLst>
                <a:path w="477" h="906" fill="none" extrusionOk="0">
                  <a:moveTo>
                    <a:pt x="0" y="905"/>
                  </a:moveTo>
                  <a:lnTo>
                    <a:pt x="0" y="905"/>
                  </a:lnTo>
                  <a:lnTo>
                    <a:pt x="143" y="858"/>
                  </a:lnTo>
                  <a:lnTo>
                    <a:pt x="238" y="810"/>
                  </a:lnTo>
                  <a:lnTo>
                    <a:pt x="333" y="715"/>
                  </a:lnTo>
                  <a:lnTo>
                    <a:pt x="381" y="572"/>
                  </a:lnTo>
                  <a:lnTo>
                    <a:pt x="476" y="286"/>
                  </a:lnTo>
                  <a:lnTo>
                    <a:pt x="476" y="1"/>
                  </a:lnTo>
                  <a:lnTo>
                    <a:pt x="0" y="9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66"/>
            <p:cNvSpPr/>
            <p:nvPr/>
          </p:nvSpPr>
          <p:spPr>
            <a:xfrm flipH="1">
              <a:off x="2532186" y="1897166"/>
              <a:ext cx="17344" cy="26010"/>
            </a:xfrm>
            <a:custGeom>
              <a:avLst/>
              <a:gdLst/>
              <a:ahLst/>
              <a:cxnLst/>
              <a:rect l="l" t="t" r="r" b="b"/>
              <a:pathLst>
                <a:path w="763" h="1144" extrusionOk="0">
                  <a:moveTo>
                    <a:pt x="477" y="1"/>
                  </a:moveTo>
                  <a:lnTo>
                    <a:pt x="286" y="49"/>
                  </a:lnTo>
                  <a:lnTo>
                    <a:pt x="143" y="144"/>
                  </a:lnTo>
                  <a:lnTo>
                    <a:pt x="48" y="287"/>
                  </a:lnTo>
                  <a:lnTo>
                    <a:pt x="1" y="525"/>
                  </a:lnTo>
                  <a:lnTo>
                    <a:pt x="1" y="715"/>
                  </a:lnTo>
                  <a:lnTo>
                    <a:pt x="48" y="905"/>
                  </a:lnTo>
                  <a:lnTo>
                    <a:pt x="143" y="1048"/>
                  </a:lnTo>
                  <a:lnTo>
                    <a:pt x="286" y="1144"/>
                  </a:lnTo>
                  <a:lnTo>
                    <a:pt x="477" y="1096"/>
                  </a:lnTo>
                  <a:lnTo>
                    <a:pt x="619" y="1001"/>
                  </a:lnTo>
                  <a:lnTo>
                    <a:pt x="715" y="810"/>
                  </a:lnTo>
                  <a:lnTo>
                    <a:pt x="762" y="620"/>
                  </a:lnTo>
                  <a:lnTo>
                    <a:pt x="762" y="429"/>
                  </a:lnTo>
                  <a:lnTo>
                    <a:pt x="715" y="239"/>
                  </a:lnTo>
                  <a:lnTo>
                    <a:pt x="619" y="96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66"/>
            <p:cNvSpPr/>
            <p:nvPr/>
          </p:nvSpPr>
          <p:spPr>
            <a:xfrm flipH="1">
              <a:off x="2543006" y="1896097"/>
              <a:ext cx="14093" cy="11914"/>
            </a:xfrm>
            <a:custGeom>
              <a:avLst/>
              <a:gdLst/>
              <a:ahLst/>
              <a:cxnLst/>
              <a:rect l="l" t="t" r="r" b="b"/>
              <a:pathLst>
                <a:path w="620" h="524" extrusionOk="0">
                  <a:moveTo>
                    <a:pt x="0" y="0"/>
                  </a:moveTo>
                  <a:lnTo>
                    <a:pt x="0" y="143"/>
                  </a:lnTo>
                  <a:lnTo>
                    <a:pt x="0" y="286"/>
                  </a:lnTo>
                  <a:lnTo>
                    <a:pt x="96" y="429"/>
                  </a:lnTo>
                  <a:lnTo>
                    <a:pt x="191" y="476"/>
                  </a:lnTo>
                  <a:lnTo>
                    <a:pt x="334" y="524"/>
                  </a:lnTo>
                  <a:lnTo>
                    <a:pt x="476" y="429"/>
                  </a:lnTo>
                  <a:lnTo>
                    <a:pt x="572" y="334"/>
                  </a:lnTo>
                  <a:lnTo>
                    <a:pt x="619" y="191"/>
                  </a:lnTo>
                  <a:lnTo>
                    <a:pt x="619" y="143"/>
                  </a:lnTo>
                  <a:lnTo>
                    <a:pt x="572" y="96"/>
                  </a:lnTo>
                  <a:lnTo>
                    <a:pt x="429" y="191"/>
                  </a:lnTo>
                  <a:lnTo>
                    <a:pt x="334" y="238"/>
                  </a:lnTo>
                  <a:lnTo>
                    <a:pt x="191" y="238"/>
                  </a:lnTo>
                  <a:lnTo>
                    <a:pt x="143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66"/>
            <p:cNvSpPr/>
            <p:nvPr/>
          </p:nvSpPr>
          <p:spPr>
            <a:xfrm flipH="1">
              <a:off x="2492156" y="1974036"/>
              <a:ext cx="16253" cy="7594"/>
            </a:xfrm>
            <a:custGeom>
              <a:avLst/>
              <a:gdLst/>
              <a:ahLst/>
              <a:cxnLst/>
              <a:rect l="l" t="t" r="r" b="b"/>
              <a:pathLst>
                <a:path w="715" h="334" extrusionOk="0">
                  <a:moveTo>
                    <a:pt x="667" y="0"/>
                  </a:moveTo>
                  <a:lnTo>
                    <a:pt x="524" y="143"/>
                  </a:lnTo>
                  <a:lnTo>
                    <a:pt x="429" y="191"/>
                  </a:lnTo>
                  <a:lnTo>
                    <a:pt x="191" y="191"/>
                  </a:lnTo>
                  <a:lnTo>
                    <a:pt x="1" y="95"/>
                  </a:lnTo>
                  <a:lnTo>
                    <a:pt x="96" y="191"/>
                  </a:lnTo>
                  <a:lnTo>
                    <a:pt x="191" y="286"/>
                  </a:lnTo>
                  <a:lnTo>
                    <a:pt x="286" y="286"/>
                  </a:lnTo>
                  <a:lnTo>
                    <a:pt x="429" y="333"/>
                  </a:lnTo>
                  <a:lnTo>
                    <a:pt x="524" y="286"/>
                  </a:lnTo>
                  <a:lnTo>
                    <a:pt x="620" y="238"/>
                  </a:lnTo>
                  <a:lnTo>
                    <a:pt x="667" y="143"/>
                  </a:lnTo>
                  <a:lnTo>
                    <a:pt x="715" y="4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66"/>
            <p:cNvSpPr/>
            <p:nvPr/>
          </p:nvSpPr>
          <p:spPr>
            <a:xfrm flipH="1">
              <a:off x="2496475" y="1866859"/>
              <a:ext cx="40075" cy="95287"/>
            </a:xfrm>
            <a:custGeom>
              <a:avLst/>
              <a:gdLst/>
              <a:ahLst/>
              <a:cxnLst/>
              <a:rect l="l" t="t" r="r" b="b"/>
              <a:pathLst>
                <a:path w="1763" h="4191" extrusionOk="0">
                  <a:moveTo>
                    <a:pt x="1096" y="1"/>
                  </a:moveTo>
                  <a:lnTo>
                    <a:pt x="763" y="810"/>
                  </a:lnTo>
                  <a:lnTo>
                    <a:pt x="477" y="1667"/>
                  </a:lnTo>
                  <a:lnTo>
                    <a:pt x="239" y="2524"/>
                  </a:lnTo>
                  <a:lnTo>
                    <a:pt x="1" y="3381"/>
                  </a:lnTo>
                  <a:lnTo>
                    <a:pt x="48" y="3381"/>
                  </a:lnTo>
                  <a:lnTo>
                    <a:pt x="96" y="3429"/>
                  </a:lnTo>
                  <a:lnTo>
                    <a:pt x="239" y="3429"/>
                  </a:lnTo>
                  <a:lnTo>
                    <a:pt x="620" y="3333"/>
                  </a:lnTo>
                  <a:lnTo>
                    <a:pt x="429" y="4095"/>
                  </a:lnTo>
                  <a:lnTo>
                    <a:pt x="477" y="4095"/>
                  </a:lnTo>
                  <a:lnTo>
                    <a:pt x="572" y="4143"/>
                  </a:lnTo>
                  <a:lnTo>
                    <a:pt x="905" y="4190"/>
                  </a:lnTo>
                  <a:lnTo>
                    <a:pt x="1239" y="4143"/>
                  </a:lnTo>
                  <a:lnTo>
                    <a:pt x="1524" y="4048"/>
                  </a:lnTo>
                  <a:lnTo>
                    <a:pt x="1762" y="3810"/>
                  </a:lnTo>
                  <a:lnTo>
                    <a:pt x="1715" y="3810"/>
                  </a:lnTo>
                  <a:lnTo>
                    <a:pt x="1477" y="3905"/>
                  </a:lnTo>
                  <a:lnTo>
                    <a:pt x="1191" y="3952"/>
                  </a:lnTo>
                  <a:lnTo>
                    <a:pt x="905" y="4000"/>
                  </a:lnTo>
                  <a:lnTo>
                    <a:pt x="667" y="4000"/>
                  </a:lnTo>
                  <a:lnTo>
                    <a:pt x="763" y="3524"/>
                  </a:lnTo>
                  <a:lnTo>
                    <a:pt x="858" y="3238"/>
                  </a:lnTo>
                  <a:lnTo>
                    <a:pt x="858" y="3095"/>
                  </a:lnTo>
                  <a:lnTo>
                    <a:pt x="572" y="3143"/>
                  </a:lnTo>
                  <a:lnTo>
                    <a:pt x="287" y="3191"/>
                  </a:lnTo>
                  <a:lnTo>
                    <a:pt x="477" y="2381"/>
                  </a:lnTo>
                  <a:lnTo>
                    <a:pt x="715" y="1620"/>
                  </a:lnTo>
                  <a:lnTo>
                    <a:pt x="953" y="810"/>
                  </a:lnTo>
                  <a:lnTo>
                    <a:pt x="1144" y="4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66"/>
            <p:cNvSpPr/>
            <p:nvPr/>
          </p:nvSpPr>
          <p:spPr>
            <a:xfrm flipH="1">
              <a:off x="2495384" y="1952369"/>
              <a:ext cx="27096" cy="19508"/>
            </a:xfrm>
            <a:custGeom>
              <a:avLst/>
              <a:gdLst/>
              <a:ahLst/>
              <a:cxnLst/>
              <a:rect l="l" t="t" r="r" b="b"/>
              <a:pathLst>
                <a:path w="1192" h="858" extrusionOk="0">
                  <a:moveTo>
                    <a:pt x="1143" y="1"/>
                  </a:moveTo>
                  <a:lnTo>
                    <a:pt x="858" y="144"/>
                  </a:lnTo>
                  <a:lnTo>
                    <a:pt x="572" y="191"/>
                  </a:lnTo>
                  <a:lnTo>
                    <a:pt x="286" y="239"/>
                  </a:lnTo>
                  <a:lnTo>
                    <a:pt x="1" y="191"/>
                  </a:lnTo>
                  <a:lnTo>
                    <a:pt x="191" y="477"/>
                  </a:lnTo>
                  <a:lnTo>
                    <a:pt x="477" y="763"/>
                  </a:lnTo>
                  <a:lnTo>
                    <a:pt x="620" y="810"/>
                  </a:lnTo>
                  <a:lnTo>
                    <a:pt x="810" y="858"/>
                  </a:lnTo>
                  <a:lnTo>
                    <a:pt x="1001" y="810"/>
                  </a:lnTo>
                  <a:lnTo>
                    <a:pt x="1143" y="715"/>
                  </a:lnTo>
                  <a:lnTo>
                    <a:pt x="1191" y="525"/>
                  </a:lnTo>
                  <a:lnTo>
                    <a:pt x="1191" y="382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66"/>
            <p:cNvSpPr/>
            <p:nvPr/>
          </p:nvSpPr>
          <p:spPr>
            <a:xfrm flipH="1">
              <a:off x="2495384" y="1961031"/>
              <a:ext cx="16276" cy="10845"/>
            </a:xfrm>
            <a:custGeom>
              <a:avLst/>
              <a:gdLst/>
              <a:ahLst/>
              <a:cxnLst/>
              <a:rect l="l" t="t" r="r" b="b"/>
              <a:pathLst>
                <a:path w="716" h="477" extrusionOk="0">
                  <a:moveTo>
                    <a:pt x="477" y="1"/>
                  </a:moveTo>
                  <a:lnTo>
                    <a:pt x="287" y="48"/>
                  </a:lnTo>
                  <a:lnTo>
                    <a:pt x="96" y="191"/>
                  </a:lnTo>
                  <a:lnTo>
                    <a:pt x="1" y="382"/>
                  </a:lnTo>
                  <a:lnTo>
                    <a:pt x="144" y="429"/>
                  </a:lnTo>
                  <a:lnTo>
                    <a:pt x="334" y="477"/>
                  </a:lnTo>
                  <a:lnTo>
                    <a:pt x="525" y="429"/>
                  </a:lnTo>
                  <a:lnTo>
                    <a:pt x="667" y="334"/>
                  </a:lnTo>
                  <a:lnTo>
                    <a:pt x="715" y="144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66"/>
            <p:cNvSpPr/>
            <p:nvPr/>
          </p:nvSpPr>
          <p:spPr>
            <a:xfrm flipH="1">
              <a:off x="2334151" y="1756452"/>
              <a:ext cx="169917" cy="163472"/>
            </a:xfrm>
            <a:custGeom>
              <a:avLst/>
              <a:gdLst/>
              <a:ahLst/>
              <a:cxnLst/>
              <a:rect l="l" t="t" r="r" b="b"/>
              <a:pathLst>
                <a:path w="7475" h="7190" extrusionOk="0">
                  <a:moveTo>
                    <a:pt x="2857" y="1"/>
                  </a:moveTo>
                  <a:lnTo>
                    <a:pt x="2381" y="48"/>
                  </a:lnTo>
                  <a:lnTo>
                    <a:pt x="1428" y="191"/>
                  </a:lnTo>
                  <a:lnTo>
                    <a:pt x="714" y="382"/>
                  </a:lnTo>
                  <a:lnTo>
                    <a:pt x="191" y="572"/>
                  </a:lnTo>
                  <a:lnTo>
                    <a:pt x="0" y="667"/>
                  </a:lnTo>
                  <a:lnTo>
                    <a:pt x="524" y="620"/>
                  </a:lnTo>
                  <a:lnTo>
                    <a:pt x="1095" y="572"/>
                  </a:lnTo>
                  <a:lnTo>
                    <a:pt x="1809" y="572"/>
                  </a:lnTo>
                  <a:lnTo>
                    <a:pt x="2666" y="620"/>
                  </a:lnTo>
                  <a:lnTo>
                    <a:pt x="3523" y="810"/>
                  </a:lnTo>
                  <a:lnTo>
                    <a:pt x="3952" y="905"/>
                  </a:lnTo>
                  <a:lnTo>
                    <a:pt x="4428" y="1048"/>
                  </a:lnTo>
                  <a:lnTo>
                    <a:pt x="4856" y="1239"/>
                  </a:lnTo>
                  <a:lnTo>
                    <a:pt x="5285" y="1429"/>
                  </a:lnTo>
                  <a:lnTo>
                    <a:pt x="5666" y="1715"/>
                  </a:lnTo>
                  <a:lnTo>
                    <a:pt x="5951" y="2048"/>
                  </a:lnTo>
                  <a:lnTo>
                    <a:pt x="6189" y="2429"/>
                  </a:lnTo>
                  <a:lnTo>
                    <a:pt x="6380" y="2857"/>
                  </a:lnTo>
                  <a:lnTo>
                    <a:pt x="6523" y="3333"/>
                  </a:lnTo>
                  <a:lnTo>
                    <a:pt x="6618" y="3809"/>
                  </a:lnTo>
                  <a:lnTo>
                    <a:pt x="6665" y="4286"/>
                  </a:lnTo>
                  <a:lnTo>
                    <a:pt x="6665" y="4809"/>
                  </a:lnTo>
                  <a:lnTo>
                    <a:pt x="6665" y="5714"/>
                  </a:lnTo>
                  <a:lnTo>
                    <a:pt x="6570" y="6476"/>
                  </a:lnTo>
                  <a:lnTo>
                    <a:pt x="6475" y="7190"/>
                  </a:lnTo>
                  <a:lnTo>
                    <a:pt x="6523" y="7047"/>
                  </a:lnTo>
                  <a:lnTo>
                    <a:pt x="6761" y="6618"/>
                  </a:lnTo>
                  <a:lnTo>
                    <a:pt x="7046" y="5952"/>
                  </a:lnTo>
                  <a:lnTo>
                    <a:pt x="7189" y="5523"/>
                  </a:lnTo>
                  <a:lnTo>
                    <a:pt x="7332" y="5095"/>
                  </a:lnTo>
                  <a:lnTo>
                    <a:pt x="7427" y="4666"/>
                  </a:lnTo>
                  <a:lnTo>
                    <a:pt x="7475" y="4190"/>
                  </a:lnTo>
                  <a:lnTo>
                    <a:pt x="7475" y="3667"/>
                  </a:lnTo>
                  <a:lnTo>
                    <a:pt x="7427" y="3191"/>
                  </a:lnTo>
                  <a:lnTo>
                    <a:pt x="7332" y="2667"/>
                  </a:lnTo>
                  <a:lnTo>
                    <a:pt x="7094" y="2191"/>
                  </a:lnTo>
                  <a:lnTo>
                    <a:pt x="6856" y="1667"/>
                  </a:lnTo>
                  <a:lnTo>
                    <a:pt x="6475" y="1239"/>
                  </a:lnTo>
                  <a:lnTo>
                    <a:pt x="5999" y="810"/>
                  </a:lnTo>
                  <a:lnTo>
                    <a:pt x="5523" y="524"/>
                  </a:lnTo>
                  <a:lnTo>
                    <a:pt x="4999" y="286"/>
                  </a:lnTo>
                  <a:lnTo>
                    <a:pt x="4475" y="96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66"/>
            <p:cNvSpPr/>
            <p:nvPr/>
          </p:nvSpPr>
          <p:spPr>
            <a:xfrm flipH="1">
              <a:off x="2346040" y="1761863"/>
              <a:ext cx="211060" cy="182957"/>
            </a:xfrm>
            <a:custGeom>
              <a:avLst/>
              <a:gdLst/>
              <a:ahLst/>
              <a:cxnLst/>
              <a:rect l="l" t="t" r="r" b="b"/>
              <a:pathLst>
                <a:path w="9285" h="8047" extrusionOk="0">
                  <a:moveTo>
                    <a:pt x="4523" y="1"/>
                  </a:moveTo>
                  <a:lnTo>
                    <a:pt x="3999" y="48"/>
                  </a:lnTo>
                  <a:lnTo>
                    <a:pt x="3476" y="96"/>
                  </a:lnTo>
                  <a:lnTo>
                    <a:pt x="2952" y="191"/>
                  </a:lnTo>
                  <a:lnTo>
                    <a:pt x="2524" y="334"/>
                  </a:lnTo>
                  <a:lnTo>
                    <a:pt x="2095" y="524"/>
                  </a:lnTo>
                  <a:lnTo>
                    <a:pt x="1667" y="715"/>
                  </a:lnTo>
                  <a:lnTo>
                    <a:pt x="1333" y="1001"/>
                  </a:lnTo>
                  <a:lnTo>
                    <a:pt x="1095" y="1239"/>
                  </a:lnTo>
                  <a:lnTo>
                    <a:pt x="714" y="1762"/>
                  </a:lnTo>
                  <a:lnTo>
                    <a:pt x="476" y="2286"/>
                  </a:lnTo>
                  <a:lnTo>
                    <a:pt x="286" y="2857"/>
                  </a:lnTo>
                  <a:lnTo>
                    <a:pt x="143" y="3333"/>
                  </a:lnTo>
                  <a:lnTo>
                    <a:pt x="48" y="3810"/>
                  </a:lnTo>
                  <a:lnTo>
                    <a:pt x="0" y="4190"/>
                  </a:lnTo>
                  <a:lnTo>
                    <a:pt x="0" y="4476"/>
                  </a:lnTo>
                  <a:lnTo>
                    <a:pt x="238" y="3952"/>
                  </a:lnTo>
                  <a:lnTo>
                    <a:pt x="619" y="3429"/>
                  </a:lnTo>
                  <a:lnTo>
                    <a:pt x="1000" y="2953"/>
                  </a:lnTo>
                  <a:lnTo>
                    <a:pt x="1429" y="2524"/>
                  </a:lnTo>
                  <a:lnTo>
                    <a:pt x="1619" y="2953"/>
                  </a:lnTo>
                  <a:lnTo>
                    <a:pt x="1905" y="3333"/>
                  </a:lnTo>
                  <a:lnTo>
                    <a:pt x="2286" y="3857"/>
                  </a:lnTo>
                  <a:lnTo>
                    <a:pt x="2857" y="4381"/>
                  </a:lnTo>
                  <a:lnTo>
                    <a:pt x="3190" y="4666"/>
                  </a:lnTo>
                  <a:lnTo>
                    <a:pt x="3523" y="4905"/>
                  </a:lnTo>
                  <a:lnTo>
                    <a:pt x="3952" y="5143"/>
                  </a:lnTo>
                  <a:lnTo>
                    <a:pt x="4428" y="5381"/>
                  </a:lnTo>
                  <a:lnTo>
                    <a:pt x="4952" y="5571"/>
                  </a:lnTo>
                  <a:lnTo>
                    <a:pt x="5523" y="5714"/>
                  </a:lnTo>
                  <a:lnTo>
                    <a:pt x="5142" y="4476"/>
                  </a:lnTo>
                  <a:lnTo>
                    <a:pt x="5571" y="5047"/>
                  </a:lnTo>
                  <a:lnTo>
                    <a:pt x="6094" y="5523"/>
                  </a:lnTo>
                  <a:lnTo>
                    <a:pt x="6666" y="5952"/>
                  </a:lnTo>
                  <a:lnTo>
                    <a:pt x="7285" y="6333"/>
                  </a:lnTo>
                  <a:lnTo>
                    <a:pt x="7332" y="6571"/>
                  </a:lnTo>
                  <a:lnTo>
                    <a:pt x="7380" y="6856"/>
                  </a:lnTo>
                  <a:lnTo>
                    <a:pt x="7475" y="7095"/>
                  </a:lnTo>
                  <a:lnTo>
                    <a:pt x="7618" y="7333"/>
                  </a:lnTo>
                  <a:lnTo>
                    <a:pt x="7761" y="7523"/>
                  </a:lnTo>
                  <a:lnTo>
                    <a:pt x="7951" y="7761"/>
                  </a:lnTo>
                  <a:lnTo>
                    <a:pt x="8141" y="7904"/>
                  </a:lnTo>
                  <a:lnTo>
                    <a:pt x="8380" y="8047"/>
                  </a:lnTo>
                  <a:lnTo>
                    <a:pt x="8665" y="7380"/>
                  </a:lnTo>
                  <a:lnTo>
                    <a:pt x="8903" y="6618"/>
                  </a:lnTo>
                  <a:lnTo>
                    <a:pt x="9141" y="5666"/>
                  </a:lnTo>
                  <a:lnTo>
                    <a:pt x="9236" y="5190"/>
                  </a:lnTo>
                  <a:lnTo>
                    <a:pt x="9284" y="4666"/>
                  </a:lnTo>
                  <a:lnTo>
                    <a:pt x="9284" y="4095"/>
                  </a:lnTo>
                  <a:lnTo>
                    <a:pt x="9236" y="3571"/>
                  </a:lnTo>
                  <a:lnTo>
                    <a:pt x="9141" y="3048"/>
                  </a:lnTo>
                  <a:lnTo>
                    <a:pt x="8951" y="2524"/>
                  </a:lnTo>
                  <a:lnTo>
                    <a:pt x="8713" y="2000"/>
                  </a:lnTo>
                  <a:lnTo>
                    <a:pt x="8380" y="1572"/>
                  </a:lnTo>
                  <a:lnTo>
                    <a:pt x="7999" y="1191"/>
                  </a:lnTo>
                  <a:lnTo>
                    <a:pt x="7618" y="858"/>
                  </a:lnTo>
                  <a:lnTo>
                    <a:pt x="7142" y="620"/>
                  </a:lnTo>
                  <a:lnTo>
                    <a:pt x="6666" y="382"/>
                  </a:lnTo>
                  <a:lnTo>
                    <a:pt x="6142" y="239"/>
                  </a:lnTo>
                  <a:lnTo>
                    <a:pt x="5618" y="96"/>
                  </a:lnTo>
                  <a:lnTo>
                    <a:pt x="5047" y="48"/>
                  </a:lnTo>
                  <a:lnTo>
                    <a:pt x="452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66"/>
            <p:cNvSpPr/>
            <p:nvPr/>
          </p:nvSpPr>
          <p:spPr>
            <a:xfrm flipH="1">
              <a:off x="2449944" y="1808404"/>
              <a:ext cx="76855" cy="84465"/>
            </a:xfrm>
            <a:custGeom>
              <a:avLst/>
              <a:gdLst/>
              <a:ahLst/>
              <a:cxnLst/>
              <a:rect l="l" t="t" r="r" b="b"/>
              <a:pathLst>
                <a:path w="3381" h="3715" extrusionOk="0">
                  <a:moveTo>
                    <a:pt x="0" y="1"/>
                  </a:moveTo>
                  <a:lnTo>
                    <a:pt x="48" y="620"/>
                  </a:lnTo>
                  <a:lnTo>
                    <a:pt x="238" y="1286"/>
                  </a:lnTo>
                  <a:lnTo>
                    <a:pt x="334" y="1572"/>
                  </a:lnTo>
                  <a:lnTo>
                    <a:pt x="524" y="1858"/>
                  </a:lnTo>
                  <a:lnTo>
                    <a:pt x="667" y="2096"/>
                  </a:lnTo>
                  <a:lnTo>
                    <a:pt x="905" y="2334"/>
                  </a:lnTo>
                  <a:lnTo>
                    <a:pt x="1286" y="2715"/>
                  </a:lnTo>
                  <a:lnTo>
                    <a:pt x="1762" y="3048"/>
                  </a:lnTo>
                  <a:lnTo>
                    <a:pt x="2143" y="3286"/>
                  </a:lnTo>
                  <a:lnTo>
                    <a:pt x="2571" y="3429"/>
                  </a:lnTo>
                  <a:lnTo>
                    <a:pt x="2952" y="3619"/>
                  </a:lnTo>
                  <a:lnTo>
                    <a:pt x="3381" y="3714"/>
                  </a:lnTo>
                  <a:lnTo>
                    <a:pt x="3381" y="3714"/>
                  </a:lnTo>
                  <a:lnTo>
                    <a:pt x="2762" y="3476"/>
                  </a:lnTo>
                  <a:lnTo>
                    <a:pt x="2143" y="3143"/>
                  </a:lnTo>
                  <a:lnTo>
                    <a:pt x="1571" y="2715"/>
                  </a:lnTo>
                  <a:lnTo>
                    <a:pt x="1095" y="2239"/>
                  </a:lnTo>
                  <a:lnTo>
                    <a:pt x="762" y="1763"/>
                  </a:lnTo>
                  <a:lnTo>
                    <a:pt x="429" y="1239"/>
                  </a:lnTo>
                  <a:lnTo>
                    <a:pt x="286" y="953"/>
                  </a:lnTo>
                  <a:lnTo>
                    <a:pt x="191" y="620"/>
                  </a:lnTo>
                  <a:lnTo>
                    <a:pt x="96" y="33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66"/>
            <p:cNvSpPr/>
            <p:nvPr/>
          </p:nvSpPr>
          <p:spPr>
            <a:xfrm flipH="1">
              <a:off x="2449944" y="1808404"/>
              <a:ext cx="76855" cy="84465"/>
            </a:xfrm>
            <a:custGeom>
              <a:avLst/>
              <a:gdLst/>
              <a:ahLst/>
              <a:cxnLst/>
              <a:rect l="l" t="t" r="r" b="b"/>
              <a:pathLst>
                <a:path w="3381" h="3715" fill="none" extrusionOk="0">
                  <a:moveTo>
                    <a:pt x="1762" y="3048"/>
                  </a:moveTo>
                  <a:lnTo>
                    <a:pt x="1762" y="3048"/>
                  </a:lnTo>
                  <a:lnTo>
                    <a:pt x="2143" y="3286"/>
                  </a:lnTo>
                  <a:lnTo>
                    <a:pt x="2571" y="3429"/>
                  </a:lnTo>
                  <a:lnTo>
                    <a:pt x="2952" y="3619"/>
                  </a:lnTo>
                  <a:lnTo>
                    <a:pt x="3381" y="3714"/>
                  </a:lnTo>
                  <a:lnTo>
                    <a:pt x="3381" y="3714"/>
                  </a:lnTo>
                  <a:lnTo>
                    <a:pt x="2762" y="3476"/>
                  </a:lnTo>
                  <a:lnTo>
                    <a:pt x="2143" y="3143"/>
                  </a:lnTo>
                  <a:lnTo>
                    <a:pt x="1571" y="2715"/>
                  </a:lnTo>
                  <a:lnTo>
                    <a:pt x="1095" y="2239"/>
                  </a:lnTo>
                  <a:lnTo>
                    <a:pt x="1095" y="2239"/>
                  </a:lnTo>
                  <a:lnTo>
                    <a:pt x="762" y="1763"/>
                  </a:lnTo>
                  <a:lnTo>
                    <a:pt x="429" y="1239"/>
                  </a:lnTo>
                  <a:lnTo>
                    <a:pt x="429" y="1239"/>
                  </a:lnTo>
                  <a:lnTo>
                    <a:pt x="286" y="953"/>
                  </a:lnTo>
                  <a:lnTo>
                    <a:pt x="191" y="620"/>
                  </a:lnTo>
                  <a:lnTo>
                    <a:pt x="96" y="334"/>
                  </a:lnTo>
                  <a:lnTo>
                    <a:pt x="48" y="1"/>
                  </a:lnTo>
                  <a:lnTo>
                    <a:pt x="48" y="1"/>
                  </a:lnTo>
                  <a:lnTo>
                    <a:pt x="4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8" y="620"/>
                  </a:lnTo>
                  <a:lnTo>
                    <a:pt x="238" y="1286"/>
                  </a:lnTo>
                  <a:lnTo>
                    <a:pt x="238" y="1286"/>
                  </a:lnTo>
                  <a:lnTo>
                    <a:pt x="334" y="1572"/>
                  </a:lnTo>
                  <a:lnTo>
                    <a:pt x="524" y="1858"/>
                  </a:lnTo>
                  <a:lnTo>
                    <a:pt x="667" y="2096"/>
                  </a:lnTo>
                  <a:lnTo>
                    <a:pt x="905" y="2334"/>
                  </a:lnTo>
                  <a:lnTo>
                    <a:pt x="905" y="2334"/>
                  </a:lnTo>
                  <a:lnTo>
                    <a:pt x="1286" y="2715"/>
                  </a:lnTo>
                  <a:lnTo>
                    <a:pt x="1762" y="30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66"/>
            <p:cNvSpPr/>
            <p:nvPr/>
          </p:nvSpPr>
          <p:spPr>
            <a:xfrm flipH="1">
              <a:off x="2336311" y="1914491"/>
              <a:ext cx="57374" cy="69300"/>
            </a:xfrm>
            <a:custGeom>
              <a:avLst/>
              <a:gdLst/>
              <a:ahLst/>
              <a:cxnLst/>
              <a:rect l="l" t="t" r="r" b="b"/>
              <a:pathLst>
                <a:path w="2524" h="3048" extrusionOk="0">
                  <a:moveTo>
                    <a:pt x="1905" y="1"/>
                  </a:moveTo>
                  <a:lnTo>
                    <a:pt x="1714" y="48"/>
                  </a:lnTo>
                  <a:lnTo>
                    <a:pt x="1429" y="191"/>
                  </a:lnTo>
                  <a:lnTo>
                    <a:pt x="1095" y="429"/>
                  </a:lnTo>
                  <a:lnTo>
                    <a:pt x="619" y="858"/>
                  </a:lnTo>
                  <a:lnTo>
                    <a:pt x="381" y="1096"/>
                  </a:lnTo>
                  <a:lnTo>
                    <a:pt x="0" y="2429"/>
                  </a:lnTo>
                  <a:lnTo>
                    <a:pt x="0" y="2476"/>
                  </a:lnTo>
                  <a:lnTo>
                    <a:pt x="48" y="2619"/>
                  </a:lnTo>
                  <a:lnTo>
                    <a:pt x="143" y="2762"/>
                  </a:lnTo>
                  <a:lnTo>
                    <a:pt x="286" y="2857"/>
                  </a:lnTo>
                  <a:lnTo>
                    <a:pt x="429" y="2952"/>
                  </a:lnTo>
                  <a:lnTo>
                    <a:pt x="572" y="3000"/>
                  </a:lnTo>
                  <a:lnTo>
                    <a:pt x="762" y="3048"/>
                  </a:lnTo>
                  <a:lnTo>
                    <a:pt x="905" y="3048"/>
                  </a:lnTo>
                  <a:lnTo>
                    <a:pt x="1095" y="3000"/>
                  </a:lnTo>
                  <a:lnTo>
                    <a:pt x="1238" y="2905"/>
                  </a:lnTo>
                  <a:lnTo>
                    <a:pt x="1429" y="2810"/>
                  </a:lnTo>
                  <a:lnTo>
                    <a:pt x="1762" y="2524"/>
                  </a:lnTo>
                  <a:lnTo>
                    <a:pt x="2047" y="2095"/>
                  </a:lnTo>
                  <a:lnTo>
                    <a:pt x="2286" y="1619"/>
                  </a:lnTo>
                  <a:lnTo>
                    <a:pt x="2476" y="1143"/>
                  </a:lnTo>
                  <a:lnTo>
                    <a:pt x="2524" y="715"/>
                  </a:lnTo>
                  <a:lnTo>
                    <a:pt x="2524" y="524"/>
                  </a:lnTo>
                  <a:lnTo>
                    <a:pt x="2524" y="334"/>
                  </a:lnTo>
                  <a:lnTo>
                    <a:pt x="2428" y="191"/>
                  </a:lnTo>
                  <a:lnTo>
                    <a:pt x="2333" y="9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66"/>
            <p:cNvSpPr/>
            <p:nvPr/>
          </p:nvSpPr>
          <p:spPr>
            <a:xfrm flipH="1">
              <a:off x="2348222" y="1930724"/>
              <a:ext cx="35734" cy="41152"/>
            </a:xfrm>
            <a:custGeom>
              <a:avLst/>
              <a:gdLst/>
              <a:ahLst/>
              <a:cxnLst/>
              <a:rect l="l" t="t" r="r" b="b"/>
              <a:pathLst>
                <a:path w="1572" h="1810" extrusionOk="0">
                  <a:moveTo>
                    <a:pt x="1572" y="1"/>
                  </a:moveTo>
                  <a:lnTo>
                    <a:pt x="1286" y="48"/>
                  </a:lnTo>
                  <a:lnTo>
                    <a:pt x="1001" y="144"/>
                  </a:lnTo>
                  <a:lnTo>
                    <a:pt x="763" y="334"/>
                  </a:lnTo>
                  <a:lnTo>
                    <a:pt x="524" y="572"/>
                  </a:lnTo>
                  <a:lnTo>
                    <a:pt x="334" y="858"/>
                  </a:lnTo>
                  <a:lnTo>
                    <a:pt x="191" y="1143"/>
                  </a:lnTo>
                  <a:lnTo>
                    <a:pt x="48" y="1477"/>
                  </a:lnTo>
                  <a:lnTo>
                    <a:pt x="1" y="1762"/>
                  </a:lnTo>
                  <a:lnTo>
                    <a:pt x="1" y="1810"/>
                  </a:lnTo>
                  <a:lnTo>
                    <a:pt x="96" y="1810"/>
                  </a:lnTo>
                  <a:lnTo>
                    <a:pt x="239" y="1572"/>
                  </a:lnTo>
                  <a:lnTo>
                    <a:pt x="429" y="1381"/>
                  </a:lnTo>
                  <a:lnTo>
                    <a:pt x="572" y="1286"/>
                  </a:lnTo>
                  <a:lnTo>
                    <a:pt x="715" y="1191"/>
                  </a:lnTo>
                  <a:lnTo>
                    <a:pt x="858" y="1191"/>
                  </a:lnTo>
                  <a:lnTo>
                    <a:pt x="1048" y="1239"/>
                  </a:lnTo>
                  <a:lnTo>
                    <a:pt x="1048" y="1191"/>
                  </a:lnTo>
                  <a:lnTo>
                    <a:pt x="1001" y="1143"/>
                  </a:lnTo>
                  <a:lnTo>
                    <a:pt x="810" y="1096"/>
                  </a:lnTo>
                  <a:lnTo>
                    <a:pt x="620" y="1096"/>
                  </a:lnTo>
                  <a:lnTo>
                    <a:pt x="477" y="1143"/>
                  </a:lnTo>
                  <a:lnTo>
                    <a:pt x="334" y="1286"/>
                  </a:lnTo>
                  <a:lnTo>
                    <a:pt x="524" y="858"/>
                  </a:lnTo>
                  <a:lnTo>
                    <a:pt x="810" y="524"/>
                  </a:lnTo>
                  <a:lnTo>
                    <a:pt x="1191" y="239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66"/>
            <p:cNvSpPr/>
            <p:nvPr/>
          </p:nvSpPr>
          <p:spPr>
            <a:xfrm flipH="1">
              <a:off x="2318989" y="2133143"/>
              <a:ext cx="659094" cy="604029"/>
            </a:xfrm>
            <a:custGeom>
              <a:avLst/>
              <a:gdLst/>
              <a:ahLst/>
              <a:cxnLst/>
              <a:rect l="l" t="t" r="r" b="b"/>
              <a:pathLst>
                <a:path w="28995" h="26567" extrusionOk="0">
                  <a:moveTo>
                    <a:pt x="27423" y="1"/>
                  </a:moveTo>
                  <a:lnTo>
                    <a:pt x="27042" y="96"/>
                  </a:lnTo>
                  <a:lnTo>
                    <a:pt x="26614" y="286"/>
                  </a:lnTo>
                  <a:lnTo>
                    <a:pt x="26138" y="572"/>
                  </a:lnTo>
                  <a:lnTo>
                    <a:pt x="25662" y="953"/>
                  </a:lnTo>
                  <a:lnTo>
                    <a:pt x="25138" y="1429"/>
                  </a:lnTo>
                  <a:lnTo>
                    <a:pt x="24567" y="2048"/>
                  </a:lnTo>
                  <a:lnTo>
                    <a:pt x="23948" y="2762"/>
                  </a:lnTo>
                  <a:lnTo>
                    <a:pt x="23281" y="3619"/>
                  </a:lnTo>
                  <a:lnTo>
                    <a:pt x="22186" y="5095"/>
                  </a:lnTo>
                  <a:lnTo>
                    <a:pt x="20853" y="6713"/>
                  </a:lnTo>
                  <a:lnTo>
                    <a:pt x="19472" y="8380"/>
                  </a:lnTo>
                  <a:lnTo>
                    <a:pt x="18044" y="9998"/>
                  </a:lnTo>
                  <a:lnTo>
                    <a:pt x="16711" y="11427"/>
                  </a:lnTo>
                  <a:lnTo>
                    <a:pt x="15569" y="12665"/>
                  </a:lnTo>
                  <a:lnTo>
                    <a:pt x="14712" y="13569"/>
                  </a:lnTo>
                  <a:lnTo>
                    <a:pt x="14140" y="13998"/>
                  </a:lnTo>
                  <a:lnTo>
                    <a:pt x="13902" y="14140"/>
                  </a:lnTo>
                  <a:lnTo>
                    <a:pt x="13474" y="14236"/>
                  </a:lnTo>
                  <a:lnTo>
                    <a:pt x="12141" y="14474"/>
                  </a:lnTo>
                  <a:lnTo>
                    <a:pt x="10379" y="14664"/>
                  </a:lnTo>
                  <a:lnTo>
                    <a:pt x="8380" y="14902"/>
                  </a:lnTo>
                  <a:lnTo>
                    <a:pt x="4190" y="15331"/>
                  </a:lnTo>
                  <a:lnTo>
                    <a:pt x="2381" y="15569"/>
                  </a:lnTo>
                  <a:lnTo>
                    <a:pt x="1000" y="15759"/>
                  </a:lnTo>
                  <a:lnTo>
                    <a:pt x="905" y="15807"/>
                  </a:lnTo>
                  <a:lnTo>
                    <a:pt x="762" y="15902"/>
                  </a:lnTo>
                  <a:lnTo>
                    <a:pt x="667" y="16092"/>
                  </a:lnTo>
                  <a:lnTo>
                    <a:pt x="572" y="16283"/>
                  </a:lnTo>
                  <a:lnTo>
                    <a:pt x="381" y="16854"/>
                  </a:lnTo>
                  <a:lnTo>
                    <a:pt x="238" y="17568"/>
                  </a:lnTo>
                  <a:lnTo>
                    <a:pt x="143" y="18425"/>
                  </a:lnTo>
                  <a:lnTo>
                    <a:pt x="96" y="19330"/>
                  </a:lnTo>
                  <a:lnTo>
                    <a:pt x="48" y="20330"/>
                  </a:lnTo>
                  <a:lnTo>
                    <a:pt x="0" y="21329"/>
                  </a:lnTo>
                  <a:lnTo>
                    <a:pt x="48" y="22329"/>
                  </a:lnTo>
                  <a:lnTo>
                    <a:pt x="96" y="23281"/>
                  </a:lnTo>
                  <a:lnTo>
                    <a:pt x="191" y="24186"/>
                  </a:lnTo>
                  <a:lnTo>
                    <a:pt x="286" y="24995"/>
                  </a:lnTo>
                  <a:lnTo>
                    <a:pt x="429" y="25662"/>
                  </a:lnTo>
                  <a:lnTo>
                    <a:pt x="572" y="26185"/>
                  </a:lnTo>
                  <a:lnTo>
                    <a:pt x="667" y="26376"/>
                  </a:lnTo>
                  <a:lnTo>
                    <a:pt x="762" y="26519"/>
                  </a:lnTo>
                  <a:lnTo>
                    <a:pt x="905" y="26566"/>
                  </a:lnTo>
                  <a:lnTo>
                    <a:pt x="1000" y="26566"/>
                  </a:lnTo>
                  <a:lnTo>
                    <a:pt x="2476" y="26328"/>
                  </a:lnTo>
                  <a:lnTo>
                    <a:pt x="4523" y="25995"/>
                  </a:lnTo>
                  <a:lnTo>
                    <a:pt x="6999" y="25471"/>
                  </a:lnTo>
                  <a:lnTo>
                    <a:pt x="9760" y="24852"/>
                  </a:lnTo>
                  <a:lnTo>
                    <a:pt x="11141" y="24472"/>
                  </a:lnTo>
                  <a:lnTo>
                    <a:pt x="12569" y="24091"/>
                  </a:lnTo>
                  <a:lnTo>
                    <a:pt x="13950" y="23662"/>
                  </a:lnTo>
                  <a:lnTo>
                    <a:pt x="15283" y="23186"/>
                  </a:lnTo>
                  <a:lnTo>
                    <a:pt x="16568" y="22710"/>
                  </a:lnTo>
                  <a:lnTo>
                    <a:pt x="17759" y="22186"/>
                  </a:lnTo>
                  <a:lnTo>
                    <a:pt x="18854" y="21615"/>
                  </a:lnTo>
                  <a:lnTo>
                    <a:pt x="19806" y="21044"/>
                  </a:lnTo>
                  <a:lnTo>
                    <a:pt x="20091" y="20806"/>
                  </a:lnTo>
                  <a:lnTo>
                    <a:pt x="20425" y="20520"/>
                  </a:lnTo>
                  <a:lnTo>
                    <a:pt x="21091" y="19758"/>
                  </a:lnTo>
                  <a:lnTo>
                    <a:pt x="21853" y="18806"/>
                  </a:lnTo>
                  <a:lnTo>
                    <a:pt x="22615" y="17664"/>
                  </a:lnTo>
                  <a:lnTo>
                    <a:pt x="23376" y="16378"/>
                  </a:lnTo>
                  <a:lnTo>
                    <a:pt x="24138" y="15045"/>
                  </a:lnTo>
                  <a:lnTo>
                    <a:pt x="24900" y="13569"/>
                  </a:lnTo>
                  <a:lnTo>
                    <a:pt x="25614" y="12046"/>
                  </a:lnTo>
                  <a:lnTo>
                    <a:pt x="26328" y="10522"/>
                  </a:lnTo>
                  <a:lnTo>
                    <a:pt x="26995" y="8999"/>
                  </a:lnTo>
                  <a:lnTo>
                    <a:pt x="27566" y="7523"/>
                  </a:lnTo>
                  <a:lnTo>
                    <a:pt x="28042" y="6095"/>
                  </a:lnTo>
                  <a:lnTo>
                    <a:pt x="28471" y="4762"/>
                  </a:lnTo>
                  <a:lnTo>
                    <a:pt x="28756" y="3571"/>
                  </a:lnTo>
                  <a:lnTo>
                    <a:pt x="28947" y="2524"/>
                  </a:lnTo>
                  <a:lnTo>
                    <a:pt x="28994" y="2048"/>
                  </a:lnTo>
                  <a:lnTo>
                    <a:pt x="28994" y="1619"/>
                  </a:lnTo>
                  <a:lnTo>
                    <a:pt x="28947" y="1238"/>
                  </a:lnTo>
                  <a:lnTo>
                    <a:pt x="28851" y="905"/>
                  </a:lnTo>
                  <a:lnTo>
                    <a:pt x="28709" y="620"/>
                  </a:lnTo>
                  <a:lnTo>
                    <a:pt x="28566" y="382"/>
                  </a:lnTo>
                  <a:lnTo>
                    <a:pt x="28328" y="191"/>
                  </a:lnTo>
                  <a:lnTo>
                    <a:pt x="28090" y="48"/>
                  </a:lnTo>
                  <a:lnTo>
                    <a:pt x="2775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66"/>
            <p:cNvSpPr/>
            <p:nvPr/>
          </p:nvSpPr>
          <p:spPr>
            <a:xfrm flipH="1">
              <a:off x="2909890" y="2435147"/>
              <a:ext cx="255432" cy="313940"/>
            </a:xfrm>
            <a:custGeom>
              <a:avLst/>
              <a:gdLst/>
              <a:ahLst/>
              <a:cxnLst/>
              <a:rect l="l" t="t" r="r" b="b"/>
              <a:pathLst>
                <a:path w="11237" h="13808" extrusionOk="0">
                  <a:moveTo>
                    <a:pt x="6761" y="0"/>
                  </a:moveTo>
                  <a:lnTo>
                    <a:pt x="6714" y="2333"/>
                  </a:lnTo>
                  <a:lnTo>
                    <a:pt x="6381" y="2429"/>
                  </a:lnTo>
                  <a:lnTo>
                    <a:pt x="6047" y="2476"/>
                  </a:lnTo>
                  <a:lnTo>
                    <a:pt x="5619" y="2476"/>
                  </a:lnTo>
                  <a:lnTo>
                    <a:pt x="5190" y="2429"/>
                  </a:lnTo>
                  <a:lnTo>
                    <a:pt x="3191" y="2191"/>
                  </a:lnTo>
                  <a:lnTo>
                    <a:pt x="2239" y="2095"/>
                  </a:lnTo>
                  <a:lnTo>
                    <a:pt x="1810" y="2143"/>
                  </a:lnTo>
                  <a:lnTo>
                    <a:pt x="1429" y="2191"/>
                  </a:lnTo>
                  <a:lnTo>
                    <a:pt x="1096" y="2286"/>
                  </a:lnTo>
                  <a:lnTo>
                    <a:pt x="810" y="2476"/>
                  </a:lnTo>
                  <a:lnTo>
                    <a:pt x="668" y="2714"/>
                  </a:lnTo>
                  <a:lnTo>
                    <a:pt x="572" y="2857"/>
                  </a:lnTo>
                  <a:lnTo>
                    <a:pt x="525" y="3000"/>
                  </a:lnTo>
                  <a:lnTo>
                    <a:pt x="525" y="3190"/>
                  </a:lnTo>
                  <a:lnTo>
                    <a:pt x="572" y="3381"/>
                  </a:lnTo>
                  <a:lnTo>
                    <a:pt x="620" y="3571"/>
                  </a:lnTo>
                  <a:lnTo>
                    <a:pt x="715" y="3762"/>
                  </a:lnTo>
                  <a:lnTo>
                    <a:pt x="906" y="4095"/>
                  </a:lnTo>
                  <a:lnTo>
                    <a:pt x="1191" y="4381"/>
                  </a:lnTo>
                  <a:lnTo>
                    <a:pt x="1477" y="4571"/>
                  </a:lnTo>
                  <a:lnTo>
                    <a:pt x="1763" y="4761"/>
                  </a:lnTo>
                  <a:lnTo>
                    <a:pt x="2048" y="4952"/>
                  </a:lnTo>
                  <a:lnTo>
                    <a:pt x="1667" y="4904"/>
                  </a:lnTo>
                  <a:lnTo>
                    <a:pt x="1286" y="4952"/>
                  </a:lnTo>
                  <a:lnTo>
                    <a:pt x="906" y="5047"/>
                  </a:lnTo>
                  <a:lnTo>
                    <a:pt x="572" y="5190"/>
                  </a:lnTo>
                  <a:lnTo>
                    <a:pt x="382" y="5285"/>
                  </a:lnTo>
                  <a:lnTo>
                    <a:pt x="239" y="5380"/>
                  </a:lnTo>
                  <a:lnTo>
                    <a:pt x="144" y="5571"/>
                  </a:lnTo>
                  <a:lnTo>
                    <a:pt x="49" y="5714"/>
                  </a:lnTo>
                  <a:lnTo>
                    <a:pt x="1" y="5952"/>
                  </a:lnTo>
                  <a:lnTo>
                    <a:pt x="1" y="6190"/>
                  </a:lnTo>
                  <a:lnTo>
                    <a:pt x="49" y="6428"/>
                  </a:lnTo>
                  <a:lnTo>
                    <a:pt x="144" y="6666"/>
                  </a:lnTo>
                  <a:lnTo>
                    <a:pt x="239" y="6904"/>
                  </a:lnTo>
                  <a:lnTo>
                    <a:pt x="429" y="7094"/>
                  </a:lnTo>
                  <a:lnTo>
                    <a:pt x="810" y="7380"/>
                  </a:lnTo>
                  <a:lnTo>
                    <a:pt x="1239" y="7618"/>
                  </a:lnTo>
                  <a:lnTo>
                    <a:pt x="1667" y="7808"/>
                  </a:lnTo>
                  <a:lnTo>
                    <a:pt x="2048" y="7904"/>
                  </a:lnTo>
                  <a:lnTo>
                    <a:pt x="2477" y="7999"/>
                  </a:lnTo>
                  <a:lnTo>
                    <a:pt x="2096" y="8046"/>
                  </a:lnTo>
                  <a:lnTo>
                    <a:pt x="1763" y="8094"/>
                  </a:lnTo>
                  <a:lnTo>
                    <a:pt x="1382" y="8237"/>
                  </a:lnTo>
                  <a:lnTo>
                    <a:pt x="1048" y="8427"/>
                  </a:lnTo>
                  <a:lnTo>
                    <a:pt x="858" y="8522"/>
                  </a:lnTo>
                  <a:lnTo>
                    <a:pt x="763" y="8665"/>
                  </a:lnTo>
                  <a:lnTo>
                    <a:pt x="620" y="8856"/>
                  </a:lnTo>
                  <a:lnTo>
                    <a:pt x="572" y="9046"/>
                  </a:lnTo>
                  <a:lnTo>
                    <a:pt x="572" y="9237"/>
                  </a:lnTo>
                  <a:lnTo>
                    <a:pt x="572" y="9475"/>
                  </a:lnTo>
                  <a:lnTo>
                    <a:pt x="668" y="9760"/>
                  </a:lnTo>
                  <a:lnTo>
                    <a:pt x="763" y="9951"/>
                  </a:lnTo>
                  <a:lnTo>
                    <a:pt x="906" y="10189"/>
                  </a:lnTo>
                  <a:lnTo>
                    <a:pt x="1096" y="10332"/>
                  </a:lnTo>
                  <a:lnTo>
                    <a:pt x="1572" y="10665"/>
                  </a:lnTo>
                  <a:lnTo>
                    <a:pt x="2048" y="10903"/>
                  </a:lnTo>
                  <a:lnTo>
                    <a:pt x="2524" y="11046"/>
                  </a:lnTo>
                  <a:lnTo>
                    <a:pt x="2905" y="11141"/>
                  </a:lnTo>
                  <a:lnTo>
                    <a:pt x="3286" y="11236"/>
                  </a:lnTo>
                  <a:lnTo>
                    <a:pt x="3048" y="11284"/>
                  </a:lnTo>
                  <a:lnTo>
                    <a:pt x="2810" y="11331"/>
                  </a:lnTo>
                  <a:lnTo>
                    <a:pt x="2572" y="11427"/>
                  </a:lnTo>
                  <a:lnTo>
                    <a:pt x="2334" y="11617"/>
                  </a:lnTo>
                  <a:lnTo>
                    <a:pt x="2239" y="11712"/>
                  </a:lnTo>
                  <a:lnTo>
                    <a:pt x="2191" y="11807"/>
                  </a:lnTo>
                  <a:lnTo>
                    <a:pt x="2143" y="11950"/>
                  </a:lnTo>
                  <a:lnTo>
                    <a:pt x="2143" y="12093"/>
                  </a:lnTo>
                  <a:lnTo>
                    <a:pt x="2191" y="12284"/>
                  </a:lnTo>
                  <a:lnTo>
                    <a:pt x="2334" y="12474"/>
                  </a:lnTo>
                  <a:lnTo>
                    <a:pt x="2477" y="12712"/>
                  </a:lnTo>
                  <a:lnTo>
                    <a:pt x="2667" y="12902"/>
                  </a:lnTo>
                  <a:lnTo>
                    <a:pt x="2858" y="13045"/>
                  </a:lnTo>
                  <a:lnTo>
                    <a:pt x="3096" y="13188"/>
                  </a:lnTo>
                  <a:lnTo>
                    <a:pt x="3619" y="13474"/>
                  </a:lnTo>
                  <a:lnTo>
                    <a:pt x="4238" y="13617"/>
                  </a:lnTo>
                  <a:lnTo>
                    <a:pt x="4857" y="13759"/>
                  </a:lnTo>
                  <a:lnTo>
                    <a:pt x="5571" y="13807"/>
                  </a:lnTo>
                  <a:lnTo>
                    <a:pt x="6285" y="13807"/>
                  </a:lnTo>
                  <a:lnTo>
                    <a:pt x="7047" y="13759"/>
                  </a:lnTo>
                  <a:lnTo>
                    <a:pt x="7761" y="13664"/>
                  </a:lnTo>
                  <a:lnTo>
                    <a:pt x="8428" y="13521"/>
                  </a:lnTo>
                  <a:lnTo>
                    <a:pt x="9094" y="13379"/>
                  </a:lnTo>
                  <a:lnTo>
                    <a:pt x="9666" y="13141"/>
                  </a:lnTo>
                  <a:lnTo>
                    <a:pt x="10142" y="12902"/>
                  </a:lnTo>
                  <a:lnTo>
                    <a:pt x="10570" y="12617"/>
                  </a:lnTo>
                  <a:lnTo>
                    <a:pt x="10856" y="12331"/>
                  </a:lnTo>
                  <a:lnTo>
                    <a:pt x="10951" y="12188"/>
                  </a:lnTo>
                  <a:lnTo>
                    <a:pt x="10999" y="12046"/>
                  </a:lnTo>
                  <a:lnTo>
                    <a:pt x="11046" y="11712"/>
                  </a:lnTo>
                  <a:lnTo>
                    <a:pt x="10999" y="11427"/>
                  </a:lnTo>
                  <a:lnTo>
                    <a:pt x="10903" y="11141"/>
                  </a:lnTo>
                  <a:lnTo>
                    <a:pt x="10761" y="10903"/>
                  </a:lnTo>
                  <a:lnTo>
                    <a:pt x="10523" y="10522"/>
                  </a:lnTo>
                  <a:lnTo>
                    <a:pt x="10380" y="10379"/>
                  </a:lnTo>
                  <a:lnTo>
                    <a:pt x="10523" y="10284"/>
                  </a:lnTo>
                  <a:lnTo>
                    <a:pt x="10808" y="10046"/>
                  </a:lnTo>
                  <a:lnTo>
                    <a:pt x="10999" y="9856"/>
                  </a:lnTo>
                  <a:lnTo>
                    <a:pt x="11094" y="9617"/>
                  </a:lnTo>
                  <a:lnTo>
                    <a:pt x="11189" y="9379"/>
                  </a:lnTo>
                  <a:lnTo>
                    <a:pt x="11237" y="9094"/>
                  </a:lnTo>
                  <a:lnTo>
                    <a:pt x="11189" y="8856"/>
                  </a:lnTo>
                  <a:lnTo>
                    <a:pt x="11094" y="8665"/>
                  </a:lnTo>
                  <a:lnTo>
                    <a:pt x="10999" y="8427"/>
                  </a:lnTo>
                  <a:lnTo>
                    <a:pt x="10856" y="8284"/>
                  </a:lnTo>
                  <a:lnTo>
                    <a:pt x="10713" y="8094"/>
                  </a:lnTo>
                  <a:lnTo>
                    <a:pt x="10523" y="7951"/>
                  </a:lnTo>
                  <a:lnTo>
                    <a:pt x="10332" y="7808"/>
                  </a:lnTo>
                  <a:lnTo>
                    <a:pt x="10142" y="7713"/>
                  </a:lnTo>
                  <a:lnTo>
                    <a:pt x="10285" y="7618"/>
                  </a:lnTo>
                  <a:lnTo>
                    <a:pt x="10570" y="7332"/>
                  </a:lnTo>
                  <a:lnTo>
                    <a:pt x="10713" y="7189"/>
                  </a:lnTo>
                  <a:lnTo>
                    <a:pt x="10808" y="6951"/>
                  </a:lnTo>
                  <a:lnTo>
                    <a:pt x="10903" y="6761"/>
                  </a:lnTo>
                  <a:lnTo>
                    <a:pt x="10903" y="6571"/>
                  </a:lnTo>
                  <a:lnTo>
                    <a:pt x="10808" y="6142"/>
                  </a:lnTo>
                  <a:lnTo>
                    <a:pt x="10665" y="5809"/>
                  </a:lnTo>
                  <a:lnTo>
                    <a:pt x="10427" y="5571"/>
                  </a:lnTo>
                  <a:lnTo>
                    <a:pt x="10142" y="5380"/>
                  </a:lnTo>
                  <a:lnTo>
                    <a:pt x="9904" y="5190"/>
                  </a:lnTo>
                  <a:lnTo>
                    <a:pt x="9713" y="5095"/>
                  </a:lnTo>
                  <a:lnTo>
                    <a:pt x="9475" y="4999"/>
                  </a:lnTo>
                  <a:lnTo>
                    <a:pt x="9666" y="4857"/>
                  </a:lnTo>
                  <a:lnTo>
                    <a:pt x="9808" y="4714"/>
                  </a:lnTo>
                  <a:lnTo>
                    <a:pt x="9951" y="4523"/>
                  </a:lnTo>
                  <a:lnTo>
                    <a:pt x="10047" y="4333"/>
                  </a:lnTo>
                  <a:lnTo>
                    <a:pt x="10094" y="4095"/>
                  </a:lnTo>
                  <a:lnTo>
                    <a:pt x="10094" y="3857"/>
                  </a:lnTo>
                  <a:lnTo>
                    <a:pt x="10094" y="3666"/>
                  </a:lnTo>
                  <a:lnTo>
                    <a:pt x="10047" y="3428"/>
                  </a:lnTo>
                  <a:lnTo>
                    <a:pt x="9951" y="3190"/>
                  </a:lnTo>
                  <a:lnTo>
                    <a:pt x="9808" y="2952"/>
                  </a:lnTo>
                  <a:lnTo>
                    <a:pt x="9475" y="2524"/>
                  </a:lnTo>
                  <a:lnTo>
                    <a:pt x="8475" y="1524"/>
                  </a:lnTo>
                  <a:lnTo>
                    <a:pt x="7999" y="1095"/>
                  </a:lnTo>
                  <a:lnTo>
                    <a:pt x="7523" y="715"/>
                  </a:lnTo>
                  <a:lnTo>
                    <a:pt x="7142" y="381"/>
                  </a:lnTo>
                  <a:lnTo>
                    <a:pt x="6952" y="191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66"/>
            <p:cNvSpPr/>
            <p:nvPr/>
          </p:nvSpPr>
          <p:spPr>
            <a:xfrm flipH="1">
              <a:off x="2931530" y="2673284"/>
              <a:ext cx="162347" cy="22759"/>
            </a:xfrm>
            <a:custGeom>
              <a:avLst/>
              <a:gdLst/>
              <a:ahLst/>
              <a:cxnLst/>
              <a:rect l="l" t="t" r="r" b="b"/>
              <a:pathLst>
                <a:path w="7142" h="1001" extrusionOk="0">
                  <a:moveTo>
                    <a:pt x="7142" y="0"/>
                  </a:moveTo>
                  <a:lnTo>
                    <a:pt x="6237" y="191"/>
                  </a:lnTo>
                  <a:lnTo>
                    <a:pt x="5380" y="381"/>
                  </a:lnTo>
                  <a:lnTo>
                    <a:pt x="4523" y="477"/>
                  </a:lnTo>
                  <a:lnTo>
                    <a:pt x="3618" y="572"/>
                  </a:lnTo>
                  <a:lnTo>
                    <a:pt x="2714" y="619"/>
                  </a:lnTo>
                  <a:lnTo>
                    <a:pt x="1857" y="667"/>
                  </a:lnTo>
                  <a:lnTo>
                    <a:pt x="952" y="667"/>
                  </a:lnTo>
                  <a:lnTo>
                    <a:pt x="48" y="619"/>
                  </a:lnTo>
                  <a:lnTo>
                    <a:pt x="0" y="667"/>
                  </a:lnTo>
                  <a:lnTo>
                    <a:pt x="0" y="715"/>
                  </a:lnTo>
                  <a:lnTo>
                    <a:pt x="0" y="762"/>
                  </a:lnTo>
                  <a:lnTo>
                    <a:pt x="48" y="762"/>
                  </a:lnTo>
                  <a:lnTo>
                    <a:pt x="952" y="905"/>
                  </a:lnTo>
                  <a:lnTo>
                    <a:pt x="1857" y="1000"/>
                  </a:lnTo>
                  <a:lnTo>
                    <a:pt x="2762" y="1000"/>
                  </a:lnTo>
                  <a:lnTo>
                    <a:pt x="3666" y="953"/>
                  </a:lnTo>
                  <a:lnTo>
                    <a:pt x="4523" y="810"/>
                  </a:lnTo>
                  <a:lnTo>
                    <a:pt x="5428" y="619"/>
                  </a:lnTo>
                  <a:lnTo>
                    <a:pt x="6285" y="381"/>
                  </a:lnTo>
                  <a:lnTo>
                    <a:pt x="7142" y="48"/>
                  </a:lnTo>
                  <a:lnTo>
                    <a:pt x="71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66"/>
            <p:cNvSpPr/>
            <p:nvPr/>
          </p:nvSpPr>
          <p:spPr>
            <a:xfrm flipH="1">
              <a:off x="2933689" y="2611579"/>
              <a:ext cx="178600" cy="20599"/>
            </a:xfrm>
            <a:custGeom>
              <a:avLst/>
              <a:gdLst/>
              <a:ahLst/>
              <a:cxnLst/>
              <a:rect l="l" t="t" r="r" b="b"/>
              <a:pathLst>
                <a:path w="7857" h="906" extrusionOk="0">
                  <a:moveTo>
                    <a:pt x="7856" y="1"/>
                  </a:moveTo>
                  <a:lnTo>
                    <a:pt x="6952" y="144"/>
                  </a:lnTo>
                  <a:lnTo>
                    <a:pt x="5952" y="286"/>
                  </a:lnTo>
                  <a:lnTo>
                    <a:pt x="4905" y="429"/>
                  </a:lnTo>
                  <a:lnTo>
                    <a:pt x="3810" y="477"/>
                  </a:lnTo>
                  <a:lnTo>
                    <a:pt x="2715" y="477"/>
                  </a:lnTo>
                  <a:lnTo>
                    <a:pt x="1715" y="429"/>
                  </a:lnTo>
                  <a:lnTo>
                    <a:pt x="810" y="382"/>
                  </a:lnTo>
                  <a:lnTo>
                    <a:pt x="48" y="239"/>
                  </a:lnTo>
                  <a:lnTo>
                    <a:pt x="1" y="239"/>
                  </a:lnTo>
                  <a:lnTo>
                    <a:pt x="96" y="334"/>
                  </a:lnTo>
                  <a:lnTo>
                    <a:pt x="1048" y="620"/>
                  </a:lnTo>
                  <a:lnTo>
                    <a:pt x="2000" y="762"/>
                  </a:lnTo>
                  <a:lnTo>
                    <a:pt x="3000" y="858"/>
                  </a:lnTo>
                  <a:lnTo>
                    <a:pt x="4000" y="905"/>
                  </a:lnTo>
                  <a:lnTo>
                    <a:pt x="4952" y="810"/>
                  </a:lnTo>
                  <a:lnTo>
                    <a:pt x="5952" y="620"/>
                  </a:lnTo>
                  <a:lnTo>
                    <a:pt x="6904" y="382"/>
                  </a:lnTo>
                  <a:lnTo>
                    <a:pt x="7856" y="48"/>
                  </a:lnTo>
                  <a:lnTo>
                    <a:pt x="785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66"/>
            <p:cNvSpPr/>
            <p:nvPr/>
          </p:nvSpPr>
          <p:spPr>
            <a:xfrm flipH="1">
              <a:off x="2951011" y="2544462"/>
              <a:ext cx="172099" cy="21690"/>
            </a:xfrm>
            <a:custGeom>
              <a:avLst/>
              <a:gdLst/>
              <a:ahLst/>
              <a:cxnLst/>
              <a:rect l="l" t="t" r="r" b="b"/>
              <a:pathLst>
                <a:path w="7571" h="954" extrusionOk="0">
                  <a:moveTo>
                    <a:pt x="1" y="1"/>
                  </a:moveTo>
                  <a:lnTo>
                    <a:pt x="1" y="49"/>
                  </a:lnTo>
                  <a:lnTo>
                    <a:pt x="1" y="96"/>
                  </a:lnTo>
                  <a:lnTo>
                    <a:pt x="382" y="287"/>
                  </a:lnTo>
                  <a:lnTo>
                    <a:pt x="810" y="477"/>
                  </a:lnTo>
                  <a:lnTo>
                    <a:pt x="1239" y="620"/>
                  </a:lnTo>
                  <a:lnTo>
                    <a:pt x="1667" y="763"/>
                  </a:lnTo>
                  <a:lnTo>
                    <a:pt x="2096" y="858"/>
                  </a:lnTo>
                  <a:lnTo>
                    <a:pt x="2524" y="906"/>
                  </a:lnTo>
                  <a:lnTo>
                    <a:pt x="3000" y="953"/>
                  </a:lnTo>
                  <a:lnTo>
                    <a:pt x="4476" y="953"/>
                  </a:lnTo>
                  <a:lnTo>
                    <a:pt x="5523" y="858"/>
                  </a:lnTo>
                  <a:lnTo>
                    <a:pt x="6095" y="763"/>
                  </a:lnTo>
                  <a:lnTo>
                    <a:pt x="6618" y="620"/>
                  </a:lnTo>
                  <a:lnTo>
                    <a:pt x="7095" y="477"/>
                  </a:lnTo>
                  <a:lnTo>
                    <a:pt x="7571" y="287"/>
                  </a:lnTo>
                  <a:lnTo>
                    <a:pt x="7571" y="239"/>
                  </a:lnTo>
                  <a:lnTo>
                    <a:pt x="6618" y="382"/>
                  </a:lnTo>
                  <a:lnTo>
                    <a:pt x="5666" y="525"/>
                  </a:lnTo>
                  <a:lnTo>
                    <a:pt x="4714" y="572"/>
                  </a:lnTo>
                  <a:lnTo>
                    <a:pt x="3762" y="572"/>
                  </a:lnTo>
                  <a:lnTo>
                    <a:pt x="2857" y="525"/>
                  </a:lnTo>
                  <a:lnTo>
                    <a:pt x="1905" y="429"/>
                  </a:lnTo>
                  <a:lnTo>
                    <a:pt x="953" y="239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66"/>
            <p:cNvSpPr/>
            <p:nvPr/>
          </p:nvSpPr>
          <p:spPr>
            <a:xfrm flipH="1">
              <a:off x="2313579" y="2128824"/>
              <a:ext cx="257591" cy="324739"/>
            </a:xfrm>
            <a:custGeom>
              <a:avLst/>
              <a:gdLst/>
              <a:ahLst/>
              <a:cxnLst/>
              <a:rect l="l" t="t" r="r" b="b"/>
              <a:pathLst>
                <a:path w="11332" h="14283" extrusionOk="0">
                  <a:moveTo>
                    <a:pt x="9760" y="0"/>
                  </a:moveTo>
                  <a:lnTo>
                    <a:pt x="9284" y="95"/>
                  </a:lnTo>
                  <a:lnTo>
                    <a:pt x="8760" y="286"/>
                  </a:lnTo>
                  <a:lnTo>
                    <a:pt x="8189" y="619"/>
                  </a:lnTo>
                  <a:lnTo>
                    <a:pt x="7523" y="1095"/>
                  </a:lnTo>
                  <a:lnTo>
                    <a:pt x="6856" y="1667"/>
                  </a:lnTo>
                  <a:lnTo>
                    <a:pt x="6190" y="2381"/>
                  </a:lnTo>
                  <a:lnTo>
                    <a:pt x="4142" y="4571"/>
                  </a:lnTo>
                  <a:lnTo>
                    <a:pt x="2143" y="6808"/>
                  </a:lnTo>
                  <a:lnTo>
                    <a:pt x="0" y="9189"/>
                  </a:lnTo>
                  <a:lnTo>
                    <a:pt x="7713" y="14283"/>
                  </a:lnTo>
                  <a:lnTo>
                    <a:pt x="8665" y="11950"/>
                  </a:lnTo>
                  <a:lnTo>
                    <a:pt x="9475" y="9617"/>
                  </a:lnTo>
                  <a:lnTo>
                    <a:pt x="10284" y="7237"/>
                  </a:lnTo>
                  <a:lnTo>
                    <a:pt x="10950" y="4856"/>
                  </a:lnTo>
                  <a:lnTo>
                    <a:pt x="11189" y="3952"/>
                  </a:lnTo>
                  <a:lnTo>
                    <a:pt x="11284" y="3142"/>
                  </a:lnTo>
                  <a:lnTo>
                    <a:pt x="11331" y="2428"/>
                  </a:lnTo>
                  <a:lnTo>
                    <a:pt x="11331" y="1809"/>
                  </a:lnTo>
                  <a:lnTo>
                    <a:pt x="11236" y="1238"/>
                  </a:lnTo>
                  <a:lnTo>
                    <a:pt x="11046" y="810"/>
                  </a:lnTo>
                  <a:lnTo>
                    <a:pt x="10808" y="429"/>
                  </a:lnTo>
                  <a:lnTo>
                    <a:pt x="10665" y="286"/>
                  </a:lnTo>
                  <a:lnTo>
                    <a:pt x="10522" y="191"/>
                  </a:lnTo>
                  <a:lnTo>
                    <a:pt x="10332" y="95"/>
                  </a:lnTo>
                  <a:lnTo>
                    <a:pt x="10141" y="48"/>
                  </a:lnTo>
                  <a:lnTo>
                    <a:pt x="995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66"/>
            <p:cNvSpPr/>
            <p:nvPr/>
          </p:nvSpPr>
          <p:spPr>
            <a:xfrm flipH="1">
              <a:off x="2344971" y="2148308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0"/>
                  </a:moveTo>
                  <a:lnTo>
                    <a:pt x="0" y="143"/>
                  </a:lnTo>
                  <a:lnTo>
                    <a:pt x="48" y="238"/>
                  </a:lnTo>
                  <a:lnTo>
                    <a:pt x="238" y="238"/>
                  </a:lnTo>
                  <a:lnTo>
                    <a:pt x="286" y="14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66"/>
            <p:cNvSpPr/>
            <p:nvPr/>
          </p:nvSpPr>
          <p:spPr>
            <a:xfrm flipH="1">
              <a:off x="2455354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66"/>
            <p:cNvSpPr/>
            <p:nvPr/>
          </p:nvSpPr>
          <p:spPr>
            <a:xfrm flipH="1">
              <a:off x="2400163" y="2227316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191" y="239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66"/>
            <p:cNvSpPr/>
            <p:nvPr/>
          </p:nvSpPr>
          <p:spPr>
            <a:xfrm flipH="1">
              <a:off x="2344971" y="2227316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66"/>
            <p:cNvSpPr/>
            <p:nvPr/>
          </p:nvSpPr>
          <p:spPr>
            <a:xfrm flipH="1">
              <a:off x="2427213" y="2188347"/>
              <a:ext cx="6524" cy="5434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48" y="1"/>
                  </a:moveTo>
                  <a:lnTo>
                    <a:pt x="1" y="96"/>
                  </a:lnTo>
                  <a:lnTo>
                    <a:pt x="48" y="239"/>
                  </a:lnTo>
                  <a:lnTo>
                    <a:pt x="239" y="239"/>
                  </a:lnTo>
                  <a:lnTo>
                    <a:pt x="286" y="96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66"/>
            <p:cNvSpPr/>
            <p:nvPr/>
          </p:nvSpPr>
          <p:spPr>
            <a:xfrm flipH="1">
              <a:off x="2373113" y="2188347"/>
              <a:ext cx="5433" cy="5434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" y="1"/>
                  </a:moveTo>
                  <a:lnTo>
                    <a:pt x="1" y="96"/>
                  </a:lnTo>
                  <a:lnTo>
                    <a:pt x="1" y="239"/>
                  </a:lnTo>
                  <a:lnTo>
                    <a:pt x="191" y="239"/>
                  </a:lnTo>
                  <a:lnTo>
                    <a:pt x="239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66"/>
            <p:cNvSpPr/>
            <p:nvPr/>
          </p:nvSpPr>
          <p:spPr>
            <a:xfrm flipH="1">
              <a:off x="2317921" y="2188347"/>
              <a:ext cx="6501" cy="5434"/>
            </a:xfrm>
            <a:custGeom>
              <a:avLst/>
              <a:gdLst/>
              <a:ahLst/>
              <a:cxnLst/>
              <a:rect l="l" t="t" r="r" b="b"/>
              <a:pathLst>
                <a:path w="286" h="239" extrusionOk="0">
                  <a:moveTo>
                    <a:pt x="48" y="1"/>
                  </a:moveTo>
                  <a:lnTo>
                    <a:pt x="0" y="96"/>
                  </a:lnTo>
                  <a:lnTo>
                    <a:pt x="48" y="239"/>
                  </a:lnTo>
                  <a:lnTo>
                    <a:pt x="238" y="239"/>
                  </a:lnTo>
                  <a:lnTo>
                    <a:pt x="286" y="9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66"/>
            <p:cNvSpPr/>
            <p:nvPr/>
          </p:nvSpPr>
          <p:spPr>
            <a:xfrm flipH="1">
              <a:off x="2509455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66"/>
            <p:cNvSpPr/>
            <p:nvPr/>
          </p:nvSpPr>
          <p:spPr>
            <a:xfrm flipH="1">
              <a:off x="2455354" y="23074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9" y="239"/>
                  </a:lnTo>
                  <a:lnTo>
                    <a:pt x="239" y="143"/>
                  </a:lnTo>
                  <a:lnTo>
                    <a:pt x="239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66"/>
            <p:cNvSpPr/>
            <p:nvPr/>
          </p:nvSpPr>
          <p:spPr>
            <a:xfrm flipH="1">
              <a:off x="2400163" y="23074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3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3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66"/>
            <p:cNvSpPr/>
            <p:nvPr/>
          </p:nvSpPr>
          <p:spPr>
            <a:xfrm flipH="1">
              <a:off x="2344971" y="2307415"/>
              <a:ext cx="6501" cy="65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lnTo>
                    <a:pt x="48" y="48"/>
                  </a:lnTo>
                  <a:lnTo>
                    <a:pt x="0" y="143"/>
                  </a:lnTo>
                  <a:lnTo>
                    <a:pt x="48" y="239"/>
                  </a:lnTo>
                  <a:lnTo>
                    <a:pt x="143" y="286"/>
                  </a:lnTo>
                  <a:lnTo>
                    <a:pt x="238" y="239"/>
                  </a:lnTo>
                  <a:lnTo>
                    <a:pt x="286" y="143"/>
                  </a:lnTo>
                  <a:lnTo>
                    <a:pt x="238" y="48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66"/>
            <p:cNvSpPr/>
            <p:nvPr/>
          </p:nvSpPr>
          <p:spPr>
            <a:xfrm flipH="1">
              <a:off x="2482405" y="2267377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66"/>
            <p:cNvSpPr/>
            <p:nvPr/>
          </p:nvSpPr>
          <p:spPr>
            <a:xfrm flipH="1">
              <a:off x="2427213" y="2267377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66"/>
            <p:cNvSpPr/>
            <p:nvPr/>
          </p:nvSpPr>
          <p:spPr>
            <a:xfrm flipH="1">
              <a:off x="2373113" y="2267377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96" y="286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66"/>
            <p:cNvSpPr/>
            <p:nvPr/>
          </p:nvSpPr>
          <p:spPr>
            <a:xfrm flipH="1">
              <a:off x="2455354" y="2387515"/>
              <a:ext cx="5433" cy="6525"/>
            </a:xfrm>
            <a:custGeom>
              <a:avLst/>
              <a:gdLst/>
              <a:ahLst/>
              <a:cxnLst/>
              <a:rect l="l" t="t" r="r" b="b"/>
              <a:pathLst>
                <a:path w="239" h="287" extrusionOk="0">
                  <a:moveTo>
                    <a:pt x="96" y="1"/>
                  </a:moveTo>
                  <a:lnTo>
                    <a:pt x="1" y="48"/>
                  </a:lnTo>
                  <a:lnTo>
                    <a:pt x="1" y="144"/>
                  </a:lnTo>
                  <a:lnTo>
                    <a:pt x="1" y="239"/>
                  </a:lnTo>
                  <a:lnTo>
                    <a:pt x="96" y="286"/>
                  </a:lnTo>
                  <a:lnTo>
                    <a:pt x="239" y="239"/>
                  </a:lnTo>
                  <a:lnTo>
                    <a:pt x="239" y="144"/>
                  </a:lnTo>
                  <a:lnTo>
                    <a:pt x="239" y="4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66"/>
            <p:cNvSpPr/>
            <p:nvPr/>
          </p:nvSpPr>
          <p:spPr>
            <a:xfrm flipH="1">
              <a:off x="2400163" y="2387515"/>
              <a:ext cx="6524" cy="652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lnTo>
                    <a:pt x="49" y="48"/>
                  </a:lnTo>
                  <a:lnTo>
                    <a:pt x="1" y="144"/>
                  </a:lnTo>
                  <a:lnTo>
                    <a:pt x="49" y="239"/>
                  </a:lnTo>
                  <a:lnTo>
                    <a:pt x="144" y="286"/>
                  </a:lnTo>
                  <a:lnTo>
                    <a:pt x="239" y="239"/>
                  </a:lnTo>
                  <a:lnTo>
                    <a:pt x="287" y="144"/>
                  </a:lnTo>
                  <a:lnTo>
                    <a:pt x="239" y="4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66"/>
            <p:cNvSpPr/>
            <p:nvPr/>
          </p:nvSpPr>
          <p:spPr>
            <a:xfrm flipH="1">
              <a:off x="2537596" y="23474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143" y="0"/>
                  </a:moveTo>
                  <a:lnTo>
                    <a:pt x="0" y="48"/>
                  </a:lnTo>
                  <a:lnTo>
                    <a:pt x="0" y="143"/>
                  </a:lnTo>
                  <a:lnTo>
                    <a:pt x="0" y="238"/>
                  </a:lnTo>
                  <a:lnTo>
                    <a:pt x="143" y="286"/>
                  </a:lnTo>
                  <a:lnTo>
                    <a:pt x="238" y="238"/>
                  </a:lnTo>
                  <a:lnTo>
                    <a:pt x="238" y="143"/>
                  </a:lnTo>
                  <a:lnTo>
                    <a:pt x="238" y="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66"/>
            <p:cNvSpPr/>
            <p:nvPr/>
          </p:nvSpPr>
          <p:spPr>
            <a:xfrm flipH="1">
              <a:off x="2482405" y="23474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66"/>
            <p:cNvSpPr/>
            <p:nvPr/>
          </p:nvSpPr>
          <p:spPr>
            <a:xfrm flipH="1">
              <a:off x="2427213" y="2347476"/>
              <a:ext cx="6524" cy="6503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lnTo>
                    <a:pt x="48" y="48"/>
                  </a:lnTo>
                  <a:lnTo>
                    <a:pt x="1" y="143"/>
                  </a:lnTo>
                  <a:lnTo>
                    <a:pt x="48" y="238"/>
                  </a:lnTo>
                  <a:lnTo>
                    <a:pt x="144" y="286"/>
                  </a:lnTo>
                  <a:lnTo>
                    <a:pt x="239" y="238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66"/>
            <p:cNvSpPr/>
            <p:nvPr/>
          </p:nvSpPr>
          <p:spPr>
            <a:xfrm flipH="1">
              <a:off x="2373113" y="2347476"/>
              <a:ext cx="5433" cy="6503"/>
            </a:xfrm>
            <a:custGeom>
              <a:avLst/>
              <a:gdLst/>
              <a:ahLst/>
              <a:cxnLst/>
              <a:rect l="l" t="t" r="r" b="b"/>
              <a:pathLst>
                <a:path w="239" h="286" extrusionOk="0">
                  <a:moveTo>
                    <a:pt x="96" y="0"/>
                  </a:moveTo>
                  <a:lnTo>
                    <a:pt x="1" y="48"/>
                  </a:lnTo>
                  <a:lnTo>
                    <a:pt x="1" y="143"/>
                  </a:lnTo>
                  <a:lnTo>
                    <a:pt x="1" y="238"/>
                  </a:lnTo>
                  <a:lnTo>
                    <a:pt x="96" y="286"/>
                  </a:lnTo>
                  <a:lnTo>
                    <a:pt x="191" y="238"/>
                  </a:lnTo>
                  <a:lnTo>
                    <a:pt x="239" y="143"/>
                  </a:lnTo>
                  <a:lnTo>
                    <a:pt x="191" y="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66"/>
            <p:cNvSpPr/>
            <p:nvPr/>
          </p:nvSpPr>
          <p:spPr>
            <a:xfrm flipH="1">
              <a:off x="2427213" y="2427576"/>
              <a:ext cx="6524" cy="4343"/>
            </a:xfrm>
            <a:custGeom>
              <a:avLst/>
              <a:gdLst/>
              <a:ahLst/>
              <a:cxnLst/>
              <a:rect l="l" t="t" r="r" b="b"/>
              <a:pathLst>
                <a:path w="287" h="191" extrusionOk="0">
                  <a:moveTo>
                    <a:pt x="96" y="0"/>
                  </a:moveTo>
                  <a:lnTo>
                    <a:pt x="1" y="48"/>
                  </a:lnTo>
                  <a:lnTo>
                    <a:pt x="239" y="191"/>
                  </a:lnTo>
                  <a:lnTo>
                    <a:pt x="286" y="143"/>
                  </a:lnTo>
                  <a:lnTo>
                    <a:pt x="239" y="4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66"/>
            <p:cNvSpPr/>
            <p:nvPr/>
          </p:nvSpPr>
          <p:spPr>
            <a:xfrm flipH="1">
              <a:off x="2439124" y="2192689"/>
              <a:ext cx="134206" cy="156970"/>
            </a:xfrm>
            <a:custGeom>
              <a:avLst/>
              <a:gdLst/>
              <a:ahLst/>
              <a:cxnLst/>
              <a:rect l="l" t="t" r="r" b="b"/>
              <a:pathLst>
                <a:path w="5904" h="6904" extrusionOk="0">
                  <a:moveTo>
                    <a:pt x="5856" y="0"/>
                  </a:moveTo>
                  <a:lnTo>
                    <a:pt x="4285" y="1619"/>
                  </a:lnTo>
                  <a:lnTo>
                    <a:pt x="4713" y="762"/>
                  </a:lnTo>
                  <a:lnTo>
                    <a:pt x="4333" y="1428"/>
                  </a:lnTo>
                  <a:lnTo>
                    <a:pt x="4142" y="1762"/>
                  </a:lnTo>
                  <a:lnTo>
                    <a:pt x="4095" y="1809"/>
                  </a:lnTo>
                  <a:lnTo>
                    <a:pt x="2857" y="3095"/>
                  </a:lnTo>
                  <a:lnTo>
                    <a:pt x="1476" y="4666"/>
                  </a:lnTo>
                  <a:lnTo>
                    <a:pt x="714" y="5523"/>
                  </a:lnTo>
                  <a:lnTo>
                    <a:pt x="0" y="6380"/>
                  </a:lnTo>
                  <a:lnTo>
                    <a:pt x="95" y="6427"/>
                  </a:lnTo>
                  <a:lnTo>
                    <a:pt x="333" y="6618"/>
                  </a:lnTo>
                  <a:lnTo>
                    <a:pt x="762" y="6856"/>
                  </a:lnTo>
                  <a:lnTo>
                    <a:pt x="762" y="6903"/>
                  </a:lnTo>
                  <a:lnTo>
                    <a:pt x="810" y="6856"/>
                  </a:lnTo>
                  <a:lnTo>
                    <a:pt x="810" y="6808"/>
                  </a:lnTo>
                  <a:lnTo>
                    <a:pt x="143" y="6332"/>
                  </a:lnTo>
                  <a:lnTo>
                    <a:pt x="905" y="5570"/>
                  </a:lnTo>
                  <a:lnTo>
                    <a:pt x="1619" y="4809"/>
                  </a:lnTo>
                  <a:lnTo>
                    <a:pt x="3095" y="3285"/>
                  </a:lnTo>
                  <a:lnTo>
                    <a:pt x="4475" y="1666"/>
                  </a:lnTo>
                  <a:lnTo>
                    <a:pt x="5904" y="48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66"/>
            <p:cNvSpPr/>
            <p:nvPr/>
          </p:nvSpPr>
          <p:spPr>
            <a:xfrm flipH="1">
              <a:off x="2440193" y="2192689"/>
              <a:ext cx="35734" cy="36810"/>
            </a:xfrm>
            <a:custGeom>
              <a:avLst/>
              <a:gdLst/>
              <a:ahLst/>
              <a:cxnLst/>
              <a:rect l="l" t="t" r="r" b="b"/>
              <a:pathLst>
                <a:path w="1572" h="1619" fill="none" extrusionOk="0">
                  <a:moveTo>
                    <a:pt x="1571" y="0"/>
                  </a:moveTo>
                  <a:lnTo>
                    <a:pt x="1571" y="0"/>
                  </a:lnTo>
                  <a:lnTo>
                    <a:pt x="0" y="1619"/>
                  </a:lnTo>
                  <a:lnTo>
                    <a:pt x="0" y="1619"/>
                  </a:lnTo>
                  <a:lnTo>
                    <a:pt x="428" y="7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66"/>
            <p:cNvSpPr/>
            <p:nvPr/>
          </p:nvSpPr>
          <p:spPr>
            <a:xfrm flipH="1">
              <a:off x="2439124" y="2192689"/>
              <a:ext cx="134206" cy="156970"/>
            </a:xfrm>
            <a:custGeom>
              <a:avLst/>
              <a:gdLst/>
              <a:ahLst/>
              <a:cxnLst/>
              <a:rect l="l" t="t" r="r" b="b"/>
              <a:pathLst>
                <a:path w="5904" h="6904" fill="none" extrusionOk="0">
                  <a:moveTo>
                    <a:pt x="4713" y="762"/>
                  </a:moveTo>
                  <a:lnTo>
                    <a:pt x="4713" y="762"/>
                  </a:lnTo>
                  <a:lnTo>
                    <a:pt x="4333" y="1428"/>
                  </a:lnTo>
                  <a:lnTo>
                    <a:pt x="4142" y="1762"/>
                  </a:lnTo>
                  <a:lnTo>
                    <a:pt x="4095" y="1809"/>
                  </a:lnTo>
                  <a:lnTo>
                    <a:pt x="4095" y="1809"/>
                  </a:lnTo>
                  <a:lnTo>
                    <a:pt x="2857" y="3095"/>
                  </a:lnTo>
                  <a:lnTo>
                    <a:pt x="2857" y="3095"/>
                  </a:lnTo>
                  <a:lnTo>
                    <a:pt x="1476" y="4666"/>
                  </a:lnTo>
                  <a:lnTo>
                    <a:pt x="1476" y="4666"/>
                  </a:lnTo>
                  <a:lnTo>
                    <a:pt x="714" y="5523"/>
                  </a:lnTo>
                  <a:lnTo>
                    <a:pt x="0" y="6380"/>
                  </a:lnTo>
                  <a:lnTo>
                    <a:pt x="0" y="6380"/>
                  </a:lnTo>
                  <a:lnTo>
                    <a:pt x="95" y="6427"/>
                  </a:lnTo>
                  <a:lnTo>
                    <a:pt x="333" y="6618"/>
                  </a:lnTo>
                  <a:lnTo>
                    <a:pt x="762" y="6856"/>
                  </a:lnTo>
                  <a:lnTo>
                    <a:pt x="762" y="6856"/>
                  </a:lnTo>
                  <a:lnTo>
                    <a:pt x="762" y="6903"/>
                  </a:lnTo>
                  <a:lnTo>
                    <a:pt x="810" y="6856"/>
                  </a:lnTo>
                  <a:lnTo>
                    <a:pt x="810" y="6856"/>
                  </a:lnTo>
                  <a:lnTo>
                    <a:pt x="810" y="6808"/>
                  </a:lnTo>
                  <a:lnTo>
                    <a:pt x="810" y="6808"/>
                  </a:lnTo>
                  <a:lnTo>
                    <a:pt x="143" y="6332"/>
                  </a:lnTo>
                  <a:lnTo>
                    <a:pt x="143" y="6332"/>
                  </a:lnTo>
                  <a:lnTo>
                    <a:pt x="905" y="5570"/>
                  </a:lnTo>
                  <a:lnTo>
                    <a:pt x="1619" y="4809"/>
                  </a:lnTo>
                  <a:lnTo>
                    <a:pt x="1619" y="4809"/>
                  </a:lnTo>
                  <a:lnTo>
                    <a:pt x="3095" y="3285"/>
                  </a:lnTo>
                  <a:lnTo>
                    <a:pt x="3095" y="3285"/>
                  </a:lnTo>
                  <a:lnTo>
                    <a:pt x="4475" y="1666"/>
                  </a:lnTo>
                  <a:lnTo>
                    <a:pt x="5904" y="48"/>
                  </a:lnTo>
                  <a:lnTo>
                    <a:pt x="5904" y="48"/>
                  </a:lnTo>
                  <a:lnTo>
                    <a:pt x="5904" y="48"/>
                  </a:lnTo>
                  <a:lnTo>
                    <a:pt x="5856" y="0"/>
                  </a:lnTo>
                  <a:lnTo>
                    <a:pt x="4713" y="7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66"/>
            <p:cNvSpPr/>
            <p:nvPr/>
          </p:nvSpPr>
          <p:spPr>
            <a:xfrm flipH="1">
              <a:off x="2322240" y="2264126"/>
              <a:ext cx="88766" cy="192688"/>
            </a:xfrm>
            <a:custGeom>
              <a:avLst/>
              <a:gdLst/>
              <a:ahLst/>
              <a:cxnLst/>
              <a:rect l="l" t="t" r="r" b="b"/>
              <a:pathLst>
                <a:path w="3905" h="8475" extrusionOk="0">
                  <a:moveTo>
                    <a:pt x="3904" y="0"/>
                  </a:moveTo>
                  <a:lnTo>
                    <a:pt x="3048" y="2095"/>
                  </a:lnTo>
                  <a:lnTo>
                    <a:pt x="2238" y="4237"/>
                  </a:lnTo>
                  <a:lnTo>
                    <a:pt x="1429" y="6237"/>
                  </a:lnTo>
                  <a:lnTo>
                    <a:pt x="762" y="8284"/>
                  </a:lnTo>
                  <a:lnTo>
                    <a:pt x="381" y="8094"/>
                  </a:lnTo>
                  <a:lnTo>
                    <a:pt x="1" y="7951"/>
                  </a:lnTo>
                  <a:lnTo>
                    <a:pt x="381" y="8237"/>
                  </a:lnTo>
                  <a:lnTo>
                    <a:pt x="810" y="8475"/>
                  </a:lnTo>
                  <a:lnTo>
                    <a:pt x="1238" y="7427"/>
                  </a:lnTo>
                  <a:lnTo>
                    <a:pt x="1667" y="6380"/>
                  </a:lnTo>
                  <a:lnTo>
                    <a:pt x="2048" y="5285"/>
                  </a:lnTo>
                  <a:lnTo>
                    <a:pt x="2429" y="4237"/>
                  </a:lnTo>
                  <a:lnTo>
                    <a:pt x="2857" y="3047"/>
                  </a:lnTo>
                  <a:lnTo>
                    <a:pt x="3238" y="2381"/>
                  </a:lnTo>
                  <a:lnTo>
                    <a:pt x="3666" y="1667"/>
                  </a:lnTo>
                  <a:lnTo>
                    <a:pt x="3666" y="1619"/>
                  </a:lnTo>
                  <a:lnTo>
                    <a:pt x="3190" y="2333"/>
                  </a:lnTo>
                  <a:lnTo>
                    <a:pt x="3000" y="2619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66"/>
            <p:cNvSpPr/>
            <p:nvPr/>
          </p:nvSpPr>
          <p:spPr>
            <a:xfrm flipH="1">
              <a:off x="2394753" y="2319329"/>
              <a:ext cx="149367" cy="102858"/>
            </a:xfrm>
            <a:custGeom>
              <a:avLst/>
              <a:gdLst/>
              <a:ahLst/>
              <a:cxnLst/>
              <a:rect l="l" t="t" r="r" b="b"/>
              <a:pathLst>
                <a:path w="6571" h="4524" extrusionOk="0">
                  <a:moveTo>
                    <a:pt x="1" y="0"/>
                  </a:moveTo>
                  <a:lnTo>
                    <a:pt x="1" y="48"/>
                  </a:lnTo>
                  <a:lnTo>
                    <a:pt x="1619" y="1238"/>
                  </a:lnTo>
                  <a:lnTo>
                    <a:pt x="3238" y="2381"/>
                  </a:lnTo>
                  <a:lnTo>
                    <a:pt x="4857" y="3476"/>
                  </a:lnTo>
                  <a:lnTo>
                    <a:pt x="6571" y="4523"/>
                  </a:lnTo>
                  <a:lnTo>
                    <a:pt x="3286" y="2190"/>
                  </a:lnTo>
                  <a:lnTo>
                    <a:pt x="1334" y="85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66"/>
            <p:cNvSpPr/>
            <p:nvPr/>
          </p:nvSpPr>
          <p:spPr>
            <a:xfrm flipH="1">
              <a:off x="3019182" y="4185438"/>
              <a:ext cx="212151" cy="253325"/>
            </a:xfrm>
            <a:custGeom>
              <a:avLst/>
              <a:gdLst/>
              <a:ahLst/>
              <a:cxnLst/>
              <a:rect l="l" t="t" r="r" b="b"/>
              <a:pathLst>
                <a:path w="9333" h="11142" extrusionOk="0">
                  <a:moveTo>
                    <a:pt x="382" y="1"/>
                  </a:moveTo>
                  <a:lnTo>
                    <a:pt x="1" y="49"/>
                  </a:lnTo>
                  <a:lnTo>
                    <a:pt x="382" y="11141"/>
                  </a:lnTo>
                  <a:lnTo>
                    <a:pt x="763" y="11141"/>
                  </a:lnTo>
                  <a:lnTo>
                    <a:pt x="1810" y="11094"/>
                  </a:lnTo>
                  <a:lnTo>
                    <a:pt x="2524" y="10999"/>
                  </a:lnTo>
                  <a:lnTo>
                    <a:pt x="3286" y="10903"/>
                  </a:lnTo>
                  <a:lnTo>
                    <a:pt x="4095" y="10761"/>
                  </a:lnTo>
                  <a:lnTo>
                    <a:pt x="4952" y="10523"/>
                  </a:lnTo>
                  <a:lnTo>
                    <a:pt x="5762" y="10237"/>
                  </a:lnTo>
                  <a:lnTo>
                    <a:pt x="6618" y="9856"/>
                  </a:lnTo>
                  <a:lnTo>
                    <a:pt x="6999" y="9618"/>
                  </a:lnTo>
                  <a:lnTo>
                    <a:pt x="7333" y="9380"/>
                  </a:lnTo>
                  <a:lnTo>
                    <a:pt x="7714" y="9094"/>
                  </a:lnTo>
                  <a:lnTo>
                    <a:pt x="8047" y="8809"/>
                  </a:lnTo>
                  <a:lnTo>
                    <a:pt x="8332" y="8475"/>
                  </a:lnTo>
                  <a:lnTo>
                    <a:pt x="8570" y="8094"/>
                  </a:lnTo>
                  <a:lnTo>
                    <a:pt x="8809" y="7714"/>
                  </a:lnTo>
                  <a:lnTo>
                    <a:pt x="8999" y="7285"/>
                  </a:lnTo>
                  <a:lnTo>
                    <a:pt x="9142" y="6857"/>
                  </a:lnTo>
                  <a:lnTo>
                    <a:pt x="9285" y="6333"/>
                  </a:lnTo>
                  <a:lnTo>
                    <a:pt x="9332" y="5809"/>
                  </a:lnTo>
                  <a:lnTo>
                    <a:pt x="9332" y="5238"/>
                  </a:lnTo>
                  <a:lnTo>
                    <a:pt x="9285" y="4667"/>
                  </a:lnTo>
                  <a:lnTo>
                    <a:pt x="9189" y="4143"/>
                  </a:lnTo>
                  <a:lnTo>
                    <a:pt x="9047" y="3667"/>
                  </a:lnTo>
                  <a:lnTo>
                    <a:pt x="8856" y="3238"/>
                  </a:lnTo>
                  <a:lnTo>
                    <a:pt x="8618" y="2810"/>
                  </a:lnTo>
                  <a:lnTo>
                    <a:pt x="8380" y="2429"/>
                  </a:lnTo>
                  <a:lnTo>
                    <a:pt x="8094" y="2096"/>
                  </a:lnTo>
                  <a:lnTo>
                    <a:pt x="7761" y="1810"/>
                  </a:lnTo>
                  <a:lnTo>
                    <a:pt x="7428" y="1524"/>
                  </a:lnTo>
                  <a:lnTo>
                    <a:pt x="7047" y="1286"/>
                  </a:lnTo>
                  <a:lnTo>
                    <a:pt x="6666" y="1048"/>
                  </a:lnTo>
                  <a:lnTo>
                    <a:pt x="6285" y="858"/>
                  </a:lnTo>
                  <a:lnTo>
                    <a:pt x="5428" y="525"/>
                  </a:lnTo>
                  <a:lnTo>
                    <a:pt x="4571" y="287"/>
                  </a:lnTo>
                  <a:lnTo>
                    <a:pt x="3714" y="144"/>
                  </a:lnTo>
                  <a:lnTo>
                    <a:pt x="2857" y="49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66"/>
            <p:cNvSpPr/>
            <p:nvPr/>
          </p:nvSpPr>
          <p:spPr>
            <a:xfrm flipH="1">
              <a:off x="3215080" y="4185438"/>
              <a:ext cx="1476149" cy="305277"/>
            </a:xfrm>
            <a:custGeom>
              <a:avLst/>
              <a:gdLst/>
              <a:ahLst/>
              <a:cxnLst/>
              <a:rect l="l" t="t" r="r" b="b"/>
              <a:pathLst>
                <a:path w="64939" h="13427" extrusionOk="0">
                  <a:moveTo>
                    <a:pt x="64558" y="1"/>
                  </a:moveTo>
                  <a:lnTo>
                    <a:pt x="0" y="2381"/>
                  </a:lnTo>
                  <a:lnTo>
                    <a:pt x="429" y="13427"/>
                  </a:lnTo>
                  <a:lnTo>
                    <a:pt x="64939" y="11094"/>
                  </a:lnTo>
                  <a:lnTo>
                    <a:pt x="64558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66"/>
            <p:cNvSpPr/>
            <p:nvPr/>
          </p:nvSpPr>
          <p:spPr>
            <a:xfrm flipH="1">
              <a:off x="3215080" y="4185438"/>
              <a:ext cx="1476149" cy="305277"/>
            </a:xfrm>
            <a:custGeom>
              <a:avLst/>
              <a:gdLst/>
              <a:ahLst/>
              <a:cxnLst/>
              <a:rect l="l" t="t" r="r" b="b"/>
              <a:pathLst>
                <a:path w="64939" h="13427" fill="none" extrusionOk="0">
                  <a:moveTo>
                    <a:pt x="429" y="13427"/>
                  </a:moveTo>
                  <a:lnTo>
                    <a:pt x="0" y="2381"/>
                  </a:lnTo>
                  <a:lnTo>
                    <a:pt x="64558" y="1"/>
                  </a:lnTo>
                  <a:lnTo>
                    <a:pt x="64939" y="11094"/>
                  </a:lnTo>
                  <a:lnTo>
                    <a:pt x="429" y="134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66"/>
            <p:cNvSpPr/>
            <p:nvPr/>
          </p:nvSpPr>
          <p:spPr>
            <a:xfrm flipH="1">
              <a:off x="3210739" y="4149719"/>
              <a:ext cx="70376" cy="296615"/>
            </a:xfrm>
            <a:custGeom>
              <a:avLst/>
              <a:gdLst/>
              <a:ahLst/>
              <a:cxnLst/>
              <a:rect l="l" t="t" r="r" b="b"/>
              <a:pathLst>
                <a:path w="3096" h="13046" extrusionOk="0">
                  <a:moveTo>
                    <a:pt x="2572" y="1"/>
                  </a:moveTo>
                  <a:lnTo>
                    <a:pt x="1" y="96"/>
                  </a:lnTo>
                  <a:lnTo>
                    <a:pt x="525" y="13046"/>
                  </a:lnTo>
                  <a:lnTo>
                    <a:pt x="3095" y="12951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66"/>
            <p:cNvSpPr/>
            <p:nvPr/>
          </p:nvSpPr>
          <p:spPr>
            <a:xfrm flipH="1">
              <a:off x="3270272" y="4167044"/>
              <a:ext cx="69285" cy="295523"/>
            </a:xfrm>
            <a:custGeom>
              <a:avLst/>
              <a:gdLst/>
              <a:ahLst/>
              <a:cxnLst/>
              <a:rect l="l" t="t" r="r" b="b"/>
              <a:pathLst>
                <a:path w="3048" h="12998" extrusionOk="0">
                  <a:moveTo>
                    <a:pt x="2572" y="1"/>
                  </a:moveTo>
                  <a:lnTo>
                    <a:pt x="1" y="96"/>
                  </a:lnTo>
                  <a:lnTo>
                    <a:pt x="477" y="12998"/>
                  </a:lnTo>
                  <a:lnTo>
                    <a:pt x="3048" y="12903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66"/>
            <p:cNvSpPr/>
            <p:nvPr/>
          </p:nvSpPr>
          <p:spPr>
            <a:xfrm flipH="1">
              <a:off x="4645767" y="4239572"/>
              <a:ext cx="281391" cy="252234"/>
            </a:xfrm>
            <a:custGeom>
              <a:avLst/>
              <a:gdLst/>
              <a:ahLst/>
              <a:cxnLst/>
              <a:rect l="l" t="t" r="r" b="b"/>
              <a:pathLst>
                <a:path w="12379" h="11094" extrusionOk="0">
                  <a:moveTo>
                    <a:pt x="10379" y="0"/>
                  </a:moveTo>
                  <a:lnTo>
                    <a:pt x="2571" y="4476"/>
                  </a:lnTo>
                  <a:lnTo>
                    <a:pt x="0" y="5904"/>
                  </a:lnTo>
                  <a:lnTo>
                    <a:pt x="2666" y="7189"/>
                  </a:lnTo>
                  <a:lnTo>
                    <a:pt x="10808" y="11093"/>
                  </a:lnTo>
                  <a:lnTo>
                    <a:pt x="12379" y="9903"/>
                  </a:lnTo>
                  <a:lnTo>
                    <a:pt x="10712" y="8856"/>
                  </a:lnTo>
                  <a:lnTo>
                    <a:pt x="12283" y="7665"/>
                  </a:lnTo>
                  <a:lnTo>
                    <a:pt x="10665" y="6666"/>
                  </a:lnTo>
                  <a:lnTo>
                    <a:pt x="12236" y="5475"/>
                  </a:lnTo>
                  <a:lnTo>
                    <a:pt x="10570" y="4428"/>
                  </a:lnTo>
                  <a:lnTo>
                    <a:pt x="12141" y="3285"/>
                  </a:lnTo>
                  <a:lnTo>
                    <a:pt x="10474" y="2238"/>
                  </a:lnTo>
                  <a:lnTo>
                    <a:pt x="12045" y="1048"/>
                  </a:lnTo>
                  <a:lnTo>
                    <a:pt x="10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66"/>
            <p:cNvSpPr/>
            <p:nvPr/>
          </p:nvSpPr>
          <p:spPr>
            <a:xfrm flipH="1">
              <a:off x="3384974" y="4261217"/>
              <a:ext cx="1213193" cy="44404"/>
            </a:xfrm>
            <a:custGeom>
              <a:avLst/>
              <a:gdLst/>
              <a:ahLst/>
              <a:cxnLst/>
              <a:rect l="l" t="t" r="r" b="b"/>
              <a:pathLst>
                <a:path w="53371" h="1953" extrusionOk="0">
                  <a:moveTo>
                    <a:pt x="53370" y="1"/>
                  </a:moveTo>
                  <a:lnTo>
                    <a:pt x="46705" y="143"/>
                  </a:lnTo>
                  <a:lnTo>
                    <a:pt x="40040" y="334"/>
                  </a:lnTo>
                  <a:lnTo>
                    <a:pt x="26662" y="762"/>
                  </a:lnTo>
                  <a:lnTo>
                    <a:pt x="13331" y="1334"/>
                  </a:lnTo>
                  <a:lnTo>
                    <a:pt x="6666" y="1619"/>
                  </a:lnTo>
                  <a:lnTo>
                    <a:pt x="0" y="1953"/>
                  </a:lnTo>
                  <a:lnTo>
                    <a:pt x="6666" y="1810"/>
                  </a:lnTo>
                  <a:lnTo>
                    <a:pt x="13331" y="1619"/>
                  </a:lnTo>
                  <a:lnTo>
                    <a:pt x="26709" y="1191"/>
                  </a:lnTo>
                  <a:lnTo>
                    <a:pt x="40040" y="667"/>
                  </a:lnTo>
                  <a:lnTo>
                    <a:pt x="46705" y="334"/>
                  </a:lnTo>
                  <a:lnTo>
                    <a:pt x="53370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66"/>
            <p:cNvSpPr/>
            <p:nvPr/>
          </p:nvSpPr>
          <p:spPr>
            <a:xfrm flipH="1">
              <a:off x="3384974" y="4261217"/>
              <a:ext cx="1213193" cy="44404"/>
            </a:xfrm>
            <a:custGeom>
              <a:avLst/>
              <a:gdLst/>
              <a:ahLst/>
              <a:cxnLst/>
              <a:rect l="l" t="t" r="r" b="b"/>
              <a:pathLst>
                <a:path w="53371" h="1953" fill="none" extrusionOk="0">
                  <a:moveTo>
                    <a:pt x="53370" y="1"/>
                  </a:moveTo>
                  <a:lnTo>
                    <a:pt x="46705" y="143"/>
                  </a:lnTo>
                  <a:lnTo>
                    <a:pt x="40040" y="334"/>
                  </a:lnTo>
                  <a:lnTo>
                    <a:pt x="26662" y="762"/>
                  </a:lnTo>
                  <a:lnTo>
                    <a:pt x="13331" y="1334"/>
                  </a:lnTo>
                  <a:lnTo>
                    <a:pt x="13331" y="1334"/>
                  </a:lnTo>
                  <a:lnTo>
                    <a:pt x="6666" y="1619"/>
                  </a:lnTo>
                  <a:lnTo>
                    <a:pt x="0" y="1953"/>
                  </a:lnTo>
                  <a:lnTo>
                    <a:pt x="0" y="1953"/>
                  </a:lnTo>
                  <a:lnTo>
                    <a:pt x="6666" y="1810"/>
                  </a:lnTo>
                  <a:lnTo>
                    <a:pt x="13331" y="1619"/>
                  </a:lnTo>
                  <a:lnTo>
                    <a:pt x="26709" y="1191"/>
                  </a:lnTo>
                  <a:lnTo>
                    <a:pt x="40040" y="667"/>
                  </a:lnTo>
                  <a:lnTo>
                    <a:pt x="46705" y="334"/>
                  </a:lnTo>
                  <a:lnTo>
                    <a:pt x="533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66"/>
            <p:cNvSpPr/>
            <p:nvPr/>
          </p:nvSpPr>
          <p:spPr>
            <a:xfrm flipH="1">
              <a:off x="3378496" y="4374874"/>
              <a:ext cx="1213170" cy="44404"/>
            </a:xfrm>
            <a:custGeom>
              <a:avLst/>
              <a:gdLst/>
              <a:ahLst/>
              <a:cxnLst/>
              <a:rect l="l" t="t" r="r" b="b"/>
              <a:pathLst>
                <a:path w="53370" h="1953" extrusionOk="0">
                  <a:moveTo>
                    <a:pt x="53370" y="1"/>
                  </a:moveTo>
                  <a:lnTo>
                    <a:pt x="46705" y="143"/>
                  </a:lnTo>
                  <a:lnTo>
                    <a:pt x="40039" y="334"/>
                  </a:lnTo>
                  <a:lnTo>
                    <a:pt x="26661" y="762"/>
                  </a:lnTo>
                  <a:lnTo>
                    <a:pt x="13331" y="1286"/>
                  </a:lnTo>
                  <a:lnTo>
                    <a:pt x="6665" y="1572"/>
                  </a:lnTo>
                  <a:lnTo>
                    <a:pt x="0" y="1953"/>
                  </a:lnTo>
                  <a:lnTo>
                    <a:pt x="0" y="1953"/>
                  </a:lnTo>
                  <a:lnTo>
                    <a:pt x="6665" y="1762"/>
                  </a:lnTo>
                  <a:lnTo>
                    <a:pt x="13331" y="1572"/>
                  </a:lnTo>
                  <a:lnTo>
                    <a:pt x="26661" y="1143"/>
                  </a:lnTo>
                  <a:lnTo>
                    <a:pt x="40039" y="619"/>
                  </a:lnTo>
                  <a:lnTo>
                    <a:pt x="46705" y="334"/>
                  </a:lnTo>
                  <a:lnTo>
                    <a:pt x="53370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66"/>
            <p:cNvSpPr/>
            <p:nvPr/>
          </p:nvSpPr>
          <p:spPr>
            <a:xfrm flipH="1">
              <a:off x="3378496" y="4374874"/>
              <a:ext cx="1213170" cy="44404"/>
            </a:xfrm>
            <a:custGeom>
              <a:avLst/>
              <a:gdLst/>
              <a:ahLst/>
              <a:cxnLst/>
              <a:rect l="l" t="t" r="r" b="b"/>
              <a:pathLst>
                <a:path w="53370" h="1953" fill="none" extrusionOk="0">
                  <a:moveTo>
                    <a:pt x="53370" y="1"/>
                  </a:moveTo>
                  <a:lnTo>
                    <a:pt x="46705" y="143"/>
                  </a:lnTo>
                  <a:lnTo>
                    <a:pt x="40039" y="334"/>
                  </a:lnTo>
                  <a:lnTo>
                    <a:pt x="26661" y="762"/>
                  </a:lnTo>
                  <a:lnTo>
                    <a:pt x="13331" y="1286"/>
                  </a:lnTo>
                  <a:lnTo>
                    <a:pt x="13331" y="1286"/>
                  </a:lnTo>
                  <a:lnTo>
                    <a:pt x="6665" y="1572"/>
                  </a:lnTo>
                  <a:lnTo>
                    <a:pt x="0" y="1953"/>
                  </a:lnTo>
                  <a:lnTo>
                    <a:pt x="0" y="1953"/>
                  </a:lnTo>
                  <a:lnTo>
                    <a:pt x="6665" y="1762"/>
                  </a:lnTo>
                  <a:lnTo>
                    <a:pt x="13331" y="1572"/>
                  </a:lnTo>
                  <a:lnTo>
                    <a:pt x="26661" y="1143"/>
                  </a:lnTo>
                  <a:lnTo>
                    <a:pt x="40039" y="619"/>
                  </a:lnTo>
                  <a:lnTo>
                    <a:pt x="46705" y="334"/>
                  </a:lnTo>
                  <a:lnTo>
                    <a:pt x="533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66"/>
            <p:cNvSpPr/>
            <p:nvPr/>
          </p:nvSpPr>
          <p:spPr>
            <a:xfrm flipH="1">
              <a:off x="4865208" y="4340004"/>
              <a:ext cx="63428" cy="64569"/>
            </a:xfrm>
            <a:custGeom>
              <a:avLst/>
              <a:gdLst/>
              <a:ahLst/>
              <a:cxnLst/>
              <a:rect l="l" t="t" r="r" b="b"/>
              <a:pathLst>
                <a:path w="2667" h="2715" extrusionOk="0">
                  <a:moveTo>
                    <a:pt x="2571" y="1"/>
                  </a:moveTo>
                  <a:lnTo>
                    <a:pt x="0" y="1429"/>
                  </a:lnTo>
                  <a:lnTo>
                    <a:pt x="2666" y="2714"/>
                  </a:lnTo>
                  <a:lnTo>
                    <a:pt x="257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7" name="Google Shape;6857;p66"/>
          <p:cNvSpPr txBox="1">
            <a:spLocks noGrp="1"/>
          </p:cNvSpPr>
          <p:nvPr>
            <p:ph type="body" idx="1"/>
          </p:nvPr>
        </p:nvSpPr>
        <p:spPr>
          <a:xfrm>
            <a:off x="4090975" y="1857275"/>
            <a:ext cx="3238800" cy="21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Enterprise, </a:t>
            </a:r>
            <a:r>
              <a:rPr lang="en-US" dirty="0" err="1"/>
              <a:t>Jubile</a:t>
            </a:r>
            <a:r>
              <a:rPr lang="en-US" dirty="0"/>
              <a:t>. (2015). </a:t>
            </a:r>
            <a:r>
              <a:rPr lang="en-US" dirty="0" err="1"/>
              <a:t>Membuat</a:t>
            </a:r>
            <a:r>
              <a:rPr lang="en-US" dirty="0"/>
              <a:t> website PHP dengan CodeIgniter. </a:t>
            </a:r>
            <a:r>
              <a:rPr lang="en-US" dirty="0" err="1"/>
              <a:t>Jakarta:PT</a:t>
            </a:r>
            <a:r>
              <a:rPr lang="en-US" dirty="0"/>
              <a:t> </a:t>
            </a:r>
            <a:r>
              <a:rPr lang="en-US" dirty="0" err="1"/>
              <a:t>Elex</a:t>
            </a:r>
            <a:r>
              <a:rPr lang="en-US" dirty="0"/>
              <a:t> Media </a:t>
            </a:r>
            <a:r>
              <a:rPr lang="en-US" dirty="0" err="1"/>
              <a:t>Komputindo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M</a:t>
            </a:r>
            <a:r>
              <a:rPr lang="en-ID" dirty="0"/>
              <a:t>o</a:t>
            </a:r>
            <a:r>
              <a:rPr lang="en" dirty="0"/>
              <a:t>del Pembela</a:t>
            </a:r>
            <a:r>
              <a:rPr lang="en-ID" dirty="0" err="1"/>
              <a:t>jaran</a:t>
            </a:r>
            <a:r>
              <a:rPr lang="en-ID" dirty="0"/>
              <a:t> UBSI Web </a:t>
            </a:r>
            <a:r>
              <a:rPr lang="en-ID" dirty="0" err="1"/>
              <a:t>Progamming</a:t>
            </a:r>
            <a:r>
              <a:rPr lang="en-ID" dirty="0"/>
              <a:t> 3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www</a:t>
            </a:r>
            <a:r>
              <a:rPr lang="en-ID" dirty="0"/>
              <a:t>. enterkomputer.com</a:t>
            </a:r>
            <a:endParaRPr dirty="0"/>
          </a:p>
        </p:txBody>
      </p:sp>
      <p:sp>
        <p:nvSpPr>
          <p:cNvPr id="291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C31498D-A56A-4B78-A824-E34BB31BE5A5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E954E6-6783-44E1-B4C7-365FB46DC319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D1D83AFC-E621-4488-8466-9A3E5356CD87}"/>
              </a:ext>
            </a:extLst>
          </p:cNvPr>
          <p:cNvSpPr txBox="1"/>
          <p:nvPr/>
        </p:nvSpPr>
        <p:spPr>
          <a:xfrm>
            <a:off x="101640" y="2676767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4" name="Google Shape;1610;p48">
            <a:extLst>
              <a:ext uri="{FF2B5EF4-FFF2-40B4-BE49-F238E27FC236}">
                <a16:creationId xmlns:a16="http://schemas.microsoft.com/office/drawing/2014/main" id="{7B8D0B3F-5F86-4F84-8F76-44B84F093FAF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1611;p48">
            <a:extLst>
              <a:ext uri="{FF2B5EF4-FFF2-40B4-BE49-F238E27FC236}">
                <a16:creationId xmlns:a16="http://schemas.microsoft.com/office/drawing/2014/main" id="{AA3B1C53-93D2-48F1-903F-21F6D151D919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1612;p48">
            <a:extLst>
              <a:ext uri="{FF2B5EF4-FFF2-40B4-BE49-F238E27FC236}">
                <a16:creationId xmlns:a16="http://schemas.microsoft.com/office/drawing/2014/main" id="{7458C58D-5ACE-4BCF-9FC8-DCA9C0D1369B}"/>
              </a:ext>
            </a:extLst>
          </p:cNvPr>
          <p:cNvGrpSpPr/>
          <p:nvPr/>
        </p:nvGrpSpPr>
        <p:grpSpPr>
          <a:xfrm>
            <a:off x="284809" y="3523672"/>
            <a:ext cx="278329" cy="45600"/>
            <a:chOff x="284809" y="3376035"/>
            <a:chExt cx="278329" cy="45600"/>
          </a:xfrm>
        </p:grpSpPr>
        <p:sp>
          <p:nvSpPr>
            <p:cNvPr id="297" name="Google Shape;1613;p48">
              <a:extLst>
                <a:ext uri="{FF2B5EF4-FFF2-40B4-BE49-F238E27FC236}">
                  <a16:creationId xmlns:a16="http://schemas.microsoft.com/office/drawing/2014/main" id="{FFCFAB7B-E869-4DAD-BF4A-77A0E462C88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14;p48">
              <a:extLst>
                <a:ext uri="{FF2B5EF4-FFF2-40B4-BE49-F238E27FC236}">
                  <a16:creationId xmlns:a16="http://schemas.microsoft.com/office/drawing/2014/main" id="{9B5102F2-1A13-4AEA-9D2D-24B0E77D92DB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15;p48">
              <a:extLst>
                <a:ext uri="{FF2B5EF4-FFF2-40B4-BE49-F238E27FC236}">
                  <a16:creationId xmlns:a16="http://schemas.microsoft.com/office/drawing/2014/main" id="{E8471F73-96F6-4C36-9D20-1B1D410ACF50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1616;p48">
            <a:extLst>
              <a:ext uri="{FF2B5EF4-FFF2-40B4-BE49-F238E27FC236}">
                <a16:creationId xmlns:a16="http://schemas.microsoft.com/office/drawing/2014/main" id="{46C12FD2-AB30-4004-ADF4-C49371FE5E65}"/>
              </a:ext>
            </a:extLst>
          </p:cNvPr>
          <p:cNvGrpSpPr/>
          <p:nvPr/>
        </p:nvGrpSpPr>
        <p:grpSpPr>
          <a:xfrm>
            <a:off x="284550" y="4351139"/>
            <a:ext cx="278848" cy="132251"/>
            <a:chOff x="395425" y="661226"/>
            <a:chExt cx="278848" cy="132251"/>
          </a:xfrm>
        </p:grpSpPr>
        <p:sp>
          <p:nvSpPr>
            <p:cNvPr id="301" name="Google Shape;1617;p48">
              <a:extLst>
                <a:ext uri="{FF2B5EF4-FFF2-40B4-BE49-F238E27FC236}">
                  <a16:creationId xmlns:a16="http://schemas.microsoft.com/office/drawing/2014/main" id="{0D6A903D-D16F-46B5-9422-58BBC29E1C4E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618;p48">
              <a:extLst>
                <a:ext uri="{FF2B5EF4-FFF2-40B4-BE49-F238E27FC236}">
                  <a16:creationId xmlns:a16="http://schemas.microsoft.com/office/drawing/2014/main" id="{C8877182-E708-4CB0-AFAF-F0F09F4E121E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1619;p48">
            <a:extLst>
              <a:ext uri="{FF2B5EF4-FFF2-40B4-BE49-F238E27FC236}">
                <a16:creationId xmlns:a16="http://schemas.microsoft.com/office/drawing/2014/main" id="{37D0E29C-BE3C-4458-B123-E042403393FD}"/>
              </a:ext>
            </a:extLst>
          </p:cNvPr>
          <p:cNvGrpSpPr/>
          <p:nvPr/>
        </p:nvGrpSpPr>
        <p:grpSpPr>
          <a:xfrm flipH="1">
            <a:off x="284550" y="4617839"/>
            <a:ext cx="278848" cy="132251"/>
            <a:chOff x="395425" y="661226"/>
            <a:chExt cx="278848" cy="132251"/>
          </a:xfrm>
        </p:grpSpPr>
        <p:sp>
          <p:nvSpPr>
            <p:cNvPr id="304" name="Google Shape;1620;p48">
              <a:extLst>
                <a:ext uri="{FF2B5EF4-FFF2-40B4-BE49-F238E27FC236}">
                  <a16:creationId xmlns:a16="http://schemas.microsoft.com/office/drawing/2014/main" id="{E256412C-3C89-4014-BDB9-50CFB6433D9B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621;p48">
              <a:extLst>
                <a:ext uri="{FF2B5EF4-FFF2-40B4-BE49-F238E27FC236}">
                  <a16:creationId xmlns:a16="http://schemas.microsoft.com/office/drawing/2014/main" id="{10F3442A-ACDD-4D35-B742-B9E618FA5736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1622;p48">
            <a:extLst>
              <a:ext uri="{FF2B5EF4-FFF2-40B4-BE49-F238E27FC236}">
                <a16:creationId xmlns:a16="http://schemas.microsoft.com/office/drawing/2014/main" id="{EE06CEE4-49C8-4119-9DA8-3D46248CC448}"/>
              </a:ext>
            </a:extLst>
          </p:cNvPr>
          <p:cNvGrpSpPr/>
          <p:nvPr/>
        </p:nvGrpSpPr>
        <p:grpSpPr>
          <a:xfrm>
            <a:off x="303960" y="3845921"/>
            <a:ext cx="240047" cy="228601"/>
            <a:chOff x="1378351" y="1703511"/>
            <a:chExt cx="343759" cy="339271"/>
          </a:xfrm>
        </p:grpSpPr>
        <p:sp>
          <p:nvSpPr>
            <p:cNvPr id="307" name="Google Shape;1623;p48">
              <a:extLst>
                <a:ext uri="{FF2B5EF4-FFF2-40B4-BE49-F238E27FC236}">
                  <a16:creationId xmlns:a16="http://schemas.microsoft.com/office/drawing/2014/main" id="{D281DEBD-5285-4CBA-8DA9-2FA33BF06209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" name="Google Shape;1624;p48">
              <a:extLst>
                <a:ext uri="{FF2B5EF4-FFF2-40B4-BE49-F238E27FC236}">
                  <a16:creationId xmlns:a16="http://schemas.microsoft.com/office/drawing/2014/main" id="{6A875865-A38B-466D-9EBF-D1835AAC1433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" name="Google Shape;1625;p48">
              <a:extLst>
                <a:ext uri="{FF2B5EF4-FFF2-40B4-BE49-F238E27FC236}">
                  <a16:creationId xmlns:a16="http://schemas.microsoft.com/office/drawing/2014/main" id="{634270B2-908E-465E-BBCF-FA54BA71BD78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" name="Google Shape;1626;p48">
              <a:extLst>
                <a:ext uri="{FF2B5EF4-FFF2-40B4-BE49-F238E27FC236}">
                  <a16:creationId xmlns:a16="http://schemas.microsoft.com/office/drawing/2014/main" id="{1B557CFF-FDAF-4359-9BFB-859C6B4777AA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87F6691-FDB2-4723-BFA0-134B1313EC12}"/>
              </a:ext>
            </a:extLst>
          </p:cNvPr>
          <p:cNvSpPr/>
          <p:nvPr/>
        </p:nvSpPr>
        <p:spPr>
          <a:xfrm>
            <a:off x="312225" y="38510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EF957E51-17F3-4D7B-88FE-0CEC46700612}"/>
              </a:ext>
            </a:extLst>
          </p:cNvPr>
          <p:cNvSpPr/>
          <p:nvPr/>
        </p:nvSpPr>
        <p:spPr>
          <a:xfrm>
            <a:off x="284800" y="34563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766558-9C8B-4BD2-9A0B-8A8163164E22}"/>
              </a:ext>
            </a:extLst>
          </p:cNvPr>
          <p:cNvSpPr/>
          <p:nvPr/>
        </p:nvSpPr>
        <p:spPr>
          <a:xfrm>
            <a:off x="284625" y="43272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F3CE51-54F3-4E66-A2C6-87C980900C0D}"/>
              </a:ext>
            </a:extLst>
          </p:cNvPr>
          <p:cNvSpPr/>
          <p:nvPr/>
        </p:nvSpPr>
        <p:spPr>
          <a:xfrm>
            <a:off x="284625" y="45939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1D43DAC4-B2FC-4888-8F54-516FB12057B7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6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709EA1A7-ECF2-462E-9540-F7A0E43DB9F0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88CE1E00-62EC-481C-BFFB-8175DBF40283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AE607FA2-F0A3-492C-B16B-3CF30FA4B02B}"/>
              </a:ext>
            </a:extLst>
          </p:cNvPr>
          <p:cNvSpPr txBox="1"/>
          <p:nvPr/>
        </p:nvSpPr>
        <p:spPr>
          <a:xfrm>
            <a:off x="87681" y="222118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BC1E2AC8-6AE3-463A-8FD5-196648035B67}"/>
              </a:ext>
            </a:extLst>
          </p:cNvPr>
          <p:cNvSpPr txBox="1"/>
          <p:nvPr/>
        </p:nvSpPr>
        <p:spPr>
          <a:xfrm>
            <a:off x="101641" y="3051189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1473;p48">
            <a:extLst>
              <a:ext uri="{FF2B5EF4-FFF2-40B4-BE49-F238E27FC236}">
                <a16:creationId xmlns:a16="http://schemas.microsoft.com/office/drawing/2014/main" id="{AD1AD0C2-6F69-4C30-A2C9-7EA2F1158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8731" y="-22657"/>
            <a:ext cx="4876969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DAFTAR PUSTAKA</a:t>
            </a:r>
            <a:endParaRPr sz="4500" b="1" u="sn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7" name="cashreg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oup 323">
            <a:extLst>
              <a:ext uri="{FF2B5EF4-FFF2-40B4-BE49-F238E27FC236}">
                <a16:creationId xmlns:a16="http://schemas.microsoft.com/office/drawing/2014/main" id="{3E18E28B-6BD1-4FEC-BC78-4742EC36FB0A}"/>
              </a:ext>
            </a:extLst>
          </p:cNvPr>
          <p:cNvGrpSpPr/>
          <p:nvPr/>
        </p:nvGrpSpPr>
        <p:grpSpPr>
          <a:xfrm>
            <a:off x="-559251" y="185615"/>
            <a:ext cx="1533615" cy="7645571"/>
            <a:chOff x="-537026" y="-1146962"/>
            <a:chExt cx="1533615" cy="7645571"/>
          </a:xfrm>
        </p:grpSpPr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6DB3F1B1-7FC6-479A-A59B-ABEEC256E06F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4D12BCD4-AE51-4BFF-8D95-11CAC1A46584}"/>
                </a:ext>
              </a:extLst>
            </p:cNvPr>
            <p:cNvSpPr/>
            <p:nvPr/>
          </p:nvSpPr>
          <p:spPr>
            <a:xfrm>
              <a:off x="-537026" y="-1146962"/>
              <a:ext cx="1493014" cy="29701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pic>
        <p:nvPicPr>
          <p:cNvPr id="376" name="Picture 375">
            <a:extLst>
              <a:ext uri="{FF2B5EF4-FFF2-40B4-BE49-F238E27FC236}">
                <a16:creationId xmlns:a16="http://schemas.microsoft.com/office/drawing/2014/main" id="{10B6299D-34DC-4535-85CA-77496A1752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43845">
            <a:off x="5997357" y="1919942"/>
            <a:ext cx="3095250" cy="3095250"/>
          </a:xfrm>
          <a:prstGeom prst="rect">
            <a:avLst/>
          </a:prstGeom>
        </p:spPr>
      </p:pic>
      <p:sp>
        <p:nvSpPr>
          <p:cNvPr id="7088" name="Google Shape;7088;p71"/>
          <p:cNvSpPr txBox="1">
            <a:spLocks noGrp="1"/>
          </p:cNvSpPr>
          <p:nvPr>
            <p:ph type="title"/>
          </p:nvPr>
        </p:nvSpPr>
        <p:spPr>
          <a:xfrm>
            <a:off x="4027761" y="148544"/>
            <a:ext cx="180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Our Team </a:t>
            </a:r>
            <a:endParaRPr b="1" u="sng" dirty="0"/>
          </a:p>
        </p:txBody>
      </p:sp>
      <p:sp>
        <p:nvSpPr>
          <p:cNvPr id="7089" name="Google Shape;7089;p71"/>
          <p:cNvSpPr txBox="1">
            <a:spLocks noGrp="1"/>
          </p:cNvSpPr>
          <p:nvPr>
            <p:ph type="body" idx="1"/>
          </p:nvPr>
        </p:nvSpPr>
        <p:spPr>
          <a:xfrm>
            <a:off x="6304881" y="2778670"/>
            <a:ext cx="3036844" cy="918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SzPts val="1400"/>
              <a:buNone/>
            </a:pPr>
            <a:r>
              <a:rPr lang="en-ID" dirty="0"/>
              <a:t>Luqman Amirul Muslim</a:t>
            </a:r>
          </a:p>
          <a:p>
            <a:pPr marL="139700" lvl="0" indent="0">
              <a:buSzPts val="1400"/>
              <a:buNone/>
            </a:pPr>
            <a:r>
              <a:rPr lang="en-ID" dirty="0"/>
              <a:t>15200299</a:t>
            </a:r>
          </a:p>
          <a:p>
            <a:pPr marL="139700" lvl="0" indent="0">
              <a:buSzPts val="1400"/>
              <a:buNone/>
            </a:pPr>
            <a:r>
              <a:rPr lang="en-US" dirty="0"/>
              <a:t>RUSIA</a:t>
            </a:r>
            <a:endParaRPr lang="en-ID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endParaRPr lang="en-ID" dirty="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47" name="Google Shape;1467;p48">
            <a:hlinkClick r:id="rId6" action="ppaction://hlinksldjump"/>
            <a:extLst>
              <a:ext uri="{FF2B5EF4-FFF2-40B4-BE49-F238E27FC236}">
                <a16:creationId xmlns:a16="http://schemas.microsoft.com/office/drawing/2014/main" id="{38962130-994A-40EC-8FC0-7EAEC6DF98AF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1719871E-1F44-45A1-BA17-830BE139DE23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7D483904-C2A6-4C3E-8D4A-B8F1D8EC0A87}"/>
              </a:ext>
            </a:extLst>
          </p:cNvPr>
          <p:cNvSpPr txBox="1"/>
          <p:nvPr/>
        </p:nvSpPr>
        <p:spPr>
          <a:xfrm>
            <a:off x="101640" y="2676767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0" name="Google Shape;1610;p48">
            <a:extLst>
              <a:ext uri="{FF2B5EF4-FFF2-40B4-BE49-F238E27FC236}">
                <a16:creationId xmlns:a16="http://schemas.microsoft.com/office/drawing/2014/main" id="{A7E5BB99-6298-4041-A2D1-39CEC66CF6BD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1611;p48">
            <a:extLst>
              <a:ext uri="{FF2B5EF4-FFF2-40B4-BE49-F238E27FC236}">
                <a16:creationId xmlns:a16="http://schemas.microsoft.com/office/drawing/2014/main" id="{4318B361-8BD0-493F-92B5-64D71AB2D684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1612;p48">
            <a:extLst>
              <a:ext uri="{FF2B5EF4-FFF2-40B4-BE49-F238E27FC236}">
                <a16:creationId xmlns:a16="http://schemas.microsoft.com/office/drawing/2014/main" id="{23DDD3A4-6D54-44B0-B419-02234FFF1EAD}"/>
              </a:ext>
            </a:extLst>
          </p:cNvPr>
          <p:cNvGrpSpPr/>
          <p:nvPr/>
        </p:nvGrpSpPr>
        <p:grpSpPr>
          <a:xfrm>
            <a:off x="284809" y="3661696"/>
            <a:ext cx="278329" cy="45600"/>
            <a:chOff x="284809" y="3376035"/>
            <a:chExt cx="278329" cy="45600"/>
          </a:xfrm>
        </p:grpSpPr>
        <p:sp>
          <p:nvSpPr>
            <p:cNvPr id="353" name="Google Shape;1613;p48">
              <a:extLst>
                <a:ext uri="{FF2B5EF4-FFF2-40B4-BE49-F238E27FC236}">
                  <a16:creationId xmlns:a16="http://schemas.microsoft.com/office/drawing/2014/main" id="{978B1D9C-0A68-43C2-BB75-917C9AFC78FB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14;p48">
              <a:extLst>
                <a:ext uri="{FF2B5EF4-FFF2-40B4-BE49-F238E27FC236}">
                  <a16:creationId xmlns:a16="http://schemas.microsoft.com/office/drawing/2014/main" id="{4C97ADB9-E9A1-4835-86D4-F84C2DF72C83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15;p48">
              <a:extLst>
                <a:ext uri="{FF2B5EF4-FFF2-40B4-BE49-F238E27FC236}">
                  <a16:creationId xmlns:a16="http://schemas.microsoft.com/office/drawing/2014/main" id="{3E25B930-4804-427E-B7D5-87EB35179BA4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1616;p48">
            <a:extLst>
              <a:ext uri="{FF2B5EF4-FFF2-40B4-BE49-F238E27FC236}">
                <a16:creationId xmlns:a16="http://schemas.microsoft.com/office/drawing/2014/main" id="{1EEBF2BC-3E47-4D08-8C22-0A90A85E54E6}"/>
              </a:ext>
            </a:extLst>
          </p:cNvPr>
          <p:cNvGrpSpPr/>
          <p:nvPr/>
        </p:nvGrpSpPr>
        <p:grpSpPr>
          <a:xfrm>
            <a:off x="284550" y="4489163"/>
            <a:ext cx="278848" cy="132251"/>
            <a:chOff x="395425" y="661226"/>
            <a:chExt cx="278848" cy="132251"/>
          </a:xfrm>
        </p:grpSpPr>
        <p:sp>
          <p:nvSpPr>
            <p:cNvPr id="357" name="Google Shape;1617;p48">
              <a:extLst>
                <a:ext uri="{FF2B5EF4-FFF2-40B4-BE49-F238E27FC236}">
                  <a16:creationId xmlns:a16="http://schemas.microsoft.com/office/drawing/2014/main" id="{20222952-42C2-434A-BB4E-8944BDEEA1B2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18;p48">
              <a:extLst>
                <a:ext uri="{FF2B5EF4-FFF2-40B4-BE49-F238E27FC236}">
                  <a16:creationId xmlns:a16="http://schemas.microsoft.com/office/drawing/2014/main" id="{C1BE83C2-7509-4095-953D-043CD8C8D5E4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1619;p48">
            <a:extLst>
              <a:ext uri="{FF2B5EF4-FFF2-40B4-BE49-F238E27FC236}">
                <a16:creationId xmlns:a16="http://schemas.microsoft.com/office/drawing/2014/main" id="{A73A67A5-4908-4483-9B55-BE2D32C527C2}"/>
              </a:ext>
            </a:extLst>
          </p:cNvPr>
          <p:cNvGrpSpPr/>
          <p:nvPr/>
        </p:nvGrpSpPr>
        <p:grpSpPr>
          <a:xfrm flipH="1">
            <a:off x="284550" y="4755863"/>
            <a:ext cx="278848" cy="132251"/>
            <a:chOff x="395425" y="661226"/>
            <a:chExt cx="278848" cy="132251"/>
          </a:xfrm>
        </p:grpSpPr>
        <p:sp>
          <p:nvSpPr>
            <p:cNvPr id="360" name="Google Shape;1620;p48">
              <a:extLst>
                <a:ext uri="{FF2B5EF4-FFF2-40B4-BE49-F238E27FC236}">
                  <a16:creationId xmlns:a16="http://schemas.microsoft.com/office/drawing/2014/main" id="{25877073-3DEE-45FE-9C45-1EC91DC98DBB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21;p48">
              <a:extLst>
                <a:ext uri="{FF2B5EF4-FFF2-40B4-BE49-F238E27FC236}">
                  <a16:creationId xmlns:a16="http://schemas.microsoft.com/office/drawing/2014/main" id="{2FC0453C-D3F4-4BFE-8436-652018437942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1622;p48">
            <a:extLst>
              <a:ext uri="{FF2B5EF4-FFF2-40B4-BE49-F238E27FC236}">
                <a16:creationId xmlns:a16="http://schemas.microsoft.com/office/drawing/2014/main" id="{545EE020-4861-4CC8-B407-97C6AC5C7AD1}"/>
              </a:ext>
            </a:extLst>
          </p:cNvPr>
          <p:cNvGrpSpPr/>
          <p:nvPr/>
        </p:nvGrpSpPr>
        <p:grpSpPr>
          <a:xfrm>
            <a:off x="303960" y="3983945"/>
            <a:ext cx="240047" cy="228601"/>
            <a:chOff x="1378351" y="1703511"/>
            <a:chExt cx="343759" cy="339271"/>
          </a:xfrm>
        </p:grpSpPr>
        <p:sp>
          <p:nvSpPr>
            <p:cNvPr id="363" name="Google Shape;1623;p48">
              <a:extLst>
                <a:ext uri="{FF2B5EF4-FFF2-40B4-BE49-F238E27FC236}">
                  <a16:creationId xmlns:a16="http://schemas.microsoft.com/office/drawing/2014/main" id="{3190AB23-B235-4761-8724-4070B9D7EFC7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4" name="Google Shape;1624;p48">
              <a:extLst>
                <a:ext uri="{FF2B5EF4-FFF2-40B4-BE49-F238E27FC236}">
                  <a16:creationId xmlns:a16="http://schemas.microsoft.com/office/drawing/2014/main" id="{20CB64C4-D1DB-4A37-BDDD-5B88E9C6084F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" name="Google Shape;1625;p48">
              <a:extLst>
                <a:ext uri="{FF2B5EF4-FFF2-40B4-BE49-F238E27FC236}">
                  <a16:creationId xmlns:a16="http://schemas.microsoft.com/office/drawing/2014/main" id="{1BF96DF1-0E75-496F-8E21-DB79421C5BCC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6" name="Google Shape;1626;p48">
              <a:extLst>
                <a:ext uri="{FF2B5EF4-FFF2-40B4-BE49-F238E27FC236}">
                  <a16:creationId xmlns:a16="http://schemas.microsoft.com/office/drawing/2014/main" id="{CE748367-6453-4159-9A2A-3AD6673BE03A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7C841EA-29C9-42B8-9D85-EFE8CACB013A}"/>
              </a:ext>
            </a:extLst>
          </p:cNvPr>
          <p:cNvSpPr/>
          <p:nvPr/>
        </p:nvSpPr>
        <p:spPr>
          <a:xfrm>
            <a:off x="312225" y="3989049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1628;p48">
            <a:hlinkClick r:id="rId8" action="ppaction://hlinksldjump"/>
            <a:extLst>
              <a:ext uri="{FF2B5EF4-FFF2-40B4-BE49-F238E27FC236}">
                <a16:creationId xmlns:a16="http://schemas.microsoft.com/office/drawing/2014/main" id="{4DDF1A59-CCB3-48D8-AC9E-139BFCB6F624}"/>
              </a:ext>
            </a:extLst>
          </p:cNvPr>
          <p:cNvSpPr/>
          <p:nvPr/>
        </p:nvSpPr>
        <p:spPr>
          <a:xfrm>
            <a:off x="284800" y="3594399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C95C0F-ACA2-49BF-9A29-2075EB41CBCA}"/>
              </a:ext>
            </a:extLst>
          </p:cNvPr>
          <p:cNvSpPr/>
          <p:nvPr/>
        </p:nvSpPr>
        <p:spPr>
          <a:xfrm>
            <a:off x="284625" y="4465299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DC6030-8F1F-491F-882C-DAE374A5006B}"/>
              </a:ext>
            </a:extLst>
          </p:cNvPr>
          <p:cNvSpPr/>
          <p:nvPr/>
        </p:nvSpPr>
        <p:spPr>
          <a:xfrm>
            <a:off x="284625" y="4731999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E7C3365A-37D7-45F6-A03F-5D44CAE9E136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CC2F01CC-3A22-46C9-A8FA-178ED79536BD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892A4440-C916-40D0-920A-80E1B67C96BF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62530CF3-655E-466B-88F2-8BCC9A0F378A}"/>
              </a:ext>
            </a:extLst>
          </p:cNvPr>
          <p:cNvSpPr txBox="1"/>
          <p:nvPr/>
        </p:nvSpPr>
        <p:spPr>
          <a:xfrm>
            <a:off x="87681" y="222118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19EFA5F4-8DA4-44B6-87F9-6713990643B6}"/>
              </a:ext>
            </a:extLst>
          </p:cNvPr>
          <p:cNvSpPr txBox="1"/>
          <p:nvPr/>
        </p:nvSpPr>
        <p:spPr>
          <a:xfrm>
            <a:off x="101641" y="318921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27" name="Google Shape;11991;p81">
            <a:extLst>
              <a:ext uri="{FF2B5EF4-FFF2-40B4-BE49-F238E27FC236}">
                <a16:creationId xmlns:a16="http://schemas.microsoft.com/office/drawing/2014/main" id="{E1EAFCE9-CFF4-45FF-896A-C789DFA5AC07}"/>
              </a:ext>
            </a:extLst>
          </p:cNvPr>
          <p:cNvGrpSpPr/>
          <p:nvPr/>
        </p:nvGrpSpPr>
        <p:grpSpPr>
          <a:xfrm>
            <a:off x="981655" y="1579812"/>
            <a:ext cx="4863262" cy="2632734"/>
            <a:chOff x="233350" y="949250"/>
            <a:chExt cx="7137300" cy="3802300"/>
          </a:xfrm>
          <a:solidFill>
            <a:srgbClr val="000000"/>
          </a:solidFill>
        </p:grpSpPr>
        <p:sp>
          <p:nvSpPr>
            <p:cNvPr id="328" name="Google Shape;11992;p81">
              <a:extLst>
                <a:ext uri="{FF2B5EF4-FFF2-40B4-BE49-F238E27FC236}">
                  <a16:creationId xmlns:a16="http://schemas.microsoft.com/office/drawing/2014/main" id="{D3908B4D-2209-4CCC-89F9-0399C33A54D8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993;p81">
              <a:extLst>
                <a:ext uri="{FF2B5EF4-FFF2-40B4-BE49-F238E27FC236}">
                  <a16:creationId xmlns:a16="http://schemas.microsoft.com/office/drawing/2014/main" id="{402A7248-CA13-4047-8B0D-396A3328190F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994;p81">
              <a:extLst>
                <a:ext uri="{FF2B5EF4-FFF2-40B4-BE49-F238E27FC236}">
                  <a16:creationId xmlns:a16="http://schemas.microsoft.com/office/drawing/2014/main" id="{6BADDF39-20FC-447D-A202-707C436E90B5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995;p81">
              <a:extLst>
                <a:ext uri="{FF2B5EF4-FFF2-40B4-BE49-F238E27FC236}">
                  <a16:creationId xmlns:a16="http://schemas.microsoft.com/office/drawing/2014/main" id="{9A7FF236-FC37-4B73-A93C-E1A6F34298FD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996;p81">
              <a:extLst>
                <a:ext uri="{FF2B5EF4-FFF2-40B4-BE49-F238E27FC236}">
                  <a16:creationId xmlns:a16="http://schemas.microsoft.com/office/drawing/2014/main" id="{65EB928B-2551-486E-8B11-AD9AE62CF506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997;p81">
              <a:extLst>
                <a:ext uri="{FF2B5EF4-FFF2-40B4-BE49-F238E27FC236}">
                  <a16:creationId xmlns:a16="http://schemas.microsoft.com/office/drawing/2014/main" id="{A3F57D35-1482-4B55-BA02-39898571474F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998;p81">
              <a:extLst>
                <a:ext uri="{FF2B5EF4-FFF2-40B4-BE49-F238E27FC236}">
                  <a16:creationId xmlns:a16="http://schemas.microsoft.com/office/drawing/2014/main" id="{2523F552-862C-4219-A79C-23079DD40670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999;p81">
              <a:extLst>
                <a:ext uri="{FF2B5EF4-FFF2-40B4-BE49-F238E27FC236}">
                  <a16:creationId xmlns:a16="http://schemas.microsoft.com/office/drawing/2014/main" id="{4FF55217-912C-4E0C-9A4B-AB8228C57D3D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2000;p81">
              <a:extLst>
                <a:ext uri="{FF2B5EF4-FFF2-40B4-BE49-F238E27FC236}">
                  <a16:creationId xmlns:a16="http://schemas.microsoft.com/office/drawing/2014/main" id="{6A16A7A6-F699-4599-97C8-440B02E7F548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2001;p81">
              <a:extLst>
                <a:ext uri="{FF2B5EF4-FFF2-40B4-BE49-F238E27FC236}">
                  <a16:creationId xmlns:a16="http://schemas.microsoft.com/office/drawing/2014/main" id="{BB17C838-F88C-47BE-BCE1-8D2AEAED8200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2002;p81">
              <a:extLst>
                <a:ext uri="{FF2B5EF4-FFF2-40B4-BE49-F238E27FC236}">
                  <a16:creationId xmlns:a16="http://schemas.microsoft.com/office/drawing/2014/main" id="{38F1BD9A-0EA4-4060-8BB7-7B6C9BB4C1A8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2003;p81">
              <a:extLst>
                <a:ext uri="{FF2B5EF4-FFF2-40B4-BE49-F238E27FC236}">
                  <a16:creationId xmlns:a16="http://schemas.microsoft.com/office/drawing/2014/main" id="{814A3873-363B-40C9-A400-F6315DBA14D4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2004;p81">
              <a:extLst>
                <a:ext uri="{FF2B5EF4-FFF2-40B4-BE49-F238E27FC236}">
                  <a16:creationId xmlns:a16="http://schemas.microsoft.com/office/drawing/2014/main" id="{338AE335-9772-4AAE-B6E6-6E37460A67D1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2005;p81">
              <a:extLst>
                <a:ext uri="{FF2B5EF4-FFF2-40B4-BE49-F238E27FC236}">
                  <a16:creationId xmlns:a16="http://schemas.microsoft.com/office/drawing/2014/main" id="{1A57D98C-6D2F-4D49-B596-F274ED95C90D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2006;p81">
              <a:extLst>
                <a:ext uri="{FF2B5EF4-FFF2-40B4-BE49-F238E27FC236}">
                  <a16:creationId xmlns:a16="http://schemas.microsoft.com/office/drawing/2014/main" id="{3493E451-E7CB-4651-BFD7-65C8678E8A63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2007;p81">
              <a:extLst>
                <a:ext uri="{FF2B5EF4-FFF2-40B4-BE49-F238E27FC236}">
                  <a16:creationId xmlns:a16="http://schemas.microsoft.com/office/drawing/2014/main" id="{95E13502-70FC-49BA-8EB8-5CE5E33FEB57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2008;p81">
              <a:extLst>
                <a:ext uri="{FF2B5EF4-FFF2-40B4-BE49-F238E27FC236}">
                  <a16:creationId xmlns:a16="http://schemas.microsoft.com/office/drawing/2014/main" id="{6B074141-92A8-4016-9BC9-BBE28CACE898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2009;p81">
              <a:extLst>
                <a:ext uri="{FF2B5EF4-FFF2-40B4-BE49-F238E27FC236}">
                  <a16:creationId xmlns:a16="http://schemas.microsoft.com/office/drawing/2014/main" id="{08AC8D5D-89FD-46AF-98A7-64617112FB2C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2010;p81">
              <a:extLst>
                <a:ext uri="{FF2B5EF4-FFF2-40B4-BE49-F238E27FC236}">
                  <a16:creationId xmlns:a16="http://schemas.microsoft.com/office/drawing/2014/main" id="{0D7880B7-B914-4616-A637-8E0C0CD0D875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011;p81">
              <a:extLst>
                <a:ext uri="{FF2B5EF4-FFF2-40B4-BE49-F238E27FC236}">
                  <a16:creationId xmlns:a16="http://schemas.microsoft.com/office/drawing/2014/main" id="{5DFE2E53-DA92-4DEF-AA71-46D239A84F0B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012;p81">
              <a:extLst>
                <a:ext uri="{FF2B5EF4-FFF2-40B4-BE49-F238E27FC236}">
                  <a16:creationId xmlns:a16="http://schemas.microsoft.com/office/drawing/2014/main" id="{12F16065-9690-4FE9-8BD4-BAF6708304AF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013;p81">
              <a:extLst>
                <a:ext uri="{FF2B5EF4-FFF2-40B4-BE49-F238E27FC236}">
                  <a16:creationId xmlns:a16="http://schemas.microsoft.com/office/drawing/2014/main" id="{0312C24A-1B6A-4175-9D1B-1367FB10D286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014;p81">
              <a:extLst>
                <a:ext uri="{FF2B5EF4-FFF2-40B4-BE49-F238E27FC236}">
                  <a16:creationId xmlns:a16="http://schemas.microsoft.com/office/drawing/2014/main" id="{07ABC269-E281-4AD4-90F9-9BFB91353565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015;p81">
              <a:extLst>
                <a:ext uri="{FF2B5EF4-FFF2-40B4-BE49-F238E27FC236}">
                  <a16:creationId xmlns:a16="http://schemas.microsoft.com/office/drawing/2014/main" id="{B5B38292-C2C4-4C34-8D21-FC52F62228BE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016;p81">
              <a:extLst>
                <a:ext uri="{FF2B5EF4-FFF2-40B4-BE49-F238E27FC236}">
                  <a16:creationId xmlns:a16="http://schemas.microsoft.com/office/drawing/2014/main" id="{AE50D43A-48BA-418B-8302-914E32631867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017;p81">
              <a:extLst>
                <a:ext uri="{FF2B5EF4-FFF2-40B4-BE49-F238E27FC236}">
                  <a16:creationId xmlns:a16="http://schemas.microsoft.com/office/drawing/2014/main" id="{74D73AA1-9962-45C5-A5AE-713C66A2CA6D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018;p81">
              <a:extLst>
                <a:ext uri="{FF2B5EF4-FFF2-40B4-BE49-F238E27FC236}">
                  <a16:creationId xmlns:a16="http://schemas.microsoft.com/office/drawing/2014/main" id="{A04342B3-715C-4804-B8D6-017360E9A84A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019;p81">
              <a:extLst>
                <a:ext uri="{FF2B5EF4-FFF2-40B4-BE49-F238E27FC236}">
                  <a16:creationId xmlns:a16="http://schemas.microsoft.com/office/drawing/2014/main" id="{0FE4F906-D2B5-4D8A-B86A-A5490BD6B332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020;p81">
              <a:extLst>
                <a:ext uri="{FF2B5EF4-FFF2-40B4-BE49-F238E27FC236}">
                  <a16:creationId xmlns:a16="http://schemas.microsoft.com/office/drawing/2014/main" id="{5A033701-3B48-4176-8C5A-3232C0F16FCB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021;p81">
              <a:extLst>
                <a:ext uri="{FF2B5EF4-FFF2-40B4-BE49-F238E27FC236}">
                  <a16:creationId xmlns:a16="http://schemas.microsoft.com/office/drawing/2014/main" id="{6BF3A8E8-8C78-47CB-94E5-DC242F756063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022;p81">
              <a:extLst>
                <a:ext uri="{FF2B5EF4-FFF2-40B4-BE49-F238E27FC236}">
                  <a16:creationId xmlns:a16="http://schemas.microsoft.com/office/drawing/2014/main" id="{80FECC60-0AD3-4C6F-94E1-C682381DE4E8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023;p81">
              <a:extLst>
                <a:ext uri="{FF2B5EF4-FFF2-40B4-BE49-F238E27FC236}">
                  <a16:creationId xmlns:a16="http://schemas.microsoft.com/office/drawing/2014/main" id="{B8D69FE3-5715-439C-87E1-1B2056046D66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024;p81">
              <a:extLst>
                <a:ext uri="{FF2B5EF4-FFF2-40B4-BE49-F238E27FC236}">
                  <a16:creationId xmlns:a16="http://schemas.microsoft.com/office/drawing/2014/main" id="{DEED420E-CD1C-407E-9193-804EFC400E9C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025;p81">
              <a:extLst>
                <a:ext uri="{FF2B5EF4-FFF2-40B4-BE49-F238E27FC236}">
                  <a16:creationId xmlns:a16="http://schemas.microsoft.com/office/drawing/2014/main" id="{D760457B-C46F-4781-B8A6-8763A5C8C10C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026;p81">
              <a:extLst>
                <a:ext uri="{FF2B5EF4-FFF2-40B4-BE49-F238E27FC236}">
                  <a16:creationId xmlns:a16="http://schemas.microsoft.com/office/drawing/2014/main" id="{F4EE8C00-796C-4568-AB11-3EEE69DEBEB1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027;p81">
              <a:extLst>
                <a:ext uri="{FF2B5EF4-FFF2-40B4-BE49-F238E27FC236}">
                  <a16:creationId xmlns:a16="http://schemas.microsoft.com/office/drawing/2014/main" id="{D2306133-6735-4286-817D-AF177A04D96A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028;p81">
              <a:extLst>
                <a:ext uri="{FF2B5EF4-FFF2-40B4-BE49-F238E27FC236}">
                  <a16:creationId xmlns:a16="http://schemas.microsoft.com/office/drawing/2014/main" id="{19102665-429D-45FD-B7B7-AD1A63750371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029;p81">
              <a:extLst>
                <a:ext uri="{FF2B5EF4-FFF2-40B4-BE49-F238E27FC236}">
                  <a16:creationId xmlns:a16="http://schemas.microsoft.com/office/drawing/2014/main" id="{FC2E9819-17A9-44A4-8BE2-08C40FF705DF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030;p81">
              <a:extLst>
                <a:ext uri="{FF2B5EF4-FFF2-40B4-BE49-F238E27FC236}">
                  <a16:creationId xmlns:a16="http://schemas.microsoft.com/office/drawing/2014/main" id="{640C131B-C674-49D4-9B4D-F83C79EBBDFC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031;p81">
              <a:extLst>
                <a:ext uri="{FF2B5EF4-FFF2-40B4-BE49-F238E27FC236}">
                  <a16:creationId xmlns:a16="http://schemas.microsoft.com/office/drawing/2014/main" id="{89478553-D094-4C94-BCF4-1EF5D2449E79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032;p81">
              <a:extLst>
                <a:ext uri="{FF2B5EF4-FFF2-40B4-BE49-F238E27FC236}">
                  <a16:creationId xmlns:a16="http://schemas.microsoft.com/office/drawing/2014/main" id="{19B29168-DDF0-4842-BB5D-5055DAF0FEE1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033;p81">
              <a:extLst>
                <a:ext uri="{FF2B5EF4-FFF2-40B4-BE49-F238E27FC236}">
                  <a16:creationId xmlns:a16="http://schemas.microsoft.com/office/drawing/2014/main" id="{AF2E4DDD-5F48-4C26-A40D-E0FC55B73713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034;p81">
              <a:extLst>
                <a:ext uri="{FF2B5EF4-FFF2-40B4-BE49-F238E27FC236}">
                  <a16:creationId xmlns:a16="http://schemas.microsoft.com/office/drawing/2014/main" id="{F5332857-29DA-4FB0-A97C-ECCC0167ECC0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035;p81">
              <a:extLst>
                <a:ext uri="{FF2B5EF4-FFF2-40B4-BE49-F238E27FC236}">
                  <a16:creationId xmlns:a16="http://schemas.microsoft.com/office/drawing/2014/main" id="{DB18E2BD-0EB9-47D9-9795-06CDFDB2E7CC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036;p81">
              <a:extLst>
                <a:ext uri="{FF2B5EF4-FFF2-40B4-BE49-F238E27FC236}">
                  <a16:creationId xmlns:a16="http://schemas.microsoft.com/office/drawing/2014/main" id="{66BE2101-A610-4B62-BF3B-BF7FFFB8ABF4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037;p81">
              <a:extLst>
                <a:ext uri="{FF2B5EF4-FFF2-40B4-BE49-F238E27FC236}">
                  <a16:creationId xmlns:a16="http://schemas.microsoft.com/office/drawing/2014/main" id="{1854DF94-E36E-49F4-84D1-6F5B672B6F4F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038;p81">
              <a:extLst>
                <a:ext uri="{FF2B5EF4-FFF2-40B4-BE49-F238E27FC236}">
                  <a16:creationId xmlns:a16="http://schemas.microsoft.com/office/drawing/2014/main" id="{F73E1EAD-B9CE-4ABC-804F-9F4E79802A73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039;p81">
              <a:extLst>
                <a:ext uri="{FF2B5EF4-FFF2-40B4-BE49-F238E27FC236}">
                  <a16:creationId xmlns:a16="http://schemas.microsoft.com/office/drawing/2014/main" id="{A20A4151-224A-4061-BC0D-C732C01E3599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040;p81">
              <a:extLst>
                <a:ext uri="{FF2B5EF4-FFF2-40B4-BE49-F238E27FC236}">
                  <a16:creationId xmlns:a16="http://schemas.microsoft.com/office/drawing/2014/main" id="{BC526B48-049D-4B5F-809C-CDCFD017EFEC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041;p81">
              <a:extLst>
                <a:ext uri="{FF2B5EF4-FFF2-40B4-BE49-F238E27FC236}">
                  <a16:creationId xmlns:a16="http://schemas.microsoft.com/office/drawing/2014/main" id="{B6CDB6A2-DC8A-4D2A-A1E2-9159715C1A27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042;p81">
              <a:extLst>
                <a:ext uri="{FF2B5EF4-FFF2-40B4-BE49-F238E27FC236}">
                  <a16:creationId xmlns:a16="http://schemas.microsoft.com/office/drawing/2014/main" id="{13ED90F2-C248-4F04-9D82-777464460A73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16104;p89">
            <a:extLst>
              <a:ext uri="{FF2B5EF4-FFF2-40B4-BE49-F238E27FC236}">
                <a16:creationId xmlns:a16="http://schemas.microsoft.com/office/drawing/2014/main" id="{7D2718DB-1B19-4B63-A4D3-DC38F10DCED1}"/>
              </a:ext>
            </a:extLst>
          </p:cNvPr>
          <p:cNvGrpSpPr/>
          <p:nvPr/>
        </p:nvGrpSpPr>
        <p:grpSpPr>
          <a:xfrm>
            <a:off x="6087990" y="1084835"/>
            <a:ext cx="314662" cy="358099"/>
            <a:chOff x="-52832000" y="3192625"/>
            <a:chExt cx="279625" cy="318225"/>
          </a:xfrm>
          <a:solidFill>
            <a:srgbClr val="00B0F0"/>
          </a:solidFill>
        </p:grpSpPr>
        <p:sp>
          <p:nvSpPr>
            <p:cNvPr id="415" name="Google Shape;16105;p89">
              <a:extLst>
                <a:ext uri="{FF2B5EF4-FFF2-40B4-BE49-F238E27FC236}">
                  <a16:creationId xmlns:a16="http://schemas.microsoft.com/office/drawing/2014/main" id="{62A34A60-E874-4932-A439-23A9C7EEC982}"/>
                </a:ext>
              </a:extLst>
            </p:cNvPr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6106;p89">
              <a:extLst>
                <a:ext uri="{FF2B5EF4-FFF2-40B4-BE49-F238E27FC236}">
                  <a16:creationId xmlns:a16="http://schemas.microsoft.com/office/drawing/2014/main" id="{0E45BA1B-F315-428E-9012-5AA57CC6D020}"/>
                </a:ext>
              </a:extLst>
            </p:cNvPr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6107;p89">
              <a:extLst>
                <a:ext uri="{FF2B5EF4-FFF2-40B4-BE49-F238E27FC236}">
                  <a16:creationId xmlns:a16="http://schemas.microsoft.com/office/drawing/2014/main" id="{C8047D8D-0E78-4597-A448-43F4C546332A}"/>
                </a:ext>
              </a:extLst>
            </p:cNvPr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6108;p89">
              <a:extLst>
                <a:ext uri="{FF2B5EF4-FFF2-40B4-BE49-F238E27FC236}">
                  <a16:creationId xmlns:a16="http://schemas.microsoft.com/office/drawing/2014/main" id="{DB646169-0B60-4421-A9BE-FACD7391AD14}"/>
                </a:ext>
              </a:extLst>
            </p:cNvPr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6109;p89">
              <a:extLst>
                <a:ext uri="{FF2B5EF4-FFF2-40B4-BE49-F238E27FC236}">
                  <a16:creationId xmlns:a16="http://schemas.microsoft.com/office/drawing/2014/main" id="{6ED80F3F-2FD1-4066-ABFF-7B48EDDD85FA}"/>
                </a:ext>
              </a:extLst>
            </p:cNvPr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6110;p89">
              <a:extLst>
                <a:ext uri="{FF2B5EF4-FFF2-40B4-BE49-F238E27FC236}">
                  <a16:creationId xmlns:a16="http://schemas.microsoft.com/office/drawing/2014/main" id="{4901F0AB-A2B0-40DC-86FD-D20CB63D740B}"/>
                </a:ext>
              </a:extLst>
            </p:cNvPr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6111;p89">
              <a:extLst>
                <a:ext uri="{FF2B5EF4-FFF2-40B4-BE49-F238E27FC236}">
                  <a16:creationId xmlns:a16="http://schemas.microsoft.com/office/drawing/2014/main" id="{19324E0E-430E-40A7-9D88-8D2BDC382D66}"/>
                </a:ext>
              </a:extLst>
            </p:cNvPr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16112;p89">
              <a:extLst>
                <a:ext uri="{FF2B5EF4-FFF2-40B4-BE49-F238E27FC236}">
                  <a16:creationId xmlns:a16="http://schemas.microsoft.com/office/drawing/2014/main" id="{D0081C63-5E0F-4B5F-8809-01C2EA9F6450}"/>
                </a:ext>
              </a:extLst>
            </p:cNvPr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E4535B6-1D81-40D7-B589-8F15A7C19B4C}"/>
              </a:ext>
            </a:extLst>
          </p:cNvPr>
          <p:cNvSpPr/>
          <p:nvPr/>
        </p:nvSpPr>
        <p:spPr>
          <a:xfrm>
            <a:off x="6416890" y="930988"/>
            <a:ext cx="20313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17500">
              <a:buSzPts val="1400"/>
            </a:pPr>
            <a:r>
              <a:rPr lang="en-ID" dirty="0" err="1"/>
              <a:t>Septian</a:t>
            </a:r>
            <a:r>
              <a:rPr lang="en-ID" dirty="0"/>
              <a:t> Reza </a:t>
            </a:r>
            <a:r>
              <a:rPr lang="en-ID" dirty="0" err="1"/>
              <a:t>Saputra</a:t>
            </a:r>
            <a:r>
              <a:rPr lang="en-ID" dirty="0"/>
              <a:t> 	</a:t>
            </a:r>
          </a:p>
          <a:p>
            <a:pPr lvl="0" indent="-317500">
              <a:buSzPts val="1400"/>
            </a:pPr>
            <a:r>
              <a:rPr lang="en-ID" dirty="0"/>
              <a:t>15200089</a:t>
            </a:r>
          </a:p>
          <a:p>
            <a:pPr lvl="0" indent="-317500">
              <a:buSzPts val="1400"/>
            </a:pPr>
            <a:r>
              <a:rPr lang="en-US" dirty="0"/>
              <a:t>INDONESIA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3A8279-7B64-453A-A299-C9098F62072C}"/>
              </a:ext>
            </a:extLst>
          </p:cNvPr>
          <p:cNvGrpSpPr/>
          <p:nvPr/>
        </p:nvGrpSpPr>
        <p:grpSpPr>
          <a:xfrm>
            <a:off x="4674553" y="2825542"/>
            <a:ext cx="396817" cy="475748"/>
            <a:chOff x="4674553" y="2825542"/>
            <a:chExt cx="396817" cy="475748"/>
          </a:xfrm>
        </p:grpSpPr>
        <p:sp>
          <p:nvSpPr>
            <p:cNvPr id="413" name="Google Shape;12067;p81">
              <a:extLst>
                <a:ext uri="{FF2B5EF4-FFF2-40B4-BE49-F238E27FC236}">
                  <a16:creationId xmlns:a16="http://schemas.microsoft.com/office/drawing/2014/main" id="{03026388-9DA6-48B1-87CE-084BBEA22CBF}"/>
                </a:ext>
              </a:extLst>
            </p:cNvPr>
            <p:cNvSpPr/>
            <p:nvPr/>
          </p:nvSpPr>
          <p:spPr>
            <a:xfrm>
              <a:off x="4674553" y="2825542"/>
              <a:ext cx="396817" cy="47574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23" name="Google Shape;16104;p89">
              <a:extLst>
                <a:ext uri="{FF2B5EF4-FFF2-40B4-BE49-F238E27FC236}">
                  <a16:creationId xmlns:a16="http://schemas.microsoft.com/office/drawing/2014/main" id="{F4808214-4169-48EC-A070-95D681530344}"/>
                </a:ext>
              </a:extLst>
            </p:cNvPr>
            <p:cNvGrpSpPr/>
            <p:nvPr/>
          </p:nvGrpSpPr>
          <p:grpSpPr>
            <a:xfrm>
              <a:off x="4724978" y="2867558"/>
              <a:ext cx="277119" cy="264950"/>
              <a:chOff x="-52832000" y="3192625"/>
              <a:chExt cx="279625" cy="318225"/>
            </a:xfrm>
            <a:solidFill>
              <a:srgbClr val="00B0F0"/>
            </a:solidFill>
          </p:grpSpPr>
          <p:sp>
            <p:nvSpPr>
              <p:cNvPr id="424" name="Google Shape;16105;p89">
                <a:extLst>
                  <a:ext uri="{FF2B5EF4-FFF2-40B4-BE49-F238E27FC236}">
                    <a16:creationId xmlns:a16="http://schemas.microsoft.com/office/drawing/2014/main" id="{FC58B298-4E70-45E9-8474-9758EB24DB84}"/>
                  </a:ext>
                </a:extLst>
              </p:cNvPr>
              <p:cNvSpPr/>
              <p:nvPr/>
            </p:nvSpPr>
            <p:spPr>
              <a:xfrm>
                <a:off x="-52574450" y="3306025"/>
                <a:ext cx="220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44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5" y="348"/>
                      <a:pt x="127" y="726"/>
                      <a:pt x="127" y="1104"/>
                    </a:cubicBezTo>
                    <a:lnTo>
                      <a:pt x="127" y="3939"/>
                    </a:lnTo>
                    <a:cubicBezTo>
                      <a:pt x="127" y="4097"/>
                      <a:pt x="127" y="4254"/>
                      <a:pt x="95" y="4412"/>
                    </a:cubicBezTo>
                    <a:cubicBezTo>
                      <a:pt x="537" y="4254"/>
                      <a:pt x="883" y="3876"/>
                      <a:pt x="883" y="3341"/>
                    </a:cubicBezTo>
                    <a:lnTo>
                      <a:pt x="883" y="1104"/>
                    </a:lnTo>
                    <a:cubicBezTo>
                      <a:pt x="883" y="600"/>
                      <a:pt x="537" y="127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6106;p89">
                <a:extLst>
                  <a:ext uri="{FF2B5EF4-FFF2-40B4-BE49-F238E27FC236}">
                    <a16:creationId xmlns:a16="http://schemas.microsoft.com/office/drawing/2014/main" id="{D29165C6-5182-4E92-A82C-0C505C43AD15}"/>
                  </a:ext>
                </a:extLst>
              </p:cNvPr>
              <p:cNvSpPr/>
              <p:nvPr/>
            </p:nvSpPr>
            <p:spPr>
              <a:xfrm>
                <a:off x="-52826475" y="3192625"/>
                <a:ext cx="26780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4002" extrusionOk="0">
                    <a:moveTo>
                      <a:pt x="5356" y="0"/>
                    </a:moveTo>
                    <a:cubicBezTo>
                      <a:pt x="2836" y="0"/>
                      <a:pt x="725" y="1670"/>
                      <a:pt x="0" y="4001"/>
                    </a:cubicBezTo>
                    <a:cubicBezTo>
                      <a:pt x="284" y="3844"/>
                      <a:pt x="567" y="3749"/>
                      <a:pt x="882" y="3749"/>
                    </a:cubicBezTo>
                    <a:cubicBezTo>
                      <a:pt x="1639" y="2017"/>
                      <a:pt x="3371" y="756"/>
                      <a:pt x="5356" y="756"/>
                    </a:cubicBezTo>
                    <a:cubicBezTo>
                      <a:pt x="7373" y="756"/>
                      <a:pt x="9105" y="1985"/>
                      <a:pt x="9861" y="3749"/>
                    </a:cubicBezTo>
                    <a:cubicBezTo>
                      <a:pt x="10176" y="3749"/>
                      <a:pt x="10492" y="3844"/>
                      <a:pt x="10712" y="4001"/>
                    </a:cubicBezTo>
                    <a:cubicBezTo>
                      <a:pt x="10019" y="1702"/>
                      <a:pt x="7877" y="0"/>
                      <a:pt x="53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6107;p89">
                <a:extLst>
                  <a:ext uri="{FF2B5EF4-FFF2-40B4-BE49-F238E27FC236}">
                    <a16:creationId xmlns:a16="http://schemas.microsoft.com/office/drawing/2014/main" id="{F8D74508-34DC-4FB9-99B4-1BB8DDCBFFA7}"/>
                  </a:ext>
                </a:extLst>
              </p:cNvPr>
              <p:cNvSpPr/>
              <p:nvPr/>
            </p:nvSpPr>
            <p:spPr>
              <a:xfrm>
                <a:off x="-52794975" y="3361175"/>
                <a:ext cx="204800" cy="1496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5987" extrusionOk="0">
                    <a:moveTo>
                      <a:pt x="5132" y="2560"/>
                    </a:moveTo>
                    <a:cubicBezTo>
                      <a:pt x="5230" y="2560"/>
                      <a:pt x="5325" y="2599"/>
                      <a:pt x="5388" y="2678"/>
                    </a:cubicBezTo>
                    <a:cubicBezTo>
                      <a:pt x="5577" y="2836"/>
                      <a:pt x="5577" y="3088"/>
                      <a:pt x="5419" y="3182"/>
                    </a:cubicBezTo>
                    <a:cubicBezTo>
                      <a:pt x="5073" y="3560"/>
                      <a:pt x="4569" y="3749"/>
                      <a:pt x="4096" y="3749"/>
                    </a:cubicBezTo>
                    <a:cubicBezTo>
                      <a:pt x="3592" y="3749"/>
                      <a:pt x="3120" y="3560"/>
                      <a:pt x="2773" y="3182"/>
                    </a:cubicBezTo>
                    <a:cubicBezTo>
                      <a:pt x="2615" y="3025"/>
                      <a:pt x="2615" y="2804"/>
                      <a:pt x="2773" y="2678"/>
                    </a:cubicBezTo>
                    <a:cubicBezTo>
                      <a:pt x="2852" y="2599"/>
                      <a:pt x="2946" y="2560"/>
                      <a:pt x="3037" y="2560"/>
                    </a:cubicBezTo>
                    <a:cubicBezTo>
                      <a:pt x="3127" y="2560"/>
                      <a:pt x="3214" y="2599"/>
                      <a:pt x="3277" y="2678"/>
                    </a:cubicBezTo>
                    <a:cubicBezTo>
                      <a:pt x="3498" y="2899"/>
                      <a:pt x="3781" y="3009"/>
                      <a:pt x="4065" y="3009"/>
                    </a:cubicBezTo>
                    <a:cubicBezTo>
                      <a:pt x="4348" y="3009"/>
                      <a:pt x="4632" y="2899"/>
                      <a:pt x="4852" y="2678"/>
                    </a:cubicBezTo>
                    <a:cubicBezTo>
                      <a:pt x="4931" y="2599"/>
                      <a:pt x="5033" y="2560"/>
                      <a:pt x="5132" y="2560"/>
                    </a:cubicBezTo>
                    <a:close/>
                    <a:moveTo>
                      <a:pt x="1" y="0"/>
                    </a:moveTo>
                    <a:lnTo>
                      <a:pt x="1" y="1859"/>
                    </a:lnTo>
                    <a:cubicBezTo>
                      <a:pt x="1" y="2993"/>
                      <a:pt x="473" y="4127"/>
                      <a:pt x="1355" y="4915"/>
                    </a:cubicBezTo>
                    <a:cubicBezTo>
                      <a:pt x="2111" y="5640"/>
                      <a:pt x="3088" y="5986"/>
                      <a:pt x="4096" y="5986"/>
                    </a:cubicBezTo>
                    <a:lnTo>
                      <a:pt x="4506" y="5986"/>
                    </a:lnTo>
                    <a:cubicBezTo>
                      <a:pt x="6585" y="5797"/>
                      <a:pt x="8192" y="3907"/>
                      <a:pt x="8192" y="1733"/>
                    </a:cubicBezTo>
                    <a:lnTo>
                      <a:pt x="8192" y="32"/>
                    </a:lnTo>
                    <a:cubicBezTo>
                      <a:pt x="8192" y="1261"/>
                      <a:pt x="7215" y="2237"/>
                      <a:pt x="5955" y="2237"/>
                    </a:cubicBezTo>
                    <a:cubicBezTo>
                      <a:pt x="5167" y="2237"/>
                      <a:pt x="4506" y="1859"/>
                      <a:pt x="4096" y="1229"/>
                    </a:cubicBezTo>
                    <a:cubicBezTo>
                      <a:pt x="3718" y="1796"/>
                      <a:pt x="2994" y="2237"/>
                      <a:pt x="2269" y="2237"/>
                    </a:cubicBezTo>
                    <a:cubicBezTo>
                      <a:pt x="1040" y="2237"/>
                      <a:pt x="1" y="126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6108;p89">
                <a:extLst>
                  <a:ext uri="{FF2B5EF4-FFF2-40B4-BE49-F238E27FC236}">
                    <a16:creationId xmlns:a16="http://schemas.microsoft.com/office/drawing/2014/main" id="{5D8E3985-2256-448C-8E6E-2C430E7CAFDA}"/>
                  </a:ext>
                </a:extLst>
              </p:cNvPr>
              <p:cNvSpPr/>
              <p:nvPr/>
            </p:nvSpPr>
            <p:spPr>
              <a:xfrm>
                <a:off x="-52791025" y="3231225"/>
                <a:ext cx="137850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2993" extrusionOk="0">
                    <a:moveTo>
                      <a:pt x="3938" y="0"/>
                    </a:moveTo>
                    <a:cubicBezTo>
                      <a:pt x="2048" y="0"/>
                      <a:pt x="473" y="1260"/>
                      <a:pt x="0" y="2993"/>
                    </a:cubicBezTo>
                    <a:lnTo>
                      <a:pt x="1701" y="2993"/>
                    </a:lnTo>
                    <a:cubicBezTo>
                      <a:pt x="3434" y="2993"/>
                      <a:pt x="4946" y="1890"/>
                      <a:pt x="5513" y="315"/>
                    </a:cubicBezTo>
                    <a:cubicBezTo>
                      <a:pt x="5041" y="126"/>
                      <a:pt x="4505" y="0"/>
                      <a:pt x="39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6109;p89">
                <a:extLst>
                  <a:ext uri="{FF2B5EF4-FFF2-40B4-BE49-F238E27FC236}">
                    <a16:creationId xmlns:a16="http://schemas.microsoft.com/office/drawing/2014/main" id="{A67F4399-45E6-4BCA-8507-9ACA37ABDD12}"/>
                  </a:ext>
                </a:extLst>
              </p:cNvPr>
              <p:cNvSpPr/>
              <p:nvPr/>
            </p:nvSpPr>
            <p:spPr>
              <a:xfrm>
                <a:off x="-52683125" y="3361950"/>
                <a:ext cx="7482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1514" extrusionOk="0">
                    <a:moveTo>
                      <a:pt x="0" y="1"/>
                    </a:moveTo>
                    <a:cubicBezTo>
                      <a:pt x="0" y="851"/>
                      <a:pt x="662" y="1513"/>
                      <a:pt x="1481" y="1513"/>
                    </a:cubicBezTo>
                    <a:cubicBezTo>
                      <a:pt x="2300" y="1513"/>
                      <a:pt x="2993" y="820"/>
                      <a:pt x="29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6110;p89">
                <a:extLst>
                  <a:ext uri="{FF2B5EF4-FFF2-40B4-BE49-F238E27FC236}">
                    <a16:creationId xmlns:a16="http://schemas.microsoft.com/office/drawing/2014/main" id="{833F9139-7F6C-4D49-BD47-99E9D1A4F02F}"/>
                  </a:ext>
                </a:extLst>
              </p:cNvPr>
              <p:cNvSpPr/>
              <p:nvPr/>
            </p:nvSpPr>
            <p:spPr>
              <a:xfrm>
                <a:off x="-52794975" y="3247750"/>
                <a:ext cx="2048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160" extrusionOk="0">
                    <a:moveTo>
                      <a:pt x="6365" y="1"/>
                    </a:moveTo>
                    <a:cubicBezTo>
                      <a:pt x="5640" y="1828"/>
                      <a:pt x="3876" y="3025"/>
                      <a:pt x="1859" y="3025"/>
                    </a:cubicBezTo>
                    <a:lnTo>
                      <a:pt x="1" y="3025"/>
                    </a:lnTo>
                    <a:lnTo>
                      <a:pt x="1" y="3403"/>
                    </a:lnTo>
                    <a:lnTo>
                      <a:pt x="1" y="4159"/>
                    </a:lnTo>
                    <a:cubicBezTo>
                      <a:pt x="1" y="3939"/>
                      <a:pt x="158" y="3781"/>
                      <a:pt x="379" y="3781"/>
                    </a:cubicBezTo>
                    <a:lnTo>
                      <a:pt x="7814" y="3781"/>
                    </a:lnTo>
                    <a:cubicBezTo>
                      <a:pt x="8003" y="3781"/>
                      <a:pt x="8160" y="3939"/>
                      <a:pt x="8160" y="4159"/>
                    </a:cubicBezTo>
                    <a:lnTo>
                      <a:pt x="8160" y="3403"/>
                    </a:lnTo>
                    <a:cubicBezTo>
                      <a:pt x="8192" y="2017"/>
                      <a:pt x="7467" y="757"/>
                      <a:pt x="63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6111;p89">
                <a:extLst>
                  <a:ext uri="{FF2B5EF4-FFF2-40B4-BE49-F238E27FC236}">
                    <a16:creationId xmlns:a16="http://schemas.microsoft.com/office/drawing/2014/main" id="{B1B6F39E-2BC5-4CBE-8EE5-2D1A10BAB012}"/>
                  </a:ext>
                </a:extLst>
              </p:cNvPr>
              <p:cNvSpPr/>
              <p:nvPr/>
            </p:nvSpPr>
            <p:spPr>
              <a:xfrm>
                <a:off x="-52776850" y="3361950"/>
                <a:ext cx="7482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1514" extrusionOk="0">
                    <a:moveTo>
                      <a:pt x="0" y="1"/>
                    </a:moveTo>
                    <a:cubicBezTo>
                      <a:pt x="0" y="851"/>
                      <a:pt x="662" y="1513"/>
                      <a:pt x="1481" y="1513"/>
                    </a:cubicBezTo>
                    <a:cubicBezTo>
                      <a:pt x="2332" y="1513"/>
                      <a:pt x="2993" y="820"/>
                      <a:pt x="29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16112;p89">
                <a:extLst>
                  <a:ext uri="{FF2B5EF4-FFF2-40B4-BE49-F238E27FC236}">
                    <a16:creationId xmlns:a16="http://schemas.microsoft.com/office/drawing/2014/main" id="{66530975-D72F-41E2-AFE2-6620F167A4A1}"/>
                  </a:ext>
                </a:extLst>
              </p:cNvPr>
              <p:cNvSpPr/>
              <p:nvPr/>
            </p:nvSpPr>
            <p:spPr>
              <a:xfrm>
                <a:off x="-52832000" y="3306025"/>
                <a:ext cx="21300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4412" extrusionOk="0">
                    <a:moveTo>
                      <a:pt x="851" y="1"/>
                    </a:moveTo>
                    <a:cubicBezTo>
                      <a:pt x="347" y="127"/>
                      <a:pt x="1" y="568"/>
                      <a:pt x="1" y="1104"/>
                    </a:cubicBezTo>
                    <a:lnTo>
                      <a:pt x="1" y="3341"/>
                    </a:lnTo>
                    <a:cubicBezTo>
                      <a:pt x="1" y="3813"/>
                      <a:pt x="316" y="4254"/>
                      <a:pt x="757" y="4412"/>
                    </a:cubicBezTo>
                    <a:lnTo>
                      <a:pt x="757" y="4097"/>
                    </a:lnTo>
                    <a:lnTo>
                      <a:pt x="757" y="3341"/>
                    </a:lnTo>
                    <a:lnTo>
                      <a:pt x="757" y="1104"/>
                    </a:lnTo>
                    <a:cubicBezTo>
                      <a:pt x="757" y="726"/>
                      <a:pt x="788" y="348"/>
                      <a:pt x="8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3" name="Google Shape;16057;p89">
            <a:extLst>
              <a:ext uri="{FF2B5EF4-FFF2-40B4-BE49-F238E27FC236}">
                <a16:creationId xmlns:a16="http://schemas.microsoft.com/office/drawing/2014/main" id="{21D169C2-C87F-4F0C-85CE-97DA7D947987}"/>
              </a:ext>
            </a:extLst>
          </p:cNvPr>
          <p:cNvGrpSpPr/>
          <p:nvPr/>
        </p:nvGrpSpPr>
        <p:grpSpPr>
          <a:xfrm>
            <a:off x="6091833" y="2019814"/>
            <a:ext cx="314662" cy="358971"/>
            <a:chOff x="-56766175" y="3198925"/>
            <a:chExt cx="279625" cy="319000"/>
          </a:xfrm>
          <a:solidFill>
            <a:srgbClr val="00B0F0"/>
          </a:solidFill>
        </p:grpSpPr>
        <p:sp>
          <p:nvSpPr>
            <p:cNvPr id="444" name="Google Shape;16058;p89">
              <a:extLst>
                <a:ext uri="{FF2B5EF4-FFF2-40B4-BE49-F238E27FC236}">
                  <a16:creationId xmlns:a16="http://schemas.microsoft.com/office/drawing/2014/main" id="{B1981E1D-82CD-4BA8-85B9-8033EF93789F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6059;p89">
              <a:extLst>
                <a:ext uri="{FF2B5EF4-FFF2-40B4-BE49-F238E27FC236}">
                  <a16:creationId xmlns:a16="http://schemas.microsoft.com/office/drawing/2014/main" id="{04047D4E-5D7E-4FEF-993C-472574A9373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6060;p89">
              <a:extLst>
                <a:ext uri="{FF2B5EF4-FFF2-40B4-BE49-F238E27FC236}">
                  <a16:creationId xmlns:a16="http://schemas.microsoft.com/office/drawing/2014/main" id="{5722DB02-DD7E-45E5-BC8E-336475BDF805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6061;p89">
              <a:extLst>
                <a:ext uri="{FF2B5EF4-FFF2-40B4-BE49-F238E27FC236}">
                  <a16:creationId xmlns:a16="http://schemas.microsoft.com/office/drawing/2014/main" id="{E242E1BC-57B7-4D51-8EBE-8AFCC109E061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6062;p89">
              <a:extLst>
                <a:ext uri="{FF2B5EF4-FFF2-40B4-BE49-F238E27FC236}">
                  <a16:creationId xmlns:a16="http://schemas.microsoft.com/office/drawing/2014/main" id="{DDE5FA4F-771A-44A5-B553-AFB4F6E6B40B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6063;p89">
              <a:extLst>
                <a:ext uri="{FF2B5EF4-FFF2-40B4-BE49-F238E27FC236}">
                  <a16:creationId xmlns:a16="http://schemas.microsoft.com/office/drawing/2014/main" id="{D3A4C09A-A295-4453-86B0-61014AB5AD21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6064;p89">
              <a:extLst>
                <a:ext uri="{FF2B5EF4-FFF2-40B4-BE49-F238E27FC236}">
                  <a16:creationId xmlns:a16="http://schemas.microsoft.com/office/drawing/2014/main" id="{FFBE5B4A-5CA8-4266-A269-DBEEB320FA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4E73A7A-5335-454A-AF11-AA8C8088CF9B}"/>
              </a:ext>
            </a:extLst>
          </p:cNvPr>
          <p:cNvSpPr/>
          <p:nvPr/>
        </p:nvSpPr>
        <p:spPr>
          <a:xfrm>
            <a:off x="6458281" y="1876012"/>
            <a:ext cx="20955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17500">
              <a:buSzPts val="1400"/>
            </a:pPr>
            <a:r>
              <a:rPr lang="en-ID" dirty="0"/>
              <a:t>Ahmad Rabbani </a:t>
            </a:r>
          </a:p>
          <a:p>
            <a:pPr lvl="0" indent="-317500">
              <a:buSzPts val="1400"/>
            </a:pPr>
            <a:r>
              <a:rPr lang="en-ID" dirty="0"/>
              <a:t>15200332</a:t>
            </a:r>
          </a:p>
          <a:p>
            <a:pPr lvl="0" indent="-317500">
              <a:buSzPts val="1400"/>
            </a:pPr>
            <a:r>
              <a:rPr lang="en-US" dirty="0"/>
              <a:t>SOUTH OF KOREA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B1D71D-0790-4240-A776-ADC357D6A93F}"/>
              </a:ext>
            </a:extLst>
          </p:cNvPr>
          <p:cNvGrpSpPr/>
          <p:nvPr/>
        </p:nvGrpSpPr>
        <p:grpSpPr>
          <a:xfrm>
            <a:off x="4949688" y="1908434"/>
            <a:ext cx="396817" cy="475748"/>
            <a:chOff x="4134356" y="1853780"/>
            <a:chExt cx="396817" cy="475748"/>
          </a:xfrm>
        </p:grpSpPr>
        <p:sp>
          <p:nvSpPr>
            <p:cNvPr id="433" name="Google Shape;12067;p81">
              <a:extLst>
                <a:ext uri="{FF2B5EF4-FFF2-40B4-BE49-F238E27FC236}">
                  <a16:creationId xmlns:a16="http://schemas.microsoft.com/office/drawing/2014/main" id="{B3772A15-77F1-40F0-A6A9-952CF8759F3A}"/>
                </a:ext>
              </a:extLst>
            </p:cNvPr>
            <p:cNvSpPr/>
            <p:nvPr/>
          </p:nvSpPr>
          <p:spPr>
            <a:xfrm>
              <a:off x="4134356" y="1853780"/>
              <a:ext cx="396817" cy="47574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1" name="Google Shape;16057;p89">
              <a:extLst>
                <a:ext uri="{FF2B5EF4-FFF2-40B4-BE49-F238E27FC236}">
                  <a16:creationId xmlns:a16="http://schemas.microsoft.com/office/drawing/2014/main" id="{F03747F6-642D-4BE8-BB70-35C2E99039D9}"/>
                </a:ext>
              </a:extLst>
            </p:cNvPr>
            <p:cNvGrpSpPr/>
            <p:nvPr/>
          </p:nvGrpSpPr>
          <p:grpSpPr>
            <a:xfrm>
              <a:off x="4212427" y="1921667"/>
              <a:ext cx="222419" cy="218965"/>
              <a:chOff x="-56766175" y="3198925"/>
              <a:chExt cx="279625" cy="319000"/>
            </a:xfrm>
            <a:solidFill>
              <a:srgbClr val="00B0F0"/>
            </a:solidFill>
          </p:grpSpPr>
          <p:sp>
            <p:nvSpPr>
              <p:cNvPr id="452" name="Google Shape;16058;p89">
                <a:extLst>
                  <a:ext uri="{FF2B5EF4-FFF2-40B4-BE49-F238E27FC236}">
                    <a16:creationId xmlns:a16="http://schemas.microsoft.com/office/drawing/2014/main" id="{930F9731-0BB4-4209-A3BB-080E3F6B8707}"/>
                  </a:ext>
                </a:extLst>
              </p:cNvPr>
              <p:cNvSpPr/>
              <p:nvPr/>
            </p:nvSpPr>
            <p:spPr>
              <a:xfrm>
                <a:off x="-56766175" y="3335975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9"/>
                      <a:pt x="757" y="2552"/>
                    </a:cubicBezTo>
                    <a:lnTo>
                      <a:pt x="757" y="158"/>
                    </a:lnTo>
                    <a:lnTo>
                      <a:pt x="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6059;p89">
                <a:extLst>
                  <a:ext uri="{FF2B5EF4-FFF2-40B4-BE49-F238E27FC236}">
                    <a16:creationId xmlns:a16="http://schemas.microsoft.com/office/drawing/2014/main" id="{3154D23B-3D8D-4D94-961E-7A859D57017F}"/>
                  </a:ext>
                </a:extLst>
              </p:cNvPr>
              <p:cNvSpPr/>
              <p:nvPr/>
            </p:nvSpPr>
            <p:spPr>
              <a:xfrm>
                <a:off x="-56747275" y="3198925"/>
                <a:ext cx="222925" cy="93750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3750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32" y="347"/>
                    </a:cubicBezTo>
                    <a:cubicBezTo>
                      <a:pt x="410" y="2269"/>
                      <a:pt x="2080" y="3749"/>
                      <a:pt x="4096" y="3749"/>
                    </a:cubicBezTo>
                    <a:lnTo>
                      <a:pt x="8917" y="3749"/>
                    </a:lnTo>
                    <a:cubicBezTo>
                      <a:pt x="8728" y="1639"/>
                      <a:pt x="6995" y="0"/>
                      <a:pt x="48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6060;p89">
                <a:extLst>
                  <a:ext uri="{FF2B5EF4-FFF2-40B4-BE49-F238E27FC236}">
                    <a16:creationId xmlns:a16="http://schemas.microsoft.com/office/drawing/2014/main" id="{75DC9792-CBED-447C-9398-81BD9E5441C2}"/>
                  </a:ext>
                </a:extLst>
              </p:cNvPr>
              <p:cNvSpPr/>
              <p:nvPr/>
            </p:nvSpPr>
            <p:spPr>
              <a:xfrm>
                <a:off x="-56710250" y="3348575"/>
                <a:ext cx="5515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6" extrusionOk="0">
                    <a:moveTo>
                      <a:pt x="1103" y="0"/>
                    </a:moveTo>
                    <a:cubicBezTo>
                      <a:pt x="473" y="0"/>
                      <a:pt x="0" y="504"/>
                      <a:pt x="0" y="1103"/>
                    </a:cubicBezTo>
                    <a:cubicBezTo>
                      <a:pt x="0" y="1670"/>
                      <a:pt x="504" y="2206"/>
                      <a:pt x="1103" y="2206"/>
                    </a:cubicBezTo>
                    <a:cubicBezTo>
                      <a:pt x="1733" y="2206"/>
                      <a:pt x="2206" y="1702"/>
                      <a:pt x="2206" y="1103"/>
                    </a:cubicBezTo>
                    <a:cubicBezTo>
                      <a:pt x="2206" y="504"/>
                      <a:pt x="1733" y="0"/>
                      <a:pt x="11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6061;p89">
                <a:extLst>
                  <a:ext uri="{FF2B5EF4-FFF2-40B4-BE49-F238E27FC236}">
                    <a16:creationId xmlns:a16="http://schemas.microsoft.com/office/drawing/2014/main" id="{44045337-5900-4353-97D6-4DC031C6FC79}"/>
                  </a:ext>
                </a:extLst>
              </p:cNvPr>
              <p:cNvSpPr/>
              <p:nvPr/>
            </p:nvSpPr>
            <p:spPr>
              <a:xfrm>
                <a:off x="-56597625" y="3349350"/>
                <a:ext cx="551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7" extrusionOk="0">
                    <a:moveTo>
                      <a:pt x="1103" y="1"/>
                    </a:moveTo>
                    <a:cubicBezTo>
                      <a:pt x="473" y="1"/>
                      <a:pt x="1" y="505"/>
                      <a:pt x="1" y="1103"/>
                    </a:cubicBezTo>
                    <a:cubicBezTo>
                      <a:pt x="1" y="1702"/>
                      <a:pt x="473" y="2206"/>
                      <a:pt x="1103" y="2206"/>
                    </a:cubicBezTo>
                    <a:cubicBezTo>
                      <a:pt x="1702" y="2206"/>
                      <a:pt x="2206" y="1702"/>
                      <a:pt x="2206" y="1103"/>
                    </a:cubicBezTo>
                    <a:cubicBezTo>
                      <a:pt x="2206" y="505"/>
                      <a:pt x="1702" y="1"/>
                      <a:pt x="11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6062;p89">
                <a:extLst>
                  <a:ext uri="{FF2B5EF4-FFF2-40B4-BE49-F238E27FC236}">
                    <a16:creationId xmlns:a16="http://schemas.microsoft.com/office/drawing/2014/main" id="{E6AD761F-0EE9-456F-86E9-D35A5AF55D40}"/>
                  </a:ext>
                </a:extLst>
              </p:cNvPr>
              <p:cNvSpPr/>
              <p:nvPr/>
            </p:nvSpPr>
            <p:spPr>
              <a:xfrm>
                <a:off x="-56727575" y="3376925"/>
                <a:ext cx="204800" cy="1410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5640" extrusionOk="0">
                    <a:moveTo>
                      <a:pt x="5104" y="2174"/>
                    </a:moveTo>
                    <a:cubicBezTo>
                      <a:pt x="5199" y="2174"/>
                      <a:pt x="5293" y="2206"/>
                      <a:pt x="5356" y="2269"/>
                    </a:cubicBezTo>
                    <a:cubicBezTo>
                      <a:pt x="5545" y="2395"/>
                      <a:pt x="5545" y="2647"/>
                      <a:pt x="5388" y="2804"/>
                    </a:cubicBezTo>
                    <a:cubicBezTo>
                      <a:pt x="5041" y="3151"/>
                      <a:pt x="4569" y="3340"/>
                      <a:pt x="4096" y="3340"/>
                    </a:cubicBezTo>
                    <a:cubicBezTo>
                      <a:pt x="3560" y="3340"/>
                      <a:pt x="3088" y="3151"/>
                      <a:pt x="2741" y="2804"/>
                    </a:cubicBezTo>
                    <a:cubicBezTo>
                      <a:pt x="2584" y="2647"/>
                      <a:pt x="2584" y="2395"/>
                      <a:pt x="2741" y="2269"/>
                    </a:cubicBezTo>
                    <a:cubicBezTo>
                      <a:pt x="2820" y="2206"/>
                      <a:pt x="2922" y="2174"/>
                      <a:pt x="3021" y="2174"/>
                    </a:cubicBezTo>
                    <a:cubicBezTo>
                      <a:pt x="3119" y="2174"/>
                      <a:pt x="3214" y="2206"/>
                      <a:pt x="3277" y="2269"/>
                    </a:cubicBezTo>
                    <a:cubicBezTo>
                      <a:pt x="3482" y="2489"/>
                      <a:pt x="3765" y="2600"/>
                      <a:pt x="4053" y="2600"/>
                    </a:cubicBezTo>
                    <a:cubicBezTo>
                      <a:pt x="4340" y="2600"/>
                      <a:pt x="4632" y="2489"/>
                      <a:pt x="4852" y="2269"/>
                    </a:cubicBezTo>
                    <a:cubicBezTo>
                      <a:pt x="4915" y="2206"/>
                      <a:pt x="5010" y="2174"/>
                      <a:pt x="5104" y="2174"/>
                    </a:cubicBezTo>
                    <a:close/>
                    <a:moveTo>
                      <a:pt x="0" y="0"/>
                    </a:moveTo>
                    <a:lnTo>
                      <a:pt x="0" y="1513"/>
                    </a:lnTo>
                    <a:cubicBezTo>
                      <a:pt x="0" y="3623"/>
                      <a:pt x="1639" y="5451"/>
                      <a:pt x="3718" y="5640"/>
                    </a:cubicBezTo>
                    <a:lnTo>
                      <a:pt x="3718" y="4537"/>
                    </a:lnTo>
                    <a:cubicBezTo>
                      <a:pt x="3718" y="4348"/>
                      <a:pt x="3875" y="4191"/>
                      <a:pt x="4096" y="4191"/>
                    </a:cubicBezTo>
                    <a:cubicBezTo>
                      <a:pt x="4285" y="4191"/>
                      <a:pt x="4442" y="4348"/>
                      <a:pt x="4442" y="4537"/>
                    </a:cubicBezTo>
                    <a:lnTo>
                      <a:pt x="4442" y="5640"/>
                    </a:lnTo>
                    <a:cubicBezTo>
                      <a:pt x="6522" y="5451"/>
                      <a:pt x="8192" y="3623"/>
                      <a:pt x="8192" y="1513"/>
                    </a:cubicBezTo>
                    <a:lnTo>
                      <a:pt x="8192" y="0"/>
                    </a:lnTo>
                    <a:cubicBezTo>
                      <a:pt x="8192" y="1009"/>
                      <a:pt x="7309" y="1859"/>
                      <a:pt x="6301" y="1859"/>
                    </a:cubicBezTo>
                    <a:cubicBezTo>
                      <a:pt x="5388" y="1859"/>
                      <a:pt x="4632" y="1229"/>
                      <a:pt x="4474" y="347"/>
                    </a:cubicBezTo>
                    <a:lnTo>
                      <a:pt x="3655" y="347"/>
                    </a:lnTo>
                    <a:cubicBezTo>
                      <a:pt x="3497" y="1229"/>
                      <a:pt x="2710" y="1859"/>
                      <a:pt x="1828" y="1859"/>
                    </a:cubicBezTo>
                    <a:cubicBezTo>
                      <a:pt x="819" y="1859"/>
                      <a:pt x="0" y="100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6063;p89">
                <a:extLst>
                  <a:ext uri="{FF2B5EF4-FFF2-40B4-BE49-F238E27FC236}">
                    <a16:creationId xmlns:a16="http://schemas.microsoft.com/office/drawing/2014/main" id="{74383326-D26D-4371-8575-FB55D0401327}"/>
                  </a:ext>
                </a:extLst>
              </p:cNvPr>
              <p:cNvSpPr/>
              <p:nvPr/>
            </p:nvSpPr>
            <p:spPr>
              <a:xfrm>
                <a:off x="-56729150" y="3289500"/>
                <a:ext cx="204000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3498" extrusionOk="0">
                    <a:moveTo>
                      <a:pt x="567" y="0"/>
                    </a:moveTo>
                    <a:cubicBezTo>
                      <a:pt x="221" y="630"/>
                      <a:pt x="0" y="1292"/>
                      <a:pt x="0" y="2017"/>
                    </a:cubicBezTo>
                    <a:lnTo>
                      <a:pt x="0" y="3497"/>
                    </a:lnTo>
                    <a:cubicBezTo>
                      <a:pt x="0" y="2489"/>
                      <a:pt x="851" y="1639"/>
                      <a:pt x="1859" y="1639"/>
                    </a:cubicBezTo>
                    <a:cubicBezTo>
                      <a:pt x="2773" y="1639"/>
                      <a:pt x="3529" y="2269"/>
                      <a:pt x="3686" y="3151"/>
                    </a:cubicBezTo>
                    <a:lnTo>
                      <a:pt x="4505" y="3151"/>
                    </a:lnTo>
                    <a:cubicBezTo>
                      <a:pt x="4663" y="2269"/>
                      <a:pt x="5451" y="1639"/>
                      <a:pt x="6333" y="1639"/>
                    </a:cubicBezTo>
                    <a:cubicBezTo>
                      <a:pt x="7341" y="1639"/>
                      <a:pt x="8160" y="2489"/>
                      <a:pt x="8160" y="3497"/>
                    </a:cubicBezTo>
                    <a:lnTo>
                      <a:pt x="8160" y="914"/>
                    </a:lnTo>
                    <a:lnTo>
                      <a:pt x="3340" y="914"/>
                    </a:lnTo>
                    <a:cubicBezTo>
                      <a:pt x="2332" y="851"/>
                      <a:pt x="1355" y="536"/>
                      <a:pt x="5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6064;p89">
                <a:extLst>
                  <a:ext uri="{FF2B5EF4-FFF2-40B4-BE49-F238E27FC236}">
                    <a16:creationId xmlns:a16="http://schemas.microsoft.com/office/drawing/2014/main" id="{E1DF8EE1-23B8-47D4-A687-C15EB174B289}"/>
                  </a:ext>
                </a:extLst>
              </p:cNvPr>
              <p:cNvSpPr/>
              <p:nvPr/>
            </p:nvSpPr>
            <p:spPr>
              <a:xfrm>
                <a:off x="-56505475" y="3335975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9"/>
                      <a:pt x="757" y="1796"/>
                      <a:pt x="757" y="1260"/>
                    </a:cubicBezTo>
                    <a:cubicBezTo>
                      <a:pt x="757" y="693"/>
                      <a:pt x="473" y="22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9" name="Google Shape;12067;p81">
            <a:extLst>
              <a:ext uri="{FF2B5EF4-FFF2-40B4-BE49-F238E27FC236}">
                <a16:creationId xmlns:a16="http://schemas.microsoft.com/office/drawing/2014/main" id="{E7CD7ADC-201F-417D-8C9F-53F18D63E69A}"/>
              </a:ext>
            </a:extLst>
          </p:cNvPr>
          <p:cNvSpPr/>
          <p:nvPr/>
        </p:nvSpPr>
        <p:spPr>
          <a:xfrm>
            <a:off x="4062512" y="1765121"/>
            <a:ext cx="396817" cy="47574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8" name="Google Shape;16173;p89">
            <a:extLst>
              <a:ext uri="{FF2B5EF4-FFF2-40B4-BE49-F238E27FC236}">
                <a16:creationId xmlns:a16="http://schemas.microsoft.com/office/drawing/2014/main" id="{1F8F9A49-9140-4710-82D1-287810AB787D}"/>
              </a:ext>
            </a:extLst>
          </p:cNvPr>
          <p:cNvGrpSpPr/>
          <p:nvPr/>
        </p:nvGrpSpPr>
        <p:grpSpPr>
          <a:xfrm>
            <a:off x="4132425" y="1827273"/>
            <a:ext cx="247738" cy="221094"/>
            <a:chOff x="-54403300" y="3982600"/>
            <a:chExt cx="283550" cy="318225"/>
          </a:xfrm>
          <a:solidFill>
            <a:srgbClr val="00B0F0"/>
          </a:solidFill>
        </p:grpSpPr>
        <p:sp>
          <p:nvSpPr>
            <p:cNvPr id="469" name="Google Shape;16174;p89">
              <a:extLst>
                <a:ext uri="{FF2B5EF4-FFF2-40B4-BE49-F238E27FC236}">
                  <a16:creationId xmlns:a16="http://schemas.microsoft.com/office/drawing/2014/main" id="{7C193C56-5440-42B6-AF49-453F7AB27915}"/>
                </a:ext>
              </a:extLst>
            </p:cNvPr>
            <p:cNvSpPr/>
            <p:nvPr/>
          </p:nvSpPr>
          <p:spPr>
            <a:xfrm>
              <a:off x="-54273350" y="4036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36" y="0"/>
                  </a:moveTo>
                  <a:lnTo>
                    <a:pt x="473" y="189"/>
                  </a:lnTo>
                  <a:cubicBezTo>
                    <a:pt x="442" y="315"/>
                    <a:pt x="316" y="379"/>
                    <a:pt x="190" y="379"/>
                  </a:cubicBezTo>
                  <a:lnTo>
                    <a:pt x="1" y="410"/>
                  </a:lnTo>
                  <a:lnTo>
                    <a:pt x="158" y="568"/>
                  </a:lnTo>
                  <a:cubicBezTo>
                    <a:pt x="127" y="662"/>
                    <a:pt x="158" y="788"/>
                    <a:pt x="158" y="883"/>
                  </a:cubicBezTo>
                  <a:lnTo>
                    <a:pt x="127" y="1103"/>
                  </a:lnTo>
                  <a:lnTo>
                    <a:pt x="316" y="1009"/>
                  </a:lnTo>
                  <a:cubicBezTo>
                    <a:pt x="379" y="993"/>
                    <a:pt x="434" y="985"/>
                    <a:pt x="489" y="985"/>
                  </a:cubicBezTo>
                  <a:cubicBezTo>
                    <a:pt x="544" y="985"/>
                    <a:pt x="599" y="993"/>
                    <a:pt x="662" y="1009"/>
                  </a:cubicBezTo>
                  <a:lnTo>
                    <a:pt x="851" y="1103"/>
                  </a:lnTo>
                  <a:lnTo>
                    <a:pt x="820" y="883"/>
                  </a:lnTo>
                  <a:cubicBezTo>
                    <a:pt x="788" y="788"/>
                    <a:pt x="820" y="662"/>
                    <a:pt x="946" y="568"/>
                  </a:cubicBezTo>
                  <a:lnTo>
                    <a:pt x="1103" y="410"/>
                  </a:lnTo>
                  <a:lnTo>
                    <a:pt x="914" y="379"/>
                  </a:lnTo>
                  <a:cubicBezTo>
                    <a:pt x="788" y="379"/>
                    <a:pt x="662" y="315"/>
                    <a:pt x="631" y="189"/>
                  </a:cubicBez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6175;p89">
              <a:extLst>
                <a:ext uri="{FF2B5EF4-FFF2-40B4-BE49-F238E27FC236}">
                  <a16:creationId xmlns:a16="http://schemas.microsoft.com/office/drawing/2014/main" id="{F94D146E-8C4B-4F8C-BEE3-92A8F594BA0B}"/>
                </a:ext>
              </a:extLst>
            </p:cNvPr>
            <p:cNvSpPr/>
            <p:nvPr/>
          </p:nvSpPr>
          <p:spPr>
            <a:xfrm>
              <a:off x="-54383600" y="3982600"/>
              <a:ext cx="241800" cy="130775"/>
            </a:xfrm>
            <a:custGeom>
              <a:avLst/>
              <a:gdLst/>
              <a:ahLst/>
              <a:cxnLst/>
              <a:rect l="l" t="t" r="r" b="b"/>
              <a:pathLst>
                <a:path w="9672" h="5231" extrusionOk="0">
                  <a:moveTo>
                    <a:pt x="4856" y="946"/>
                  </a:moveTo>
                  <a:cubicBezTo>
                    <a:pt x="4994" y="946"/>
                    <a:pt x="5135" y="1009"/>
                    <a:pt x="5198" y="1135"/>
                  </a:cubicBezTo>
                  <a:lnTo>
                    <a:pt x="5545" y="1859"/>
                  </a:lnTo>
                  <a:lnTo>
                    <a:pt x="6301" y="1954"/>
                  </a:lnTo>
                  <a:cubicBezTo>
                    <a:pt x="6616" y="2017"/>
                    <a:pt x="6742" y="2395"/>
                    <a:pt x="6490" y="2584"/>
                  </a:cubicBezTo>
                  <a:lnTo>
                    <a:pt x="5954" y="3151"/>
                  </a:lnTo>
                  <a:lnTo>
                    <a:pt x="6049" y="3907"/>
                  </a:lnTo>
                  <a:cubicBezTo>
                    <a:pt x="6098" y="4150"/>
                    <a:pt x="5921" y="4337"/>
                    <a:pt x="5707" y="4337"/>
                  </a:cubicBezTo>
                  <a:cubicBezTo>
                    <a:pt x="5644" y="4337"/>
                    <a:pt x="5578" y="4321"/>
                    <a:pt x="5513" y="4285"/>
                  </a:cubicBezTo>
                  <a:lnTo>
                    <a:pt x="4852" y="3939"/>
                  </a:lnTo>
                  <a:lnTo>
                    <a:pt x="4159" y="4285"/>
                  </a:lnTo>
                  <a:cubicBezTo>
                    <a:pt x="4101" y="4321"/>
                    <a:pt x="4041" y="4337"/>
                    <a:pt x="3982" y="4337"/>
                  </a:cubicBezTo>
                  <a:cubicBezTo>
                    <a:pt x="3781" y="4337"/>
                    <a:pt x="3599" y="4150"/>
                    <a:pt x="3623" y="3907"/>
                  </a:cubicBezTo>
                  <a:lnTo>
                    <a:pt x="3749" y="3151"/>
                  </a:lnTo>
                  <a:lnTo>
                    <a:pt x="3182" y="2584"/>
                  </a:lnTo>
                  <a:cubicBezTo>
                    <a:pt x="3025" y="2363"/>
                    <a:pt x="3151" y="1985"/>
                    <a:pt x="3434" y="1954"/>
                  </a:cubicBezTo>
                  <a:lnTo>
                    <a:pt x="4159" y="1859"/>
                  </a:lnTo>
                  <a:lnTo>
                    <a:pt x="4537" y="1135"/>
                  </a:lnTo>
                  <a:cubicBezTo>
                    <a:pt x="4584" y="1009"/>
                    <a:pt x="4718" y="946"/>
                    <a:pt x="4856" y="946"/>
                  </a:cubicBezTo>
                  <a:close/>
                  <a:moveTo>
                    <a:pt x="1859" y="1"/>
                  </a:moveTo>
                  <a:cubicBezTo>
                    <a:pt x="819" y="1"/>
                    <a:pt x="0" y="820"/>
                    <a:pt x="0" y="1859"/>
                  </a:cubicBezTo>
                  <a:lnTo>
                    <a:pt x="0" y="4096"/>
                  </a:lnTo>
                  <a:cubicBezTo>
                    <a:pt x="32" y="4726"/>
                    <a:pt x="504" y="5230"/>
                    <a:pt x="1134" y="5230"/>
                  </a:cubicBezTo>
                  <a:lnTo>
                    <a:pt x="8569" y="5230"/>
                  </a:lnTo>
                  <a:cubicBezTo>
                    <a:pt x="9199" y="5230"/>
                    <a:pt x="9672" y="4726"/>
                    <a:pt x="9672" y="4128"/>
                  </a:cubicBezTo>
                  <a:lnTo>
                    <a:pt x="9672" y="1859"/>
                  </a:lnTo>
                  <a:cubicBezTo>
                    <a:pt x="9672" y="820"/>
                    <a:pt x="8853" y="1"/>
                    <a:pt x="78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6176;p89">
              <a:extLst>
                <a:ext uri="{FF2B5EF4-FFF2-40B4-BE49-F238E27FC236}">
                  <a16:creationId xmlns:a16="http://schemas.microsoft.com/office/drawing/2014/main" id="{C98BBD03-70D9-44B8-9262-5A592FCD38C0}"/>
                </a:ext>
              </a:extLst>
            </p:cNvPr>
            <p:cNvSpPr/>
            <p:nvPr/>
          </p:nvSpPr>
          <p:spPr>
            <a:xfrm>
              <a:off x="-54403300" y="4122000"/>
              <a:ext cx="58300" cy="140225"/>
            </a:xfrm>
            <a:custGeom>
              <a:avLst/>
              <a:gdLst/>
              <a:ahLst/>
              <a:cxnLst/>
              <a:rect l="l" t="t" r="r" b="b"/>
              <a:pathLst>
                <a:path w="2332" h="5609" extrusionOk="0">
                  <a:moveTo>
                    <a:pt x="820" y="1"/>
                  </a:moveTo>
                  <a:lnTo>
                    <a:pt x="820" y="3088"/>
                  </a:lnTo>
                  <a:cubicBezTo>
                    <a:pt x="820" y="3561"/>
                    <a:pt x="631" y="4034"/>
                    <a:pt x="315" y="4349"/>
                  </a:cubicBezTo>
                  <a:cubicBezTo>
                    <a:pt x="0" y="4664"/>
                    <a:pt x="32" y="5136"/>
                    <a:pt x="315" y="5420"/>
                  </a:cubicBezTo>
                  <a:cubicBezTo>
                    <a:pt x="473" y="5546"/>
                    <a:pt x="662" y="5609"/>
                    <a:pt x="851" y="5609"/>
                  </a:cubicBezTo>
                  <a:cubicBezTo>
                    <a:pt x="1040" y="5609"/>
                    <a:pt x="1229" y="5546"/>
                    <a:pt x="1387" y="5420"/>
                  </a:cubicBezTo>
                  <a:cubicBezTo>
                    <a:pt x="2017" y="4790"/>
                    <a:pt x="2332" y="3939"/>
                    <a:pt x="2332" y="3088"/>
                  </a:cubicBezTo>
                  <a:lnTo>
                    <a:pt x="2332" y="379"/>
                  </a:lnTo>
                  <a:lnTo>
                    <a:pt x="1954" y="379"/>
                  </a:lnTo>
                  <a:cubicBezTo>
                    <a:pt x="1913" y="382"/>
                    <a:pt x="1874" y="383"/>
                    <a:pt x="1836" y="383"/>
                  </a:cubicBezTo>
                  <a:cubicBezTo>
                    <a:pt x="1422" y="383"/>
                    <a:pt x="1108" y="232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6177;p89">
              <a:extLst>
                <a:ext uri="{FF2B5EF4-FFF2-40B4-BE49-F238E27FC236}">
                  <a16:creationId xmlns:a16="http://schemas.microsoft.com/office/drawing/2014/main" id="{C33305D1-C0AF-4C4C-8A66-8EE53F1E510E}"/>
                </a:ext>
              </a:extLst>
            </p:cNvPr>
            <p:cNvSpPr/>
            <p:nvPr/>
          </p:nvSpPr>
          <p:spPr>
            <a:xfrm>
              <a:off x="-54346600" y="4132250"/>
              <a:ext cx="167800" cy="168575"/>
            </a:xfrm>
            <a:custGeom>
              <a:avLst/>
              <a:gdLst/>
              <a:ahLst/>
              <a:cxnLst/>
              <a:rect l="l" t="t" r="r" b="b"/>
              <a:pathLst>
                <a:path w="6712" h="6743" extrusionOk="0">
                  <a:moveTo>
                    <a:pt x="1860" y="757"/>
                  </a:moveTo>
                  <a:cubicBezTo>
                    <a:pt x="2049" y="757"/>
                    <a:pt x="2206" y="914"/>
                    <a:pt x="2206" y="1103"/>
                  </a:cubicBezTo>
                  <a:cubicBezTo>
                    <a:pt x="2206" y="1292"/>
                    <a:pt x="2049" y="1450"/>
                    <a:pt x="1860" y="1450"/>
                  </a:cubicBezTo>
                  <a:cubicBezTo>
                    <a:pt x="1846" y="1452"/>
                    <a:pt x="1832" y="1454"/>
                    <a:pt x="1818" y="1454"/>
                  </a:cubicBezTo>
                  <a:cubicBezTo>
                    <a:pt x="1671" y="1454"/>
                    <a:pt x="1513" y="1305"/>
                    <a:pt x="1513" y="1103"/>
                  </a:cubicBezTo>
                  <a:cubicBezTo>
                    <a:pt x="1513" y="914"/>
                    <a:pt x="1671" y="757"/>
                    <a:pt x="1860" y="757"/>
                  </a:cubicBezTo>
                  <a:close/>
                  <a:moveTo>
                    <a:pt x="4884" y="788"/>
                  </a:moveTo>
                  <a:cubicBezTo>
                    <a:pt x="5105" y="788"/>
                    <a:pt x="5262" y="946"/>
                    <a:pt x="5262" y="1135"/>
                  </a:cubicBezTo>
                  <a:cubicBezTo>
                    <a:pt x="5262" y="1324"/>
                    <a:pt x="5105" y="1481"/>
                    <a:pt x="4884" y="1481"/>
                  </a:cubicBezTo>
                  <a:cubicBezTo>
                    <a:pt x="4695" y="1481"/>
                    <a:pt x="4537" y="1324"/>
                    <a:pt x="4537" y="1135"/>
                  </a:cubicBezTo>
                  <a:cubicBezTo>
                    <a:pt x="4537" y="946"/>
                    <a:pt x="4695" y="788"/>
                    <a:pt x="4884" y="788"/>
                  </a:cubicBezTo>
                  <a:close/>
                  <a:moveTo>
                    <a:pt x="4455" y="3316"/>
                  </a:moveTo>
                  <a:cubicBezTo>
                    <a:pt x="4545" y="3316"/>
                    <a:pt x="4632" y="3356"/>
                    <a:pt x="4695" y="3435"/>
                  </a:cubicBezTo>
                  <a:cubicBezTo>
                    <a:pt x="4853" y="3592"/>
                    <a:pt x="4853" y="3813"/>
                    <a:pt x="4695" y="3939"/>
                  </a:cubicBezTo>
                  <a:cubicBezTo>
                    <a:pt x="4348" y="4285"/>
                    <a:pt x="3876" y="4474"/>
                    <a:pt x="3403" y="4474"/>
                  </a:cubicBezTo>
                  <a:cubicBezTo>
                    <a:pt x="2931" y="4474"/>
                    <a:pt x="2427" y="4285"/>
                    <a:pt x="2112" y="3939"/>
                  </a:cubicBezTo>
                  <a:cubicBezTo>
                    <a:pt x="1954" y="3781"/>
                    <a:pt x="1954" y="3529"/>
                    <a:pt x="2112" y="3435"/>
                  </a:cubicBezTo>
                  <a:cubicBezTo>
                    <a:pt x="2190" y="3356"/>
                    <a:pt x="2285" y="3316"/>
                    <a:pt x="2375" y="3316"/>
                  </a:cubicBezTo>
                  <a:cubicBezTo>
                    <a:pt x="2466" y="3316"/>
                    <a:pt x="2553" y="3356"/>
                    <a:pt x="2616" y="3435"/>
                  </a:cubicBezTo>
                  <a:cubicBezTo>
                    <a:pt x="2836" y="3639"/>
                    <a:pt x="3120" y="3742"/>
                    <a:pt x="3403" y="3742"/>
                  </a:cubicBezTo>
                  <a:cubicBezTo>
                    <a:pt x="3687" y="3742"/>
                    <a:pt x="3970" y="3639"/>
                    <a:pt x="4191" y="3435"/>
                  </a:cubicBezTo>
                  <a:cubicBezTo>
                    <a:pt x="4270" y="3356"/>
                    <a:pt x="4364" y="3316"/>
                    <a:pt x="4455" y="3316"/>
                  </a:cubicBezTo>
                  <a:close/>
                  <a:moveTo>
                    <a:pt x="757" y="1"/>
                  </a:moveTo>
                  <a:lnTo>
                    <a:pt x="757" y="2710"/>
                  </a:lnTo>
                  <a:cubicBezTo>
                    <a:pt x="757" y="3529"/>
                    <a:pt x="536" y="4285"/>
                    <a:pt x="1" y="5010"/>
                  </a:cubicBezTo>
                  <a:cubicBezTo>
                    <a:pt x="757" y="6049"/>
                    <a:pt x="1986" y="6743"/>
                    <a:pt x="3372" y="6743"/>
                  </a:cubicBezTo>
                  <a:cubicBezTo>
                    <a:pt x="4727" y="6743"/>
                    <a:pt x="5955" y="6049"/>
                    <a:pt x="6711" y="5010"/>
                  </a:cubicBezTo>
                  <a:cubicBezTo>
                    <a:pt x="6207" y="4285"/>
                    <a:pt x="5955" y="3498"/>
                    <a:pt x="5955" y="2710"/>
                  </a:cubicBezTo>
                  <a:lnTo>
                    <a:pt x="59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6178;p89">
              <a:extLst>
                <a:ext uri="{FF2B5EF4-FFF2-40B4-BE49-F238E27FC236}">
                  <a16:creationId xmlns:a16="http://schemas.microsoft.com/office/drawing/2014/main" id="{FE8C05B7-1342-4BBE-9DF4-C0EE3DBCA0EE}"/>
                </a:ext>
              </a:extLst>
            </p:cNvPr>
            <p:cNvSpPr/>
            <p:nvPr/>
          </p:nvSpPr>
          <p:spPr>
            <a:xfrm>
              <a:off x="-54177250" y="4122000"/>
              <a:ext cx="57500" cy="141025"/>
            </a:xfrm>
            <a:custGeom>
              <a:avLst/>
              <a:gdLst/>
              <a:ahLst/>
              <a:cxnLst/>
              <a:rect l="l" t="t" r="r" b="b"/>
              <a:pathLst>
                <a:path w="2300" h="5641" extrusionOk="0">
                  <a:moveTo>
                    <a:pt x="1481" y="1"/>
                  </a:moveTo>
                  <a:cubicBezTo>
                    <a:pt x="1166" y="253"/>
                    <a:pt x="756" y="411"/>
                    <a:pt x="378" y="411"/>
                  </a:cubicBezTo>
                  <a:lnTo>
                    <a:pt x="0" y="411"/>
                  </a:lnTo>
                  <a:lnTo>
                    <a:pt x="0" y="3120"/>
                  </a:lnTo>
                  <a:cubicBezTo>
                    <a:pt x="0" y="4034"/>
                    <a:pt x="378" y="4821"/>
                    <a:pt x="945" y="5451"/>
                  </a:cubicBezTo>
                  <a:cubicBezTo>
                    <a:pt x="1103" y="5577"/>
                    <a:pt x="1292" y="5640"/>
                    <a:pt x="1481" y="5640"/>
                  </a:cubicBezTo>
                  <a:cubicBezTo>
                    <a:pt x="1670" y="5640"/>
                    <a:pt x="1859" y="5577"/>
                    <a:pt x="2017" y="5451"/>
                  </a:cubicBezTo>
                  <a:cubicBezTo>
                    <a:pt x="2300" y="5136"/>
                    <a:pt x="2300" y="4664"/>
                    <a:pt x="1985" y="4380"/>
                  </a:cubicBezTo>
                  <a:cubicBezTo>
                    <a:pt x="1639" y="4034"/>
                    <a:pt x="1481" y="3466"/>
                    <a:pt x="1481" y="1576"/>
                  </a:cubicBezTo>
                  <a:lnTo>
                    <a:pt x="1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16173;p89">
            <a:extLst>
              <a:ext uri="{FF2B5EF4-FFF2-40B4-BE49-F238E27FC236}">
                <a16:creationId xmlns:a16="http://schemas.microsoft.com/office/drawing/2014/main" id="{66A627C5-52AE-44B1-AE37-392DD21BCEDA}"/>
              </a:ext>
            </a:extLst>
          </p:cNvPr>
          <p:cNvGrpSpPr/>
          <p:nvPr/>
        </p:nvGrpSpPr>
        <p:grpSpPr>
          <a:xfrm>
            <a:off x="6087163" y="3075189"/>
            <a:ext cx="319079" cy="358099"/>
            <a:chOff x="-54403300" y="3982600"/>
            <a:chExt cx="283550" cy="318225"/>
          </a:xfrm>
          <a:solidFill>
            <a:srgbClr val="00B0F0"/>
          </a:solidFill>
        </p:grpSpPr>
        <p:sp>
          <p:nvSpPr>
            <p:cNvPr id="475" name="Google Shape;16174;p89">
              <a:extLst>
                <a:ext uri="{FF2B5EF4-FFF2-40B4-BE49-F238E27FC236}">
                  <a16:creationId xmlns:a16="http://schemas.microsoft.com/office/drawing/2014/main" id="{A29DAF4D-B582-47AB-8CC9-38854E9089B5}"/>
                </a:ext>
              </a:extLst>
            </p:cNvPr>
            <p:cNvSpPr/>
            <p:nvPr/>
          </p:nvSpPr>
          <p:spPr>
            <a:xfrm>
              <a:off x="-54273350" y="4036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36" y="0"/>
                  </a:moveTo>
                  <a:lnTo>
                    <a:pt x="473" y="189"/>
                  </a:lnTo>
                  <a:cubicBezTo>
                    <a:pt x="442" y="315"/>
                    <a:pt x="316" y="379"/>
                    <a:pt x="190" y="379"/>
                  </a:cubicBezTo>
                  <a:lnTo>
                    <a:pt x="1" y="410"/>
                  </a:lnTo>
                  <a:lnTo>
                    <a:pt x="158" y="568"/>
                  </a:lnTo>
                  <a:cubicBezTo>
                    <a:pt x="127" y="662"/>
                    <a:pt x="158" y="788"/>
                    <a:pt x="158" y="883"/>
                  </a:cubicBezTo>
                  <a:lnTo>
                    <a:pt x="127" y="1103"/>
                  </a:lnTo>
                  <a:lnTo>
                    <a:pt x="316" y="1009"/>
                  </a:lnTo>
                  <a:cubicBezTo>
                    <a:pt x="379" y="993"/>
                    <a:pt x="434" y="985"/>
                    <a:pt x="489" y="985"/>
                  </a:cubicBezTo>
                  <a:cubicBezTo>
                    <a:pt x="544" y="985"/>
                    <a:pt x="599" y="993"/>
                    <a:pt x="662" y="1009"/>
                  </a:cubicBezTo>
                  <a:lnTo>
                    <a:pt x="851" y="1103"/>
                  </a:lnTo>
                  <a:lnTo>
                    <a:pt x="820" y="883"/>
                  </a:lnTo>
                  <a:cubicBezTo>
                    <a:pt x="788" y="788"/>
                    <a:pt x="820" y="662"/>
                    <a:pt x="946" y="568"/>
                  </a:cubicBezTo>
                  <a:lnTo>
                    <a:pt x="1103" y="410"/>
                  </a:lnTo>
                  <a:lnTo>
                    <a:pt x="914" y="379"/>
                  </a:lnTo>
                  <a:cubicBezTo>
                    <a:pt x="788" y="379"/>
                    <a:pt x="662" y="315"/>
                    <a:pt x="631" y="189"/>
                  </a:cubicBez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6175;p89">
              <a:extLst>
                <a:ext uri="{FF2B5EF4-FFF2-40B4-BE49-F238E27FC236}">
                  <a16:creationId xmlns:a16="http://schemas.microsoft.com/office/drawing/2014/main" id="{F32372EA-EDA7-409A-910A-1410119B3538}"/>
                </a:ext>
              </a:extLst>
            </p:cNvPr>
            <p:cNvSpPr/>
            <p:nvPr/>
          </p:nvSpPr>
          <p:spPr>
            <a:xfrm>
              <a:off x="-54383600" y="3982600"/>
              <a:ext cx="241800" cy="130775"/>
            </a:xfrm>
            <a:custGeom>
              <a:avLst/>
              <a:gdLst/>
              <a:ahLst/>
              <a:cxnLst/>
              <a:rect l="l" t="t" r="r" b="b"/>
              <a:pathLst>
                <a:path w="9672" h="5231" extrusionOk="0">
                  <a:moveTo>
                    <a:pt x="4856" y="946"/>
                  </a:moveTo>
                  <a:cubicBezTo>
                    <a:pt x="4994" y="946"/>
                    <a:pt x="5135" y="1009"/>
                    <a:pt x="5198" y="1135"/>
                  </a:cubicBezTo>
                  <a:lnTo>
                    <a:pt x="5545" y="1859"/>
                  </a:lnTo>
                  <a:lnTo>
                    <a:pt x="6301" y="1954"/>
                  </a:lnTo>
                  <a:cubicBezTo>
                    <a:pt x="6616" y="2017"/>
                    <a:pt x="6742" y="2395"/>
                    <a:pt x="6490" y="2584"/>
                  </a:cubicBezTo>
                  <a:lnTo>
                    <a:pt x="5954" y="3151"/>
                  </a:lnTo>
                  <a:lnTo>
                    <a:pt x="6049" y="3907"/>
                  </a:lnTo>
                  <a:cubicBezTo>
                    <a:pt x="6098" y="4150"/>
                    <a:pt x="5921" y="4337"/>
                    <a:pt x="5707" y="4337"/>
                  </a:cubicBezTo>
                  <a:cubicBezTo>
                    <a:pt x="5644" y="4337"/>
                    <a:pt x="5578" y="4321"/>
                    <a:pt x="5513" y="4285"/>
                  </a:cubicBezTo>
                  <a:lnTo>
                    <a:pt x="4852" y="3939"/>
                  </a:lnTo>
                  <a:lnTo>
                    <a:pt x="4159" y="4285"/>
                  </a:lnTo>
                  <a:cubicBezTo>
                    <a:pt x="4101" y="4321"/>
                    <a:pt x="4041" y="4337"/>
                    <a:pt x="3982" y="4337"/>
                  </a:cubicBezTo>
                  <a:cubicBezTo>
                    <a:pt x="3781" y="4337"/>
                    <a:pt x="3599" y="4150"/>
                    <a:pt x="3623" y="3907"/>
                  </a:cubicBezTo>
                  <a:lnTo>
                    <a:pt x="3749" y="3151"/>
                  </a:lnTo>
                  <a:lnTo>
                    <a:pt x="3182" y="2584"/>
                  </a:lnTo>
                  <a:cubicBezTo>
                    <a:pt x="3025" y="2363"/>
                    <a:pt x="3151" y="1985"/>
                    <a:pt x="3434" y="1954"/>
                  </a:cubicBezTo>
                  <a:lnTo>
                    <a:pt x="4159" y="1859"/>
                  </a:lnTo>
                  <a:lnTo>
                    <a:pt x="4537" y="1135"/>
                  </a:lnTo>
                  <a:cubicBezTo>
                    <a:pt x="4584" y="1009"/>
                    <a:pt x="4718" y="946"/>
                    <a:pt x="4856" y="946"/>
                  </a:cubicBezTo>
                  <a:close/>
                  <a:moveTo>
                    <a:pt x="1859" y="1"/>
                  </a:moveTo>
                  <a:cubicBezTo>
                    <a:pt x="819" y="1"/>
                    <a:pt x="0" y="820"/>
                    <a:pt x="0" y="1859"/>
                  </a:cubicBezTo>
                  <a:lnTo>
                    <a:pt x="0" y="4096"/>
                  </a:lnTo>
                  <a:cubicBezTo>
                    <a:pt x="32" y="4726"/>
                    <a:pt x="504" y="5230"/>
                    <a:pt x="1134" y="5230"/>
                  </a:cubicBezTo>
                  <a:lnTo>
                    <a:pt x="8569" y="5230"/>
                  </a:lnTo>
                  <a:cubicBezTo>
                    <a:pt x="9199" y="5230"/>
                    <a:pt x="9672" y="4726"/>
                    <a:pt x="9672" y="4128"/>
                  </a:cubicBezTo>
                  <a:lnTo>
                    <a:pt x="9672" y="1859"/>
                  </a:lnTo>
                  <a:cubicBezTo>
                    <a:pt x="9672" y="820"/>
                    <a:pt x="8853" y="1"/>
                    <a:pt x="78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6176;p89">
              <a:extLst>
                <a:ext uri="{FF2B5EF4-FFF2-40B4-BE49-F238E27FC236}">
                  <a16:creationId xmlns:a16="http://schemas.microsoft.com/office/drawing/2014/main" id="{7809B416-CDA3-4FA5-AD1B-A0E8F2BB2187}"/>
                </a:ext>
              </a:extLst>
            </p:cNvPr>
            <p:cNvSpPr/>
            <p:nvPr/>
          </p:nvSpPr>
          <p:spPr>
            <a:xfrm>
              <a:off x="-54403300" y="4122000"/>
              <a:ext cx="58300" cy="140225"/>
            </a:xfrm>
            <a:custGeom>
              <a:avLst/>
              <a:gdLst/>
              <a:ahLst/>
              <a:cxnLst/>
              <a:rect l="l" t="t" r="r" b="b"/>
              <a:pathLst>
                <a:path w="2332" h="5609" extrusionOk="0">
                  <a:moveTo>
                    <a:pt x="820" y="1"/>
                  </a:moveTo>
                  <a:lnTo>
                    <a:pt x="820" y="3088"/>
                  </a:lnTo>
                  <a:cubicBezTo>
                    <a:pt x="820" y="3561"/>
                    <a:pt x="631" y="4034"/>
                    <a:pt x="315" y="4349"/>
                  </a:cubicBezTo>
                  <a:cubicBezTo>
                    <a:pt x="0" y="4664"/>
                    <a:pt x="32" y="5136"/>
                    <a:pt x="315" y="5420"/>
                  </a:cubicBezTo>
                  <a:cubicBezTo>
                    <a:pt x="473" y="5546"/>
                    <a:pt x="662" y="5609"/>
                    <a:pt x="851" y="5609"/>
                  </a:cubicBezTo>
                  <a:cubicBezTo>
                    <a:pt x="1040" y="5609"/>
                    <a:pt x="1229" y="5546"/>
                    <a:pt x="1387" y="5420"/>
                  </a:cubicBezTo>
                  <a:cubicBezTo>
                    <a:pt x="2017" y="4790"/>
                    <a:pt x="2332" y="3939"/>
                    <a:pt x="2332" y="3088"/>
                  </a:cubicBezTo>
                  <a:lnTo>
                    <a:pt x="2332" y="379"/>
                  </a:lnTo>
                  <a:lnTo>
                    <a:pt x="1954" y="379"/>
                  </a:lnTo>
                  <a:cubicBezTo>
                    <a:pt x="1913" y="382"/>
                    <a:pt x="1874" y="383"/>
                    <a:pt x="1836" y="383"/>
                  </a:cubicBezTo>
                  <a:cubicBezTo>
                    <a:pt x="1422" y="383"/>
                    <a:pt x="1108" y="232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6177;p89">
              <a:extLst>
                <a:ext uri="{FF2B5EF4-FFF2-40B4-BE49-F238E27FC236}">
                  <a16:creationId xmlns:a16="http://schemas.microsoft.com/office/drawing/2014/main" id="{91D3D073-E2E7-4475-90C3-15A9C47B5255}"/>
                </a:ext>
              </a:extLst>
            </p:cNvPr>
            <p:cNvSpPr/>
            <p:nvPr/>
          </p:nvSpPr>
          <p:spPr>
            <a:xfrm>
              <a:off x="-54346600" y="4132250"/>
              <a:ext cx="167800" cy="168575"/>
            </a:xfrm>
            <a:custGeom>
              <a:avLst/>
              <a:gdLst/>
              <a:ahLst/>
              <a:cxnLst/>
              <a:rect l="l" t="t" r="r" b="b"/>
              <a:pathLst>
                <a:path w="6712" h="6743" extrusionOk="0">
                  <a:moveTo>
                    <a:pt x="1860" y="757"/>
                  </a:moveTo>
                  <a:cubicBezTo>
                    <a:pt x="2049" y="757"/>
                    <a:pt x="2206" y="914"/>
                    <a:pt x="2206" y="1103"/>
                  </a:cubicBezTo>
                  <a:cubicBezTo>
                    <a:pt x="2206" y="1292"/>
                    <a:pt x="2049" y="1450"/>
                    <a:pt x="1860" y="1450"/>
                  </a:cubicBezTo>
                  <a:cubicBezTo>
                    <a:pt x="1846" y="1452"/>
                    <a:pt x="1832" y="1454"/>
                    <a:pt x="1818" y="1454"/>
                  </a:cubicBezTo>
                  <a:cubicBezTo>
                    <a:pt x="1671" y="1454"/>
                    <a:pt x="1513" y="1305"/>
                    <a:pt x="1513" y="1103"/>
                  </a:cubicBezTo>
                  <a:cubicBezTo>
                    <a:pt x="1513" y="914"/>
                    <a:pt x="1671" y="757"/>
                    <a:pt x="1860" y="757"/>
                  </a:cubicBezTo>
                  <a:close/>
                  <a:moveTo>
                    <a:pt x="4884" y="788"/>
                  </a:moveTo>
                  <a:cubicBezTo>
                    <a:pt x="5105" y="788"/>
                    <a:pt x="5262" y="946"/>
                    <a:pt x="5262" y="1135"/>
                  </a:cubicBezTo>
                  <a:cubicBezTo>
                    <a:pt x="5262" y="1324"/>
                    <a:pt x="5105" y="1481"/>
                    <a:pt x="4884" y="1481"/>
                  </a:cubicBezTo>
                  <a:cubicBezTo>
                    <a:pt x="4695" y="1481"/>
                    <a:pt x="4537" y="1324"/>
                    <a:pt x="4537" y="1135"/>
                  </a:cubicBezTo>
                  <a:cubicBezTo>
                    <a:pt x="4537" y="946"/>
                    <a:pt x="4695" y="788"/>
                    <a:pt x="4884" y="788"/>
                  </a:cubicBezTo>
                  <a:close/>
                  <a:moveTo>
                    <a:pt x="4455" y="3316"/>
                  </a:moveTo>
                  <a:cubicBezTo>
                    <a:pt x="4545" y="3316"/>
                    <a:pt x="4632" y="3356"/>
                    <a:pt x="4695" y="3435"/>
                  </a:cubicBezTo>
                  <a:cubicBezTo>
                    <a:pt x="4853" y="3592"/>
                    <a:pt x="4853" y="3813"/>
                    <a:pt x="4695" y="3939"/>
                  </a:cubicBezTo>
                  <a:cubicBezTo>
                    <a:pt x="4348" y="4285"/>
                    <a:pt x="3876" y="4474"/>
                    <a:pt x="3403" y="4474"/>
                  </a:cubicBezTo>
                  <a:cubicBezTo>
                    <a:pt x="2931" y="4474"/>
                    <a:pt x="2427" y="4285"/>
                    <a:pt x="2112" y="3939"/>
                  </a:cubicBezTo>
                  <a:cubicBezTo>
                    <a:pt x="1954" y="3781"/>
                    <a:pt x="1954" y="3529"/>
                    <a:pt x="2112" y="3435"/>
                  </a:cubicBezTo>
                  <a:cubicBezTo>
                    <a:pt x="2190" y="3356"/>
                    <a:pt x="2285" y="3316"/>
                    <a:pt x="2375" y="3316"/>
                  </a:cubicBezTo>
                  <a:cubicBezTo>
                    <a:pt x="2466" y="3316"/>
                    <a:pt x="2553" y="3356"/>
                    <a:pt x="2616" y="3435"/>
                  </a:cubicBezTo>
                  <a:cubicBezTo>
                    <a:pt x="2836" y="3639"/>
                    <a:pt x="3120" y="3742"/>
                    <a:pt x="3403" y="3742"/>
                  </a:cubicBezTo>
                  <a:cubicBezTo>
                    <a:pt x="3687" y="3742"/>
                    <a:pt x="3970" y="3639"/>
                    <a:pt x="4191" y="3435"/>
                  </a:cubicBezTo>
                  <a:cubicBezTo>
                    <a:pt x="4270" y="3356"/>
                    <a:pt x="4364" y="3316"/>
                    <a:pt x="4455" y="3316"/>
                  </a:cubicBezTo>
                  <a:close/>
                  <a:moveTo>
                    <a:pt x="757" y="1"/>
                  </a:moveTo>
                  <a:lnTo>
                    <a:pt x="757" y="2710"/>
                  </a:lnTo>
                  <a:cubicBezTo>
                    <a:pt x="757" y="3529"/>
                    <a:pt x="536" y="4285"/>
                    <a:pt x="1" y="5010"/>
                  </a:cubicBezTo>
                  <a:cubicBezTo>
                    <a:pt x="757" y="6049"/>
                    <a:pt x="1986" y="6743"/>
                    <a:pt x="3372" y="6743"/>
                  </a:cubicBezTo>
                  <a:cubicBezTo>
                    <a:pt x="4727" y="6743"/>
                    <a:pt x="5955" y="6049"/>
                    <a:pt x="6711" y="5010"/>
                  </a:cubicBezTo>
                  <a:cubicBezTo>
                    <a:pt x="6207" y="4285"/>
                    <a:pt x="5955" y="3498"/>
                    <a:pt x="5955" y="2710"/>
                  </a:cubicBezTo>
                  <a:lnTo>
                    <a:pt x="59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6178;p89">
              <a:extLst>
                <a:ext uri="{FF2B5EF4-FFF2-40B4-BE49-F238E27FC236}">
                  <a16:creationId xmlns:a16="http://schemas.microsoft.com/office/drawing/2014/main" id="{C9B83B50-03D9-421A-B92A-49F248CCCB75}"/>
                </a:ext>
              </a:extLst>
            </p:cNvPr>
            <p:cNvSpPr/>
            <p:nvPr/>
          </p:nvSpPr>
          <p:spPr>
            <a:xfrm>
              <a:off x="-54177250" y="4122000"/>
              <a:ext cx="57500" cy="141025"/>
            </a:xfrm>
            <a:custGeom>
              <a:avLst/>
              <a:gdLst/>
              <a:ahLst/>
              <a:cxnLst/>
              <a:rect l="l" t="t" r="r" b="b"/>
              <a:pathLst>
                <a:path w="2300" h="5641" extrusionOk="0">
                  <a:moveTo>
                    <a:pt x="1481" y="1"/>
                  </a:moveTo>
                  <a:cubicBezTo>
                    <a:pt x="1166" y="253"/>
                    <a:pt x="756" y="411"/>
                    <a:pt x="378" y="411"/>
                  </a:cubicBezTo>
                  <a:lnTo>
                    <a:pt x="0" y="411"/>
                  </a:lnTo>
                  <a:lnTo>
                    <a:pt x="0" y="3120"/>
                  </a:lnTo>
                  <a:cubicBezTo>
                    <a:pt x="0" y="4034"/>
                    <a:pt x="378" y="4821"/>
                    <a:pt x="945" y="5451"/>
                  </a:cubicBezTo>
                  <a:cubicBezTo>
                    <a:pt x="1103" y="5577"/>
                    <a:pt x="1292" y="5640"/>
                    <a:pt x="1481" y="5640"/>
                  </a:cubicBezTo>
                  <a:cubicBezTo>
                    <a:pt x="1670" y="5640"/>
                    <a:pt x="1859" y="5577"/>
                    <a:pt x="2017" y="5451"/>
                  </a:cubicBezTo>
                  <a:cubicBezTo>
                    <a:pt x="2300" y="5136"/>
                    <a:pt x="2300" y="4664"/>
                    <a:pt x="1985" y="4380"/>
                  </a:cubicBezTo>
                  <a:cubicBezTo>
                    <a:pt x="1639" y="4034"/>
                    <a:pt x="1481" y="3466"/>
                    <a:pt x="1481" y="1576"/>
                  </a:cubicBezTo>
                  <a:lnTo>
                    <a:pt x="1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9" name="cashreg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60ECA09-1320-4E69-883D-1CF4B20638EB}"/>
              </a:ext>
            </a:extLst>
          </p:cNvPr>
          <p:cNvSpPr/>
          <p:nvPr/>
        </p:nvSpPr>
        <p:spPr>
          <a:xfrm>
            <a:off x="-550400" y="3551754"/>
            <a:ext cx="1493014" cy="4279421"/>
          </a:xfrm>
          <a:prstGeom prst="roundRect">
            <a:avLst/>
          </a:prstGeom>
          <a:solidFill>
            <a:srgbClr val="22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EB2A3E9-8DC0-4CF8-84C7-366461590983}"/>
              </a:ext>
            </a:extLst>
          </p:cNvPr>
          <p:cNvSpPr/>
          <p:nvPr/>
        </p:nvSpPr>
        <p:spPr>
          <a:xfrm>
            <a:off x="-591001" y="0"/>
            <a:ext cx="1493014" cy="3155803"/>
          </a:xfrm>
          <a:prstGeom prst="roundRect">
            <a:avLst/>
          </a:prstGeom>
          <a:solidFill>
            <a:srgbClr val="22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sp>
        <p:nvSpPr>
          <p:cNvPr id="6890" name="Google Shape;6890;p67"/>
          <p:cNvSpPr txBox="1">
            <a:spLocks noGrp="1"/>
          </p:cNvSpPr>
          <p:nvPr>
            <p:ph type="title"/>
          </p:nvPr>
        </p:nvSpPr>
        <p:spPr>
          <a:xfrm>
            <a:off x="1662900" y="1340475"/>
            <a:ext cx="2154300" cy="27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GOOD BYE </a:t>
            </a:r>
            <a:br>
              <a:rPr lang="en" b="1" dirty="0"/>
            </a:br>
            <a:r>
              <a:rPr lang="en" b="1" dirty="0"/>
              <a:t>AND</a:t>
            </a:r>
            <a:br>
              <a:rPr lang="en" b="1" dirty="0"/>
            </a:br>
            <a:r>
              <a:rPr lang="en" b="1" dirty="0"/>
              <a:t>SEE YOU LATER </a:t>
            </a:r>
            <a:br>
              <a:rPr lang="en" b="1" dirty="0"/>
            </a:br>
            <a:r>
              <a:rPr lang="en" b="1" dirty="0"/>
              <a:t>;)</a:t>
            </a:r>
            <a:endParaRPr b="1" dirty="0"/>
          </a:p>
        </p:txBody>
      </p:sp>
      <p:grpSp>
        <p:nvGrpSpPr>
          <p:cNvPr id="6892" name="Google Shape;6892;p67"/>
          <p:cNvGrpSpPr/>
          <p:nvPr/>
        </p:nvGrpSpPr>
        <p:grpSpPr>
          <a:xfrm>
            <a:off x="3841447" y="1608670"/>
            <a:ext cx="4278892" cy="2992111"/>
            <a:chOff x="3841447" y="1608670"/>
            <a:chExt cx="4278892" cy="2992111"/>
          </a:xfrm>
        </p:grpSpPr>
        <p:sp>
          <p:nvSpPr>
            <p:cNvPr id="6893" name="Google Shape;6893;p67"/>
            <p:cNvSpPr/>
            <p:nvPr/>
          </p:nvSpPr>
          <p:spPr>
            <a:xfrm>
              <a:off x="3841447" y="4222272"/>
              <a:ext cx="4278892" cy="378509"/>
            </a:xfrm>
            <a:custGeom>
              <a:avLst/>
              <a:gdLst/>
              <a:ahLst/>
              <a:cxnLst/>
              <a:rect l="l" t="t" r="r" b="b"/>
              <a:pathLst>
                <a:path w="242190" h="21424" extrusionOk="0">
                  <a:moveTo>
                    <a:pt x="108751" y="0"/>
                  </a:moveTo>
                  <a:lnTo>
                    <a:pt x="96713" y="204"/>
                  </a:lnTo>
                  <a:lnTo>
                    <a:pt x="85083" y="511"/>
                  </a:lnTo>
                  <a:lnTo>
                    <a:pt x="73963" y="817"/>
                  </a:lnTo>
                  <a:lnTo>
                    <a:pt x="63353" y="1225"/>
                  </a:lnTo>
                  <a:lnTo>
                    <a:pt x="53356" y="1837"/>
                  </a:lnTo>
                  <a:lnTo>
                    <a:pt x="44072" y="2449"/>
                  </a:lnTo>
                  <a:lnTo>
                    <a:pt x="35401" y="3163"/>
                  </a:lnTo>
                  <a:lnTo>
                    <a:pt x="27647" y="3877"/>
                  </a:lnTo>
                  <a:lnTo>
                    <a:pt x="20608" y="4693"/>
                  </a:lnTo>
                  <a:lnTo>
                    <a:pt x="14589" y="5611"/>
                  </a:lnTo>
                  <a:lnTo>
                    <a:pt x="9488" y="6530"/>
                  </a:lnTo>
                  <a:lnTo>
                    <a:pt x="7346" y="7040"/>
                  </a:lnTo>
                  <a:lnTo>
                    <a:pt x="5408" y="7550"/>
                  </a:lnTo>
                  <a:lnTo>
                    <a:pt x="3775" y="8060"/>
                  </a:lnTo>
                  <a:lnTo>
                    <a:pt x="2449" y="8570"/>
                  </a:lnTo>
                  <a:lnTo>
                    <a:pt x="1327" y="9080"/>
                  </a:lnTo>
                  <a:lnTo>
                    <a:pt x="613" y="9590"/>
                  </a:lnTo>
                  <a:lnTo>
                    <a:pt x="103" y="10100"/>
                  </a:lnTo>
                  <a:lnTo>
                    <a:pt x="1" y="10406"/>
                  </a:lnTo>
                  <a:lnTo>
                    <a:pt x="1" y="10712"/>
                  </a:lnTo>
                  <a:lnTo>
                    <a:pt x="1" y="11018"/>
                  </a:lnTo>
                  <a:lnTo>
                    <a:pt x="103" y="11222"/>
                  </a:lnTo>
                  <a:lnTo>
                    <a:pt x="613" y="11834"/>
                  </a:lnTo>
                  <a:lnTo>
                    <a:pt x="1327" y="12344"/>
                  </a:lnTo>
                  <a:lnTo>
                    <a:pt x="2449" y="12855"/>
                  </a:lnTo>
                  <a:lnTo>
                    <a:pt x="3775" y="13365"/>
                  </a:lnTo>
                  <a:lnTo>
                    <a:pt x="5408" y="13875"/>
                  </a:lnTo>
                  <a:lnTo>
                    <a:pt x="7346" y="14385"/>
                  </a:lnTo>
                  <a:lnTo>
                    <a:pt x="9488" y="14895"/>
                  </a:lnTo>
                  <a:lnTo>
                    <a:pt x="14589" y="15813"/>
                  </a:lnTo>
                  <a:lnTo>
                    <a:pt x="20608" y="16731"/>
                  </a:lnTo>
                  <a:lnTo>
                    <a:pt x="27647" y="17547"/>
                  </a:lnTo>
                  <a:lnTo>
                    <a:pt x="35401" y="18261"/>
                  </a:lnTo>
                  <a:lnTo>
                    <a:pt x="44072" y="18976"/>
                  </a:lnTo>
                  <a:lnTo>
                    <a:pt x="53356" y="19588"/>
                  </a:lnTo>
                  <a:lnTo>
                    <a:pt x="63353" y="20098"/>
                  </a:lnTo>
                  <a:lnTo>
                    <a:pt x="73963" y="20608"/>
                  </a:lnTo>
                  <a:lnTo>
                    <a:pt x="85083" y="20914"/>
                  </a:lnTo>
                  <a:lnTo>
                    <a:pt x="96713" y="21220"/>
                  </a:lnTo>
                  <a:lnTo>
                    <a:pt x="108751" y="21322"/>
                  </a:lnTo>
                  <a:lnTo>
                    <a:pt x="121095" y="21424"/>
                  </a:lnTo>
                  <a:lnTo>
                    <a:pt x="133439" y="21322"/>
                  </a:lnTo>
                  <a:lnTo>
                    <a:pt x="145477" y="21220"/>
                  </a:lnTo>
                  <a:lnTo>
                    <a:pt x="157107" y="20914"/>
                  </a:lnTo>
                  <a:lnTo>
                    <a:pt x="168227" y="20608"/>
                  </a:lnTo>
                  <a:lnTo>
                    <a:pt x="178837" y="20098"/>
                  </a:lnTo>
                  <a:lnTo>
                    <a:pt x="188834" y="19588"/>
                  </a:lnTo>
                  <a:lnTo>
                    <a:pt x="198118" y="18976"/>
                  </a:lnTo>
                  <a:lnTo>
                    <a:pt x="206789" y="18261"/>
                  </a:lnTo>
                  <a:lnTo>
                    <a:pt x="214543" y="17547"/>
                  </a:lnTo>
                  <a:lnTo>
                    <a:pt x="221582" y="16731"/>
                  </a:lnTo>
                  <a:lnTo>
                    <a:pt x="227601" y="15813"/>
                  </a:lnTo>
                  <a:lnTo>
                    <a:pt x="232702" y="14895"/>
                  </a:lnTo>
                  <a:lnTo>
                    <a:pt x="234844" y="14385"/>
                  </a:lnTo>
                  <a:lnTo>
                    <a:pt x="236783" y="13875"/>
                  </a:lnTo>
                  <a:lnTo>
                    <a:pt x="238415" y="13365"/>
                  </a:lnTo>
                  <a:lnTo>
                    <a:pt x="239741" y="12855"/>
                  </a:lnTo>
                  <a:lnTo>
                    <a:pt x="240863" y="12344"/>
                  </a:lnTo>
                  <a:lnTo>
                    <a:pt x="241577" y="11834"/>
                  </a:lnTo>
                  <a:lnTo>
                    <a:pt x="242087" y="11222"/>
                  </a:lnTo>
                  <a:lnTo>
                    <a:pt x="242189" y="11018"/>
                  </a:lnTo>
                  <a:lnTo>
                    <a:pt x="242189" y="10712"/>
                  </a:lnTo>
                  <a:lnTo>
                    <a:pt x="242189" y="10406"/>
                  </a:lnTo>
                  <a:lnTo>
                    <a:pt x="242087" y="10100"/>
                  </a:lnTo>
                  <a:lnTo>
                    <a:pt x="241577" y="9590"/>
                  </a:lnTo>
                  <a:lnTo>
                    <a:pt x="240863" y="9080"/>
                  </a:lnTo>
                  <a:lnTo>
                    <a:pt x="239741" y="8570"/>
                  </a:lnTo>
                  <a:lnTo>
                    <a:pt x="238415" y="8060"/>
                  </a:lnTo>
                  <a:lnTo>
                    <a:pt x="236783" y="7550"/>
                  </a:lnTo>
                  <a:lnTo>
                    <a:pt x="234844" y="7040"/>
                  </a:lnTo>
                  <a:lnTo>
                    <a:pt x="232702" y="6530"/>
                  </a:lnTo>
                  <a:lnTo>
                    <a:pt x="227601" y="5611"/>
                  </a:lnTo>
                  <a:lnTo>
                    <a:pt x="221582" y="4693"/>
                  </a:lnTo>
                  <a:lnTo>
                    <a:pt x="214543" y="3877"/>
                  </a:lnTo>
                  <a:lnTo>
                    <a:pt x="206789" y="3163"/>
                  </a:lnTo>
                  <a:lnTo>
                    <a:pt x="198118" y="2449"/>
                  </a:lnTo>
                  <a:lnTo>
                    <a:pt x="188834" y="1837"/>
                  </a:lnTo>
                  <a:lnTo>
                    <a:pt x="178837" y="1225"/>
                  </a:lnTo>
                  <a:lnTo>
                    <a:pt x="168227" y="817"/>
                  </a:lnTo>
                  <a:lnTo>
                    <a:pt x="157107" y="511"/>
                  </a:lnTo>
                  <a:lnTo>
                    <a:pt x="145477" y="204"/>
                  </a:lnTo>
                  <a:lnTo>
                    <a:pt x="133439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67"/>
            <p:cNvSpPr/>
            <p:nvPr/>
          </p:nvSpPr>
          <p:spPr>
            <a:xfrm>
              <a:off x="4319113" y="1608670"/>
              <a:ext cx="3352461" cy="2280044"/>
            </a:xfrm>
            <a:custGeom>
              <a:avLst/>
              <a:gdLst/>
              <a:ahLst/>
              <a:cxnLst/>
              <a:rect l="l" t="t" r="r" b="b"/>
              <a:pathLst>
                <a:path w="189753" h="129053" extrusionOk="0">
                  <a:moveTo>
                    <a:pt x="181081" y="8366"/>
                  </a:moveTo>
                  <a:lnTo>
                    <a:pt x="181081" y="100998"/>
                  </a:lnTo>
                  <a:lnTo>
                    <a:pt x="8774" y="100998"/>
                  </a:lnTo>
                  <a:lnTo>
                    <a:pt x="8774" y="8366"/>
                  </a:lnTo>
                  <a:close/>
                  <a:moveTo>
                    <a:pt x="94876" y="115076"/>
                  </a:moveTo>
                  <a:lnTo>
                    <a:pt x="95590" y="115178"/>
                  </a:lnTo>
                  <a:lnTo>
                    <a:pt x="96100" y="115280"/>
                  </a:lnTo>
                  <a:lnTo>
                    <a:pt x="96713" y="115586"/>
                  </a:lnTo>
                  <a:lnTo>
                    <a:pt x="97121" y="115994"/>
                  </a:lnTo>
                  <a:lnTo>
                    <a:pt x="97529" y="116504"/>
                  </a:lnTo>
                  <a:lnTo>
                    <a:pt x="97835" y="117014"/>
                  </a:lnTo>
                  <a:lnTo>
                    <a:pt x="97937" y="117626"/>
                  </a:lnTo>
                  <a:lnTo>
                    <a:pt x="98039" y="118238"/>
                  </a:lnTo>
                  <a:lnTo>
                    <a:pt x="98039" y="118851"/>
                  </a:lnTo>
                  <a:lnTo>
                    <a:pt x="97835" y="119463"/>
                  </a:lnTo>
                  <a:lnTo>
                    <a:pt x="97529" y="119973"/>
                  </a:lnTo>
                  <a:lnTo>
                    <a:pt x="97121" y="120483"/>
                  </a:lnTo>
                  <a:lnTo>
                    <a:pt x="96713" y="120789"/>
                  </a:lnTo>
                  <a:lnTo>
                    <a:pt x="96100" y="121095"/>
                  </a:lnTo>
                  <a:lnTo>
                    <a:pt x="95590" y="121299"/>
                  </a:lnTo>
                  <a:lnTo>
                    <a:pt x="94876" y="121401"/>
                  </a:lnTo>
                  <a:lnTo>
                    <a:pt x="94264" y="121299"/>
                  </a:lnTo>
                  <a:lnTo>
                    <a:pt x="93652" y="121095"/>
                  </a:lnTo>
                  <a:lnTo>
                    <a:pt x="93142" y="120789"/>
                  </a:lnTo>
                  <a:lnTo>
                    <a:pt x="92632" y="120483"/>
                  </a:lnTo>
                  <a:lnTo>
                    <a:pt x="92326" y="119973"/>
                  </a:lnTo>
                  <a:lnTo>
                    <a:pt x="92020" y="119463"/>
                  </a:lnTo>
                  <a:lnTo>
                    <a:pt x="91816" y="118851"/>
                  </a:lnTo>
                  <a:lnTo>
                    <a:pt x="91714" y="118238"/>
                  </a:lnTo>
                  <a:lnTo>
                    <a:pt x="91816" y="117626"/>
                  </a:lnTo>
                  <a:lnTo>
                    <a:pt x="92020" y="117014"/>
                  </a:lnTo>
                  <a:lnTo>
                    <a:pt x="92326" y="116504"/>
                  </a:lnTo>
                  <a:lnTo>
                    <a:pt x="92632" y="115994"/>
                  </a:lnTo>
                  <a:lnTo>
                    <a:pt x="93142" y="115586"/>
                  </a:lnTo>
                  <a:lnTo>
                    <a:pt x="93652" y="115280"/>
                  </a:lnTo>
                  <a:lnTo>
                    <a:pt x="94264" y="115178"/>
                  </a:lnTo>
                  <a:lnTo>
                    <a:pt x="94876" y="115076"/>
                  </a:lnTo>
                  <a:close/>
                  <a:moveTo>
                    <a:pt x="0" y="1"/>
                  </a:moveTo>
                  <a:lnTo>
                    <a:pt x="0" y="129052"/>
                  </a:lnTo>
                  <a:lnTo>
                    <a:pt x="189752" y="129052"/>
                  </a:lnTo>
                  <a:lnTo>
                    <a:pt x="189752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67"/>
            <p:cNvSpPr/>
            <p:nvPr/>
          </p:nvSpPr>
          <p:spPr>
            <a:xfrm>
              <a:off x="4320915" y="3551755"/>
              <a:ext cx="3352461" cy="337061"/>
            </a:xfrm>
            <a:custGeom>
              <a:avLst/>
              <a:gdLst/>
              <a:ahLst/>
              <a:cxnLst/>
              <a:rect l="l" t="t" r="r" b="b"/>
              <a:pathLst>
                <a:path w="189753" h="19078" extrusionOk="0">
                  <a:moveTo>
                    <a:pt x="94774" y="5101"/>
                  </a:moveTo>
                  <a:lnTo>
                    <a:pt x="95488" y="5203"/>
                  </a:lnTo>
                  <a:lnTo>
                    <a:pt x="95998" y="5305"/>
                  </a:lnTo>
                  <a:lnTo>
                    <a:pt x="96611" y="5611"/>
                  </a:lnTo>
                  <a:lnTo>
                    <a:pt x="97019" y="6019"/>
                  </a:lnTo>
                  <a:lnTo>
                    <a:pt x="97427" y="6529"/>
                  </a:lnTo>
                  <a:lnTo>
                    <a:pt x="97733" y="7039"/>
                  </a:lnTo>
                  <a:lnTo>
                    <a:pt x="97835" y="7651"/>
                  </a:lnTo>
                  <a:lnTo>
                    <a:pt x="97937" y="8263"/>
                  </a:lnTo>
                  <a:lnTo>
                    <a:pt x="97937" y="8876"/>
                  </a:lnTo>
                  <a:lnTo>
                    <a:pt x="97733" y="9488"/>
                  </a:lnTo>
                  <a:lnTo>
                    <a:pt x="97427" y="9998"/>
                  </a:lnTo>
                  <a:lnTo>
                    <a:pt x="97019" y="10508"/>
                  </a:lnTo>
                  <a:lnTo>
                    <a:pt x="96611" y="10814"/>
                  </a:lnTo>
                  <a:lnTo>
                    <a:pt x="95998" y="11120"/>
                  </a:lnTo>
                  <a:lnTo>
                    <a:pt x="95488" y="11324"/>
                  </a:lnTo>
                  <a:lnTo>
                    <a:pt x="94774" y="11426"/>
                  </a:lnTo>
                  <a:lnTo>
                    <a:pt x="94162" y="11324"/>
                  </a:lnTo>
                  <a:lnTo>
                    <a:pt x="93550" y="11120"/>
                  </a:lnTo>
                  <a:lnTo>
                    <a:pt x="93040" y="10814"/>
                  </a:lnTo>
                  <a:lnTo>
                    <a:pt x="92530" y="10508"/>
                  </a:lnTo>
                  <a:lnTo>
                    <a:pt x="92224" y="9998"/>
                  </a:lnTo>
                  <a:lnTo>
                    <a:pt x="91918" y="9488"/>
                  </a:lnTo>
                  <a:lnTo>
                    <a:pt x="91714" y="8876"/>
                  </a:lnTo>
                  <a:lnTo>
                    <a:pt x="91612" y="8263"/>
                  </a:lnTo>
                  <a:lnTo>
                    <a:pt x="91714" y="7651"/>
                  </a:lnTo>
                  <a:lnTo>
                    <a:pt x="91918" y="7039"/>
                  </a:lnTo>
                  <a:lnTo>
                    <a:pt x="92224" y="6529"/>
                  </a:lnTo>
                  <a:lnTo>
                    <a:pt x="92530" y="6019"/>
                  </a:lnTo>
                  <a:lnTo>
                    <a:pt x="93040" y="5611"/>
                  </a:lnTo>
                  <a:lnTo>
                    <a:pt x="93550" y="5305"/>
                  </a:lnTo>
                  <a:lnTo>
                    <a:pt x="94162" y="5203"/>
                  </a:lnTo>
                  <a:lnTo>
                    <a:pt x="94774" y="5101"/>
                  </a:lnTo>
                  <a:close/>
                  <a:moveTo>
                    <a:pt x="0" y="0"/>
                  </a:moveTo>
                  <a:lnTo>
                    <a:pt x="0" y="19077"/>
                  </a:lnTo>
                  <a:lnTo>
                    <a:pt x="189752" y="19077"/>
                  </a:lnTo>
                  <a:lnTo>
                    <a:pt x="189752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67"/>
            <p:cNvSpPr/>
            <p:nvPr/>
          </p:nvSpPr>
          <p:spPr>
            <a:xfrm>
              <a:off x="5342929" y="4299783"/>
              <a:ext cx="1306741" cy="108160"/>
            </a:xfrm>
            <a:custGeom>
              <a:avLst/>
              <a:gdLst/>
              <a:ahLst/>
              <a:cxnLst/>
              <a:rect l="l" t="t" r="r" b="b"/>
              <a:pathLst>
                <a:path w="73963" h="6122" extrusionOk="0">
                  <a:moveTo>
                    <a:pt x="0" y="0"/>
                  </a:moveTo>
                  <a:lnTo>
                    <a:pt x="0" y="6121"/>
                  </a:lnTo>
                  <a:lnTo>
                    <a:pt x="73962" y="6121"/>
                  </a:lnTo>
                  <a:lnTo>
                    <a:pt x="73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67"/>
            <p:cNvSpPr/>
            <p:nvPr/>
          </p:nvSpPr>
          <p:spPr>
            <a:xfrm>
              <a:off x="5499737" y="3888816"/>
              <a:ext cx="994928" cy="410964"/>
            </a:xfrm>
            <a:custGeom>
              <a:avLst/>
              <a:gdLst/>
              <a:ahLst/>
              <a:cxnLst/>
              <a:rect l="l" t="t" r="r" b="b"/>
              <a:pathLst>
                <a:path w="56314" h="23261" extrusionOk="0">
                  <a:moveTo>
                    <a:pt x="3061" y="0"/>
                  </a:moveTo>
                  <a:lnTo>
                    <a:pt x="2041" y="7448"/>
                  </a:lnTo>
                  <a:lnTo>
                    <a:pt x="2041" y="7958"/>
                  </a:lnTo>
                  <a:lnTo>
                    <a:pt x="1837" y="8978"/>
                  </a:lnTo>
                  <a:lnTo>
                    <a:pt x="1837" y="9284"/>
                  </a:lnTo>
                  <a:lnTo>
                    <a:pt x="1837" y="9488"/>
                  </a:lnTo>
                  <a:lnTo>
                    <a:pt x="1633" y="10508"/>
                  </a:lnTo>
                  <a:lnTo>
                    <a:pt x="1633" y="11018"/>
                  </a:lnTo>
                  <a:lnTo>
                    <a:pt x="1429" y="12038"/>
                  </a:lnTo>
                  <a:lnTo>
                    <a:pt x="1429" y="12548"/>
                  </a:lnTo>
                  <a:lnTo>
                    <a:pt x="1" y="23260"/>
                  </a:lnTo>
                  <a:lnTo>
                    <a:pt x="56314" y="23260"/>
                  </a:lnTo>
                  <a:lnTo>
                    <a:pt x="54784" y="11936"/>
                  </a:lnTo>
                  <a:lnTo>
                    <a:pt x="54784" y="11630"/>
                  </a:lnTo>
                  <a:lnTo>
                    <a:pt x="54580" y="10406"/>
                  </a:lnTo>
                  <a:lnTo>
                    <a:pt x="54580" y="10100"/>
                  </a:lnTo>
                  <a:lnTo>
                    <a:pt x="54478" y="9284"/>
                  </a:lnTo>
                  <a:lnTo>
                    <a:pt x="54376" y="8876"/>
                  </a:lnTo>
                  <a:lnTo>
                    <a:pt x="54376" y="8570"/>
                  </a:lnTo>
                  <a:lnTo>
                    <a:pt x="54172" y="7346"/>
                  </a:lnTo>
                  <a:lnTo>
                    <a:pt x="54172" y="7039"/>
                  </a:lnTo>
                  <a:lnTo>
                    <a:pt x="53151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67"/>
            <p:cNvSpPr/>
            <p:nvPr/>
          </p:nvSpPr>
          <p:spPr>
            <a:xfrm>
              <a:off x="5532176" y="3888816"/>
              <a:ext cx="930053" cy="164025"/>
            </a:xfrm>
            <a:custGeom>
              <a:avLst/>
              <a:gdLst/>
              <a:ahLst/>
              <a:cxnLst/>
              <a:rect l="l" t="t" r="r" b="b"/>
              <a:pathLst>
                <a:path w="52642" h="9284" extrusionOk="0">
                  <a:moveTo>
                    <a:pt x="1225" y="0"/>
                  </a:moveTo>
                  <a:lnTo>
                    <a:pt x="205" y="7448"/>
                  </a:lnTo>
                  <a:lnTo>
                    <a:pt x="205" y="7958"/>
                  </a:lnTo>
                  <a:lnTo>
                    <a:pt x="1" y="8978"/>
                  </a:lnTo>
                  <a:lnTo>
                    <a:pt x="1" y="9284"/>
                  </a:lnTo>
                  <a:lnTo>
                    <a:pt x="52642" y="9284"/>
                  </a:lnTo>
                  <a:lnTo>
                    <a:pt x="52540" y="8876"/>
                  </a:lnTo>
                  <a:lnTo>
                    <a:pt x="52540" y="8570"/>
                  </a:lnTo>
                  <a:lnTo>
                    <a:pt x="52336" y="7346"/>
                  </a:lnTo>
                  <a:lnTo>
                    <a:pt x="52336" y="7039"/>
                  </a:lnTo>
                  <a:lnTo>
                    <a:pt x="51315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9" name="Google Shape;6899;p67"/>
          <p:cNvGrpSpPr/>
          <p:nvPr/>
        </p:nvGrpSpPr>
        <p:grpSpPr>
          <a:xfrm>
            <a:off x="3740427" y="987526"/>
            <a:ext cx="648900" cy="719202"/>
            <a:chOff x="3609155" y="1332816"/>
            <a:chExt cx="663565" cy="735456"/>
          </a:xfrm>
        </p:grpSpPr>
        <p:sp>
          <p:nvSpPr>
            <p:cNvPr id="6900" name="Google Shape;6900;p67"/>
            <p:cNvSpPr/>
            <p:nvPr/>
          </p:nvSpPr>
          <p:spPr>
            <a:xfrm>
              <a:off x="3609155" y="1332816"/>
              <a:ext cx="554817" cy="311520"/>
            </a:xfrm>
            <a:custGeom>
              <a:avLst/>
              <a:gdLst/>
              <a:ahLst/>
              <a:cxnLst/>
              <a:rect l="l" t="t" r="r" b="b"/>
              <a:pathLst>
                <a:path w="30708" h="17242" extrusionOk="0">
                  <a:moveTo>
                    <a:pt x="1" y="1"/>
                  </a:moveTo>
                  <a:lnTo>
                    <a:pt x="1" y="17242"/>
                  </a:lnTo>
                  <a:lnTo>
                    <a:pt x="30708" y="17242"/>
                  </a:lnTo>
                  <a:lnTo>
                    <a:pt x="3070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67"/>
            <p:cNvSpPr/>
            <p:nvPr/>
          </p:nvSpPr>
          <p:spPr>
            <a:xfrm>
              <a:off x="3609155" y="1644318"/>
              <a:ext cx="94023" cy="97709"/>
            </a:xfrm>
            <a:custGeom>
              <a:avLst/>
              <a:gdLst/>
              <a:ahLst/>
              <a:cxnLst/>
              <a:rect l="l" t="t" r="r" b="b"/>
              <a:pathLst>
                <a:path w="5204" h="5408" extrusionOk="0">
                  <a:moveTo>
                    <a:pt x="1" y="1"/>
                  </a:moveTo>
                  <a:lnTo>
                    <a:pt x="1" y="54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67"/>
            <p:cNvSpPr/>
            <p:nvPr/>
          </p:nvSpPr>
          <p:spPr>
            <a:xfrm>
              <a:off x="3651541" y="1377063"/>
              <a:ext cx="392625" cy="11075"/>
            </a:xfrm>
            <a:custGeom>
              <a:avLst/>
              <a:gdLst/>
              <a:ahLst/>
              <a:cxnLst/>
              <a:rect l="l" t="t" r="r" b="b"/>
              <a:pathLst>
                <a:path w="21731" h="613" extrusionOk="0">
                  <a:moveTo>
                    <a:pt x="1" y="0"/>
                  </a:moveTo>
                  <a:lnTo>
                    <a:pt x="1" y="612"/>
                  </a:lnTo>
                  <a:lnTo>
                    <a:pt x="21731" y="612"/>
                  </a:lnTo>
                  <a:lnTo>
                    <a:pt x="21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67"/>
            <p:cNvSpPr/>
            <p:nvPr/>
          </p:nvSpPr>
          <p:spPr>
            <a:xfrm>
              <a:off x="3651541" y="1412078"/>
              <a:ext cx="269133" cy="11075"/>
            </a:xfrm>
            <a:custGeom>
              <a:avLst/>
              <a:gdLst/>
              <a:ahLst/>
              <a:cxnLst/>
              <a:rect l="l" t="t" r="r" b="b"/>
              <a:pathLst>
                <a:path w="14896" h="613" extrusionOk="0">
                  <a:moveTo>
                    <a:pt x="1" y="1"/>
                  </a:moveTo>
                  <a:lnTo>
                    <a:pt x="1" y="613"/>
                  </a:lnTo>
                  <a:lnTo>
                    <a:pt x="14895" y="613"/>
                  </a:lnTo>
                  <a:lnTo>
                    <a:pt x="148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67"/>
            <p:cNvSpPr/>
            <p:nvPr/>
          </p:nvSpPr>
          <p:spPr>
            <a:xfrm>
              <a:off x="3651541" y="1447093"/>
              <a:ext cx="471887" cy="11093"/>
            </a:xfrm>
            <a:custGeom>
              <a:avLst/>
              <a:gdLst/>
              <a:ahLst/>
              <a:cxnLst/>
              <a:rect l="l" t="t" r="r" b="b"/>
              <a:pathLst>
                <a:path w="26118" h="614" extrusionOk="0">
                  <a:moveTo>
                    <a:pt x="1" y="1"/>
                  </a:moveTo>
                  <a:lnTo>
                    <a:pt x="1" y="613"/>
                  </a:lnTo>
                  <a:lnTo>
                    <a:pt x="26117" y="613"/>
                  </a:lnTo>
                  <a:lnTo>
                    <a:pt x="26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67"/>
            <p:cNvSpPr/>
            <p:nvPr/>
          </p:nvSpPr>
          <p:spPr>
            <a:xfrm>
              <a:off x="3651541" y="1482126"/>
              <a:ext cx="162228" cy="12918"/>
            </a:xfrm>
            <a:custGeom>
              <a:avLst/>
              <a:gdLst/>
              <a:ahLst/>
              <a:cxnLst/>
              <a:rect l="l" t="t" r="r" b="b"/>
              <a:pathLst>
                <a:path w="8979" h="715" extrusionOk="0">
                  <a:moveTo>
                    <a:pt x="1" y="0"/>
                  </a:moveTo>
                  <a:lnTo>
                    <a:pt x="1" y="714"/>
                  </a:lnTo>
                  <a:lnTo>
                    <a:pt x="8978" y="714"/>
                  </a:lnTo>
                  <a:lnTo>
                    <a:pt x="8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67"/>
            <p:cNvSpPr/>
            <p:nvPr/>
          </p:nvSpPr>
          <p:spPr>
            <a:xfrm>
              <a:off x="3651541" y="1518983"/>
              <a:ext cx="368667" cy="11075"/>
            </a:xfrm>
            <a:custGeom>
              <a:avLst/>
              <a:gdLst/>
              <a:ahLst/>
              <a:cxnLst/>
              <a:rect l="l" t="t" r="r" b="b"/>
              <a:pathLst>
                <a:path w="20405" h="613" extrusionOk="0">
                  <a:moveTo>
                    <a:pt x="1" y="1"/>
                  </a:moveTo>
                  <a:lnTo>
                    <a:pt x="1" y="613"/>
                  </a:lnTo>
                  <a:lnTo>
                    <a:pt x="20404" y="613"/>
                  </a:lnTo>
                  <a:lnTo>
                    <a:pt x="20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67"/>
            <p:cNvSpPr/>
            <p:nvPr/>
          </p:nvSpPr>
          <p:spPr>
            <a:xfrm>
              <a:off x="3651541" y="1553998"/>
              <a:ext cx="392625" cy="11093"/>
            </a:xfrm>
            <a:custGeom>
              <a:avLst/>
              <a:gdLst/>
              <a:ahLst/>
              <a:cxnLst/>
              <a:rect l="l" t="t" r="r" b="b"/>
              <a:pathLst>
                <a:path w="21731" h="614" extrusionOk="0">
                  <a:moveTo>
                    <a:pt x="1" y="1"/>
                  </a:moveTo>
                  <a:lnTo>
                    <a:pt x="1" y="613"/>
                  </a:lnTo>
                  <a:lnTo>
                    <a:pt x="21731" y="613"/>
                  </a:lnTo>
                  <a:lnTo>
                    <a:pt x="21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67"/>
            <p:cNvSpPr/>
            <p:nvPr/>
          </p:nvSpPr>
          <p:spPr>
            <a:xfrm>
              <a:off x="3651541" y="1589031"/>
              <a:ext cx="294934" cy="11075"/>
            </a:xfrm>
            <a:custGeom>
              <a:avLst/>
              <a:gdLst/>
              <a:ahLst/>
              <a:cxnLst/>
              <a:rect l="l" t="t" r="r" b="b"/>
              <a:pathLst>
                <a:path w="16324" h="613" extrusionOk="0">
                  <a:moveTo>
                    <a:pt x="1" y="0"/>
                  </a:moveTo>
                  <a:lnTo>
                    <a:pt x="1" y="612"/>
                  </a:lnTo>
                  <a:lnTo>
                    <a:pt x="16324" y="612"/>
                  </a:lnTo>
                  <a:lnTo>
                    <a:pt x="16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67"/>
            <p:cNvSpPr/>
            <p:nvPr/>
          </p:nvSpPr>
          <p:spPr>
            <a:xfrm>
              <a:off x="3719746" y="1743852"/>
              <a:ext cx="552974" cy="228572"/>
            </a:xfrm>
            <a:custGeom>
              <a:avLst/>
              <a:gdLst/>
              <a:ahLst/>
              <a:cxnLst/>
              <a:rect l="l" t="t" r="r" b="b"/>
              <a:pathLst>
                <a:path w="30606" h="12651" extrusionOk="0">
                  <a:moveTo>
                    <a:pt x="1" y="1"/>
                  </a:moveTo>
                  <a:lnTo>
                    <a:pt x="1" y="12651"/>
                  </a:lnTo>
                  <a:lnTo>
                    <a:pt x="30606" y="12651"/>
                  </a:lnTo>
                  <a:lnTo>
                    <a:pt x="3060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67"/>
            <p:cNvSpPr/>
            <p:nvPr/>
          </p:nvSpPr>
          <p:spPr>
            <a:xfrm>
              <a:off x="4178697" y="1972405"/>
              <a:ext cx="94023" cy="95866"/>
            </a:xfrm>
            <a:custGeom>
              <a:avLst/>
              <a:gdLst/>
              <a:ahLst/>
              <a:cxnLst/>
              <a:rect l="l" t="t" r="r" b="b"/>
              <a:pathLst>
                <a:path w="5204" h="5306" extrusionOk="0">
                  <a:moveTo>
                    <a:pt x="1" y="1"/>
                  </a:moveTo>
                  <a:lnTo>
                    <a:pt x="5204" y="5306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67"/>
            <p:cNvSpPr/>
            <p:nvPr/>
          </p:nvSpPr>
          <p:spPr>
            <a:xfrm>
              <a:off x="3760290" y="1780727"/>
              <a:ext cx="346553" cy="12918"/>
            </a:xfrm>
            <a:custGeom>
              <a:avLst/>
              <a:gdLst/>
              <a:ahLst/>
              <a:cxnLst/>
              <a:rect l="l" t="t" r="r" b="b"/>
              <a:pathLst>
                <a:path w="19181" h="715" extrusionOk="0">
                  <a:moveTo>
                    <a:pt x="1" y="0"/>
                  </a:moveTo>
                  <a:lnTo>
                    <a:pt x="1" y="714"/>
                  </a:lnTo>
                  <a:lnTo>
                    <a:pt x="19180" y="714"/>
                  </a:lnTo>
                  <a:lnTo>
                    <a:pt x="19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67"/>
            <p:cNvSpPr/>
            <p:nvPr/>
          </p:nvSpPr>
          <p:spPr>
            <a:xfrm>
              <a:off x="3760290" y="1815742"/>
              <a:ext cx="440558" cy="12918"/>
            </a:xfrm>
            <a:custGeom>
              <a:avLst/>
              <a:gdLst/>
              <a:ahLst/>
              <a:cxnLst/>
              <a:rect l="l" t="t" r="r" b="b"/>
              <a:pathLst>
                <a:path w="24384" h="715" extrusionOk="0">
                  <a:moveTo>
                    <a:pt x="1" y="0"/>
                  </a:moveTo>
                  <a:lnTo>
                    <a:pt x="1" y="714"/>
                  </a:lnTo>
                  <a:lnTo>
                    <a:pt x="24383" y="71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67"/>
            <p:cNvSpPr/>
            <p:nvPr/>
          </p:nvSpPr>
          <p:spPr>
            <a:xfrm>
              <a:off x="3760290" y="1852600"/>
              <a:ext cx="320734" cy="11075"/>
            </a:xfrm>
            <a:custGeom>
              <a:avLst/>
              <a:gdLst/>
              <a:ahLst/>
              <a:cxnLst/>
              <a:rect l="l" t="t" r="r" b="b"/>
              <a:pathLst>
                <a:path w="17752" h="613" extrusionOk="0">
                  <a:moveTo>
                    <a:pt x="1" y="1"/>
                  </a:moveTo>
                  <a:lnTo>
                    <a:pt x="1" y="613"/>
                  </a:lnTo>
                  <a:lnTo>
                    <a:pt x="17752" y="613"/>
                  </a:lnTo>
                  <a:lnTo>
                    <a:pt x="17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67"/>
            <p:cNvSpPr/>
            <p:nvPr/>
          </p:nvSpPr>
          <p:spPr>
            <a:xfrm>
              <a:off x="3760290" y="1887615"/>
              <a:ext cx="403682" cy="11093"/>
            </a:xfrm>
            <a:custGeom>
              <a:avLst/>
              <a:gdLst/>
              <a:ahLst/>
              <a:cxnLst/>
              <a:rect l="l" t="t" r="r" b="b"/>
              <a:pathLst>
                <a:path w="22343" h="614" extrusionOk="0">
                  <a:moveTo>
                    <a:pt x="1" y="1"/>
                  </a:moveTo>
                  <a:lnTo>
                    <a:pt x="1" y="613"/>
                  </a:lnTo>
                  <a:lnTo>
                    <a:pt x="22343" y="613"/>
                  </a:lnTo>
                  <a:lnTo>
                    <a:pt x="22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67"/>
            <p:cNvSpPr/>
            <p:nvPr/>
          </p:nvSpPr>
          <p:spPr>
            <a:xfrm>
              <a:off x="3760290" y="1922648"/>
              <a:ext cx="263605" cy="11075"/>
            </a:xfrm>
            <a:custGeom>
              <a:avLst/>
              <a:gdLst/>
              <a:ahLst/>
              <a:cxnLst/>
              <a:rect l="l" t="t" r="r" b="b"/>
              <a:pathLst>
                <a:path w="14590" h="613" extrusionOk="0">
                  <a:moveTo>
                    <a:pt x="1" y="0"/>
                  </a:moveTo>
                  <a:lnTo>
                    <a:pt x="1" y="612"/>
                  </a:lnTo>
                  <a:lnTo>
                    <a:pt x="14589" y="612"/>
                  </a:lnTo>
                  <a:lnTo>
                    <a:pt x="14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9" name="Google Shape;6929;p67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6930" name="Google Shape;6930;p67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67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2" name="Google Shape;6932;p67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6933" name="Google Shape;6933;p67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67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5" name="Google Shape;6935;p67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6936" name="Google Shape;6936;p67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7" name="Google Shape;6937;p67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8" name="Google Shape;6938;p67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9" name="Google Shape;6939;p67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rgbClr val="FFFAF7"/>
            </a:solidFill>
            <a:ln w="9525" cap="flat" cmpd="sng">
              <a:solidFill>
                <a:srgbClr val="FFFA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0" name="Google Shape;6940;p67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1" name="Google Shape;6941;p67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2" name="Google Shape;6942;p67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6890;p67">
            <a:extLst>
              <a:ext uri="{FF2B5EF4-FFF2-40B4-BE49-F238E27FC236}">
                <a16:creationId xmlns:a16="http://schemas.microsoft.com/office/drawing/2014/main" id="{9E819BD0-3F74-4593-A3AE-58A02EB9650D}"/>
              </a:ext>
            </a:extLst>
          </p:cNvPr>
          <p:cNvSpPr txBox="1">
            <a:spLocks/>
          </p:cNvSpPr>
          <p:nvPr/>
        </p:nvSpPr>
        <p:spPr>
          <a:xfrm>
            <a:off x="50840" y="-453760"/>
            <a:ext cx="766815" cy="3412860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THE END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1B67720-38B5-4AA1-848F-0A6F02A1F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7021" y="1769164"/>
            <a:ext cx="1607743" cy="160774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6" name="cashreg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300">
            <a:extLst>
              <a:ext uri="{FF2B5EF4-FFF2-40B4-BE49-F238E27FC236}">
                <a16:creationId xmlns:a16="http://schemas.microsoft.com/office/drawing/2014/main" id="{7B4722B7-EEA6-4B88-B278-70FE0301F10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43845">
            <a:off x="5984657" y="1907242"/>
            <a:ext cx="3095250" cy="3095250"/>
          </a:xfrm>
          <a:prstGeom prst="rect">
            <a:avLst/>
          </a:prstGeom>
        </p:spPr>
      </p:pic>
      <p:sp>
        <p:nvSpPr>
          <p:cNvPr id="974" name="Google Shape;974;p44"/>
          <p:cNvSpPr txBox="1">
            <a:spLocks noGrp="1"/>
          </p:cNvSpPr>
          <p:nvPr>
            <p:ph type="title"/>
          </p:nvPr>
        </p:nvSpPr>
        <p:spPr>
          <a:xfrm flipH="1">
            <a:off x="3333254" y="282388"/>
            <a:ext cx="5010795" cy="892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K</a:t>
            </a:r>
            <a:r>
              <a:rPr lang="en-ID" u="sng" dirty="0"/>
              <a:t>ATA PENGANTAR</a:t>
            </a:r>
            <a:endParaRPr u="sng" dirty="0"/>
          </a:p>
        </p:txBody>
      </p:sp>
      <p:sp>
        <p:nvSpPr>
          <p:cNvPr id="975" name="Google Shape;975;p44"/>
          <p:cNvSpPr txBox="1">
            <a:spLocks noGrp="1"/>
          </p:cNvSpPr>
          <p:nvPr>
            <p:ph type="subTitle" idx="1"/>
          </p:nvPr>
        </p:nvSpPr>
        <p:spPr>
          <a:xfrm flipH="1">
            <a:off x="2868829" y="1135874"/>
            <a:ext cx="5834605" cy="2270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puji</a:t>
            </a:r>
            <a:r>
              <a:rPr lang="en-US" dirty="0"/>
              <a:t> </a:t>
            </a:r>
            <a:r>
              <a:rPr lang="en-US" dirty="0" err="1"/>
              <a:t>syukur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berkat</a:t>
            </a:r>
            <a:r>
              <a:rPr lang="en-US" dirty="0"/>
              <a:t> </a:t>
            </a:r>
            <a:r>
              <a:rPr lang="en-US" dirty="0" err="1"/>
              <a:t>rahmatNya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Final Project untuk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Web Service ini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terselesaikan</a:t>
            </a:r>
            <a:r>
              <a:rPr lang="en-US" dirty="0"/>
              <a:t> dengan baik. </a:t>
            </a:r>
            <a:r>
              <a:rPr lang="en-US" dirty="0" err="1"/>
              <a:t>Kemudian</a:t>
            </a:r>
            <a:r>
              <a:rPr lang="en-US" dirty="0"/>
              <a:t> kami </a:t>
            </a:r>
            <a:r>
              <a:rPr lang="en-US" dirty="0" err="1"/>
              <a:t>haturkan</a:t>
            </a:r>
            <a:r>
              <a:rPr lang="en-US" dirty="0"/>
              <a:t> terima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Kami Bapak </a:t>
            </a:r>
            <a:r>
              <a:rPr lang="en-US" dirty="0" err="1"/>
              <a:t>Yuris</a:t>
            </a:r>
            <a:r>
              <a:rPr lang="en-US" dirty="0"/>
              <a:t> </a:t>
            </a:r>
            <a:r>
              <a:rPr lang="en-US" dirty="0" err="1"/>
              <a:t>Alkhalifi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 , CPDSA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membimbing</a:t>
            </a:r>
            <a:r>
              <a:rPr lang="en-US" dirty="0"/>
              <a:t> kami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Final  Project WP III , </a:t>
            </a:r>
            <a:r>
              <a:rPr lang="en-US" dirty="0" err="1"/>
              <a:t>lalu</a:t>
            </a:r>
            <a:r>
              <a:rPr lang="en-US" dirty="0"/>
              <a:t> kami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berterima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sejawat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kami 15.5B.31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mensupport</a:t>
            </a:r>
            <a:r>
              <a:rPr lang="en-US" dirty="0"/>
              <a:t> kami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Final Project ini .</a:t>
            </a:r>
            <a:endParaRPr dirty="0"/>
          </a:p>
        </p:txBody>
      </p:sp>
      <p:sp>
        <p:nvSpPr>
          <p:cNvPr id="976" name="Google Shape;976;p44">
            <a:hlinkClick r:id="rId6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4">
            <a:hlinkClick r:id="rId7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5" name="Google Shape;1265;p44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1266" name="Google Shape;1266;p44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4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1269" name="Google Shape;1269;p44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1" name="Google Shape;1271;p44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4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1734;p51">
            <a:extLst>
              <a:ext uri="{FF2B5EF4-FFF2-40B4-BE49-F238E27FC236}">
                <a16:creationId xmlns:a16="http://schemas.microsoft.com/office/drawing/2014/main" id="{3CB9195B-177F-49CC-94D7-6BED5AD40DBE}"/>
              </a:ext>
            </a:extLst>
          </p:cNvPr>
          <p:cNvGrpSpPr/>
          <p:nvPr/>
        </p:nvGrpSpPr>
        <p:grpSpPr>
          <a:xfrm>
            <a:off x="784229" y="1561554"/>
            <a:ext cx="2288189" cy="3023896"/>
            <a:chOff x="1823526" y="1366960"/>
            <a:chExt cx="2448571" cy="3235151"/>
          </a:xfrm>
        </p:grpSpPr>
        <p:sp>
          <p:nvSpPr>
            <p:cNvPr id="303" name="Google Shape;1735;p51">
              <a:extLst>
                <a:ext uri="{FF2B5EF4-FFF2-40B4-BE49-F238E27FC236}">
                  <a16:creationId xmlns:a16="http://schemas.microsoft.com/office/drawing/2014/main" id="{44356935-5D6D-4A3A-8D2A-5A544D4CE4D4}"/>
                </a:ext>
              </a:extLst>
            </p:cNvPr>
            <p:cNvSpPr/>
            <p:nvPr/>
          </p:nvSpPr>
          <p:spPr>
            <a:xfrm>
              <a:off x="1823526" y="4228909"/>
              <a:ext cx="2448571" cy="373203"/>
            </a:xfrm>
            <a:custGeom>
              <a:avLst/>
              <a:gdLst/>
              <a:ahLst/>
              <a:cxnLst/>
              <a:rect l="l" t="t" r="r" b="b"/>
              <a:pathLst>
                <a:path w="106530" h="16947" extrusionOk="0">
                  <a:moveTo>
                    <a:pt x="53238" y="0"/>
                  </a:moveTo>
                  <a:lnTo>
                    <a:pt x="47788" y="55"/>
                  </a:lnTo>
                  <a:lnTo>
                    <a:pt x="42503" y="164"/>
                  </a:lnTo>
                  <a:lnTo>
                    <a:pt x="37435" y="382"/>
                  </a:lnTo>
                  <a:lnTo>
                    <a:pt x="32531" y="654"/>
                  </a:lnTo>
                  <a:lnTo>
                    <a:pt x="27845" y="1036"/>
                  </a:lnTo>
                  <a:lnTo>
                    <a:pt x="23486" y="1472"/>
                  </a:lnTo>
                  <a:lnTo>
                    <a:pt x="19344" y="1962"/>
                  </a:lnTo>
                  <a:lnTo>
                    <a:pt x="15584" y="2507"/>
                  </a:lnTo>
                  <a:lnTo>
                    <a:pt x="12151" y="3106"/>
                  </a:lnTo>
                  <a:lnTo>
                    <a:pt x="9100" y="3760"/>
                  </a:lnTo>
                  <a:lnTo>
                    <a:pt x="7683" y="4087"/>
                  </a:lnTo>
                  <a:lnTo>
                    <a:pt x="6430" y="4414"/>
                  </a:lnTo>
                  <a:lnTo>
                    <a:pt x="5231" y="4796"/>
                  </a:lnTo>
                  <a:lnTo>
                    <a:pt x="4196" y="5177"/>
                  </a:lnTo>
                  <a:lnTo>
                    <a:pt x="3215" y="5558"/>
                  </a:lnTo>
                  <a:lnTo>
                    <a:pt x="2398" y="5940"/>
                  </a:lnTo>
                  <a:lnTo>
                    <a:pt x="1635" y="6376"/>
                  </a:lnTo>
                  <a:lnTo>
                    <a:pt x="1090" y="6757"/>
                  </a:lnTo>
                  <a:lnTo>
                    <a:pt x="599" y="7193"/>
                  </a:lnTo>
                  <a:lnTo>
                    <a:pt x="272" y="7629"/>
                  </a:lnTo>
                  <a:lnTo>
                    <a:pt x="54" y="8065"/>
                  </a:lnTo>
                  <a:lnTo>
                    <a:pt x="0" y="8283"/>
                  </a:lnTo>
                  <a:lnTo>
                    <a:pt x="0" y="8501"/>
                  </a:lnTo>
                  <a:lnTo>
                    <a:pt x="0" y="8719"/>
                  </a:lnTo>
                  <a:lnTo>
                    <a:pt x="54" y="8937"/>
                  </a:lnTo>
                  <a:lnTo>
                    <a:pt x="272" y="9318"/>
                  </a:lnTo>
                  <a:lnTo>
                    <a:pt x="599" y="9754"/>
                  </a:lnTo>
                  <a:lnTo>
                    <a:pt x="1090" y="10190"/>
                  </a:lnTo>
                  <a:lnTo>
                    <a:pt x="1635" y="10572"/>
                  </a:lnTo>
                  <a:lnTo>
                    <a:pt x="2398" y="11008"/>
                  </a:lnTo>
                  <a:lnTo>
                    <a:pt x="3215" y="11389"/>
                  </a:lnTo>
                  <a:lnTo>
                    <a:pt x="4196" y="11770"/>
                  </a:lnTo>
                  <a:lnTo>
                    <a:pt x="5231" y="12152"/>
                  </a:lnTo>
                  <a:lnTo>
                    <a:pt x="6430" y="12533"/>
                  </a:lnTo>
                  <a:lnTo>
                    <a:pt x="7683" y="12860"/>
                  </a:lnTo>
                  <a:lnTo>
                    <a:pt x="9100" y="13242"/>
                  </a:lnTo>
                  <a:lnTo>
                    <a:pt x="12151" y="13896"/>
                  </a:lnTo>
                  <a:lnTo>
                    <a:pt x="15584" y="14495"/>
                  </a:lnTo>
                  <a:lnTo>
                    <a:pt x="19344" y="15040"/>
                  </a:lnTo>
                  <a:lnTo>
                    <a:pt x="23486" y="15530"/>
                  </a:lnTo>
                  <a:lnTo>
                    <a:pt x="27845" y="15912"/>
                  </a:lnTo>
                  <a:lnTo>
                    <a:pt x="32531" y="16293"/>
                  </a:lnTo>
                  <a:lnTo>
                    <a:pt x="37435" y="16566"/>
                  </a:lnTo>
                  <a:lnTo>
                    <a:pt x="42503" y="16784"/>
                  </a:lnTo>
                  <a:lnTo>
                    <a:pt x="47788" y="16893"/>
                  </a:lnTo>
                  <a:lnTo>
                    <a:pt x="53238" y="16947"/>
                  </a:lnTo>
                  <a:lnTo>
                    <a:pt x="58687" y="16893"/>
                  </a:lnTo>
                  <a:lnTo>
                    <a:pt x="63972" y="16784"/>
                  </a:lnTo>
                  <a:lnTo>
                    <a:pt x="69094" y="16566"/>
                  </a:lnTo>
                  <a:lnTo>
                    <a:pt x="73999" y="16293"/>
                  </a:lnTo>
                  <a:lnTo>
                    <a:pt x="78630" y="15912"/>
                  </a:lnTo>
                  <a:lnTo>
                    <a:pt x="83044" y="15530"/>
                  </a:lnTo>
                  <a:lnTo>
                    <a:pt x="87131" y="15040"/>
                  </a:lnTo>
                  <a:lnTo>
                    <a:pt x="90945" y="14495"/>
                  </a:lnTo>
                  <a:lnTo>
                    <a:pt x="94378" y="13896"/>
                  </a:lnTo>
                  <a:lnTo>
                    <a:pt x="97430" y="13242"/>
                  </a:lnTo>
                  <a:lnTo>
                    <a:pt x="98792" y="12860"/>
                  </a:lnTo>
                  <a:lnTo>
                    <a:pt x="100100" y="12533"/>
                  </a:lnTo>
                  <a:lnTo>
                    <a:pt x="101244" y="12152"/>
                  </a:lnTo>
                  <a:lnTo>
                    <a:pt x="102334" y="11770"/>
                  </a:lnTo>
                  <a:lnTo>
                    <a:pt x="103315" y="11389"/>
                  </a:lnTo>
                  <a:lnTo>
                    <a:pt x="104132" y="11008"/>
                  </a:lnTo>
                  <a:lnTo>
                    <a:pt x="104840" y="10572"/>
                  </a:lnTo>
                  <a:lnTo>
                    <a:pt x="105440" y="10190"/>
                  </a:lnTo>
                  <a:lnTo>
                    <a:pt x="105930" y="9754"/>
                  </a:lnTo>
                  <a:lnTo>
                    <a:pt x="106257" y="9318"/>
                  </a:lnTo>
                  <a:lnTo>
                    <a:pt x="106475" y="8937"/>
                  </a:lnTo>
                  <a:lnTo>
                    <a:pt x="106530" y="8719"/>
                  </a:lnTo>
                  <a:lnTo>
                    <a:pt x="106530" y="8501"/>
                  </a:lnTo>
                  <a:lnTo>
                    <a:pt x="106530" y="8283"/>
                  </a:lnTo>
                  <a:lnTo>
                    <a:pt x="106475" y="8065"/>
                  </a:lnTo>
                  <a:lnTo>
                    <a:pt x="106257" y="7629"/>
                  </a:lnTo>
                  <a:lnTo>
                    <a:pt x="105930" y="7193"/>
                  </a:lnTo>
                  <a:lnTo>
                    <a:pt x="105440" y="6757"/>
                  </a:lnTo>
                  <a:lnTo>
                    <a:pt x="104840" y="6376"/>
                  </a:lnTo>
                  <a:lnTo>
                    <a:pt x="104132" y="5940"/>
                  </a:lnTo>
                  <a:lnTo>
                    <a:pt x="103315" y="5558"/>
                  </a:lnTo>
                  <a:lnTo>
                    <a:pt x="102334" y="5177"/>
                  </a:lnTo>
                  <a:lnTo>
                    <a:pt x="101244" y="4796"/>
                  </a:lnTo>
                  <a:lnTo>
                    <a:pt x="100100" y="4414"/>
                  </a:lnTo>
                  <a:lnTo>
                    <a:pt x="98792" y="4087"/>
                  </a:lnTo>
                  <a:lnTo>
                    <a:pt x="97430" y="3760"/>
                  </a:lnTo>
                  <a:lnTo>
                    <a:pt x="94378" y="3106"/>
                  </a:lnTo>
                  <a:lnTo>
                    <a:pt x="90945" y="2507"/>
                  </a:lnTo>
                  <a:lnTo>
                    <a:pt x="87131" y="1962"/>
                  </a:lnTo>
                  <a:lnTo>
                    <a:pt x="83044" y="1472"/>
                  </a:lnTo>
                  <a:lnTo>
                    <a:pt x="78630" y="1036"/>
                  </a:lnTo>
                  <a:lnTo>
                    <a:pt x="73999" y="654"/>
                  </a:lnTo>
                  <a:lnTo>
                    <a:pt x="69094" y="382"/>
                  </a:lnTo>
                  <a:lnTo>
                    <a:pt x="63972" y="164"/>
                  </a:lnTo>
                  <a:lnTo>
                    <a:pt x="58687" y="55"/>
                  </a:lnTo>
                  <a:lnTo>
                    <a:pt x="532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36;p51">
              <a:extLst>
                <a:ext uri="{FF2B5EF4-FFF2-40B4-BE49-F238E27FC236}">
                  <a16:creationId xmlns:a16="http://schemas.microsoft.com/office/drawing/2014/main" id="{6FFDDFD2-F044-457F-B0C6-16498256D665}"/>
                </a:ext>
              </a:extLst>
            </p:cNvPr>
            <p:cNvSpPr/>
            <p:nvPr/>
          </p:nvSpPr>
          <p:spPr>
            <a:xfrm>
              <a:off x="2682697" y="1839746"/>
              <a:ext cx="549865" cy="423611"/>
            </a:xfrm>
            <a:custGeom>
              <a:avLst/>
              <a:gdLst/>
              <a:ahLst/>
              <a:cxnLst/>
              <a:rect l="l" t="t" r="r" b="b"/>
              <a:pathLst>
                <a:path w="23923" h="19236" extrusionOk="0">
                  <a:moveTo>
                    <a:pt x="709" y="1"/>
                  </a:moveTo>
                  <a:lnTo>
                    <a:pt x="491" y="55"/>
                  </a:lnTo>
                  <a:lnTo>
                    <a:pt x="328" y="219"/>
                  </a:lnTo>
                  <a:lnTo>
                    <a:pt x="164" y="437"/>
                  </a:lnTo>
                  <a:lnTo>
                    <a:pt x="110" y="709"/>
                  </a:lnTo>
                  <a:lnTo>
                    <a:pt x="55" y="1036"/>
                  </a:lnTo>
                  <a:lnTo>
                    <a:pt x="1" y="1417"/>
                  </a:lnTo>
                  <a:lnTo>
                    <a:pt x="55" y="2235"/>
                  </a:lnTo>
                  <a:lnTo>
                    <a:pt x="219" y="3216"/>
                  </a:lnTo>
                  <a:lnTo>
                    <a:pt x="437" y="4305"/>
                  </a:lnTo>
                  <a:lnTo>
                    <a:pt x="1036" y="6812"/>
                  </a:lnTo>
                  <a:lnTo>
                    <a:pt x="1799" y="9482"/>
                  </a:lnTo>
                  <a:lnTo>
                    <a:pt x="2235" y="10899"/>
                  </a:lnTo>
                  <a:lnTo>
                    <a:pt x="2671" y="12207"/>
                  </a:lnTo>
                  <a:lnTo>
                    <a:pt x="3161" y="13514"/>
                  </a:lnTo>
                  <a:lnTo>
                    <a:pt x="3706" y="14768"/>
                  </a:lnTo>
                  <a:lnTo>
                    <a:pt x="4197" y="15857"/>
                  </a:lnTo>
                  <a:lnTo>
                    <a:pt x="4741" y="16893"/>
                  </a:lnTo>
                  <a:lnTo>
                    <a:pt x="5286" y="17765"/>
                  </a:lnTo>
                  <a:lnTo>
                    <a:pt x="5777" y="18418"/>
                  </a:lnTo>
                  <a:lnTo>
                    <a:pt x="6049" y="18691"/>
                  </a:lnTo>
                  <a:lnTo>
                    <a:pt x="6322" y="18909"/>
                  </a:lnTo>
                  <a:lnTo>
                    <a:pt x="6540" y="19072"/>
                  </a:lnTo>
                  <a:lnTo>
                    <a:pt x="6812" y="19181"/>
                  </a:lnTo>
                  <a:lnTo>
                    <a:pt x="7357" y="19236"/>
                  </a:lnTo>
                  <a:lnTo>
                    <a:pt x="8065" y="19236"/>
                  </a:lnTo>
                  <a:lnTo>
                    <a:pt x="8937" y="19181"/>
                  </a:lnTo>
                  <a:lnTo>
                    <a:pt x="9864" y="19018"/>
                  </a:lnTo>
                  <a:lnTo>
                    <a:pt x="10953" y="18800"/>
                  </a:lnTo>
                  <a:lnTo>
                    <a:pt x="12098" y="18527"/>
                  </a:lnTo>
                  <a:lnTo>
                    <a:pt x="13242" y="18201"/>
                  </a:lnTo>
                  <a:lnTo>
                    <a:pt x="14441" y="17874"/>
                  </a:lnTo>
                  <a:lnTo>
                    <a:pt x="15585" y="17492"/>
                  </a:lnTo>
                  <a:lnTo>
                    <a:pt x="16729" y="17056"/>
                  </a:lnTo>
                  <a:lnTo>
                    <a:pt x="17819" y="16620"/>
                  </a:lnTo>
                  <a:lnTo>
                    <a:pt x="18800" y="16184"/>
                  </a:lnTo>
                  <a:lnTo>
                    <a:pt x="19617" y="15694"/>
                  </a:lnTo>
                  <a:lnTo>
                    <a:pt x="20380" y="15258"/>
                  </a:lnTo>
                  <a:lnTo>
                    <a:pt x="20925" y="14822"/>
                  </a:lnTo>
                  <a:lnTo>
                    <a:pt x="21143" y="14604"/>
                  </a:lnTo>
                  <a:lnTo>
                    <a:pt x="21252" y="14386"/>
                  </a:lnTo>
                  <a:lnTo>
                    <a:pt x="21416" y="14114"/>
                  </a:lnTo>
                  <a:lnTo>
                    <a:pt x="21634" y="13569"/>
                  </a:lnTo>
                  <a:lnTo>
                    <a:pt x="22124" y="12098"/>
                  </a:lnTo>
                  <a:lnTo>
                    <a:pt x="22669" y="10190"/>
                  </a:lnTo>
                  <a:lnTo>
                    <a:pt x="23214" y="8120"/>
                  </a:lnTo>
                  <a:lnTo>
                    <a:pt x="23650" y="6158"/>
                  </a:lnTo>
                  <a:lnTo>
                    <a:pt x="23813" y="5286"/>
                  </a:lnTo>
                  <a:lnTo>
                    <a:pt x="23922" y="4523"/>
                  </a:lnTo>
                  <a:lnTo>
                    <a:pt x="23922" y="3924"/>
                  </a:lnTo>
                  <a:lnTo>
                    <a:pt x="23922" y="3488"/>
                  </a:lnTo>
                  <a:lnTo>
                    <a:pt x="23868" y="3325"/>
                  </a:lnTo>
                  <a:lnTo>
                    <a:pt x="23813" y="3216"/>
                  </a:lnTo>
                  <a:lnTo>
                    <a:pt x="23595" y="3216"/>
                  </a:lnTo>
                  <a:lnTo>
                    <a:pt x="16076" y="7030"/>
                  </a:lnTo>
                  <a:lnTo>
                    <a:pt x="11607" y="9264"/>
                  </a:lnTo>
                  <a:lnTo>
                    <a:pt x="10082" y="9918"/>
                  </a:lnTo>
                  <a:lnTo>
                    <a:pt x="9591" y="10136"/>
                  </a:lnTo>
                  <a:lnTo>
                    <a:pt x="9373" y="10136"/>
                  </a:lnTo>
                  <a:lnTo>
                    <a:pt x="9155" y="10081"/>
                  </a:lnTo>
                  <a:lnTo>
                    <a:pt x="8937" y="9863"/>
                  </a:lnTo>
                  <a:lnTo>
                    <a:pt x="8719" y="9645"/>
                  </a:lnTo>
                  <a:lnTo>
                    <a:pt x="8447" y="9319"/>
                  </a:lnTo>
                  <a:lnTo>
                    <a:pt x="7847" y="8501"/>
                  </a:lnTo>
                  <a:lnTo>
                    <a:pt x="7248" y="7520"/>
                  </a:lnTo>
                  <a:lnTo>
                    <a:pt x="5886" y="5341"/>
                  </a:lnTo>
                  <a:lnTo>
                    <a:pt x="5177" y="4251"/>
                  </a:lnTo>
                  <a:lnTo>
                    <a:pt x="4523" y="3270"/>
                  </a:lnTo>
                  <a:lnTo>
                    <a:pt x="3815" y="2398"/>
                  </a:lnTo>
                  <a:lnTo>
                    <a:pt x="3216" y="1690"/>
                  </a:lnTo>
                  <a:lnTo>
                    <a:pt x="2671" y="1090"/>
                  </a:lnTo>
                  <a:lnTo>
                    <a:pt x="2180" y="600"/>
                  </a:lnTo>
                  <a:lnTo>
                    <a:pt x="1744" y="328"/>
                  </a:lnTo>
                  <a:lnTo>
                    <a:pt x="1363" y="11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737;p51">
              <a:extLst>
                <a:ext uri="{FF2B5EF4-FFF2-40B4-BE49-F238E27FC236}">
                  <a16:creationId xmlns:a16="http://schemas.microsoft.com/office/drawing/2014/main" id="{476EB902-C7EA-4505-927B-BFBF6DCC3C24}"/>
                </a:ext>
              </a:extLst>
            </p:cNvPr>
            <p:cNvSpPr/>
            <p:nvPr/>
          </p:nvSpPr>
          <p:spPr>
            <a:xfrm>
              <a:off x="2682697" y="1839746"/>
              <a:ext cx="549865" cy="423611"/>
            </a:xfrm>
            <a:custGeom>
              <a:avLst/>
              <a:gdLst/>
              <a:ahLst/>
              <a:cxnLst/>
              <a:rect l="l" t="t" r="r" b="b"/>
              <a:pathLst>
                <a:path w="23923" h="19236" fill="none" extrusionOk="0">
                  <a:moveTo>
                    <a:pt x="55" y="2235"/>
                  </a:moveTo>
                  <a:lnTo>
                    <a:pt x="55" y="2235"/>
                  </a:lnTo>
                  <a:lnTo>
                    <a:pt x="219" y="3216"/>
                  </a:lnTo>
                  <a:lnTo>
                    <a:pt x="437" y="4305"/>
                  </a:lnTo>
                  <a:lnTo>
                    <a:pt x="1036" y="6812"/>
                  </a:lnTo>
                  <a:lnTo>
                    <a:pt x="1799" y="9482"/>
                  </a:lnTo>
                  <a:lnTo>
                    <a:pt x="2235" y="10899"/>
                  </a:lnTo>
                  <a:lnTo>
                    <a:pt x="2671" y="12207"/>
                  </a:lnTo>
                  <a:lnTo>
                    <a:pt x="3161" y="13514"/>
                  </a:lnTo>
                  <a:lnTo>
                    <a:pt x="3706" y="14768"/>
                  </a:lnTo>
                  <a:lnTo>
                    <a:pt x="4197" y="15857"/>
                  </a:lnTo>
                  <a:lnTo>
                    <a:pt x="4741" y="16893"/>
                  </a:lnTo>
                  <a:lnTo>
                    <a:pt x="5286" y="17765"/>
                  </a:lnTo>
                  <a:lnTo>
                    <a:pt x="5777" y="18418"/>
                  </a:lnTo>
                  <a:lnTo>
                    <a:pt x="6049" y="18691"/>
                  </a:lnTo>
                  <a:lnTo>
                    <a:pt x="6322" y="18909"/>
                  </a:lnTo>
                  <a:lnTo>
                    <a:pt x="6540" y="19072"/>
                  </a:lnTo>
                  <a:lnTo>
                    <a:pt x="6812" y="19181"/>
                  </a:lnTo>
                  <a:lnTo>
                    <a:pt x="6812" y="19181"/>
                  </a:lnTo>
                  <a:lnTo>
                    <a:pt x="7357" y="19236"/>
                  </a:lnTo>
                  <a:lnTo>
                    <a:pt x="8065" y="19236"/>
                  </a:lnTo>
                  <a:lnTo>
                    <a:pt x="8937" y="19181"/>
                  </a:lnTo>
                  <a:lnTo>
                    <a:pt x="9864" y="19018"/>
                  </a:lnTo>
                  <a:lnTo>
                    <a:pt x="10953" y="18800"/>
                  </a:lnTo>
                  <a:lnTo>
                    <a:pt x="12098" y="18527"/>
                  </a:lnTo>
                  <a:lnTo>
                    <a:pt x="13242" y="18201"/>
                  </a:lnTo>
                  <a:lnTo>
                    <a:pt x="14441" y="17874"/>
                  </a:lnTo>
                  <a:lnTo>
                    <a:pt x="15585" y="17492"/>
                  </a:lnTo>
                  <a:lnTo>
                    <a:pt x="16729" y="17056"/>
                  </a:lnTo>
                  <a:lnTo>
                    <a:pt x="17819" y="16620"/>
                  </a:lnTo>
                  <a:lnTo>
                    <a:pt x="18800" y="16184"/>
                  </a:lnTo>
                  <a:lnTo>
                    <a:pt x="19617" y="15694"/>
                  </a:lnTo>
                  <a:lnTo>
                    <a:pt x="20380" y="15258"/>
                  </a:lnTo>
                  <a:lnTo>
                    <a:pt x="20925" y="14822"/>
                  </a:lnTo>
                  <a:lnTo>
                    <a:pt x="21143" y="14604"/>
                  </a:lnTo>
                  <a:lnTo>
                    <a:pt x="21252" y="14386"/>
                  </a:lnTo>
                  <a:lnTo>
                    <a:pt x="21252" y="14386"/>
                  </a:lnTo>
                  <a:lnTo>
                    <a:pt x="21416" y="14114"/>
                  </a:lnTo>
                  <a:lnTo>
                    <a:pt x="21634" y="13569"/>
                  </a:lnTo>
                  <a:lnTo>
                    <a:pt x="22124" y="12098"/>
                  </a:lnTo>
                  <a:lnTo>
                    <a:pt x="22669" y="10190"/>
                  </a:lnTo>
                  <a:lnTo>
                    <a:pt x="23214" y="8120"/>
                  </a:lnTo>
                  <a:lnTo>
                    <a:pt x="23650" y="6158"/>
                  </a:lnTo>
                  <a:lnTo>
                    <a:pt x="23813" y="5286"/>
                  </a:lnTo>
                  <a:lnTo>
                    <a:pt x="23922" y="4523"/>
                  </a:lnTo>
                  <a:lnTo>
                    <a:pt x="23922" y="3924"/>
                  </a:lnTo>
                  <a:lnTo>
                    <a:pt x="23922" y="3488"/>
                  </a:lnTo>
                  <a:lnTo>
                    <a:pt x="23868" y="3325"/>
                  </a:lnTo>
                  <a:lnTo>
                    <a:pt x="23813" y="3216"/>
                  </a:lnTo>
                  <a:lnTo>
                    <a:pt x="23704" y="3216"/>
                  </a:lnTo>
                  <a:lnTo>
                    <a:pt x="23595" y="3216"/>
                  </a:lnTo>
                  <a:lnTo>
                    <a:pt x="23595" y="3216"/>
                  </a:lnTo>
                  <a:lnTo>
                    <a:pt x="16076" y="7030"/>
                  </a:lnTo>
                  <a:lnTo>
                    <a:pt x="11607" y="9264"/>
                  </a:lnTo>
                  <a:lnTo>
                    <a:pt x="10082" y="9918"/>
                  </a:lnTo>
                  <a:lnTo>
                    <a:pt x="9591" y="10136"/>
                  </a:lnTo>
                  <a:lnTo>
                    <a:pt x="9373" y="10136"/>
                  </a:lnTo>
                  <a:lnTo>
                    <a:pt x="9373" y="10136"/>
                  </a:lnTo>
                  <a:lnTo>
                    <a:pt x="9155" y="10081"/>
                  </a:lnTo>
                  <a:lnTo>
                    <a:pt x="8937" y="9863"/>
                  </a:lnTo>
                  <a:lnTo>
                    <a:pt x="8719" y="9645"/>
                  </a:lnTo>
                  <a:lnTo>
                    <a:pt x="8447" y="9319"/>
                  </a:lnTo>
                  <a:lnTo>
                    <a:pt x="7847" y="8501"/>
                  </a:lnTo>
                  <a:lnTo>
                    <a:pt x="7248" y="7520"/>
                  </a:lnTo>
                  <a:lnTo>
                    <a:pt x="5886" y="5341"/>
                  </a:lnTo>
                  <a:lnTo>
                    <a:pt x="5177" y="4251"/>
                  </a:lnTo>
                  <a:lnTo>
                    <a:pt x="4523" y="3270"/>
                  </a:lnTo>
                  <a:lnTo>
                    <a:pt x="4523" y="3270"/>
                  </a:lnTo>
                  <a:lnTo>
                    <a:pt x="3815" y="2398"/>
                  </a:lnTo>
                  <a:lnTo>
                    <a:pt x="3216" y="1690"/>
                  </a:lnTo>
                  <a:lnTo>
                    <a:pt x="2671" y="1090"/>
                  </a:lnTo>
                  <a:lnTo>
                    <a:pt x="2180" y="600"/>
                  </a:lnTo>
                  <a:lnTo>
                    <a:pt x="1744" y="328"/>
                  </a:lnTo>
                  <a:lnTo>
                    <a:pt x="1363" y="110"/>
                  </a:lnTo>
                  <a:lnTo>
                    <a:pt x="1036" y="1"/>
                  </a:lnTo>
                  <a:lnTo>
                    <a:pt x="709" y="1"/>
                  </a:lnTo>
                  <a:lnTo>
                    <a:pt x="491" y="55"/>
                  </a:lnTo>
                  <a:lnTo>
                    <a:pt x="328" y="219"/>
                  </a:lnTo>
                  <a:lnTo>
                    <a:pt x="164" y="437"/>
                  </a:lnTo>
                  <a:lnTo>
                    <a:pt x="110" y="709"/>
                  </a:lnTo>
                  <a:lnTo>
                    <a:pt x="55" y="1036"/>
                  </a:lnTo>
                  <a:lnTo>
                    <a:pt x="1" y="1417"/>
                  </a:lnTo>
                  <a:lnTo>
                    <a:pt x="55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738;p51">
              <a:extLst>
                <a:ext uri="{FF2B5EF4-FFF2-40B4-BE49-F238E27FC236}">
                  <a16:creationId xmlns:a16="http://schemas.microsoft.com/office/drawing/2014/main" id="{8D55B3CF-78D7-47B1-AD16-2865D6C2A5DB}"/>
                </a:ext>
              </a:extLst>
            </p:cNvPr>
            <p:cNvSpPr/>
            <p:nvPr/>
          </p:nvSpPr>
          <p:spPr>
            <a:xfrm>
              <a:off x="2676446" y="1826555"/>
              <a:ext cx="175351" cy="280822"/>
            </a:xfrm>
            <a:custGeom>
              <a:avLst/>
              <a:gdLst/>
              <a:ahLst/>
              <a:cxnLst/>
              <a:rect l="l" t="t" r="r" b="b"/>
              <a:pathLst>
                <a:path w="7629" h="12752" extrusionOk="0">
                  <a:moveTo>
                    <a:pt x="763" y="0"/>
                  </a:moveTo>
                  <a:lnTo>
                    <a:pt x="654" y="55"/>
                  </a:lnTo>
                  <a:lnTo>
                    <a:pt x="491" y="109"/>
                  </a:lnTo>
                  <a:lnTo>
                    <a:pt x="382" y="218"/>
                  </a:lnTo>
                  <a:lnTo>
                    <a:pt x="164" y="545"/>
                  </a:lnTo>
                  <a:lnTo>
                    <a:pt x="55" y="927"/>
                  </a:lnTo>
                  <a:lnTo>
                    <a:pt x="0" y="1417"/>
                  </a:lnTo>
                  <a:lnTo>
                    <a:pt x="0" y="2016"/>
                  </a:lnTo>
                  <a:lnTo>
                    <a:pt x="164" y="3433"/>
                  </a:lnTo>
                  <a:lnTo>
                    <a:pt x="436" y="5122"/>
                  </a:lnTo>
                  <a:lnTo>
                    <a:pt x="763" y="6866"/>
                  </a:lnTo>
                  <a:lnTo>
                    <a:pt x="1145" y="8664"/>
                  </a:lnTo>
                  <a:lnTo>
                    <a:pt x="1853" y="11552"/>
                  </a:lnTo>
                  <a:lnTo>
                    <a:pt x="2180" y="12751"/>
                  </a:lnTo>
                  <a:lnTo>
                    <a:pt x="7629" y="7574"/>
                  </a:lnTo>
                  <a:lnTo>
                    <a:pt x="6703" y="6103"/>
                  </a:lnTo>
                  <a:lnTo>
                    <a:pt x="5831" y="4741"/>
                  </a:lnTo>
                  <a:lnTo>
                    <a:pt x="5013" y="3597"/>
                  </a:lnTo>
                  <a:lnTo>
                    <a:pt x="4251" y="2616"/>
                  </a:lnTo>
                  <a:lnTo>
                    <a:pt x="3542" y="1798"/>
                  </a:lnTo>
                  <a:lnTo>
                    <a:pt x="2888" y="1145"/>
                  </a:lnTo>
                  <a:lnTo>
                    <a:pt x="2343" y="654"/>
                  </a:lnTo>
                  <a:lnTo>
                    <a:pt x="1798" y="273"/>
                  </a:lnTo>
                  <a:lnTo>
                    <a:pt x="1363" y="109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739;p51">
              <a:extLst>
                <a:ext uri="{FF2B5EF4-FFF2-40B4-BE49-F238E27FC236}">
                  <a16:creationId xmlns:a16="http://schemas.microsoft.com/office/drawing/2014/main" id="{E14D63EA-80C8-497E-9D78-1E053E56696A}"/>
                </a:ext>
              </a:extLst>
            </p:cNvPr>
            <p:cNvSpPr/>
            <p:nvPr/>
          </p:nvSpPr>
          <p:spPr>
            <a:xfrm>
              <a:off x="2676446" y="1826555"/>
              <a:ext cx="175351" cy="280822"/>
            </a:xfrm>
            <a:custGeom>
              <a:avLst/>
              <a:gdLst/>
              <a:ahLst/>
              <a:cxnLst/>
              <a:rect l="l" t="t" r="r" b="b"/>
              <a:pathLst>
                <a:path w="7629" h="12752" fill="none" extrusionOk="0">
                  <a:moveTo>
                    <a:pt x="7629" y="7574"/>
                  </a:moveTo>
                  <a:lnTo>
                    <a:pt x="2180" y="12751"/>
                  </a:lnTo>
                  <a:lnTo>
                    <a:pt x="2180" y="12751"/>
                  </a:lnTo>
                  <a:lnTo>
                    <a:pt x="1853" y="11552"/>
                  </a:lnTo>
                  <a:lnTo>
                    <a:pt x="1145" y="8664"/>
                  </a:lnTo>
                  <a:lnTo>
                    <a:pt x="763" y="6866"/>
                  </a:lnTo>
                  <a:lnTo>
                    <a:pt x="436" y="5122"/>
                  </a:lnTo>
                  <a:lnTo>
                    <a:pt x="164" y="3433"/>
                  </a:lnTo>
                  <a:lnTo>
                    <a:pt x="0" y="2016"/>
                  </a:lnTo>
                  <a:lnTo>
                    <a:pt x="0" y="2016"/>
                  </a:lnTo>
                  <a:lnTo>
                    <a:pt x="0" y="1417"/>
                  </a:lnTo>
                  <a:lnTo>
                    <a:pt x="55" y="927"/>
                  </a:lnTo>
                  <a:lnTo>
                    <a:pt x="164" y="545"/>
                  </a:lnTo>
                  <a:lnTo>
                    <a:pt x="382" y="218"/>
                  </a:lnTo>
                  <a:lnTo>
                    <a:pt x="491" y="109"/>
                  </a:lnTo>
                  <a:lnTo>
                    <a:pt x="654" y="55"/>
                  </a:lnTo>
                  <a:lnTo>
                    <a:pt x="763" y="0"/>
                  </a:lnTo>
                  <a:lnTo>
                    <a:pt x="981" y="0"/>
                  </a:lnTo>
                  <a:lnTo>
                    <a:pt x="1363" y="109"/>
                  </a:lnTo>
                  <a:lnTo>
                    <a:pt x="1798" y="273"/>
                  </a:lnTo>
                  <a:lnTo>
                    <a:pt x="2343" y="654"/>
                  </a:lnTo>
                  <a:lnTo>
                    <a:pt x="2888" y="1145"/>
                  </a:lnTo>
                  <a:lnTo>
                    <a:pt x="3542" y="1798"/>
                  </a:lnTo>
                  <a:lnTo>
                    <a:pt x="4251" y="2616"/>
                  </a:lnTo>
                  <a:lnTo>
                    <a:pt x="5013" y="3597"/>
                  </a:lnTo>
                  <a:lnTo>
                    <a:pt x="5831" y="4741"/>
                  </a:lnTo>
                  <a:lnTo>
                    <a:pt x="6703" y="6103"/>
                  </a:lnTo>
                  <a:lnTo>
                    <a:pt x="7629" y="75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740;p51">
              <a:extLst>
                <a:ext uri="{FF2B5EF4-FFF2-40B4-BE49-F238E27FC236}">
                  <a16:creationId xmlns:a16="http://schemas.microsoft.com/office/drawing/2014/main" id="{101B48B6-5A1C-4947-B9AF-EC69A3457E3F}"/>
                </a:ext>
              </a:extLst>
            </p:cNvPr>
            <p:cNvSpPr/>
            <p:nvPr/>
          </p:nvSpPr>
          <p:spPr>
            <a:xfrm>
              <a:off x="2013886" y="2888532"/>
              <a:ext cx="323166" cy="310815"/>
            </a:xfrm>
            <a:custGeom>
              <a:avLst/>
              <a:gdLst/>
              <a:ahLst/>
              <a:cxnLst/>
              <a:rect l="l" t="t" r="r" b="b"/>
              <a:pathLst>
                <a:path w="14060" h="14114" extrusionOk="0">
                  <a:moveTo>
                    <a:pt x="3597" y="0"/>
                  </a:moveTo>
                  <a:lnTo>
                    <a:pt x="3325" y="382"/>
                  </a:lnTo>
                  <a:lnTo>
                    <a:pt x="2562" y="1417"/>
                  </a:lnTo>
                  <a:lnTo>
                    <a:pt x="2126" y="2071"/>
                  </a:lnTo>
                  <a:lnTo>
                    <a:pt x="1635" y="2888"/>
                  </a:lnTo>
                  <a:lnTo>
                    <a:pt x="1145" y="3760"/>
                  </a:lnTo>
                  <a:lnTo>
                    <a:pt x="763" y="4741"/>
                  </a:lnTo>
                  <a:lnTo>
                    <a:pt x="382" y="5776"/>
                  </a:lnTo>
                  <a:lnTo>
                    <a:pt x="110" y="6812"/>
                  </a:lnTo>
                  <a:lnTo>
                    <a:pt x="55" y="7357"/>
                  </a:lnTo>
                  <a:lnTo>
                    <a:pt x="1" y="7902"/>
                  </a:lnTo>
                  <a:lnTo>
                    <a:pt x="1" y="8392"/>
                  </a:lnTo>
                  <a:lnTo>
                    <a:pt x="1" y="8937"/>
                  </a:lnTo>
                  <a:lnTo>
                    <a:pt x="110" y="9482"/>
                  </a:lnTo>
                  <a:lnTo>
                    <a:pt x="219" y="10027"/>
                  </a:lnTo>
                  <a:lnTo>
                    <a:pt x="437" y="10517"/>
                  </a:lnTo>
                  <a:lnTo>
                    <a:pt x="654" y="11008"/>
                  </a:lnTo>
                  <a:lnTo>
                    <a:pt x="981" y="11498"/>
                  </a:lnTo>
                  <a:lnTo>
                    <a:pt x="1363" y="11988"/>
                  </a:lnTo>
                  <a:lnTo>
                    <a:pt x="1799" y="12424"/>
                  </a:lnTo>
                  <a:lnTo>
                    <a:pt x="2344" y="12860"/>
                  </a:lnTo>
                  <a:lnTo>
                    <a:pt x="2889" y="13296"/>
                  </a:lnTo>
                  <a:lnTo>
                    <a:pt x="3434" y="13569"/>
                  </a:lnTo>
                  <a:lnTo>
                    <a:pt x="3978" y="13841"/>
                  </a:lnTo>
                  <a:lnTo>
                    <a:pt x="4523" y="14005"/>
                  </a:lnTo>
                  <a:lnTo>
                    <a:pt x="5068" y="14114"/>
                  </a:lnTo>
                  <a:lnTo>
                    <a:pt x="6158" y="14114"/>
                  </a:lnTo>
                  <a:lnTo>
                    <a:pt x="6648" y="14059"/>
                  </a:lnTo>
                  <a:lnTo>
                    <a:pt x="7139" y="13950"/>
                  </a:lnTo>
                  <a:lnTo>
                    <a:pt x="7684" y="13787"/>
                  </a:lnTo>
                  <a:lnTo>
                    <a:pt x="8174" y="13569"/>
                  </a:lnTo>
                  <a:lnTo>
                    <a:pt x="8610" y="13351"/>
                  </a:lnTo>
                  <a:lnTo>
                    <a:pt x="9537" y="12806"/>
                  </a:lnTo>
                  <a:lnTo>
                    <a:pt x="10408" y="12206"/>
                  </a:lnTo>
                  <a:lnTo>
                    <a:pt x="11171" y="11498"/>
                  </a:lnTo>
                  <a:lnTo>
                    <a:pt x="11880" y="10790"/>
                  </a:lnTo>
                  <a:lnTo>
                    <a:pt x="12534" y="10081"/>
                  </a:lnTo>
                  <a:lnTo>
                    <a:pt x="13024" y="9482"/>
                  </a:lnTo>
                  <a:lnTo>
                    <a:pt x="13787" y="8446"/>
                  </a:lnTo>
                  <a:lnTo>
                    <a:pt x="14059" y="8065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741;p51">
              <a:extLst>
                <a:ext uri="{FF2B5EF4-FFF2-40B4-BE49-F238E27FC236}">
                  <a16:creationId xmlns:a16="http://schemas.microsoft.com/office/drawing/2014/main" id="{238DC58F-B095-4E59-B583-1F634C94651E}"/>
                </a:ext>
              </a:extLst>
            </p:cNvPr>
            <p:cNvSpPr/>
            <p:nvPr/>
          </p:nvSpPr>
          <p:spPr>
            <a:xfrm>
              <a:off x="2013886" y="2888532"/>
              <a:ext cx="323166" cy="310815"/>
            </a:xfrm>
            <a:custGeom>
              <a:avLst/>
              <a:gdLst/>
              <a:ahLst/>
              <a:cxnLst/>
              <a:rect l="l" t="t" r="r" b="b"/>
              <a:pathLst>
                <a:path w="14060" h="14114" fill="none" extrusionOk="0">
                  <a:moveTo>
                    <a:pt x="14059" y="8065"/>
                  </a:moveTo>
                  <a:lnTo>
                    <a:pt x="14059" y="8065"/>
                  </a:lnTo>
                  <a:lnTo>
                    <a:pt x="13787" y="8446"/>
                  </a:lnTo>
                  <a:lnTo>
                    <a:pt x="13024" y="9482"/>
                  </a:lnTo>
                  <a:lnTo>
                    <a:pt x="12534" y="10081"/>
                  </a:lnTo>
                  <a:lnTo>
                    <a:pt x="11880" y="10790"/>
                  </a:lnTo>
                  <a:lnTo>
                    <a:pt x="11171" y="11498"/>
                  </a:lnTo>
                  <a:lnTo>
                    <a:pt x="10408" y="12206"/>
                  </a:lnTo>
                  <a:lnTo>
                    <a:pt x="9537" y="12806"/>
                  </a:lnTo>
                  <a:lnTo>
                    <a:pt x="8610" y="13351"/>
                  </a:lnTo>
                  <a:lnTo>
                    <a:pt x="8174" y="13569"/>
                  </a:lnTo>
                  <a:lnTo>
                    <a:pt x="7684" y="13787"/>
                  </a:lnTo>
                  <a:lnTo>
                    <a:pt x="7139" y="13950"/>
                  </a:lnTo>
                  <a:lnTo>
                    <a:pt x="6648" y="14059"/>
                  </a:lnTo>
                  <a:lnTo>
                    <a:pt x="6158" y="14114"/>
                  </a:lnTo>
                  <a:lnTo>
                    <a:pt x="5613" y="14114"/>
                  </a:lnTo>
                  <a:lnTo>
                    <a:pt x="5068" y="14114"/>
                  </a:lnTo>
                  <a:lnTo>
                    <a:pt x="4523" y="14005"/>
                  </a:lnTo>
                  <a:lnTo>
                    <a:pt x="3978" y="13841"/>
                  </a:lnTo>
                  <a:lnTo>
                    <a:pt x="3434" y="13569"/>
                  </a:lnTo>
                  <a:lnTo>
                    <a:pt x="2889" y="13296"/>
                  </a:lnTo>
                  <a:lnTo>
                    <a:pt x="2344" y="12860"/>
                  </a:lnTo>
                  <a:lnTo>
                    <a:pt x="2344" y="12860"/>
                  </a:lnTo>
                  <a:lnTo>
                    <a:pt x="1799" y="12424"/>
                  </a:lnTo>
                  <a:lnTo>
                    <a:pt x="1363" y="11988"/>
                  </a:lnTo>
                  <a:lnTo>
                    <a:pt x="981" y="11498"/>
                  </a:lnTo>
                  <a:lnTo>
                    <a:pt x="654" y="11008"/>
                  </a:lnTo>
                  <a:lnTo>
                    <a:pt x="437" y="10517"/>
                  </a:lnTo>
                  <a:lnTo>
                    <a:pt x="219" y="10027"/>
                  </a:lnTo>
                  <a:lnTo>
                    <a:pt x="110" y="9482"/>
                  </a:lnTo>
                  <a:lnTo>
                    <a:pt x="1" y="8937"/>
                  </a:lnTo>
                  <a:lnTo>
                    <a:pt x="1" y="8392"/>
                  </a:lnTo>
                  <a:lnTo>
                    <a:pt x="1" y="7902"/>
                  </a:lnTo>
                  <a:lnTo>
                    <a:pt x="55" y="7357"/>
                  </a:lnTo>
                  <a:lnTo>
                    <a:pt x="110" y="6812"/>
                  </a:lnTo>
                  <a:lnTo>
                    <a:pt x="382" y="5776"/>
                  </a:lnTo>
                  <a:lnTo>
                    <a:pt x="763" y="4741"/>
                  </a:lnTo>
                  <a:lnTo>
                    <a:pt x="1145" y="3760"/>
                  </a:lnTo>
                  <a:lnTo>
                    <a:pt x="1635" y="2888"/>
                  </a:lnTo>
                  <a:lnTo>
                    <a:pt x="2126" y="2071"/>
                  </a:lnTo>
                  <a:lnTo>
                    <a:pt x="2562" y="1417"/>
                  </a:lnTo>
                  <a:lnTo>
                    <a:pt x="3325" y="382"/>
                  </a:lnTo>
                  <a:lnTo>
                    <a:pt x="3597" y="0"/>
                  </a:lnTo>
                  <a:lnTo>
                    <a:pt x="14059" y="80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742;p51">
              <a:extLst>
                <a:ext uri="{FF2B5EF4-FFF2-40B4-BE49-F238E27FC236}">
                  <a16:creationId xmlns:a16="http://schemas.microsoft.com/office/drawing/2014/main" id="{A9470E78-F265-478E-9C8F-06267DE9117A}"/>
                </a:ext>
              </a:extLst>
            </p:cNvPr>
            <p:cNvSpPr/>
            <p:nvPr/>
          </p:nvSpPr>
          <p:spPr>
            <a:xfrm>
              <a:off x="2090287" y="1522963"/>
              <a:ext cx="1292573" cy="1550376"/>
            </a:xfrm>
            <a:custGeom>
              <a:avLst/>
              <a:gdLst/>
              <a:ahLst/>
              <a:cxnLst/>
              <a:rect l="l" t="t" r="r" b="b"/>
              <a:pathLst>
                <a:path w="56236" h="70402" extrusionOk="0">
                  <a:moveTo>
                    <a:pt x="45773" y="0"/>
                  </a:moveTo>
                  <a:lnTo>
                    <a:pt x="1" y="62392"/>
                  </a:lnTo>
                  <a:lnTo>
                    <a:pt x="10463" y="70402"/>
                  </a:lnTo>
                  <a:lnTo>
                    <a:pt x="56235" y="8010"/>
                  </a:lnTo>
                  <a:lnTo>
                    <a:pt x="45773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743;p51">
              <a:extLst>
                <a:ext uri="{FF2B5EF4-FFF2-40B4-BE49-F238E27FC236}">
                  <a16:creationId xmlns:a16="http://schemas.microsoft.com/office/drawing/2014/main" id="{0B377AF2-839D-47B0-8AF9-8968CEDB3887}"/>
                </a:ext>
              </a:extLst>
            </p:cNvPr>
            <p:cNvSpPr/>
            <p:nvPr/>
          </p:nvSpPr>
          <p:spPr>
            <a:xfrm>
              <a:off x="2090287" y="1522963"/>
              <a:ext cx="1292573" cy="1550376"/>
            </a:xfrm>
            <a:custGeom>
              <a:avLst/>
              <a:gdLst/>
              <a:ahLst/>
              <a:cxnLst/>
              <a:rect l="l" t="t" r="r" b="b"/>
              <a:pathLst>
                <a:path w="56236" h="70402" fill="none" extrusionOk="0">
                  <a:moveTo>
                    <a:pt x="10463" y="70402"/>
                  </a:moveTo>
                  <a:lnTo>
                    <a:pt x="1" y="62392"/>
                  </a:lnTo>
                  <a:lnTo>
                    <a:pt x="45773" y="0"/>
                  </a:lnTo>
                  <a:lnTo>
                    <a:pt x="56235" y="8010"/>
                  </a:lnTo>
                  <a:lnTo>
                    <a:pt x="10463" y="704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744;p51">
              <a:extLst>
                <a:ext uri="{FF2B5EF4-FFF2-40B4-BE49-F238E27FC236}">
                  <a16:creationId xmlns:a16="http://schemas.microsoft.com/office/drawing/2014/main" id="{B3505A51-8323-4BF7-AD97-B3EEF1A020A0}"/>
                </a:ext>
              </a:extLst>
            </p:cNvPr>
            <p:cNvSpPr/>
            <p:nvPr/>
          </p:nvSpPr>
          <p:spPr>
            <a:xfrm>
              <a:off x="2090287" y="1522963"/>
              <a:ext cx="1292573" cy="1550376"/>
            </a:xfrm>
            <a:custGeom>
              <a:avLst/>
              <a:gdLst/>
              <a:ahLst/>
              <a:cxnLst/>
              <a:rect l="l" t="t" r="r" b="b"/>
              <a:pathLst>
                <a:path w="56236" h="70402" extrusionOk="0">
                  <a:moveTo>
                    <a:pt x="44029" y="7683"/>
                  </a:moveTo>
                  <a:lnTo>
                    <a:pt x="39724" y="13677"/>
                  </a:lnTo>
                  <a:lnTo>
                    <a:pt x="35420" y="19671"/>
                  </a:lnTo>
                  <a:lnTo>
                    <a:pt x="26756" y="31550"/>
                  </a:lnTo>
                  <a:lnTo>
                    <a:pt x="17983" y="43429"/>
                  </a:lnTo>
                  <a:lnTo>
                    <a:pt x="13623" y="49314"/>
                  </a:lnTo>
                  <a:lnTo>
                    <a:pt x="9155" y="55199"/>
                  </a:lnTo>
                  <a:lnTo>
                    <a:pt x="13460" y="49205"/>
                  </a:lnTo>
                  <a:lnTo>
                    <a:pt x="17765" y="43211"/>
                  </a:lnTo>
                  <a:lnTo>
                    <a:pt x="26429" y="31332"/>
                  </a:lnTo>
                  <a:lnTo>
                    <a:pt x="35147" y="19453"/>
                  </a:lnTo>
                  <a:lnTo>
                    <a:pt x="39561" y="13568"/>
                  </a:lnTo>
                  <a:lnTo>
                    <a:pt x="44029" y="7683"/>
                  </a:lnTo>
                  <a:close/>
                  <a:moveTo>
                    <a:pt x="46917" y="9590"/>
                  </a:moveTo>
                  <a:lnTo>
                    <a:pt x="42612" y="15584"/>
                  </a:lnTo>
                  <a:lnTo>
                    <a:pt x="38308" y="21578"/>
                  </a:lnTo>
                  <a:lnTo>
                    <a:pt x="29644" y="33512"/>
                  </a:lnTo>
                  <a:lnTo>
                    <a:pt x="20925" y="45336"/>
                  </a:lnTo>
                  <a:lnTo>
                    <a:pt x="16511" y="51221"/>
                  </a:lnTo>
                  <a:lnTo>
                    <a:pt x="12043" y="57106"/>
                  </a:lnTo>
                  <a:lnTo>
                    <a:pt x="12043" y="57106"/>
                  </a:lnTo>
                  <a:lnTo>
                    <a:pt x="16348" y="51058"/>
                  </a:lnTo>
                  <a:lnTo>
                    <a:pt x="20653" y="45118"/>
                  </a:lnTo>
                  <a:lnTo>
                    <a:pt x="29317" y="33185"/>
                  </a:lnTo>
                  <a:lnTo>
                    <a:pt x="38090" y="21360"/>
                  </a:lnTo>
                  <a:lnTo>
                    <a:pt x="42449" y="15475"/>
                  </a:lnTo>
                  <a:lnTo>
                    <a:pt x="46917" y="9590"/>
                  </a:lnTo>
                  <a:close/>
                  <a:moveTo>
                    <a:pt x="49805" y="11498"/>
                  </a:moveTo>
                  <a:lnTo>
                    <a:pt x="45555" y="17492"/>
                  </a:lnTo>
                  <a:lnTo>
                    <a:pt x="41250" y="23431"/>
                  </a:lnTo>
                  <a:lnTo>
                    <a:pt x="32532" y="35365"/>
                  </a:lnTo>
                  <a:lnTo>
                    <a:pt x="23813" y="47189"/>
                  </a:lnTo>
                  <a:lnTo>
                    <a:pt x="14986" y="58959"/>
                  </a:lnTo>
                  <a:lnTo>
                    <a:pt x="14986" y="58959"/>
                  </a:lnTo>
                  <a:lnTo>
                    <a:pt x="19236" y="52965"/>
                  </a:lnTo>
                  <a:lnTo>
                    <a:pt x="23541" y="46971"/>
                  </a:lnTo>
                  <a:lnTo>
                    <a:pt x="32259" y="35092"/>
                  </a:lnTo>
                  <a:lnTo>
                    <a:pt x="40978" y="23213"/>
                  </a:lnTo>
                  <a:lnTo>
                    <a:pt x="45391" y="17328"/>
                  </a:lnTo>
                  <a:lnTo>
                    <a:pt x="49805" y="11498"/>
                  </a:lnTo>
                  <a:close/>
                  <a:moveTo>
                    <a:pt x="45773" y="0"/>
                  </a:moveTo>
                  <a:lnTo>
                    <a:pt x="31714" y="19126"/>
                  </a:lnTo>
                  <a:lnTo>
                    <a:pt x="27300" y="25175"/>
                  </a:lnTo>
                  <a:lnTo>
                    <a:pt x="1" y="62392"/>
                  </a:lnTo>
                  <a:lnTo>
                    <a:pt x="10463" y="70402"/>
                  </a:lnTo>
                  <a:lnTo>
                    <a:pt x="56235" y="8010"/>
                  </a:lnTo>
                  <a:lnTo>
                    <a:pt x="45773" y="0"/>
                  </a:lnTo>
                  <a:close/>
                </a:path>
              </a:pathLst>
            </a:custGeom>
            <a:solidFill>
              <a:srgbClr val="CF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745;p51">
              <a:extLst>
                <a:ext uri="{FF2B5EF4-FFF2-40B4-BE49-F238E27FC236}">
                  <a16:creationId xmlns:a16="http://schemas.microsoft.com/office/drawing/2014/main" id="{336E474A-28EC-45D7-902D-84D762E6BC50}"/>
                </a:ext>
              </a:extLst>
            </p:cNvPr>
            <p:cNvSpPr/>
            <p:nvPr/>
          </p:nvSpPr>
          <p:spPr>
            <a:xfrm>
              <a:off x="2434714" y="1776147"/>
              <a:ext cx="800354" cy="1045197"/>
            </a:xfrm>
            <a:custGeom>
              <a:avLst/>
              <a:gdLst/>
              <a:ahLst/>
              <a:cxnLst/>
              <a:rect l="l" t="t" r="r" b="b"/>
              <a:pathLst>
                <a:path w="34821" h="47462" fill="none" extrusionOk="0">
                  <a:moveTo>
                    <a:pt x="1" y="47462"/>
                  </a:moveTo>
                  <a:lnTo>
                    <a:pt x="1" y="47462"/>
                  </a:lnTo>
                  <a:lnTo>
                    <a:pt x="4251" y="41468"/>
                  </a:lnTo>
                  <a:lnTo>
                    <a:pt x="8556" y="35474"/>
                  </a:lnTo>
                  <a:lnTo>
                    <a:pt x="17274" y="23595"/>
                  </a:lnTo>
                  <a:lnTo>
                    <a:pt x="25993" y="11716"/>
                  </a:lnTo>
                  <a:lnTo>
                    <a:pt x="30406" y="5831"/>
                  </a:lnTo>
                  <a:lnTo>
                    <a:pt x="34820" y="1"/>
                  </a:lnTo>
                  <a:lnTo>
                    <a:pt x="30570" y="5995"/>
                  </a:lnTo>
                  <a:lnTo>
                    <a:pt x="26265" y="11934"/>
                  </a:lnTo>
                  <a:lnTo>
                    <a:pt x="17547" y="23868"/>
                  </a:lnTo>
                  <a:lnTo>
                    <a:pt x="8828" y="35692"/>
                  </a:lnTo>
                  <a:lnTo>
                    <a:pt x="8828" y="35692"/>
                  </a:lnTo>
                  <a:lnTo>
                    <a:pt x="1" y="47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46;p51">
              <a:extLst>
                <a:ext uri="{FF2B5EF4-FFF2-40B4-BE49-F238E27FC236}">
                  <a16:creationId xmlns:a16="http://schemas.microsoft.com/office/drawing/2014/main" id="{A21F51E6-30EC-4B40-8280-6EE27CB3D54A}"/>
                </a:ext>
              </a:extLst>
            </p:cNvPr>
            <p:cNvSpPr/>
            <p:nvPr/>
          </p:nvSpPr>
          <p:spPr>
            <a:xfrm>
              <a:off x="2367093" y="1734151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fill="none" extrusionOk="0">
                  <a:moveTo>
                    <a:pt x="0" y="47516"/>
                  </a:moveTo>
                  <a:lnTo>
                    <a:pt x="0" y="47516"/>
                  </a:lnTo>
                  <a:lnTo>
                    <a:pt x="4305" y="41468"/>
                  </a:lnTo>
                  <a:lnTo>
                    <a:pt x="8610" y="35528"/>
                  </a:lnTo>
                  <a:lnTo>
                    <a:pt x="17274" y="23595"/>
                  </a:lnTo>
                  <a:lnTo>
                    <a:pt x="26047" y="11770"/>
                  </a:lnTo>
                  <a:lnTo>
                    <a:pt x="30406" y="5885"/>
                  </a:lnTo>
                  <a:lnTo>
                    <a:pt x="34874" y="0"/>
                  </a:lnTo>
                  <a:lnTo>
                    <a:pt x="30569" y="5994"/>
                  </a:lnTo>
                  <a:lnTo>
                    <a:pt x="26265" y="11988"/>
                  </a:lnTo>
                  <a:lnTo>
                    <a:pt x="17601" y="23922"/>
                  </a:lnTo>
                  <a:lnTo>
                    <a:pt x="8882" y="35746"/>
                  </a:lnTo>
                  <a:lnTo>
                    <a:pt x="8882" y="35746"/>
                  </a:lnTo>
                  <a:lnTo>
                    <a:pt x="4468" y="41631"/>
                  </a:lnTo>
                  <a:lnTo>
                    <a:pt x="0" y="47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747;p51">
              <a:extLst>
                <a:ext uri="{FF2B5EF4-FFF2-40B4-BE49-F238E27FC236}">
                  <a16:creationId xmlns:a16="http://schemas.microsoft.com/office/drawing/2014/main" id="{F11AC898-FE8A-4354-910A-1E75FEF4E43D}"/>
                </a:ext>
              </a:extLst>
            </p:cNvPr>
            <p:cNvSpPr/>
            <p:nvPr/>
          </p:nvSpPr>
          <p:spPr>
            <a:xfrm>
              <a:off x="2300713" y="1692156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fill="none" extrusionOk="0">
                  <a:moveTo>
                    <a:pt x="0" y="47516"/>
                  </a:moveTo>
                  <a:lnTo>
                    <a:pt x="0" y="47516"/>
                  </a:lnTo>
                  <a:lnTo>
                    <a:pt x="4305" y="41522"/>
                  </a:lnTo>
                  <a:lnTo>
                    <a:pt x="8610" y="35528"/>
                  </a:lnTo>
                  <a:lnTo>
                    <a:pt x="17274" y="23649"/>
                  </a:lnTo>
                  <a:lnTo>
                    <a:pt x="25992" y="11770"/>
                  </a:lnTo>
                  <a:lnTo>
                    <a:pt x="30406" y="5885"/>
                  </a:lnTo>
                  <a:lnTo>
                    <a:pt x="34874" y="0"/>
                  </a:lnTo>
                  <a:lnTo>
                    <a:pt x="30569" y="5994"/>
                  </a:lnTo>
                  <a:lnTo>
                    <a:pt x="26265" y="11988"/>
                  </a:lnTo>
                  <a:lnTo>
                    <a:pt x="17601" y="23867"/>
                  </a:lnTo>
                  <a:lnTo>
                    <a:pt x="8828" y="35746"/>
                  </a:lnTo>
                  <a:lnTo>
                    <a:pt x="8828" y="35746"/>
                  </a:lnTo>
                  <a:lnTo>
                    <a:pt x="4468" y="41631"/>
                  </a:lnTo>
                  <a:lnTo>
                    <a:pt x="0" y="47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48;p51">
              <a:extLst>
                <a:ext uri="{FF2B5EF4-FFF2-40B4-BE49-F238E27FC236}">
                  <a16:creationId xmlns:a16="http://schemas.microsoft.com/office/drawing/2014/main" id="{C750A382-60CC-4E46-9C48-E96A91929751}"/>
                </a:ext>
              </a:extLst>
            </p:cNvPr>
            <p:cNvSpPr/>
            <p:nvPr/>
          </p:nvSpPr>
          <p:spPr>
            <a:xfrm>
              <a:off x="2090287" y="1522963"/>
              <a:ext cx="1292573" cy="1550376"/>
            </a:xfrm>
            <a:custGeom>
              <a:avLst/>
              <a:gdLst/>
              <a:ahLst/>
              <a:cxnLst/>
              <a:rect l="l" t="t" r="r" b="b"/>
              <a:pathLst>
                <a:path w="56236" h="70402" fill="none" extrusionOk="0">
                  <a:moveTo>
                    <a:pt x="45773" y="0"/>
                  </a:moveTo>
                  <a:lnTo>
                    <a:pt x="31714" y="19126"/>
                  </a:lnTo>
                  <a:lnTo>
                    <a:pt x="27300" y="25175"/>
                  </a:lnTo>
                  <a:lnTo>
                    <a:pt x="1" y="62392"/>
                  </a:lnTo>
                  <a:lnTo>
                    <a:pt x="10463" y="70402"/>
                  </a:lnTo>
                  <a:lnTo>
                    <a:pt x="56235" y="8010"/>
                  </a:lnTo>
                  <a:lnTo>
                    <a:pt x="4577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49;p51">
              <a:extLst>
                <a:ext uri="{FF2B5EF4-FFF2-40B4-BE49-F238E27FC236}">
                  <a16:creationId xmlns:a16="http://schemas.microsoft.com/office/drawing/2014/main" id="{EB2C7452-D459-4B20-8F1F-9BD3FCA5B216}"/>
                </a:ext>
              </a:extLst>
            </p:cNvPr>
            <p:cNvSpPr/>
            <p:nvPr/>
          </p:nvSpPr>
          <p:spPr>
            <a:xfrm>
              <a:off x="2063993" y="2834535"/>
              <a:ext cx="323143" cy="261619"/>
            </a:xfrm>
            <a:custGeom>
              <a:avLst/>
              <a:gdLst/>
              <a:ahLst/>
              <a:cxnLst/>
              <a:rect l="l" t="t" r="r" b="b"/>
              <a:pathLst>
                <a:path w="14059" h="11880" extrusionOk="0">
                  <a:moveTo>
                    <a:pt x="1853" y="0"/>
                  </a:moveTo>
                  <a:lnTo>
                    <a:pt x="0" y="2507"/>
                  </a:lnTo>
                  <a:lnTo>
                    <a:pt x="12206" y="11879"/>
                  </a:lnTo>
                  <a:lnTo>
                    <a:pt x="14059" y="9373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50;p51">
              <a:extLst>
                <a:ext uri="{FF2B5EF4-FFF2-40B4-BE49-F238E27FC236}">
                  <a16:creationId xmlns:a16="http://schemas.microsoft.com/office/drawing/2014/main" id="{25921407-5DAF-438B-957C-85A1BC978683}"/>
                </a:ext>
              </a:extLst>
            </p:cNvPr>
            <p:cNvSpPr/>
            <p:nvPr/>
          </p:nvSpPr>
          <p:spPr>
            <a:xfrm>
              <a:off x="2110330" y="2774525"/>
              <a:ext cx="323166" cy="261619"/>
            </a:xfrm>
            <a:custGeom>
              <a:avLst/>
              <a:gdLst/>
              <a:ahLst/>
              <a:cxnLst/>
              <a:rect l="l" t="t" r="r" b="b"/>
              <a:pathLst>
                <a:path w="14060" h="11880" extrusionOk="0">
                  <a:moveTo>
                    <a:pt x="1853" y="1"/>
                  </a:moveTo>
                  <a:lnTo>
                    <a:pt x="0" y="2453"/>
                  </a:lnTo>
                  <a:lnTo>
                    <a:pt x="12206" y="11880"/>
                  </a:lnTo>
                  <a:lnTo>
                    <a:pt x="14059" y="9373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51;p51">
              <a:extLst>
                <a:ext uri="{FF2B5EF4-FFF2-40B4-BE49-F238E27FC236}">
                  <a16:creationId xmlns:a16="http://schemas.microsoft.com/office/drawing/2014/main" id="{C0F5B8AF-E62E-4483-8172-BE1A367EFDBB}"/>
                </a:ext>
              </a:extLst>
            </p:cNvPr>
            <p:cNvSpPr/>
            <p:nvPr/>
          </p:nvSpPr>
          <p:spPr>
            <a:xfrm>
              <a:off x="3141106" y="1386163"/>
              <a:ext cx="293102" cy="330018"/>
            </a:xfrm>
            <a:custGeom>
              <a:avLst/>
              <a:gdLst/>
              <a:ahLst/>
              <a:cxnLst/>
              <a:rect l="l" t="t" r="r" b="b"/>
              <a:pathLst>
                <a:path w="12752" h="14986" extrusionOk="0">
                  <a:moveTo>
                    <a:pt x="12751" y="0"/>
                  </a:moveTo>
                  <a:lnTo>
                    <a:pt x="9645" y="1526"/>
                  </a:lnTo>
                  <a:lnTo>
                    <a:pt x="55" y="6212"/>
                  </a:lnTo>
                  <a:lnTo>
                    <a:pt x="0" y="8555"/>
                  </a:lnTo>
                  <a:lnTo>
                    <a:pt x="0" y="8555"/>
                  </a:lnTo>
                  <a:lnTo>
                    <a:pt x="2180" y="7792"/>
                  </a:lnTo>
                  <a:lnTo>
                    <a:pt x="2071" y="10190"/>
                  </a:lnTo>
                  <a:lnTo>
                    <a:pt x="4251" y="9427"/>
                  </a:lnTo>
                  <a:lnTo>
                    <a:pt x="4142" y="11770"/>
                  </a:lnTo>
                  <a:lnTo>
                    <a:pt x="6321" y="11007"/>
                  </a:lnTo>
                  <a:lnTo>
                    <a:pt x="6321" y="11007"/>
                  </a:lnTo>
                  <a:lnTo>
                    <a:pt x="6212" y="13405"/>
                  </a:lnTo>
                  <a:lnTo>
                    <a:pt x="8446" y="12642"/>
                  </a:lnTo>
                  <a:lnTo>
                    <a:pt x="8337" y="14985"/>
                  </a:lnTo>
                  <a:lnTo>
                    <a:pt x="10517" y="14277"/>
                  </a:lnTo>
                  <a:lnTo>
                    <a:pt x="12206" y="3542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52;p51">
              <a:extLst>
                <a:ext uri="{FF2B5EF4-FFF2-40B4-BE49-F238E27FC236}">
                  <a16:creationId xmlns:a16="http://schemas.microsoft.com/office/drawing/2014/main" id="{571C4E55-8E6E-4484-B91A-17DD227BA7FA}"/>
                </a:ext>
              </a:extLst>
            </p:cNvPr>
            <p:cNvSpPr/>
            <p:nvPr/>
          </p:nvSpPr>
          <p:spPr>
            <a:xfrm>
              <a:off x="3362795" y="1386163"/>
              <a:ext cx="71414" cy="78023"/>
            </a:xfrm>
            <a:custGeom>
              <a:avLst/>
              <a:gdLst/>
              <a:ahLst/>
              <a:cxnLst/>
              <a:rect l="l" t="t" r="r" b="b"/>
              <a:pathLst>
                <a:path w="3107" h="3543" extrusionOk="0">
                  <a:moveTo>
                    <a:pt x="3106" y="0"/>
                  </a:moveTo>
                  <a:lnTo>
                    <a:pt x="0" y="1526"/>
                  </a:lnTo>
                  <a:lnTo>
                    <a:pt x="2561" y="3542"/>
                  </a:lnTo>
                  <a:lnTo>
                    <a:pt x="3106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53;p51">
              <a:extLst>
                <a:ext uri="{FF2B5EF4-FFF2-40B4-BE49-F238E27FC236}">
                  <a16:creationId xmlns:a16="http://schemas.microsoft.com/office/drawing/2014/main" id="{296B517C-5D9A-494A-BA1A-8B951F75BD3D}"/>
                </a:ext>
              </a:extLst>
            </p:cNvPr>
            <p:cNvSpPr/>
            <p:nvPr/>
          </p:nvSpPr>
          <p:spPr>
            <a:xfrm>
              <a:off x="2434714" y="1776147"/>
              <a:ext cx="800354" cy="1045197"/>
            </a:xfrm>
            <a:custGeom>
              <a:avLst/>
              <a:gdLst/>
              <a:ahLst/>
              <a:cxnLst/>
              <a:rect l="l" t="t" r="r" b="b"/>
              <a:pathLst>
                <a:path w="34821" h="47462" extrusionOk="0">
                  <a:moveTo>
                    <a:pt x="34820" y="1"/>
                  </a:moveTo>
                  <a:lnTo>
                    <a:pt x="30406" y="5831"/>
                  </a:lnTo>
                  <a:lnTo>
                    <a:pt x="25993" y="11716"/>
                  </a:lnTo>
                  <a:lnTo>
                    <a:pt x="17274" y="23595"/>
                  </a:lnTo>
                  <a:lnTo>
                    <a:pt x="8556" y="35474"/>
                  </a:lnTo>
                  <a:lnTo>
                    <a:pt x="4251" y="41468"/>
                  </a:lnTo>
                  <a:lnTo>
                    <a:pt x="1" y="47462"/>
                  </a:lnTo>
                  <a:lnTo>
                    <a:pt x="1" y="47462"/>
                  </a:lnTo>
                  <a:lnTo>
                    <a:pt x="8828" y="35692"/>
                  </a:lnTo>
                  <a:lnTo>
                    <a:pt x="17547" y="23868"/>
                  </a:lnTo>
                  <a:lnTo>
                    <a:pt x="26265" y="11934"/>
                  </a:lnTo>
                  <a:lnTo>
                    <a:pt x="30570" y="5995"/>
                  </a:lnTo>
                  <a:lnTo>
                    <a:pt x="34820" y="1"/>
                  </a:lnTo>
                  <a:close/>
                </a:path>
              </a:pathLst>
            </a:custGeom>
            <a:solidFill>
              <a:srgbClr val="BA8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54;p51">
              <a:extLst>
                <a:ext uri="{FF2B5EF4-FFF2-40B4-BE49-F238E27FC236}">
                  <a16:creationId xmlns:a16="http://schemas.microsoft.com/office/drawing/2014/main" id="{97E0792C-D6D8-4FA3-A901-952ED62607C7}"/>
                </a:ext>
              </a:extLst>
            </p:cNvPr>
            <p:cNvSpPr/>
            <p:nvPr/>
          </p:nvSpPr>
          <p:spPr>
            <a:xfrm>
              <a:off x="2434714" y="1776147"/>
              <a:ext cx="800354" cy="1045197"/>
            </a:xfrm>
            <a:custGeom>
              <a:avLst/>
              <a:gdLst/>
              <a:ahLst/>
              <a:cxnLst/>
              <a:rect l="l" t="t" r="r" b="b"/>
              <a:pathLst>
                <a:path w="34821" h="47462" fill="none" extrusionOk="0">
                  <a:moveTo>
                    <a:pt x="34820" y="1"/>
                  </a:moveTo>
                  <a:lnTo>
                    <a:pt x="30406" y="5831"/>
                  </a:lnTo>
                  <a:lnTo>
                    <a:pt x="25993" y="11716"/>
                  </a:lnTo>
                  <a:lnTo>
                    <a:pt x="17274" y="23595"/>
                  </a:lnTo>
                  <a:lnTo>
                    <a:pt x="8556" y="35474"/>
                  </a:lnTo>
                  <a:lnTo>
                    <a:pt x="8556" y="35474"/>
                  </a:lnTo>
                  <a:lnTo>
                    <a:pt x="4251" y="41468"/>
                  </a:lnTo>
                  <a:lnTo>
                    <a:pt x="1" y="47462"/>
                  </a:lnTo>
                  <a:lnTo>
                    <a:pt x="1" y="47462"/>
                  </a:lnTo>
                  <a:lnTo>
                    <a:pt x="8828" y="35692"/>
                  </a:lnTo>
                  <a:lnTo>
                    <a:pt x="17547" y="23868"/>
                  </a:lnTo>
                  <a:lnTo>
                    <a:pt x="26265" y="11934"/>
                  </a:lnTo>
                  <a:lnTo>
                    <a:pt x="30570" y="5995"/>
                  </a:lnTo>
                  <a:lnTo>
                    <a:pt x="348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55;p51">
              <a:extLst>
                <a:ext uri="{FF2B5EF4-FFF2-40B4-BE49-F238E27FC236}">
                  <a16:creationId xmlns:a16="http://schemas.microsoft.com/office/drawing/2014/main" id="{2FDA72C4-0EA7-43C0-9FD3-DC4937D8277C}"/>
                </a:ext>
              </a:extLst>
            </p:cNvPr>
            <p:cNvSpPr/>
            <p:nvPr/>
          </p:nvSpPr>
          <p:spPr>
            <a:xfrm>
              <a:off x="2367093" y="1734151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extrusionOk="0">
                  <a:moveTo>
                    <a:pt x="34874" y="0"/>
                  </a:moveTo>
                  <a:lnTo>
                    <a:pt x="30406" y="5885"/>
                  </a:lnTo>
                  <a:lnTo>
                    <a:pt x="26047" y="11770"/>
                  </a:lnTo>
                  <a:lnTo>
                    <a:pt x="17274" y="23595"/>
                  </a:lnTo>
                  <a:lnTo>
                    <a:pt x="8610" y="35528"/>
                  </a:lnTo>
                  <a:lnTo>
                    <a:pt x="4305" y="41468"/>
                  </a:lnTo>
                  <a:lnTo>
                    <a:pt x="0" y="47516"/>
                  </a:lnTo>
                  <a:lnTo>
                    <a:pt x="0" y="47516"/>
                  </a:lnTo>
                  <a:lnTo>
                    <a:pt x="4468" y="41631"/>
                  </a:lnTo>
                  <a:lnTo>
                    <a:pt x="8882" y="35746"/>
                  </a:lnTo>
                  <a:lnTo>
                    <a:pt x="17601" y="23922"/>
                  </a:lnTo>
                  <a:lnTo>
                    <a:pt x="26265" y="11988"/>
                  </a:lnTo>
                  <a:lnTo>
                    <a:pt x="30569" y="5994"/>
                  </a:lnTo>
                  <a:lnTo>
                    <a:pt x="34874" y="0"/>
                  </a:lnTo>
                  <a:close/>
                </a:path>
              </a:pathLst>
            </a:custGeom>
            <a:solidFill>
              <a:srgbClr val="BA8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56;p51">
              <a:extLst>
                <a:ext uri="{FF2B5EF4-FFF2-40B4-BE49-F238E27FC236}">
                  <a16:creationId xmlns:a16="http://schemas.microsoft.com/office/drawing/2014/main" id="{454FFCFA-8236-4928-9224-EBB1C50EA5AB}"/>
                </a:ext>
              </a:extLst>
            </p:cNvPr>
            <p:cNvSpPr/>
            <p:nvPr/>
          </p:nvSpPr>
          <p:spPr>
            <a:xfrm>
              <a:off x="2367093" y="1734151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fill="none" extrusionOk="0">
                  <a:moveTo>
                    <a:pt x="34874" y="0"/>
                  </a:moveTo>
                  <a:lnTo>
                    <a:pt x="30406" y="5885"/>
                  </a:lnTo>
                  <a:lnTo>
                    <a:pt x="26047" y="11770"/>
                  </a:lnTo>
                  <a:lnTo>
                    <a:pt x="17274" y="23595"/>
                  </a:lnTo>
                  <a:lnTo>
                    <a:pt x="8610" y="35528"/>
                  </a:lnTo>
                  <a:lnTo>
                    <a:pt x="8610" y="35528"/>
                  </a:lnTo>
                  <a:lnTo>
                    <a:pt x="4305" y="41468"/>
                  </a:lnTo>
                  <a:lnTo>
                    <a:pt x="0" y="47516"/>
                  </a:lnTo>
                  <a:lnTo>
                    <a:pt x="0" y="47516"/>
                  </a:lnTo>
                  <a:lnTo>
                    <a:pt x="4468" y="41631"/>
                  </a:lnTo>
                  <a:lnTo>
                    <a:pt x="8882" y="35746"/>
                  </a:lnTo>
                  <a:lnTo>
                    <a:pt x="17601" y="23922"/>
                  </a:lnTo>
                  <a:lnTo>
                    <a:pt x="26265" y="11988"/>
                  </a:lnTo>
                  <a:lnTo>
                    <a:pt x="30569" y="5994"/>
                  </a:lnTo>
                  <a:lnTo>
                    <a:pt x="348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57;p51">
              <a:extLst>
                <a:ext uri="{FF2B5EF4-FFF2-40B4-BE49-F238E27FC236}">
                  <a16:creationId xmlns:a16="http://schemas.microsoft.com/office/drawing/2014/main" id="{F6467DA0-5C47-433B-8C83-8E50133AEB5E}"/>
                </a:ext>
              </a:extLst>
            </p:cNvPr>
            <p:cNvSpPr/>
            <p:nvPr/>
          </p:nvSpPr>
          <p:spPr>
            <a:xfrm>
              <a:off x="2300713" y="1692156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extrusionOk="0">
                  <a:moveTo>
                    <a:pt x="34874" y="0"/>
                  </a:moveTo>
                  <a:lnTo>
                    <a:pt x="30406" y="5885"/>
                  </a:lnTo>
                  <a:lnTo>
                    <a:pt x="25992" y="11770"/>
                  </a:lnTo>
                  <a:lnTo>
                    <a:pt x="17274" y="23649"/>
                  </a:lnTo>
                  <a:lnTo>
                    <a:pt x="8610" y="35528"/>
                  </a:lnTo>
                  <a:lnTo>
                    <a:pt x="4305" y="41522"/>
                  </a:lnTo>
                  <a:lnTo>
                    <a:pt x="0" y="47516"/>
                  </a:lnTo>
                  <a:lnTo>
                    <a:pt x="4468" y="41631"/>
                  </a:lnTo>
                  <a:lnTo>
                    <a:pt x="8828" y="35746"/>
                  </a:lnTo>
                  <a:lnTo>
                    <a:pt x="17601" y="23867"/>
                  </a:lnTo>
                  <a:lnTo>
                    <a:pt x="26265" y="11988"/>
                  </a:lnTo>
                  <a:lnTo>
                    <a:pt x="30569" y="5994"/>
                  </a:lnTo>
                  <a:lnTo>
                    <a:pt x="34874" y="0"/>
                  </a:lnTo>
                  <a:close/>
                </a:path>
              </a:pathLst>
            </a:custGeom>
            <a:solidFill>
              <a:srgbClr val="BA8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58;p51">
              <a:extLst>
                <a:ext uri="{FF2B5EF4-FFF2-40B4-BE49-F238E27FC236}">
                  <a16:creationId xmlns:a16="http://schemas.microsoft.com/office/drawing/2014/main" id="{298834A3-BF99-4E31-8852-8F54870EB978}"/>
                </a:ext>
              </a:extLst>
            </p:cNvPr>
            <p:cNvSpPr/>
            <p:nvPr/>
          </p:nvSpPr>
          <p:spPr>
            <a:xfrm>
              <a:off x="2300713" y="1692156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fill="none" extrusionOk="0">
                  <a:moveTo>
                    <a:pt x="34874" y="0"/>
                  </a:moveTo>
                  <a:lnTo>
                    <a:pt x="30406" y="5885"/>
                  </a:lnTo>
                  <a:lnTo>
                    <a:pt x="25992" y="11770"/>
                  </a:lnTo>
                  <a:lnTo>
                    <a:pt x="17274" y="23649"/>
                  </a:lnTo>
                  <a:lnTo>
                    <a:pt x="8610" y="35528"/>
                  </a:lnTo>
                  <a:lnTo>
                    <a:pt x="8610" y="35528"/>
                  </a:lnTo>
                  <a:lnTo>
                    <a:pt x="4305" y="41522"/>
                  </a:lnTo>
                  <a:lnTo>
                    <a:pt x="0" y="47516"/>
                  </a:lnTo>
                  <a:lnTo>
                    <a:pt x="0" y="47516"/>
                  </a:lnTo>
                  <a:lnTo>
                    <a:pt x="4468" y="41631"/>
                  </a:lnTo>
                  <a:lnTo>
                    <a:pt x="8828" y="35746"/>
                  </a:lnTo>
                  <a:lnTo>
                    <a:pt x="17601" y="23867"/>
                  </a:lnTo>
                  <a:lnTo>
                    <a:pt x="26265" y="11988"/>
                  </a:lnTo>
                  <a:lnTo>
                    <a:pt x="30569" y="5994"/>
                  </a:lnTo>
                  <a:lnTo>
                    <a:pt x="348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59;p51">
              <a:extLst>
                <a:ext uri="{FF2B5EF4-FFF2-40B4-BE49-F238E27FC236}">
                  <a16:creationId xmlns:a16="http://schemas.microsoft.com/office/drawing/2014/main" id="{CCA0E73B-128C-4FA8-B415-F639C410A438}"/>
                </a:ext>
              </a:extLst>
            </p:cNvPr>
            <p:cNvSpPr/>
            <p:nvPr/>
          </p:nvSpPr>
          <p:spPr>
            <a:xfrm>
              <a:off x="3013357" y="1897355"/>
              <a:ext cx="258027" cy="306014"/>
            </a:xfrm>
            <a:custGeom>
              <a:avLst/>
              <a:gdLst/>
              <a:ahLst/>
              <a:cxnLst/>
              <a:rect l="l" t="t" r="r" b="b"/>
              <a:pathLst>
                <a:path w="11226" h="13896" extrusionOk="0">
                  <a:moveTo>
                    <a:pt x="3869" y="0"/>
                  </a:moveTo>
                  <a:lnTo>
                    <a:pt x="3651" y="55"/>
                  </a:lnTo>
                  <a:lnTo>
                    <a:pt x="3379" y="164"/>
                  </a:lnTo>
                  <a:lnTo>
                    <a:pt x="3161" y="436"/>
                  </a:lnTo>
                  <a:lnTo>
                    <a:pt x="3052" y="600"/>
                  </a:lnTo>
                  <a:lnTo>
                    <a:pt x="2997" y="818"/>
                  </a:lnTo>
                  <a:lnTo>
                    <a:pt x="2943" y="1199"/>
                  </a:lnTo>
                  <a:lnTo>
                    <a:pt x="2997" y="1635"/>
                  </a:lnTo>
                  <a:lnTo>
                    <a:pt x="3106" y="2016"/>
                  </a:lnTo>
                  <a:lnTo>
                    <a:pt x="3270" y="2343"/>
                  </a:lnTo>
                  <a:lnTo>
                    <a:pt x="3379" y="2616"/>
                  </a:lnTo>
                  <a:lnTo>
                    <a:pt x="3542" y="2888"/>
                  </a:lnTo>
                  <a:lnTo>
                    <a:pt x="3542" y="2888"/>
                  </a:lnTo>
                  <a:lnTo>
                    <a:pt x="3270" y="2670"/>
                  </a:lnTo>
                  <a:lnTo>
                    <a:pt x="2943" y="2561"/>
                  </a:lnTo>
                  <a:lnTo>
                    <a:pt x="2561" y="2398"/>
                  </a:lnTo>
                  <a:lnTo>
                    <a:pt x="2180" y="2343"/>
                  </a:lnTo>
                  <a:lnTo>
                    <a:pt x="1962" y="2343"/>
                  </a:lnTo>
                  <a:lnTo>
                    <a:pt x="1799" y="2398"/>
                  </a:lnTo>
                  <a:lnTo>
                    <a:pt x="1581" y="2452"/>
                  </a:lnTo>
                  <a:lnTo>
                    <a:pt x="1417" y="2561"/>
                  </a:lnTo>
                  <a:lnTo>
                    <a:pt x="1308" y="2725"/>
                  </a:lnTo>
                  <a:lnTo>
                    <a:pt x="1145" y="2943"/>
                  </a:lnTo>
                  <a:lnTo>
                    <a:pt x="1090" y="3215"/>
                  </a:lnTo>
                  <a:lnTo>
                    <a:pt x="1036" y="3488"/>
                  </a:lnTo>
                  <a:lnTo>
                    <a:pt x="1036" y="3706"/>
                  </a:lnTo>
                  <a:lnTo>
                    <a:pt x="1090" y="3978"/>
                  </a:lnTo>
                  <a:lnTo>
                    <a:pt x="1308" y="4468"/>
                  </a:lnTo>
                  <a:lnTo>
                    <a:pt x="1581" y="4904"/>
                  </a:lnTo>
                  <a:lnTo>
                    <a:pt x="1907" y="5231"/>
                  </a:lnTo>
                  <a:lnTo>
                    <a:pt x="2180" y="5558"/>
                  </a:lnTo>
                  <a:lnTo>
                    <a:pt x="2452" y="5776"/>
                  </a:lnTo>
                  <a:lnTo>
                    <a:pt x="2125" y="5667"/>
                  </a:lnTo>
                  <a:lnTo>
                    <a:pt x="1799" y="5558"/>
                  </a:lnTo>
                  <a:lnTo>
                    <a:pt x="1417" y="5449"/>
                  </a:lnTo>
                  <a:lnTo>
                    <a:pt x="818" y="5449"/>
                  </a:lnTo>
                  <a:lnTo>
                    <a:pt x="654" y="5558"/>
                  </a:lnTo>
                  <a:lnTo>
                    <a:pt x="436" y="5613"/>
                  </a:lnTo>
                  <a:lnTo>
                    <a:pt x="327" y="5776"/>
                  </a:lnTo>
                  <a:lnTo>
                    <a:pt x="164" y="5940"/>
                  </a:lnTo>
                  <a:lnTo>
                    <a:pt x="55" y="6158"/>
                  </a:lnTo>
                  <a:lnTo>
                    <a:pt x="0" y="6430"/>
                  </a:lnTo>
                  <a:lnTo>
                    <a:pt x="0" y="6703"/>
                  </a:lnTo>
                  <a:lnTo>
                    <a:pt x="55" y="6921"/>
                  </a:lnTo>
                  <a:lnTo>
                    <a:pt x="109" y="7193"/>
                  </a:lnTo>
                  <a:lnTo>
                    <a:pt x="382" y="7683"/>
                  </a:lnTo>
                  <a:lnTo>
                    <a:pt x="654" y="8119"/>
                  </a:lnTo>
                  <a:lnTo>
                    <a:pt x="981" y="8501"/>
                  </a:lnTo>
                  <a:lnTo>
                    <a:pt x="1308" y="8773"/>
                  </a:lnTo>
                  <a:lnTo>
                    <a:pt x="1581" y="9046"/>
                  </a:lnTo>
                  <a:lnTo>
                    <a:pt x="1581" y="9046"/>
                  </a:lnTo>
                  <a:lnTo>
                    <a:pt x="1363" y="8937"/>
                  </a:lnTo>
                  <a:lnTo>
                    <a:pt x="1145" y="8882"/>
                  </a:lnTo>
                  <a:lnTo>
                    <a:pt x="872" y="8828"/>
                  </a:lnTo>
                  <a:lnTo>
                    <a:pt x="600" y="8882"/>
                  </a:lnTo>
                  <a:lnTo>
                    <a:pt x="327" y="8991"/>
                  </a:lnTo>
                  <a:lnTo>
                    <a:pt x="273" y="9100"/>
                  </a:lnTo>
                  <a:lnTo>
                    <a:pt x="164" y="9264"/>
                  </a:lnTo>
                  <a:lnTo>
                    <a:pt x="164" y="9427"/>
                  </a:lnTo>
                  <a:lnTo>
                    <a:pt x="164" y="9645"/>
                  </a:lnTo>
                  <a:lnTo>
                    <a:pt x="164" y="9917"/>
                  </a:lnTo>
                  <a:lnTo>
                    <a:pt x="218" y="10190"/>
                  </a:lnTo>
                  <a:lnTo>
                    <a:pt x="436" y="10680"/>
                  </a:lnTo>
                  <a:lnTo>
                    <a:pt x="818" y="11171"/>
                  </a:lnTo>
                  <a:lnTo>
                    <a:pt x="1254" y="11607"/>
                  </a:lnTo>
                  <a:lnTo>
                    <a:pt x="1744" y="12043"/>
                  </a:lnTo>
                  <a:lnTo>
                    <a:pt x="2343" y="12424"/>
                  </a:lnTo>
                  <a:lnTo>
                    <a:pt x="2943" y="12805"/>
                  </a:lnTo>
                  <a:lnTo>
                    <a:pt x="3597" y="13132"/>
                  </a:lnTo>
                  <a:lnTo>
                    <a:pt x="4251" y="13350"/>
                  </a:lnTo>
                  <a:lnTo>
                    <a:pt x="4904" y="13568"/>
                  </a:lnTo>
                  <a:lnTo>
                    <a:pt x="5558" y="13732"/>
                  </a:lnTo>
                  <a:lnTo>
                    <a:pt x="6158" y="13841"/>
                  </a:lnTo>
                  <a:lnTo>
                    <a:pt x="6703" y="13895"/>
                  </a:lnTo>
                  <a:lnTo>
                    <a:pt x="7193" y="13841"/>
                  </a:lnTo>
                  <a:lnTo>
                    <a:pt x="7575" y="13732"/>
                  </a:lnTo>
                  <a:lnTo>
                    <a:pt x="7684" y="13623"/>
                  </a:lnTo>
                  <a:lnTo>
                    <a:pt x="7847" y="13514"/>
                  </a:lnTo>
                  <a:lnTo>
                    <a:pt x="8010" y="13296"/>
                  </a:lnTo>
                  <a:lnTo>
                    <a:pt x="8119" y="13023"/>
                  </a:lnTo>
                  <a:lnTo>
                    <a:pt x="8174" y="12697"/>
                  </a:lnTo>
                  <a:lnTo>
                    <a:pt x="8174" y="12424"/>
                  </a:lnTo>
                  <a:lnTo>
                    <a:pt x="8174" y="11988"/>
                  </a:lnTo>
                  <a:lnTo>
                    <a:pt x="8119" y="11770"/>
                  </a:lnTo>
                  <a:lnTo>
                    <a:pt x="8283" y="11770"/>
                  </a:lnTo>
                  <a:lnTo>
                    <a:pt x="8664" y="11716"/>
                  </a:lnTo>
                  <a:lnTo>
                    <a:pt x="8882" y="11607"/>
                  </a:lnTo>
                  <a:lnTo>
                    <a:pt x="9100" y="11498"/>
                  </a:lnTo>
                  <a:lnTo>
                    <a:pt x="9264" y="11280"/>
                  </a:lnTo>
                  <a:lnTo>
                    <a:pt x="9427" y="11062"/>
                  </a:lnTo>
                  <a:lnTo>
                    <a:pt x="9536" y="10626"/>
                  </a:lnTo>
                  <a:lnTo>
                    <a:pt x="9536" y="10135"/>
                  </a:lnTo>
                  <a:lnTo>
                    <a:pt x="9427" y="9700"/>
                  </a:lnTo>
                  <a:lnTo>
                    <a:pt x="9155" y="9318"/>
                  </a:lnTo>
                  <a:lnTo>
                    <a:pt x="9318" y="9264"/>
                  </a:lnTo>
                  <a:lnTo>
                    <a:pt x="9700" y="9209"/>
                  </a:lnTo>
                  <a:lnTo>
                    <a:pt x="9972" y="9100"/>
                  </a:lnTo>
                  <a:lnTo>
                    <a:pt x="10136" y="8991"/>
                  </a:lnTo>
                  <a:lnTo>
                    <a:pt x="10354" y="8828"/>
                  </a:lnTo>
                  <a:lnTo>
                    <a:pt x="10463" y="8664"/>
                  </a:lnTo>
                  <a:lnTo>
                    <a:pt x="10572" y="8283"/>
                  </a:lnTo>
                  <a:lnTo>
                    <a:pt x="10572" y="7901"/>
                  </a:lnTo>
                  <a:lnTo>
                    <a:pt x="10463" y="7520"/>
                  </a:lnTo>
                  <a:lnTo>
                    <a:pt x="10354" y="7247"/>
                  </a:lnTo>
                  <a:lnTo>
                    <a:pt x="10081" y="6757"/>
                  </a:lnTo>
                  <a:lnTo>
                    <a:pt x="9972" y="6594"/>
                  </a:lnTo>
                  <a:lnTo>
                    <a:pt x="10190" y="6539"/>
                  </a:lnTo>
                  <a:lnTo>
                    <a:pt x="10408" y="6485"/>
                  </a:lnTo>
                  <a:lnTo>
                    <a:pt x="10572" y="6376"/>
                  </a:lnTo>
                  <a:lnTo>
                    <a:pt x="10735" y="6267"/>
                  </a:lnTo>
                  <a:lnTo>
                    <a:pt x="10898" y="6103"/>
                  </a:lnTo>
                  <a:lnTo>
                    <a:pt x="11007" y="5885"/>
                  </a:lnTo>
                  <a:lnTo>
                    <a:pt x="11116" y="5667"/>
                  </a:lnTo>
                  <a:lnTo>
                    <a:pt x="11171" y="5449"/>
                  </a:lnTo>
                  <a:lnTo>
                    <a:pt x="11225" y="4959"/>
                  </a:lnTo>
                  <a:lnTo>
                    <a:pt x="11171" y="4359"/>
                  </a:lnTo>
                  <a:lnTo>
                    <a:pt x="11062" y="3706"/>
                  </a:lnTo>
                  <a:lnTo>
                    <a:pt x="10898" y="2997"/>
                  </a:lnTo>
                  <a:lnTo>
                    <a:pt x="10517" y="1580"/>
                  </a:lnTo>
                  <a:lnTo>
                    <a:pt x="10354" y="872"/>
                  </a:lnTo>
                  <a:lnTo>
                    <a:pt x="10245" y="218"/>
                  </a:lnTo>
                  <a:lnTo>
                    <a:pt x="9373" y="164"/>
                  </a:lnTo>
                  <a:lnTo>
                    <a:pt x="7738" y="2234"/>
                  </a:lnTo>
                  <a:lnTo>
                    <a:pt x="7466" y="2180"/>
                  </a:lnTo>
                  <a:lnTo>
                    <a:pt x="7139" y="2071"/>
                  </a:lnTo>
                  <a:lnTo>
                    <a:pt x="6539" y="1689"/>
                  </a:lnTo>
                  <a:lnTo>
                    <a:pt x="5340" y="709"/>
                  </a:lnTo>
                  <a:lnTo>
                    <a:pt x="4741" y="273"/>
                  </a:lnTo>
                  <a:lnTo>
                    <a:pt x="4414" y="109"/>
                  </a:lnTo>
                  <a:lnTo>
                    <a:pt x="4142" y="55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60;p51">
              <a:extLst>
                <a:ext uri="{FF2B5EF4-FFF2-40B4-BE49-F238E27FC236}">
                  <a16:creationId xmlns:a16="http://schemas.microsoft.com/office/drawing/2014/main" id="{CC6372D6-635D-41FD-9812-31ECBC0FFA7B}"/>
                </a:ext>
              </a:extLst>
            </p:cNvPr>
            <p:cNvSpPr/>
            <p:nvPr/>
          </p:nvSpPr>
          <p:spPr>
            <a:xfrm>
              <a:off x="3211233" y="1842146"/>
              <a:ext cx="107753" cy="116429"/>
            </a:xfrm>
            <a:custGeom>
              <a:avLst/>
              <a:gdLst/>
              <a:ahLst/>
              <a:cxnLst/>
              <a:rect l="l" t="t" r="r" b="b"/>
              <a:pathLst>
                <a:path w="4688" h="5287" extrusionOk="0">
                  <a:moveTo>
                    <a:pt x="3979" y="1"/>
                  </a:moveTo>
                  <a:lnTo>
                    <a:pt x="3706" y="55"/>
                  </a:lnTo>
                  <a:lnTo>
                    <a:pt x="3379" y="110"/>
                  </a:lnTo>
                  <a:lnTo>
                    <a:pt x="3052" y="273"/>
                  </a:lnTo>
                  <a:lnTo>
                    <a:pt x="2725" y="491"/>
                  </a:lnTo>
                  <a:lnTo>
                    <a:pt x="2398" y="764"/>
                  </a:lnTo>
                  <a:lnTo>
                    <a:pt x="2017" y="1036"/>
                  </a:lnTo>
                  <a:lnTo>
                    <a:pt x="1690" y="1417"/>
                  </a:lnTo>
                  <a:lnTo>
                    <a:pt x="1363" y="1799"/>
                  </a:lnTo>
                  <a:lnTo>
                    <a:pt x="1036" y="2235"/>
                  </a:lnTo>
                  <a:lnTo>
                    <a:pt x="764" y="2671"/>
                  </a:lnTo>
                  <a:lnTo>
                    <a:pt x="1" y="4905"/>
                  </a:lnTo>
                  <a:lnTo>
                    <a:pt x="2180" y="5286"/>
                  </a:lnTo>
                  <a:lnTo>
                    <a:pt x="2235" y="4959"/>
                  </a:lnTo>
                  <a:lnTo>
                    <a:pt x="2289" y="4687"/>
                  </a:lnTo>
                  <a:lnTo>
                    <a:pt x="2398" y="4414"/>
                  </a:lnTo>
                  <a:lnTo>
                    <a:pt x="2562" y="4142"/>
                  </a:lnTo>
                  <a:lnTo>
                    <a:pt x="2943" y="3652"/>
                  </a:lnTo>
                  <a:lnTo>
                    <a:pt x="3379" y="3161"/>
                  </a:lnTo>
                  <a:lnTo>
                    <a:pt x="3815" y="2616"/>
                  </a:lnTo>
                  <a:lnTo>
                    <a:pt x="4197" y="2126"/>
                  </a:lnTo>
                  <a:lnTo>
                    <a:pt x="4524" y="1635"/>
                  </a:lnTo>
                  <a:lnTo>
                    <a:pt x="4633" y="1363"/>
                  </a:lnTo>
                  <a:lnTo>
                    <a:pt x="4687" y="1036"/>
                  </a:lnTo>
                  <a:lnTo>
                    <a:pt x="4687" y="709"/>
                  </a:lnTo>
                  <a:lnTo>
                    <a:pt x="4687" y="437"/>
                  </a:lnTo>
                  <a:lnTo>
                    <a:pt x="4578" y="219"/>
                  </a:lnTo>
                  <a:lnTo>
                    <a:pt x="4415" y="110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61;p51">
              <a:extLst>
                <a:ext uri="{FF2B5EF4-FFF2-40B4-BE49-F238E27FC236}">
                  <a16:creationId xmlns:a16="http://schemas.microsoft.com/office/drawing/2014/main" id="{6172B064-BF04-4D90-B45A-FF378039343A}"/>
                </a:ext>
              </a:extLst>
            </p:cNvPr>
            <p:cNvSpPr/>
            <p:nvPr/>
          </p:nvSpPr>
          <p:spPr>
            <a:xfrm>
              <a:off x="3048432" y="2092952"/>
              <a:ext cx="147792" cy="66021"/>
            </a:xfrm>
            <a:custGeom>
              <a:avLst/>
              <a:gdLst/>
              <a:ahLst/>
              <a:cxnLst/>
              <a:rect l="l" t="t" r="r" b="b"/>
              <a:pathLst>
                <a:path w="6430" h="2998" extrusionOk="0">
                  <a:moveTo>
                    <a:pt x="55" y="0"/>
                  </a:moveTo>
                  <a:lnTo>
                    <a:pt x="0" y="55"/>
                  </a:lnTo>
                  <a:lnTo>
                    <a:pt x="0" y="109"/>
                  </a:lnTo>
                  <a:lnTo>
                    <a:pt x="708" y="709"/>
                  </a:lnTo>
                  <a:lnTo>
                    <a:pt x="1471" y="1199"/>
                  </a:lnTo>
                  <a:lnTo>
                    <a:pt x="2234" y="1689"/>
                  </a:lnTo>
                  <a:lnTo>
                    <a:pt x="2997" y="2071"/>
                  </a:lnTo>
                  <a:lnTo>
                    <a:pt x="3814" y="2398"/>
                  </a:lnTo>
                  <a:lnTo>
                    <a:pt x="4686" y="2670"/>
                  </a:lnTo>
                  <a:lnTo>
                    <a:pt x="5558" y="2834"/>
                  </a:lnTo>
                  <a:lnTo>
                    <a:pt x="6430" y="2997"/>
                  </a:lnTo>
                  <a:lnTo>
                    <a:pt x="6430" y="2943"/>
                  </a:lnTo>
                  <a:lnTo>
                    <a:pt x="4795" y="2398"/>
                  </a:lnTo>
                  <a:lnTo>
                    <a:pt x="3161" y="1689"/>
                  </a:lnTo>
                  <a:lnTo>
                    <a:pt x="1580" y="92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62;p51">
              <a:extLst>
                <a:ext uri="{FF2B5EF4-FFF2-40B4-BE49-F238E27FC236}">
                  <a16:creationId xmlns:a16="http://schemas.microsoft.com/office/drawing/2014/main" id="{6A52E4C6-3BB8-4DA0-BAC6-5AFF8405F2C3}"/>
                </a:ext>
              </a:extLst>
            </p:cNvPr>
            <p:cNvSpPr/>
            <p:nvPr/>
          </p:nvSpPr>
          <p:spPr>
            <a:xfrm>
              <a:off x="3067210" y="2022152"/>
              <a:ext cx="157837" cy="81613"/>
            </a:xfrm>
            <a:custGeom>
              <a:avLst/>
              <a:gdLst/>
              <a:ahLst/>
              <a:cxnLst/>
              <a:rect l="l" t="t" r="r" b="b"/>
              <a:pathLst>
                <a:path w="6867" h="3706" extrusionOk="0">
                  <a:moveTo>
                    <a:pt x="55" y="0"/>
                  </a:moveTo>
                  <a:lnTo>
                    <a:pt x="0" y="55"/>
                  </a:lnTo>
                  <a:lnTo>
                    <a:pt x="55" y="164"/>
                  </a:lnTo>
                  <a:lnTo>
                    <a:pt x="763" y="872"/>
                  </a:lnTo>
                  <a:lnTo>
                    <a:pt x="1472" y="1526"/>
                  </a:lnTo>
                  <a:lnTo>
                    <a:pt x="2289" y="2071"/>
                  </a:lnTo>
                  <a:lnTo>
                    <a:pt x="3161" y="2561"/>
                  </a:lnTo>
                  <a:lnTo>
                    <a:pt x="4033" y="2997"/>
                  </a:lnTo>
                  <a:lnTo>
                    <a:pt x="4959" y="3324"/>
                  </a:lnTo>
                  <a:lnTo>
                    <a:pt x="5885" y="3542"/>
                  </a:lnTo>
                  <a:lnTo>
                    <a:pt x="6866" y="3706"/>
                  </a:lnTo>
                  <a:lnTo>
                    <a:pt x="6866" y="3651"/>
                  </a:lnTo>
                  <a:lnTo>
                    <a:pt x="6049" y="3379"/>
                  </a:lnTo>
                  <a:lnTo>
                    <a:pt x="5068" y="3052"/>
                  </a:lnTo>
                  <a:lnTo>
                    <a:pt x="4142" y="2616"/>
                  </a:lnTo>
                  <a:lnTo>
                    <a:pt x="3161" y="2125"/>
                  </a:lnTo>
                  <a:lnTo>
                    <a:pt x="2235" y="1635"/>
                  </a:lnTo>
                  <a:lnTo>
                    <a:pt x="1363" y="1090"/>
                  </a:lnTo>
                  <a:lnTo>
                    <a:pt x="654" y="545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63;p51">
              <a:extLst>
                <a:ext uri="{FF2B5EF4-FFF2-40B4-BE49-F238E27FC236}">
                  <a16:creationId xmlns:a16="http://schemas.microsoft.com/office/drawing/2014/main" id="{8E085007-72E5-485B-B8EF-C6E330FD0494}"/>
                </a:ext>
              </a:extLst>
            </p:cNvPr>
            <p:cNvSpPr/>
            <p:nvPr/>
          </p:nvSpPr>
          <p:spPr>
            <a:xfrm>
              <a:off x="3092264" y="1956153"/>
              <a:ext cx="147815" cy="87625"/>
            </a:xfrm>
            <a:custGeom>
              <a:avLst/>
              <a:gdLst/>
              <a:ahLst/>
              <a:cxnLst/>
              <a:rect l="l" t="t" r="r" b="b"/>
              <a:pathLst>
                <a:path w="6431" h="3979" extrusionOk="0">
                  <a:moveTo>
                    <a:pt x="0" y="0"/>
                  </a:moveTo>
                  <a:lnTo>
                    <a:pt x="0" y="109"/>
                  </a:lnTo>
                  <a:lnTo>
                    <a:pt x="491" y="818"/>
                  </a:lnTo>
                  <a:lnTo>
                    <a:pt x="1090" y="1471"/>
                  </a:lnTo>
                  <a:lnTo>
                    <a:pt x="1798" y="2071"/>
                  </a:lnTo>
                  <a:lnTo>
                    <a:pt x="2561" y="2561"/>
                  </a:lnTo>
                  <a:lnTo>
                    <a:pt x="3433" y="3052"/>
                  </a:lnTo>
                  <a:lnTo>
                    <a:pt x="4414" y="3488"/>
                  </a:lnTo>
                  <a:lnTo>
                    <a:pt x="4904" y="3651"/>
                  </a:lnTo>
                  <a:lnTo>
                    <a:pt x="5449" y="3815"/>
                  </a:lnTo>
                  <a:lnTo>
                    <a:pt x="5940" y="3924"/>
                  </a:lnTo>
                  <a:lnTo>
                    <a:pt x="6430" y="3978"/>
                  </a:lnTo>
                  <a:lnTo>
                    <a:pt x="6430" y="3924"/>
                  </a:lnTo>
                  <a:lnTo>
                    <a:pt x="5504" y="3597"/>
                  </a:lnTo>
                  <a:lnTo>
                    <a:pt x="4632" y="3215"/>
                  </a:lnTo>
                  <a:lnTo>
                    <a:pt x="3815" y="2834"/>
                  </a:lnTo>
                  <a:lnTo>
                    <a:pt x="2997" y="2398"/>
                  </a:lnTo>
                  <a:lnTo>
                    <a:pt x="2180" y="1853"/>
                  </a:lnTo>
                  <a:lnTo>
                    <a:pt x="1471" y="1308"/>
                  </a:lnTo>
                  <a:lnTo>
                    <a:pt x="709" y="70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64;p51">
              <a:extLst>
                <a:ext uri="{FF2B5EF4-FFF2-40B4-BE49-F238E27FC236}">
                  <a16:creationId xmlns:a16="http://schemas.microsoft.com/office/drawing/2014/main" id="{FDF4CD9E-5992-403B-A2DE-496B8EF7E8BD}"/>
                </a:ext>
              </a:extLst>
            </p:cNvPr>
            <p:cNvSpPr/>
            <p:nvPr/>
          </p:nvSpPr>
          <p:spPr>
            <a:xfrm>
              <a:off x="2647623" y="3876120"/>
              <a:ext cx="598708" cy="528016"/>
            </a:xfrm>
            <a:custGeom>
              <a:avLst/>
              <a:gdLst/>
              <a:ahLst/>
              <a:cxnLst/>
              <a:rect l="l" t="t" r="r" b="b"/>
              <a:pathLst>
                <a:path w="26048" h="23977" extrusionOk="0">
                  <a:moveTo>
                    <a:pt x="1" y="0"/>
                  </a:moveTo>
                  <a:lnTo>
                    <a:pt x="1" y="2834"/>
                  </a:lnTo>
                  <a:lnTo>
                    <a:pt x="1" y="9373"/>
                  </a:lnTo>
                  <a:lnTo>
                    <a:pt x="1" y="12751"/>
                  </a:lnTo>
                  <a:lnTo>
                    <a:pt x="55" y="15585"/>
                  </a:lnTo>
                  <a:lnTo>
                    <a:pt x="164" y="18527"/>
                  </a:lnTo>
                  <a:lnTo>
                    <a:pt x="328" y="21034"/>
                  </a:lnTo>
                  <a:lnTo>
                    <a:pt x="382" y="21960"/>
                  </a:lnTo>
                  <a:lnTo>
                    <a:pt x="491" y="22723"/>
                  </a:lnTo>
                  <a:lnTo>
                    <a:pt x="600" y="23213"/>
                  </a:lnTo>
                  <a:lnTo>
                    <a:pt x="655" y="23377"/>
                  </a:lnTo>
                  <a:lnTo>
                    <a:pt x="709" y="23486"/>
                  </a:lnTo>
                  <a:lnTo>
                    <a:pt x="873" y="23540"/>
                  </a:lnTo>
                  <a:lnTo>
                    <a:pt x="1145" y="23595"/>
                  </a:lnTo>
                  <a:lnTo>
                    <a:pt x="2017" y="23649"/>
                  </a:lnTo>
                  <a:lnTo>
                    <a:pt x="4851" y="23813"/>
                  </a:lnTo>
                  <a:lnTo>
                    <a:pt x="8774" y="23922"/>
                  </a:lnTo>
                  <a:lnTo>
                    <a:pt x="13242" y="23976"/>
                  </a:lnTo>
                  <a:lnTo>
                    <a:pt x="21579" y="23976"/>
                  </a:lnTo>
                  <a:lnTo>
                    <a:pt x="24413" y="23922"/>
                  </a:lnTo>
                  <a:lnTo>
                    <a:pt x="25285" y="23867"/>
                  </a:lnTo>
                  <a:lnTo>
                    <a:pt x="25721" y="23813"/>
                  </a:lnTo>
                  <a:lnTo>
                    <a:pt x="25830" y="23758"/>
                  </a:lnTo>
                  <a:lnTo>
                    <a:pt x="25939" y="23649"/>
                  </a:lnTo>
                  <a:lnTo>
                    <a:pt x="25993" y="23486"/>
                  </a:lnTo>
                  <a:lnTo>
                    <a:pt x="26048" y="23322"/>
                  </a:lnTo>
                  <a:lnTo>
                    <a:pt x="26048" y="22832"/>
                  </a:lnTo>
                  <a:lnTo>
                    <a:pt x="25939" y="22287"/>
                  </a:lnTo>
                  <a:lnTo>
                    <a:pt x="25775" y="21742"/>
                  </a:lnTo>
                  <a:lnTo>
                    <a:pt x="25503" y="21252"/>
                  </a:lnTo>
                  <a:lnTo>
                    <a:pt x="25230" y="20761"/>
                  </a:lnTo>
                  <a:lnTo>
                    <a:pt x="24903" y="20434"/>
                  </a:lnTo>
                  <a:lnTo>
                    <a:pt x="24249" y="19998"/>
                  </a:lnTo>
                  <a:lnTo>
                    <a:pt x="22996" y="19344"/>
                  </a:lnTo>
                  <a:lnTo>
                    <a:pt x="19672" y="17710"/>
                  </a:lnTo>
                  <a:lnTo>
                    <a:pt x="15095" y="15585"/>
                  </a:lnTo>
                  <a:lnTo>
                    <a:pt x="15149" y="12751"/>
                  </a:lnTo>
                  <a:lnTo>
                    <a:pt x="15149" y="9373"/>
                  </a:lnTo>
                  <a:lnTo>
                    <a:pt x="15149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65;p51">
              <a:extLst>
                <a:ext uri="{FF2B5EF4-FFF2-40B4-BE49-F238E27FC236}">
                  <a16:creationId xmlns:a16="http://schemas.microsoft.com/office/drawing/2014/main" id="{9D030938-29AD-461E-A906-02F67BBB3998}"/>
                </a:ext>
              </a:extLst>
            </p:cNvPr>
            <p:cNvSpPr/>
            <p:nvPr/>
          </p:nvSpPr>
          <p:spPr>
            <a:xfrm>
              <a:off x="2647623" y="4082508"/>
              <a:ext cx="598708" cy="321628"/>
            </a:xfrm>
            <a:custGeom>
              <a:avLst/>
              <a:gdLst/>
              <a:ahLst/>
              <a:cxnLst/>
              <a:rect l="l" t="t" r="r" b="b"/>
              <a:pathLst>
                <a:path w="26048" h="14605" extrusionOk="0">
                  <a:moveTo>
                    <a:pt x="1" y="1"/>
                  </a:moveTo>
                  <a:lnTo>
                    <a:pt x="1" y="3379"/>
                  </a:lnTo>
                  <a:lnTo>
                    <a:pt x="55" y="6213"/>
                  </a:lnTo>
                  <a:lnTo>
                    <a:pt x="164" y="9155"/>
                  </a:lnTo>
                  <a:lnTo>
                    <a:pt x="328" y="11662"/>
                  </a:lnTo>
                  <a:lnTo>
                    <a:pt x="382" y="12588"/>
                  </a:lnTo>
                  <a:lnTo>
                    <a:pt x="491" y="13351"/>
                  </a:lnTo>
                  <a:lnTo>
                    <a:pt x="600" y="13841"/>
                  </a:lnTo>
                  <a:lnTo>
                    <a:pt x="655" y="14005"/>
                  </a:lnTo>
                  <a:lnTo>
                    <a:pt x="709" y="14114"/>
                  </a:lnTo>
                  <a:lnTo>
                    <a:pt x="873" y="14168"/>
                  </a:lnTo>
                  <a:lnTo>
                    <a:pt x="1145" y="14223"/>
                  </a:lnTo>
                  <a:lnTo>
                    <a:pt x="2017" y="14277"/>
                  </a:lnTo>
                  <a:lnTo>
                    <a:pt x="4851" y="14441"/>
                  </a:lnTo>
                  <a:lnTo>
                    <a:pt x="8774" y="14550"/>
                  </a:lnTo>
                  <a:lnTo>
                    <a:pt x="13242" y="14604"/>
                  </a:lnTo>
                  <a:lnTo>
                    <a:pt x="21579" y="14604"/>
                  </a:lnTo>
                  <a:lnTo>
                    <a:pt x="24413" y="14550"/>
                  </a:lnTo>
                  <a:lnTo>
                    <a:pt x="25285" y="14495"/>
                  </a:lnTo>
                  <a:lnTo>
                    <a:pt x="25721" y="14441"/>
                  </a:lnTo>
                  <a:lnTo>
                    <a:pt x="25830" y="14386"/>
                  </a:lnTo>
                  <a:lnTo>
                    <a:pt x="25939" y="14277"/>
                  </a:lnTo>
                  <a:lnTo>
                    <a:pt x="25993" y="14114"/>
                  </a:lnTo>
                  <a:lnTo>
                    <a:pt x="26048" y="13950"/>
                  </a:lnTo>
                  <a:lnTo>
                    <a:pt x="26048" y="13460"/>
                  </a:lnTo>
                  <a:lnTo>
                    <a:pt x="25939" y="12915"/>
                  </a:lnTo>
                  <a:lnTo>
                    <a:pt x="25775" y="12370"/>
                  </a:lnTo>
                  <a:lnTo>
                    <a:pt x="25503" y="11880"/>
                  </a:lnTo>
                  <a:lnTo>
                    <a:pt x="25230" y="11389"/>
                  </a:lnTo>
                  <a:lnTo>
                    <a:pt x="24903" y="11062"/>
                  </a:lnTo>
                  <a:lnTo>
                    <a:pt x="24195" y="10626"/>
                  </a:lnTo>
                  <a:lnTo>
                    <a:pt x="22996" y="9972"/>
                  </a:lnTo>
                  <a:lnTo>
                    <a:pt x="19672" y="8338"/>
                  </a:lnTo>
                  <a:lnTo>
                    <a:pt x="15095" y="6213"/>
                  </a:lnTo>
                  <a:lnTo>
                    <a:pt x="15149" y="3379"/>
                  </a:lnTo>
                  <a:lnTo>
                    <a:pt x="15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66;p51">
              <a:extLst>
                <a:ext uri="{FF2B5EF4-FFF2-40B4-BE49-F238E27FC236}">
                  <a16:creationId xmlns:a16="http://schemas.microsoft.com/office/drawing/2014/main" id="{02F03804-55AE-4015-AF49-6477C48E52DC}"/>
                </a:ext>
              </a:extLst>
            </p:cNvPr>
            <p:cNvSpPr/>
            <p:nvPr/>
          </p:nvSpPr>
          <p:spPr>
            <a:xfrm>
              <a:off x="2646381" y="4156898"/>
              <a:ext cx="601213" cy="248428"/>
            </a:xfrm>
            <a:custGeom>
              <a:avLst/>
              <a:gdLst/>
              <a:ahLst/>
              <a:cxnLst/>
              <a:rect l="l" t="t" r="r" b="b"/>
              <a:pathLst>
                <a:path w="26157" h="11281" extrusionOk="0">
                  <a:moveTo>
                    <a:pt x="0" y="1"/>
                  </a:moveTo>
                  <a:lnTo>
                    <a:pt x="55" y="3924"/>
                  </a:lnTo>
                  <a:lnTo>
                    <a:pt x="218" y="7303"/>
                  </a:lnTo>
                  <a:lnTo>
                    <a:pt x="327" y="8665"/>
                  </a:lnTo>
                  <a:lnTo>
                    <a:pt x="436" y="9700"/>
                  </a:lnTo>
                  <a:lnTo>
                    <a:pt x="545" y="10409"/>
                  </a:lnTo>
                  <a:lnTo>
                    <a:pt x="600" y="10627"/>
                  </a:lnTo>
                  <a:lnTo>
                    <a:pt x="709" y="10736"/>
                  </a:lnTo>
                  <a:lnTo>
                    <a:pt x="981" y="10845"/>
                  </a:lnTo>
                  <a:lnTo>
                    <a:pt x="1635" y="10899"/>
                  </a:lnTo>
                  <a:lnTo>
                    <a:pt x="3706" y="11063"/>
                  </a:lnTo>
                  <a:lnTo>
                    <a:pt x="8120" y="11172"/>
                  </a:lnTo>
                  <a:lnTo>
                    <a:pt x="13896" y="11281"/>
                  </a:lnTo>
                  <a:lnTo>
                    <a:pt x="19508" y="11281"/>
                  </a:lnTo>
                  <a:lnTo>
                    <a:pt x="23867" y="11226"/>
                  </a:lnTo>
                  <a:lnTo>
                    <a:pt x="25230" y="11172"/>
                  </a:lnTo>
                  <a:lnTo>
                    <a:pt x="25829" y="11117"/>
                  </a:lnTo>
                  <a:lnTo>
                    <a:pt x="25938" y="11063"/>
                  </a:lnTo>
                  <a:lnTo>
                    <a:pt x="26047" y="10899"/>
                  </a:lnTo>
                  <a:lnTo>
                    <a:pt x="26102" y="10736"/>
                  </a:lnTo>
                  <a:lnTo>
                    <a:pt x="26156" y="10572"/>
                  </a:lnTo>
                  <a:lnTo>
                    <a:pt x="26156" y="10082"/>
                  </a:lnTo>
                  <a:lnTo>
                    <a:pt x="26047" y="9591"/>
                  </a:lnTo>
                  <a:lnTo>
                    <a:pt x="25884" y="9046"/>
                  </a:lnTo>
                  <a:lnTo>
                    <a:pt x="25666" y="8502"/>
                  </a:lnTo>
                  <a:lnTo>
                    <a:pt x="25339" y="8066"/>
                  </a:lnTo>
                  <a:lnTo>
                    <a:pt x="25012" y="7684"/>
                  </a:lnTo>
                  <a:lnTo>
                    <a:pt x="24303" y="7248"/>
                  </a:lnTo>
                  <a:lnTo>
                    <a:pt x="23105" y="6594"/>
                  </a:lnTo>
                  <a:lnTo>
                    <a:pt x="19726" y="4960"/>
                  </a:lnTo>
                  <a:lnTo>
                    <a:pt x="15149" y="2835"/>
                  </a:lnTo>
                  <a:lnTo>
                    <a:pt x="15203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67;p51">
              <a:extLst>
                <a:ext uri="{FF2B5EF4-FFF2-40B4-BE49-F238E27FC236}">
                  <a16:creationId xmlns:a16="http://schemas.microsoft.com/office/drawing/2014/main" id="{2CFBFA02-7FA1-4474-9329-A53EABFB40C6}"/>
                </a:ext>
              </a:extLst>
            </p:cNvPr>
            <p:cNvSpPr/>
            <p:nvPr/>
          </p:nvSpPr>
          <p:spPr>
            <a:xfrm>
              <a:off x="2531159" y="2419336"/>
              <a:ext cx="501000" cy="1621198"/>
            </a:xfrm>
            <a:custGeom>
              <a:avLst/>
              <a:gdLst/>
              <a:ahLst/>
              <a:cxnLst/>
              <a:rect l="l" t="t" r="r" b="b"/>
              <a:pathLst>
                <a:path w="21797" h="73618" extrusionOk="0">
                  <a:moveTo>
                    <a:pt x="0" y="1"/>
                  </a:moveTo>
                  <a:lnTo>
                    <a:pt x="2071" y="20816"/>
                  </a:lnTo>
                  <a:lnTo>
                    <a:pt x="3542" y="35256"/>
                  </a:lnTo>
                  <a:lnTo>
                    <a:pt x="4196" y="42013"/>
                  </a:lnTo>
                  <a:lnTo>
                    <a:pt x="4305" y="44192"/>
                  </a:lnTo>
                  <a:lnTo>
                    <a:pt x="4741" y="61575"/>
                  </a:lnTo>
                  <a:lnTo>
                    <a:pt x="5068" y="73617"/>
                  </a:lnTo>
                  <a:lnTo>
                    <a:pt x="21797" y="73617"/>
                  </a:lnTo>
                  <a:lnTo>
                    <a:pt x="21143" y="59668"/>
                  </a:lnTo>
                  <a:lnTo>
                    <a:pt x="20598" y="48770"/>
                  </a:lnTo>
                  <a:lnTo>
                    <a:pt x="20325" y="44247"/>
                  </a:lnTo>
                  <a:lnTo>
                    <a:pt x="20107" y="41087"/>
                  </a:lnTo>
                  <a:lnTo>
                    <a:pt x="19617" y="37054"/>
                  </a:lnTo>
                  <a:lnTo>
                    <a:pt x="18854" y="31333"/>
                  </a:lnTo>
                  <a:lnTo>
                    <a:pt x="16838" y="17601"/>
                  </a:lnTo>
                  <a:lnTo>
                    <a:pt x="15040" y="5286"/>
                  </a:lnTo>
                  <a:lnTo>
                    <a:pt x="1422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68;p51">
              <a:extLst>
                <a:ext uri="{FF2B5EF4-FFF2-40B4-BE49-F238E27FC236}">
                  <a16:creationId xmlns:a16="http://schemas.microsoft.com/office/drawing/2014/main" id="{0AA7C548-445D-4FF4-9521-8C913EA16DE2}"/>
                </a:ext>
              </a:extLst>
            </p:cNvPr>
            <p:cNvSpPr/>
            <p:nvPr/>
          </p:nvSpPr>
          <p:spPr>
            <a:xfrm>
              <a:off x="2572485" y="2450541"/>
              <a:ext cx="125267" cy="1519193"/>
            </a:xfrm>
            <a:custGeom>
              <a:avLst/>
              <a:gdLst/>
              <a:ahLst/>
              <a:cxnLst/>
              <a:rect l="l" t="t" r="r" b="b"/>
              <a:pathLst>
                <a:path w="5450" h="68986" extrusionOk="0">
                  <a:moveTo>
                    <a:pt x="55" y="0"/>
                  </a:moveTo>
                  <a:lnTo>
                    <a:pt x="1" y="55"/>
                  </a:lnTo>
                  <a:lnTo>
                    <a:pt x="927" y="6757"/>
                  </a:lnTo>
                  <a:lnTo>
                    <a:pt x="1690" y="13514"/>
                  </a:lnTo>
                  <a:lnTo>
                    <a:pt x="2398" y="20271"/>
                  </a:lnTo>
                  <a:lnTo>
                    <a:pt x="2998" y="27028"/>
                  </a:lnTo>
                  <a:lnTo>
                    <a:pt x="3597" y="33785"/>
                  </a:lnTo>
                  <a:lnTo>
                    <a:pt x="4033" y="40541"/>
                  </a:lnTo>
                  <a:lnTo>
                    <a:pt x="4414" y="47298"/>
                  </a:lnTo>
                  <a:lnTo>
                    <a:pt x="4741" y="54055"/>
                  </a:lnTo>
                  <a:lnTo>
                    <a:pt x="5014" y="61466"/>
                  </a:lnTo>
                  <a:lnTo>
                    <a:pt x="5232" y="68931"/>
                  </a:lnTo>
                  <a:lnTo>
                    <a:pt x="5286" y="68985"/>
                  </a:lnTo>
                  <a:lnTo>
                    <a:pt x="5341" y="68985"/>
                  </a:lnTo>
                  <a:lnTo>
                    <a:pt x="5450" y="68931"/>
                  </a:lnTo>
                  <a:lnTo>
                    <a:pt x="5232" y="62174"/>
                  </a:lnTo>
                  <a:lnTo>
                    <a:pt x="5014" y="55472"/>
                  </a:lnTo>
                  <a:lnTo>
                    <a:pt x="4741" y="48824"/>
                  </a:lnTo>
                  <a:lnTo>
                    <a:pt x="4414" y="42067"/>
                  </a:lnTo>
                  <a:lnTo>
                    <a:pt x="3978" y="35310"/>
                  </a:lnTo>
                  <a:lnTo>
                    <a:pt x="3433" y="28608"/>
                  </a:lnTo>
                  <a:lnTo>
                    <a:pt x="2834" y="21851"/>
                  </a:lnTo>
                  <a:lnTo>
                    <a:pt x="2071" y="15149"/>
                  </a:lnTo>
                  <a:lnTo>
                    <a:pt x="1145" y="7575"/>
                  </a:lnTo>
                  <a:lnTo>
                    <a:pt x="110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69;p51">
              <a:extLst>
                <a:ext uri="{FF2B5EF4-FFF2-40B4-BE49-F238E27FC236}">
                  <a16:creationId xmlns:a16="http://schemas.microsoft.com/office/drawing/2014/main" id="{EEF67198-6347-44D0-91FF-4F51056A2562}"/>
                </a:ext>
              </a:extLst>
            </p:cNvPr>
            <p:cNvSpPr/>
            <p:nvPr/>
          </p:nvSpPr>
          <p:spPr>
            <a:xfrm>
              <a:off x="2660149" y="3975702"/>
              <a:ext cx="346956" cy="8434"/>
            </a:xfrm>
            <a:custGeom>
              <a:avLst/>
              <a:gdLst/>
              <a:ahLst/>
              <a:cxnLst/>
              <a:rect l="l" t="t" r="r" b="b"/>
              <a:pathLst>
                <a:path w="15095" h="383" extrusionOk="0">
                  <a:moveTo>
                    <a:pt x="4960" y="1"/>
                  </a:moveTo>
                  <a:lnTo>
                    <a:pt x="1690" y="55"/>
                  </a:lnTo>
                  <a:lnTo>
                    <a:pt x="219" y="110"/>
                  </a:lnTo>
                  <a:lnTo>
                    <a:pt x="1" y="110"/>
                  </a:lnTo>
                  <a:lnTo>
                    <a:pt x="1" y="164"/>
                  </a:lnTo>
                  <a:lnTo>
                    <a:pt x="273" y="219"/>
                  </a:lnTo>
                  <a:lnTo>
                    <a:pt x="2725" y="328"/>
                  </a:lnTo>
                  <a:lnTo>
                    <a:pt x="5286" y="382"/>
                  </a:lnTo>
                  <a:lnTo>
                    <a:pt x="7739" y="382"/>
                  </a:lnTo>
                  <a:lnTo>
                    <a:pt x="9973" y="328"/>
                  </a:lnTo>
                  <a:lnTo>
                    <a:pt x="13515" y="273"/>
                  </a:lnTo>
                  <a:lnTo>
                    <a:pt x="15040" y="219"/>
                  </a:lnTo>
                  <a:lnTo>
                    <a:pt x="15095" y="164"/>
                  </a:lnTo>
                  <a:lnTo>
                    <a:pt x="15040" y="11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70;p51">
              <a:extLst>
                <a:ext uri="{FF2B5EF4-FFF2-40B4-BE49-F238E27FC236}">
                  <a16:creationId xmlns:a16="http://schemas.microsoft.com/office/drawing/2014/main" id="{ADE68F87-7E98-46C3-9669-40790056192D}"/>
                </a:ext>
              </a:extLst>
            </p:cNvPr>
            <p:cNvSpPr/>
            <p:nvPr/>
          </p:nvSpPr>
          <p:spPr>
            <a:xfrm>
              <a:off x="2531159" y="2419336"/>
              <a:ext cx="279311" cy="973208"/>
            </a:xfrm>
            <a:custGeom>
              <a:avLst/>
              <a:gdLst/>
              <a:ahLst/>
              <a:cxnLst/>
              <a:rect l="l" t="t" r="r" b="b"/>
              <a:pathLst>
                <a:path w="12152" h="44193" extrusionOk="0">
                  <a:moveTo>
                    <a:pt x="0" y="1"/>
                  </a:moveTo>
                  <a:lnTo>
                    <a:pt x="2071" y="20816"/>
                  </a:lnTo>
                  <a:lnTo>
                    <a:pt x="3542" y="35256"/>
                  </a:lnTo>
                  <a:lnTo>
                    <a:pt x="4196" y="42013"/>
                  </a:lnTo>
                  <a:lnTo>
                    <a:pt x="4305" y="44192"/>
                  </a:lnTo>
                  <a:lnTo>
                    <a:pt x="12152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71;p51">
              <a:extLst>
                <a:ext uri="{FF2B5EF4-FFF2-40B4-BE49-F238E27FC236}">
                  <a16:creationId xmlns:a16="http://schemas.microsoft.com/office/drawing/2014/main" id="{29F17B25-7D1B-42C5-A93D-6632815F5108}"/>
                </a:ext>
              </a:extLst>
            </p:cNvPr>
            <p:cNvSpPr/>
            <p:nvPr/>
          </p:nvSpPr>
          <p:spPr>
            <a:xfrm>
              <a:off x="2076519" y="3910914"/>
              <a:ext cx="586158" cy="565211"/>
            </a:xfrm>
            <a:custGeom>
              <a:avLst/>
              <a:gdLst/>
              <a:ahLst/>
              <a:cxnLst/>
              <a:rect l="l" t="t" r="r" b="b"/>
              <a:pathLst>
                <a:path w="25502" h="25666" extrusionOk="0">
                  <a:moveTo>
                    <a:pt x="2016" y="0"/>
                  </a:moveTo>
                  <a:lnTo>
                    <a:pt x="1580" y="2670"/>
                  </a:lnTo>
                  <a:lnTo>
                    <a:pt x="1144" y="5613"/>
                  </a:lnTo>
                  <a:lnTo>
                    <a:pt x="709" y="9100"/>
                  </a:lnTo>
                  <a:lnTo>
                    <a:pt x="327" y="12642"/>
                  </a:lnTo>
                  <a:lnTo>
                    <a:pt x="218" y="14059"/>
                  </a:lnTo>
                  <a:lnTo>
                    <a:pt x="164" y="15421"/>
                  </a:lnTo>
                  <a:lnTo>
                    <a:pt x="55" y="18418"/>
                  </a:lnTo>
                  <a:lnTo>
                    <a:pt x="0" y="20870"/>
                  </a:lnTo>
                  <a:lnTo>
                    <a:pt x="0" y="21851"/>
                  </a:lnTo>
                  <a:lnTo>
                    <a:pt x="55" y="22614"/>
                  </a:lnTo>
                  <a:lnTo>
                    <a:pt x="109" y="23159"/>
                  </a:lnTo>
                  <a:lnTo>
                    <a:pt x="164" y="23268"/>
                  </a:lnTo>
                  <a:lnTo>
                    <a:pt x="218" y="23377"/>
                  </a:lnTo>
                  <a:lnTo>
                    <a:pt x="382" y="23431"/>
                  </a:lnTo>
                  <a:lnTo>
                    <a:pt x="600" y="23486"/>
                  </a:lnTo>
                  <a:lnTo>
                    <a:pt x="1471" y="23649"/>
                  </a:lnTo>
                  <a:lnTo>
                    <a:pt x="4359" y="24031"/>
                  </a:lnTo>
                  <a:lnTo>
                    <a:pt x="8228" y="24412"/>
                  </a:lnTo>
                  <a:lnTo>
                    <a:pt x="12642" y="24848"/>
                  </a:lnTo>
                  <a:lnTo>
                    <a:pt x="17056" y="25175"/>
                  </a:lnTo>
                  <a:lnTo>
                    <a:pt x="20979" y="25448"/>
                  </a:lnTo>
                  <a:lnTo>
                    <a:pt x="23813" y="25611"/>
                  </a:lnTo>
                  <a:lnTo>
                    <a:pt x="24685" y="25665"/>
                  </a:lnTo>
                  <a:lnTo>
                    <a:pt x="25120" y="25665"/>
                  </a:lnTo>
                  <a:lnTo>
                    <a:pt x="25229" y="25557"/>
                  </a:lnTo>
                  <a:lnTo>
                    <a:pt x="25338" y="25448"/>
                  </a:lnTo>
                  <a:lnTo>
                    <a:pt x="25447" y="25339"/>
                  </a:lnTo>
                  <a:lnTo>
                    <a:pt x="25502" y="25121"/>
                  </a:lnTo>
                  <a:lnTo>
                    <a:pt x="25502" y="24685"/>
                  </a:lnTo>
                  <a:lnTo>
                    <a:pt x="25447" y="24140"/>
                  </a:lnTo>
                  <a:lnTo>
                    <a:pt x="25338" y="23595"/>
                  </a:lnTo>
                  <a:lnTo>
                    <a:pt x="25120" y="23050"/>
                  </a:lnTo>
                  <a:lnTo>
                    <a:pt x="24902" y="22560"/>
                  </a:lnTo>
                  <a:lnTo>
                    <a:pt x="24576" y="22178"/>
                  </a:lnTo>
                  <a:lnTo>
                    <a:pt x="23922" y="21688"/>
                  </a:lnTo>
                  <a:lnTo>
                    <a:pt x="22723" y="20979"/>
                  </a:lnTo>
                  <a:lnTo>
                    <a:pt x="19562" y="19072"/>
                  </a:lnTo>
                  <a:lnTo>
                    <a:pt x="15149" y="16566"/>
                  </a:lnTo>
                  <a:lnTo>
                    <a:pt x="15421" y="13787"/>
                  </a:lnTo>
                  <a:lnTo>
                    <a:pt x="15802" y="10136"/>
                  </a:lnTo>
                  <a:lnTo>
                    <a:pt x="16674" y="1145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72;p51">
              <a:extLst>
                <a:ext uri="{FF2B5EF4-FFF2-40B4-BE49-F238E27FC236}">
                  <a16:creationId xmlns:a16="http://schemas.microsoft.com/office/drawing/2014/main" id="{87207A4A-C7EF-4142-BF7D-8840CF901085}"/>
                </a:ext>
              </a:extLst>
            </p:cNvPr>
            <p:cNvSpPr/>
            <p:nvPr/>
          </p:nvSpPr>
          <p:spPr>
            <a:xfrm>
              <a:off x="2076519" y="4111312"/>
              <a:ext cx="586158" cy="364813"/>
            </a:xfrm>
            <a:custGeom>
              <a:avLst/>
              <a:gdLst/>
              <a:ahLst/>
              <a:cxnLst/>
              <a:rect l="l" t="t" r="r" b="b"/>
              <a:pathLst>
                <a:path w="25502" h="16566" extrusionOk="0">
                  <a:moveTo>
                    <a:pt x="709" y="0"/>
                  </a:moveTo>
                  <a:lnTo>
                    <a:pt x="327" y="3542"/>
                  </a:lnTo>
                  <a:lnTo>
                    <a:pt x="218" y="4959"/>
                  </a:lnTo>
                  <a:lnTo>
                    <a:pt x="164" y="6321"/>
                  </a:lnTo>
                  <a:lnTo>
                    <a:pt x="55" y="9318"/>
                  </a:lnTo>
                  <a:lnTo>
                    <a:pt x="0" y="11770"/>
                  </a:lnTo>
                  <a:lnTo>
                    <a:pt x="0" y="12751"/>
                  </a:lnTo>
                  <a:lnTo>
                    <a:pt x="55" y="13514"/>
                  </a:lnTo>
                  <a:lnTo>
                    <a:pt x="109" y="14059"/>
                  </a:lnTo>
                  <a:lnTo>
                    <a:pt x="164" y="14168"/>
                  </a:lnTo>
                  <a:lnTo>
                    <a:pt x="218" y="14277"/>
                  </a:lnTo>
                  <a:lnTo>
                    <a:pt x="382" y="14331"/>
                  </a:lnTo>
                  <a:lnTo>
                    <a:pt x="600" y="14386"/>
                  </a:lnTo>
                  <a:lnTo>
                    <a:pt x="1471" y="14549"/>
                  </a:lnTo>
                  <a:lnTo>
                    <a:pt x="4359" y="14931"/>
                  </a:lnTo>
                  <a:lnTo>
                    <a:pt x="8228" y="15312"/>
                  </a:lnTo>
                  <a:lnTo>
                    <a:pt x="12642" y="15748"/>
                  </a:lnTo>
                  <a:lnTo>
                    <a:pt x="17056" y="16075"/>
                  </a:lnTo>
                  <a:lnTo>
                    <a:pt x="20979" y="16348"/>
                  </a:lnTo>
                  <a:lnTo>
                    <a:pt x="23813" y="16511"/>
                  </a:lnTo>
                  <a:lnTo>
                    <a:pt x="24685" y="16565"/>
                  </a:lnTo>
                  <a:lnTo>
                    <a:pt x="25120" y="16565"/>
                  </a:lnTo>
                  <a:lnTo>
                    <a:pt x="25229" y="16457"/>
                  </a:lnTo>
                  <a:lnTo>
                    <a:pt x="25338" y="16348"/>
                  </a:lnTo>
                  <a:lnTo>
                    <a:pt x="25447" y="16239"/>
                  </a:lnTo>
                  <a:lnTo>
                    <a:pt x="25502" y="16021"/>
                  </a:lnTo>
                  <a:lnTo>
                    <a:pt x="25502" y="15585"/>
                  </a:lnTo>
                  <a:lnTo>
                    <a:pt x="25447" y="15040"/>
                  </a:lnTo>
                  <a:lnTo>
                    <a:pt x="25338" y="14495"/>
                  </a:lnTo>
                  <a:lnTo>
                    <a:pt x="25120" y="13950"/>
                  </a:lnTo>
                  <a:lnTo>
                    <a:pt x="24902" y="13460"/>
                  </a:lnTo>
                  <a:lnTo>
                    <a:pt x="24576" y="13078"/>
                  </a:lnTo>
                  <a:lnTo>
                    <a:pt x="23922" y="12588"/>
                  </a:lnTo>
                  <a:lnTo>
                    <a:pt x="22723" y="11879"/>
                  </a:lnTo>
                  <a:lnTo>
                    <a:pt x="19562" y="9972"/>
                  </a:lnTo>
                  <a:lnTo>
                    <a:pt x="15149" y="7466"/>
                  </a:lnTo>
                  <a:lnTo>
                    <a:pt x="15421" y="4687"/>
                  </a:lnTo>
                  <a:lnTo>
                    <a:pt x="15802" y="1036"/>
                  </a:lnTo>
                  <a:lnTo>
                    <a:pt x="8392" y="545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73;p51">
              <a:extLst>
                <a:ext uri="{FF2B5EF4-FFF2-40B4-BE49-F238E27FC236}">
                  <a16:creationId xmlns:a16="http://schemas.microsoft.com/office/drawing/2014/main" id="{E24A946E-107D-411D-B30B-9405C964E142}"/>
                </a:ext>
              </a:extLst>
            </p:cNvPr>
            <p:cNvSpPr/>
            <p:nvPr/>
          </p:nvSpPr>
          <p:spPr>
            <a:xfrm>
              <a:off x="2075255" y="4189314"/>
              <a:ext cx="589928" cy="288001"/>
            </a:xfrm>
            <a:custGeom>
              <a:avLst/>
              <a:gdLst/>
              <a:ahLst/>
              <a:cxnLst/>
              <a:rect l="l" t="t" r="r" b="b"/>
              <a:pathLst>
                <a:path w="25666" h="13078" extrusionOk="0">
                  <a:moveTo>
                    <a:pt x="328" y="0"/>
                  </a:moveTo>
                  <a:lnTo>
                    <a:pt x="110" y="3869"/>
                  </a:lnTo>
                  <a:lnTo>
                    <a:pt x="1" y="7247"/>
                  </a:lnTo>
                  <a:lnTo>
                    <a:pt x="1" y="8610"/>
                  </a:lnTo>
                  <a:lnTo>
                    <a:pt x="1" y="9700"/>
                  </a:lnTo>
                  <a:lnTo>
                    <a:pt x="110" y="10408"/>
                  </a:lnTo>
                  <a:lnTo>
                    <a:pt x="164" y="10626"/>
                  </a:lnTo>
                  <a:lnTo>
                    <a:pt x="219" y="10735"/>
                  </a:lnTo>
                  <a:lnTo>
                    <a:pt x="382" y="10844"/>
                  </a:lnTo>
                  <a:lnTo>
                    <a:pt x="600" y="10898"/>
                  </a:lnTo>
                  <a:lnTo>
                    <a:pt x="1472" y="11062"/>
                  </a:lnTo>
                  <a:lnTo>
                    <a:pt x="4360" y="11443"/>
                  </a:lnTo>
                  <a:lnTo>
                    <a:pt x="8283" y="11825"/>
                  </a:lnTo>
                  <a:lnTo>
                    <a:pt x="12697" y="12206"/>
                  </a:lnTo>
                  <a:lnTo>
                    <a:pt x="17165" y="12588"/>
                  </a:lnTo>
                  <a:lnTo>
                    <a:pt x="21089" y="12860"/>
                  </a:lnTo>
                  <a:lnTo>
                    <a:pt x="23977" y="13023"/>
                  </a:lnTo>
                  <a:lnTo>
                    <a:pt x="24848" y="13078"/>
                  </a:lnTo>
                  <a:lnTo>
                    <a:pt x="25230" y="13023"/>
                  </a:lnTo>
                  <a:lnTo>
                    <a:pt x="25393" y="12969"/>
                  </a:lnTo>
                  <a:lnTo>
                    <a:pt x="25502" y="12860"/>
                  </a:lnTo>
                  <a:lnTo>
                    <a:pt x="25557" y="12697"/>
                  </a:lnTo>
                  <a:lnTo>
                    <a:pt x="25611" y="12533"/>
                  </a:lnTo>
                  <a:lnTo>
                    <a:pt x="25666" y="12043"/>
                  </a:lnTo>
                  <a:lnTo>
                    <a:pt x="25611" y="11552"/>
                  </a:lnTo>
                  <a:lnTo>
                    <a:pt x="25448" y="10953"/>
                  </a:lnTo>
                  <a:lnTo>
                    <a:pt x="25230" y="10408"/>
                  </a:lnTo>
                  <a:lnTo>
                    <a:pt x="24957" y="9918"/>
                  </a:lnTo>
                  <a:lnTo>
                    <a:pt x="24685" y="9536"/>
                  </a:lnTo>
                  <a:lnTo>
                    <a:pt x="24031" y="9100"/>
                  </a:lnTo>
                  <a:lnTo>
                    <a:pt x="22832" y="8337"/>
                  </a:lnTo>
                  <a:lnTo>
                    <a:pt x="19617" y="6430"/>
                  </a:lnTo>
                  <a:lnTo>
                    <a:pt x="15204" y="3924"/>
                  </a:lnTo>
                  <a:lnTo>
                    <a:pt x="15476" y="1145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74;p51">
              <a:extLst>
                <a:ext uri="{FF2B5EF4-FFF2-40B4-BE49-F238E27FC236}">
                  <a16:creationId xmlns:a16="http://schemas.microsoft.com/office/drawing/2014/main" id="{E710F154-02AE-4915-87EB-DDF02745CE89}"/>
                </a:ext>
              </a:extLst>
            </p:cNvPr>
            <p:cNvSpPr/>
            <p:nvPr/>
          </p:nvSpPr>
          <p:spPr>
            <a:xfrm>
              <a:off x="2330754" y="4251701"/>
              <a:ext cx="108994" cy="22837"/>
            </a:xfrm>
            <a:custGeom>
              <a:avLst/>
              <a:gdLst/>
              <a:ahLst/>
              <a:cxnLst/>
              <a:rect l="l" t="t" r="r" b="b"/>
              <a:pathLst>
                <a:path w="4742" h="1037" extrusionOk="0">
                  <a:moveTo>
                    <a:pt x="2889" y="1"/>
                  </a:moveTo>
                  <a:lnTo>
                    <a:pt x="2289" y="55"/>
                  </a:lnTo>
                  <a:lnTo>
                    <a:pt x="1636" y="164"/>
                  </a:lnTo>
                  <a:lnTo>
                    <a:pt x="1091" y="382"/>
                  </a:lnTo>
                  <a:lnTo>
                    <a:pt x="546" y="600"/>
                  </a:lnTo>
                  <a:lnTo>
                    <a:pt x="1" y="982"/>
                  </a:lnTo>
                  <a:lnTo>
                    <a:pt x="1" y="1036"/>
                  </a:lnTo>
                  <a:lnTo>
                    <a:pt x="55" y="1036"/>
                  </a:lnTo>
                  <a:lnTo>
                    <a:pt x="1200" y="818"/>
                  </a:lnTo>
                  <a:lnTo>
                    <a:pt x="2344" y="600"/>
                  </a:lnTo>
                  <a:lnTo>
                    <a:pt x="3488" y="491"/>
                  </a:lnTo>
                  <a:lnTo>
                    <a:pt x="4687" y="437"/>
                  </a:lnTo>
                  <a:lnTo>
                    <a:pt x="4741" y="382"/>
                  </a:lnTo>
                  <a:lnTo>
                    <a:pt x="4741" y="328"/>
                  </a:lnTo>
                  <a:lnTo>
                    <a:pt x="4687" y="273"/>
                  </a:lnTo>
                  <a:lnTo>
                    <a:pt x="4088" y="110"/>
                  </a:lnTo>
                  <a:lnTo>
                    <a:pt x="3488" y="55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75;p51">
              <a:extLst>
                <a:ext uri="{FF2B5EF4-FFF2-40B4-BE49-F238E27FC236}">
                  <a16:creationId xmlns:a16="http://schemas.microsoft.com/office/drawing/2014/main" id="{6BFC6206-BEC3-44F5-8AA6-46F8A835B647}"/>
                </a:ext>
              </a:extLst>
            </p:cNvPr>
            <p:cNvSpPr/>
            <p:nvPr/>
          </p:nvSpPr>
          <p:spPr>
            <a:xfrm>
              <a:off x="2355808" y="4269715"/>
              <a:ext cx="108994" cy="22815"/>
            </a:xfrm>
            <a:custGeom>
              <a:avLst/>
              <a:gdLst/>
              <a:ahLst/>
              <a:cxnLst/>
              <a:rect l="l" t="t" r="r" b="b"/>
              <a:pathLst>
                <a:path w="4742" h="1036" extrusionOk="0">
                  <a:moveTo>
                    <a:pt x="2235" y="0"/>
                  </a:moveTo>
                  <a:lnTo>
                    <a:pt x="1635" y="109"/>
                  </a:lnTo>
                  <a:lnTo>
                    <a:pt x="1036" y="327"/>
                  </a:lnTo>
                  <a:lnTo>
                    <a:pt x="491" y="600"/>
                  </a:lnTo>
                  <a:lnTo>
                    <a:pt x="1" y="926"/>
                  </a:lnTo>
                  <a:lnTo>
                    <a:pt x="1" y="981"/>
                  </a:lnTo>
                  <a:lnTo>
                    <a:pt x="55" y="1035"/>
                  </a:lnTo>
                  <a:lnTo>
                    <a:pt x="1199" y="763"/>
                  </a:lnTo>
                  <a:lnTo>
                    <a:pt x="2344" y="600"/>
                  </a:lnTo>
                  <a:lnTo>
                    <a:pt x="3488" y="491"/>
                  </a:lnTo>
                  <a:lnTo>
                    <a:pt x="4632" y="436"/>
                  </a:lnTo>
                  <a:lnTo>
                    <a:pt x="4741" y="382"/>
                  </a:lnTo>
                  <a:lnTo>
                    <a:pt x="4741" y="327"/>
                  </a:lnTo>
                  <a:lnTo>
                    <a:pt x="4741" y="218"/>
                  </a:lnTo>
                  <a:lnTo>
                    <a:pt x="4687" y="218"/>
                  </a:lnTo>
                  <a:lnTo>
                    <a:pt x="4087" y="55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76;p51">
              <a:extLst>
                <a:ext uri="{FF2B5EF4-FFF2-40B4-BE49-F238E27FC236}">
                  <a16:creationId xmlns:a16="http://schemas.microsoft.com/office/drawing/2014/main" id="{9F869307-1A05-4756-A2A2-5F0FD4492E69}"/>
                </a:ext>
              </a:extLst>
            </p:cNvPr>
            <p:cNvSpPr/>
            <p:nvPr/>
          </p:nvSpPr>
          <p:spPr>
            <a:xfrm>
              <a:off x="2379597" y="4286496"/>
              <a:ext cx="108994" cy="22837"/>
            </a:xfrm>
            <a:custGeom>
              <a:avLst/>
              <a:gdLst/>
              <a:ahLst/>
              <a:cxnLst/>
              <a:rect l="l" t="t" r="r" b="b"/>
              <a:pathLst>
                <a:path w="4742" h="1037" extrusionOk="0">
                  <a:moveTo>
                    <a:pt x="2889" y="1"/>
                  </a:moveTo>
                  <a:lnTo>
                    <a:pt x="2235" y="55"/>
                  </a:lnTo>
                  <a:lnTo>
                    <a:pt x="1636" y="164"/>
                  </a:lnTo>
                  <a:lnTo>
                    <a:pt x="1091" y="328"/>
                  </a:lnTo>
                  <a:lnTo>
                    <a:pt x="546" y="600"/>
                  </a:lnTo>
                  <a:lnTo>
                    <a:pt x="1" y="927"/>
                  </a:lnTo>
                  <a:lnTo>
                    <a:pt x="1" y="982"/>
                  </a:lnTo>
                  <a:lnTo>
                    <a:pt x="55" y="1036"/>
                  </a:lnTo>
                  <a:lnTo>
                    <a:pt x="1200" y="764"/>
                  </a:lnTo>
                  <a:lnTo>
                    <a:pt x="2344" y="600"/>
                  </a:lnTo>
                  <a:lnTo>
                    <a:pt x="3543" y="491"/>
                  </a:lnTo>
                  <a:lnTo>
                    <a:pt x="4687" y="437"/>
                  </a:lnTo>
                  <a:lnTo>
                    <a:pt x="4742" y="382"/>
                  </a:lnTo>
                  <a:lnTo>
                    <a:pt x="4742" y="328"/>
                  </a:lnTo>
                  <a:lnTo>
                    <a:pt x="4687" y="219"/>
                  </a:lnTo>
                  <a:lnTo>
                    <a:pt x="4088" y="110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777;p51">
              <a:extLst>
                <a:ext uri="{FF2B5EF4-FFF2-40B4-BE49-F238E27FC236}">
                  <a16:creationId xmlns:a16="http://schemas.microsoft.com/office/drawing/2014/main" id="{164F5B9E-0B51-40DF-BD32-F0C1E7198069}"/>
                </a:ext>
              </a:extLst>
            </p:cNvPr>
            <p:cNvSpPr/>
            <p:nvPr/>
          </p:nvSpPr>
          <p:spPr>
            <a:xfrm>
              <a:off x="2404650" y="4303298"/>
              <a:ext cx="108994" cy="22837"/>
            </a:xfrm>
            <a:custGeom>
              <a:avLst/>
              <a:gdLst/>
              <a:ahLst/>
              <a:cxnLst/>
              <a:rect l="l" t="t" r="r" b="b"/>
              <a:pathLst>
                <a:path w="4742" h="1037" extrusionOk="0">
                  <a:moveTo>
                    <a:pt x="2834" y="1"/>
                  </a:moveTo>
                  <a:lnTo>
                    <a:pt x="2235" y="55"/>
                  </a:lnTo>
                  <a:lnTo>
                    <a:pt x="1635" y="164"/>
                  </a:lnTo>
                  <a:lnTo>
                    <a:pt x="1036" y="328"/>
                  </a:lnTo>
                  <a:lnTo>
                    <a:pt x="491" y="600"/>
                  </a:lnTo>
                  <a:lnTo>
                    <a:pt x="1" y="927"/>
                  </a:lnTo>
                  <a:lnTo>
                    <a:pt x="1" y="1036"/>
                  </a:lnTo>
                  <a:lnTo>
                    <a:pt x="55" y="1036"/>
                  </a:lnTo>
                  <a:lnTo>
                    <a:pt x="1200" y="818"/>
                  </a:lnTo>
                  <a:lnTo>
                    <a:pt x="2344" y="600"/>
                  </a:lnTo>
                  <a:lnTo>
                    <a:pt x="3488" y="491"/>
                  </a:lnTo>
                  <a:lnTo>
                    <a:pt x="4632" y="437"/>
                  </a:lnTo>
                  <a:lnTo>
                    <a:pt x="4687" y="382"/>
                  </a:lnTo>
                  <a:lnTo>
                    <a:pt x="4741" y="328"/>
                  </a:lnTo>
                  <a:lnTo>
                    <a:pt x="4687" y="273"/>
                  </a:lnTo>
                  <a:lnTo>
                    <a:pt x="4687" y="219"/>
                  </a:lnTo>
                  <a:lnTo>
                    <a:pt x="4088" y="110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778;p51">
              <a:extLst>
                <a:ext uri="{FF2B5EF4-FFF2-40B4-BE49-F238E27FC236}">
                  <a16:creationId xmlns:a16="http://schemas.microsoft.com/office/drawing/2014/main" id="{10042B11-312E-4183-A4A6-6CE9C8580E4B}"/>
                </a:ext>
              </a:extLst>
            </p:cNvPr>
            <p:cNvSpPr/>
            <p:nvPr/>
          </p:nvSpPr>
          <p:spPr>
            <a:xfrm>
              <a:off x="2394629" y="4168899"/>
              <a:ext cx="120256" cy="92425"/>
            </a:xfrm>
            <a:custGeom>
              <a:avLst/>
              <a:gdLst/>
              <a:ahLst/>
              <a:cxnLst/>
              <a:rect l="l" t="t" r="r" b="b"/>
              <a:pathLst>
                <a:path w="5232" h="4197" extrusionOk="0">
                  <a:moveTo>
                    <a:pt x="4033" y="491"/>
                  </a:moveTo>
                  <a:lnTo>
                    <a:pt x="4360" y="546"/>
                  </a:lnTo>
                  <a:lnTo>
                    <a:pt x="4469" y="600"/>
                  </a:lnTo>
                  <a:lnTo>
                    <a:pt x="4578" y="709"/>
                  </a:lnTo>
                  <a:lnTo>
                    <a:pt x="4687" y="818"/>
                  </a:lnTo>
                  <a:lnTo>
                    <a:pt x="4742" y="1036"/>
                  </a:lnTo>
                  <a:lnTo>
                    <a:pt x="4742" y="1254"/>
                  </a:lnTo>
                  <a:lnTo>
                    <a:pt x="4687" y="1581"/>
                  </a:lnTo>
                  <a:lnTo>
                    <a:pt x="4524" y="1908"/>
                  </a:lnTo>
                  <a:lnTo>
                    <a:pt x="4306" y="2181"/>
                  </a:lnTo>
                  <a:lnTo>
                    <a:pt x="3979" y="2398"/>
                  </a:lnTo>
                  <a:lnTo>
                    <a:pt x="3597" y="2616"/>
                  </a:lnTo>
                  <a:lnTo>
                    <a:pt x="2834" y="2943"/>
                  </a:lnTo>
                  <a:lnTo>
                    <a:pt x="2126" y="3216"/>
                  </a:lnTo>
                  <a:lnTo>
                    <a:pt x="1200" y="3488"/>
                  </a:lnTo>
                  <a:lnTo>
                    <a:pt x="219" y="3815"/>
                  </a:lnTo>
                  <a:lnTo>
                    <a:pt x="219" y="3815"/>
                  </a:lnTo>
                  <a:lnTo>
                    <a:pt x="982" y="2780"/>
                  </a:lnTo>
                  <a:lnTo>
                    <a:pt x="1363" y="2290"/>
                  </a:lnTo>
                  <a:lnTo>
                    <a:pt x="1799" y="1854"/>
                  </a:lnTo>
                  <a:lnTo>
                    <a:pt x="2235" y="1418"/>
                  </a:lnTo>
                  <a:lnTo>
                    <a:pt x="2671" y="982"/>
                  </a:lnTo>
                  <a:lnTo>
                    <a:pt x="2943" y="818"/>
                  </a:lnTo>
                  <a:lnTo>
                    <a:pt x="3270" y="655"/>
                  </a:lnTo>
                  <a:lnTo>
                    <a:pt x="3652" y="546"/>
                  </a:lnTo>
                  <a:lnTo>
                    <a:pt x="4033" y="491"/>
                  </a:lnTo>
                  <a:close/>
                  <a:moveTo>
                    <a:pt x="3924" y="1"/>
                  </a:moveTo>
                  <a:lnTo>
                    <a:pt x="3543" y="55"/>
                  </a:lnTo>
                  <a:lnTo>
                    <a:pt x="3216" y="164"/>
                  </a:lnTo>
                  <a:lnTo>
                    <a:pt x="2943" y="328"/>
                  </a:lnTo>
                  <a:lnTo>
                    <a:pt x="2671" y="491"/>
                  </a:lnTo>
                  <a:lnTo>
                    <a:pt x="2235" y="818"/>
                  </a:lnTo>
                  <a:lnTo>
                    <a:pt x="1854" y="1200"/>
                  </a:lnTo>
                  <a:lnTo>
                    <a:pt x="1472" y="1581"/>
                  </a:lnTo>
                  <a:lnTo>
                    <a:pt x="1091" y="2017"/>
                  </a:lnTo>
                  <a:lnTo>
                    <a:pt x="818" y="2453"/>
                  </a:lnTo>
                  <a:lnTo>
                    <a:pt x="491" y="2943"/>
                  </a:lnTo>
                  <a:lnTo>
                    <a:pt x="219" y="3434"/>
                  </a:lnTo>
                  <a:lnTo>
                    <a:pt x="1" y="3924"/>
                  </a:lnTo>
                  <a:lnTo>
                    <a:pt x="1" y="3979"/>
                  </a:lnTo>
                  <a:lnTo>
                    <a:pt x="55" y="3979"/>
                  </a:lnTo>
                  <a:lnTo>
                    <a:pt x="110" y="4142"/>
                  </a:lnTo>
                  <a:lnTo>
                    <a:pt x="164" y="4197"/>
                  </a:lnTo>
                  <a:lnTo>
                    <a:pt x="273" y="4197"/>
                  </a:lnTo>
                  <a:lnTo>
                    <a:pt x="1254" y="3924"/>
                  </a:lnTo>
                  <a:lnTo>
                    <a:pt x="2289" y="3652"/>
                  </a:lnTo>
                  <a:lnTo>
                    <a:pt x="3270" y="3270"/>
                  </a:lnTo>
                  <a:lnTo>
                    <a:pt x="3706" y="3052"/>
                  </a:lnTo>
                  <a:lnTo>
                    <a:pt x="4197" y="2780"/>
                  </a:lnTo>
                  <a:lnTo>
                    <a:pt x="4415" y="2616"/>
                  </a:lnTo>
                  <a:lnTo>
                    <a:pt x="4687" y="2398"/>
                  </a:lnTo>
                  <a:lnTo>
                    <a:pt x="4905" y="2126"/>
                  </a:lnTo>
                  <a:lnTo>
                    <a:pt x="5068" y="1854"/>
                  </a:lnTo>
                  <a:lnTo>
                    <a:pt x="5177" y="1527"/>
                  </a:lnTo>
                  <a:lnTo>
                    <a:pt x="5232" y="1254"/>
                  </a:lnTo>
                  <a:lnTo>
                    <a:pt x="5177" y="927"/>
                  </a:lnTo>
                  <a:lnTo>
                    <a:pt x="5014" y="600"/>
                  </a:lnTo>
                  <a:lnTo>
                    <a:pt x="4796" y="328"/>
                  </a:lnTo>
                  <a:lnTo>
                    <a:pt x="4524" y="110"/>
                  </a:lnTo>
                  <a:lnTo>
                    <a:pt x="4251" y="55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779;p51">
              <a:extLst>
                <a:ext uri="{FF2B5EF4-FFF2-40B4-BE49-F238E27FC236}">
                  <a16:creationId xmlns:a16="http://schemas.microsoft.com/office/drawing/2014/main" id="{6A81CA88-D015-4CB5-AAE3-8617061B76A2}"/>
                </a:ext>
              </a:extLst>
            </p:cNvPr>
            <p:cNvSpPr/>
            <p:nvPr/>
          </p:nvSpPr>
          <p:spPr>
            <a:xfrm>
              <a:off x="2278165" y="4177312"/>
              <a:ext cx="125267" cy="84013"/>
            </a:xfrm>
            <a:custGeom>
              <a:avLst/>
              <a:gdLst/>
              <a:ahLst/>
              <a:cxnLst/>
              <a:rect l="l" t="t" r="r" b="b"/>
              <a:pathLst>
                <a:path w="5450" h="3815" extrusionOk="0">
                  <a:moveTo>
                    <a:pt x="1144" y="491"/>
                  </a:moveTo>
                  <a:lnTo>
                    <a:pt x="1526" y="545"/>
                  </a:lnTo>
                  <a:lnTo>
                    <a:pt x="1907" y="654"/>
                  </a:lnTo>
                  <a:lnTo>
                    <a:pt x="2234" y="763"/>
                  </a:lnTo>
                  <a:lnTo>
                    <a:pt x="2507" y="872"/>
                  </a:lnTo>
                  <a:lnTo>
                    <a:pt x="2997" y="1254"/>
                  </a:lnTo>
                  <a:lnTo>
                    <a:pt x="3433" y="1635"/>
                  </a:lnTo>
                  <a:lnTo>
                    <a:pt x="4359" y="2507"/>
                  </a:lnTo>
                  <a:lnTo>
                    <a:pt x="5231" y="3379"/>
                  </a:lnTo>
                  <a:lnTo>
                    <a:pt x="4250" y="3161"/>
                  </a:lnTo>
                  <a:lnTo>
                    <a:pt x="3270" y="2997"/>
                  </a:lnTo>
                  <a:lnTo>
                    <a:pt x="2561" y="2834"/>
                  </a:lnTo>
                  <a:lnTo>
                    <a:pt x="1744" y="2616"/>
                  </a:lnTo>
                  <a:lnTo>
                    <a:pt x="1362" y="2452"/>
                  </a:lnTo>
                  <a:lnTo>
                    <a:pt x="1036" y="2234"/>
                  </a:lnTo>
                  <a:lnTo>
                    <a:pt x="763" y="1962"/>
                  </a:lnTo>
                  <a:lnTo>
                    <a:pt x="600" y="1635"/>
                  </a:lnTo>
                  <a:lnTo>
                    <a:pt x="491" y="1363"/>
                  </a:lnTo>
                  <a:lnTo>
                    <a:pt x="491" y="1145"/>
                  </a:lnTo>
                  <a:lnTo>
                    <a:pt x="491" y="927"/>
                  </a:lnTo>
                  <a:lnTo>
                    <a:pt x="545" y="763"/>
                  </a:lnTo>
                  <a:lnTo>
                    <a:pt x="654" y="654"/>
                  </a:lnTo>
                  <a:lnTo>
                    <a:pt x="818" y="600"/>
                  </a:lnTo>
                  <a:lnTo>
                    <a:pt x="1144" y="491"/>
                  </a:lnTo>
                  <a:close/>
                  <a:moveTo>
                    <a:pt x="1199" y="0"/>
                  </a:moveTo>
                  <a:lnTo>
                    <a:pt x="872" y="55"/>
                  </a:lnTo>
                  <a:lnTo>
                    <a:pt x="600" y="218"/>
                  </a:lnTo>
                  <a:lnTo>
                    <a:pt x="327" y="436"/>
                  </a:lnTo>
                  <a:lnTo>
                    <a:pt x="109" y="709"/>
                  </a:lnTo>
                  <a:lnTo>
                    <a:pt x="0" y="1090"/>
                  </a:lnTo>
                  <a:lnTo>
                    <a:pt x="0" y="1417"/>
                  </a:lnTo>
                  <a:lnTo>
                    <a:pt x="55" y="1690"/>
                  </a:lnTo>
                  <a:lnTo>
                    <a:pt x="218" y="1962"/>
                  </a:lnTo>
                  <a:lnTo>
                    <a:pt x="436" y="2234"/>
                  </a:lnTo>
                  <a:lnTo>
                    <a:pt x="654" y="2452"/>
                  </a:lnTo>
                  <a:lnTo>
                    <a:pt x="927" y="2670"/>
                  </a:lnTo>
                  <a:lnTo>
                    <a:pt x="1199" y="2834"/>
                  </a:lnTo>
                  <a:lnTo>
                    <a:pt x="1689" y="3052"/>
                  </a:lnTo>
                  <a:lnTo>
                    <a:pt x="2180" y="3215"/>
                  </a:lnTo>
                  <a:lnTo>
                    <a:pt x="3161" y="3433"/>
                  </a:lnTo>
                  <a:lnTo>
                    <a:pt x="5231" y="3815"/>
                  </a:lnTo>
                  <a:lnTo>
                    <a:pt x="5340" y="3760"/>
                  </a:lnTo>
                  <a:lnTo>
                    <a:pt x="5395" y="3706"/>
                  </a:lnTo>
                  <a:lnTo>
                    <a:pt x="5449" y="3651"/>
                  </a:lnTo>
                  <a:lnTo>
                    <a:pt x="5449" y="3542"/>
                  </a:lnTo>
                  <a:lnTo>
                    <a:pt x="5449" y="3488"/>
                  </a:lnTo>
                  <a:lnTo>
                    <a:pt x="5177" y="2997"/>
                  </a:lnTo>
                  <a:lnTo>
                    <a:pt x="4850" y="2561"/>
                  </a:lnTo>
                  <a:lnTo>
                    <a:pt x="4523" y="2125"/>
                  </a:lnTo>
                  <a:lnTo>
                    <a:pt x="4196" y="1744"/>
                  </a:lnTo>
                  <a:lnTo>
                    <a:pt x="3760" y="1363"/>
                  </a:lnTo>
                  <a:lnTo>
                    <a:pt x="3379" y="981"/>
                  </a:lnTo>
                  <a:lnTo>
                    <a:pt x="2943" y="654"/>
                  </a:lnTo>
                  <a:lnTo>
                    <a:pt x="2507" y="382"/>
                  </a:lnTo>
                  <a:lnTo>
                    <a:pt x="2180" y="218"/>
                  </a:lnTo>
                  <a:lnTo>
                    <a:pt x="1853" y="109"/>
                  </a:lnTo>
                  <a:lnTo>
                    <a:pt x="1526" y="55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780;p51">
              <a:extLst>
                <a:ext uri="{FF2B5EF4-FFF2-40B4-BE49-F238E27FC236}">
                  <a16:creationId xmlns:a16="http://schemas.microsoft.com/office/drawing/2014/main" id="{A4FCAC12-760F-4B5A-A36D-188EC3848847}"/>
                </a:ext>
              </a:extLst>
            </p:cNvPr>
            <p:cNvSpPr/>
            <p:nvPr/>
          </p:nvSpPr>
          <p:spPr>
            <a:xfrm>
              <a:off x="2087782" y="2419336"/>
              <a:ext cx="770290" cy="1669206"/>
            </a:xfrm>
            <a:custGeom>
              <a:avLst/>
              <a:gdLst/>
              <a:ahLst/>
              <a:cxnLst/>
              <a:rect l="l" t="t" r="r" b="b"/>
              <a:pathLst>
                <a:path w="33513" h="75798" extrusionOk="0">
                  <a:moveTo>
                    <a:pt x="13078" y="1"/>
                  </a:moveTo>
                  <a:lnTo>
                    <a:pt x="12915" y="164"/>
                  </a:lnTo>
                  <a:lnTo>
                    <a:pt x="12533" y="655"/>
                  </a:lnTo>
                  <a:lnTo>
                    <a:pt x="11989" y="1526"/>
                  </a:lnTo>
                  <a:lnTo>
                    <a:pt x="11662" y="2071"/>
                  </a:lnTo>
                  <a:lnTo>
                    <a:pt x="11389" y="2725"/>
                  </a:lnTo>
                  <a:lnTo>
                    <a:pt x="11117" y="3488"/>
                  </a:lnTo>
                  <a:lnTo>
                    <a:pt x="10844" y="4305"/>
                  </a:lnTo>
                  <a:lnTo>
                    <a:pt x="10626" y="5232"/>
                  </a:lnTo>
                  <a:lnTo>
                    <a:pt x="10408" y="6213"/>
                  </a:lnTo>
                  <a:lnTo>
                    <a:pt x="10299" y="7357"/>
                  </a:lnTo>
                  <a:lnTo>
                    <a:pt x="10245" y="8556"/>
                  </a:lnTo>
                  <a:lnTo>
                    <a:pt x="10299" y="9863"/>
                  </a:lnTo>
                  <a:lnTo>
                    <a:pt x="10463" y="11226"/>
                  </a:lnTo>
                  <a:lnTo>
                    <a:pt x="10299" y="12642"/>
                  </a:lnTo>
                  <a:lnTo>
                    <a:pt x="9918" y="15966"/>
                  </a:lnTo>
                  <a:lnTo>
                    <a:pt x="8610" y="25884"/>
                  </a:lnTo>
                  <a:lnTo>
                    <a:pt x="7248" y="36019"/>
                  </a:lnTo>
                  <a:lnTo>
                    <a:pt x="6485" y="41196"/>
                  </a:lnTo>
                  <a:lnTo>
                    <a:pt x="2780" y="60376"/>
                  </a:lnTo>
                  <a:lnTo>
                    <a:pt x="1" y="74544"/>
                  </a:lnTo>
                  <a:lnTo>
                    <a:pt x="17492" y="75797"/>
                  </a:lnTo>
                  <a:lnTo>
                    <a:pt x="18201" y="71492"/>
                  </a:lnTo>
                  <a:lnTo>
                    <a:pt x="19835" y="61684"/>
                  </a:lnTo>
                  <a:lnTo>
                    <a:pt x="20762" y="56235"/>
                  </a:lnTo>
                  <a:lnTo>
                    <a:pt x="21688" y="51113"/>
                  </a:lnTo>
                  <a:lnTo>
                    <a:pt x="22451" y="47080"/>
                  </a:lnTo>
                  <a:lnTo>
                    <a:pt x="22778" y="45555"/>
                  </a:lnTo>
                  <a:lnTo>
                    <a:pt x="23050" y="44574"/>
                  </a:lnTo>
                  <a:lnTo>
                    <a:pt x="23268" y="43593"/>
                  </a:lnTo>
                  <a:lnTo>
                    <a:pt x="23541" y="42013"/>
                  </a:lnTo>
                  <a:lnTo>
                    <a:pt x="24140" y="37545"/>
                  </a:lnTo>
                  <a:lnTo>
                    <a:pt x="24903" y="31823"/>
                  </a:lnTo>
                  <a:lnTo>
                    <a:pt x="25611" y="25611"/>
                  </a:lnTo>
                  <a:lnTo>
                    <a:pt x="26865" y="14332"/>
                  </a:lnTo>
                  <a:lnTo>
                    <a:pt x="27409" y="9319"/>
                  </a:lnTo>
                  <a:lnTo>
                    <a:pt x="28227" y="8828"/>
                  </a:lnTo>
                  <a:lnTo>
                    <a:pt x="29153" y="8338"/>
                  </a:lnTo>
                  <a:lnTo>
                    <a:pt x="30025" y="7793"/>
                  </a:lnTo>
                  <a:lnTo>
                    <a:pt x="30352" y="7520"/>
                  </a:lnTo>
                  <a:lnTo>
                    <a:pt x="30624" y="7248"/>
                  </a:lnTo>
                  <a:lnTo>
                    <a:pt x="31060" y="6648"/>
                  </a:lnTo>
                  <a:lnTo>
                    <a:pt x="31442" y="6049"/>
                  </a:lnTo>
                  <a:lnTo>
                    <a:pt x="31769" y="5450"/>
                  </a:lnTo>
                  <a:lnTo>
                    <a:pt x="32096" y="4850"/>
                  </a:lnTo>
                  <a:lnTo>
                    <a:pt x="32586" y="3597"/>
                  </a:lnTo>
                  <a:lnTo>
                    <a:pt x="32968" y="2453"/>
                  </a:lnTo>
                  <a:lnTo>
                    <a:pt x="33240" y="1472"/>
                  </a:lnTo>
                  <a:lnTo>
                    <a:pt x="33403" y="709"/>
                  </a:lnTo>
                  <a:lnTo>
                    <a:pt x="3351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781;p51">
              <a:extLst>
                <a:ext uri="{FF2B5EF4-FFF2-40B4-BE49-F238E27FC236}">
                  <a16:creationId xmlns:a16="http://schemas.microsoft.com/office/drawing/2014/main" id="{F67CDEAA-4825-4A13-8F23-10C20ACE8502}"/>
                </a:ext>
              </a:extLst>
            </p:cNvPr>
            <p:cNvSpPr/>
            <p:nvPr/>
          </p:nvSpPr>
          <p:spPr>
            <a:xfrm>
              <a:off x="2410925" y="2427749"/>
              <a:ext cx="139035" cy="104405"/>
            </a:xfrm>
            <a:custGeom>
              <a:avLst/>
              <a:gdLst/>
              <a:ahLst/>
              <a:cxnLst/>
              <a:rect l="l" t="t" r="r" b="b"/>
              <a:pathLst>
                <a:path w="6049" h="4741" extrusionOk="0">
                  <a:moveTo>
                    <a:pt x="5994" y="0"/>
                  </a:moveTo>
                  <a:lnTo>
                    <a:pt x="5940" y="55"/>
                  </a:lnTo>
                  <a:lnTo>
                    <a:pt x="5776" y="490"/>
                  </a:lnTo>
                  <a:lnTo>
                    <a:pt x="5613" y="926"/>
                  </a:lnTo>
                  <a:lnTo>
                    <a:pt x="5395" y="1362"/>
                  </a:lnTo>
                  <a:lnTo>
                    <a:pt x="5177" y="1744"/>
                  </a:lnTo>
                  <a:lnTo>
                    <a:pt x="4904" y="2125"/>
                  </a:lnTo>
                  <a:lnTo>
                    <a:pt x="4577" y="2452"/>
                  </a:lnTo>
                  <a:lnTo>
                    <a:pt x="4250" y="2779"/>
                  </a:lnTo>
                  <a:lnTo>
                    <a:pt x="3869" y="3052"/>
                  </a:lnTo>
                  <a:lnTo>
                    <a:pt x="3488" y="3378"/>
                  </a:lnTo>
                  <a:lnTo>
                    <a:pt x="3052" y="3596"/>
                  </a:lnTo>
                  <a:lnTo>
                    <a:pt x="2561" y="3814"/>
                  </a:lnTo>
                  <a:lnTo>
                    <a:pt x="2125" y="3978"/>
                  </a:lnTo>
                  <a:lnTo>
                    <a:pt x="1635" y="4141"/>
                  </a:lnTo>
                  <a:lnTo>
                    <a:pt x="1145" y="4250"/>
                  </a:lnTo>
                  <a:lnTo>
                    <a:pt x="654" y="4359"/>
                  </a:lnTo>
                  <a:lnTo>
                    <a:pt x="164" y="4359"/>
                  </a:lnTo>
                  <a:lnTo>
                    <a:pt x="109" y="4414"/>
                  </a:lnTo>
                  <a:lnTo>
                    <a:pt x="55" y="4414"/>
                  </a:lnTo>
                  <a:lnTo>
                    <a:pt x="0" y="4577"/>
                  </a:lnTo>
                  <a:lnTo>
                    <a:pt x="55" y="4686"/>
                  </a:lnTo>
                  <a:lnTo>
                    <a:pt x="109" y="4741"/>
                  </a:lnTo>
                  <a:lnTo>
                    <a:pt x="709" y="4741"/>
                  </a:lnTo>
                  <a:lnTo>
                    <a:pt x="1199" y="4686"/>
                  </a:lnTo>
                  <a:lnTo>
                    <a:pt x="1689" y="4577"/>
                  </a:lnTo>
                  <a:lnTo>
                    <a:pt x="2180" y="4414"/>
                  </a:lnTo>
                  <a:lnTo>
                    <a:pt x="2670" y="4250"/>
                  </a:lnTo>
                  <a:lnTo>
                    <a:pt x="3106" y="4032"/>
                  </a:lnTo>
                  <a:lnTo>
                    <a:pt x="3542" y="3760"/>
                  </a:lnTo>
                  <a:lnTo>
                    <a:pt x="3978" y="3487"/>
                  </a:lnTo>
                  <a:lnTo>
                    <a:pt x="4359" y="3161"/>
                  </a:lnTo>
                  <a:lnTo>
                    <a:pt x="4741" y="2834"/>
                  </a:lnTo>
                  <a:lnTo>
                    <a:pt x="5068" y="2452"/>
                  </a:lnTo>
                  <a:lnTo>
                    <a:pt x="5340" y="2016"/>
                  </a:lnTo>
                  <a:lnTo>
                    <a:pt x="5613" y="1580"/>
                  </a:lnTo>
                  <a:lnTo>
                    <a:pt x="5776" y="1090"/>
                  </a:lnTo>
                  <a:lnTo>
                    <a:pt x="5940" y="599"/>
                  </a:lnTo>
                  <a:lnTo>
                    <a:pt x="6049" y="109"/>
                  </a:lnTo>
                  <a:lnTo>
                    <a:pt x="5994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782;p51">
              <a:extLst>
                <a:ext uri="{FF2B5EF4-FFF2-40B4-BE49-F238E27FC236}">
                  <a16:creationId xmlns:a16="http://schemas.microsoft.com/office/drawing/2014/main" id="{13D7194D-CBE2-483C-BA8B-40341BAB8BF5}"/>
                </a:ext>
              </a:extLst>
            </p:cNvPr>
            <p:cNvSpPr/>
            <p:nvPr/>
          </p:nvSpPr>
          <p:spPr>
            <a:xfrm>
              <a:off x="2672676" y="2576528"/>
              <a:ext cx="127773" cy="76834"/>
            </a:xfrm>
            <a:custGeom>
              <a:avLst/>
              <a:gdLst/>
              <a:ahLst/>
              <a:cxnLst/>
              <a:rect l="l" t="t" r="r" b="b"/>
              <a:pathLst>
                <a:path w="5559" h="3489" extrusionOk="0">
                  <a:moveTo>
                    <a:pt x="5504" y="1"/>
                  </a:moveTo>
                  <a:lnTo>
                    <a:pt x="4796" y="328"/>
                  </a:lnTo>
                  <a:lnTo>
                    <a:pt x="4033" y="709"/>
                  </a:lnTo>
                  <a:lnTo>
                    <a:pt x="3379" y="1091"/>
                  </a:lnTo>
                  <a:lnTo>
                    <a:pt x="2671" y="1527"/>
                  </a:lnTo>
                  <a:lnTo>
                    <a:pt x="2017" y="1963"/>
                  </a:lnTo>
                  <a:lnTo>
                    <a:pt x="1309" y="2453"/>
                  </a:lnTo>
                  <a:lnTo>
                    <a:pt x="1" y="3434"/>
                  </a:lnTo>
                  <a:lnTo>
                    <a:pt x="1" y="3488"/>
                  </a:lnTo>
                  <a:lnTo>
                    <a:pt x="1472" y="2725"/>
                  </a:lnTo>
                  <a:lnTo>
                    <a:pt x="2889" y="1908"/>
                  </a:lnTo>
                  <a:lnTo>
                    <a:pt x="3597" y="1472"/>
                  </a:lnTo>
                  <a:lnTo>
                    <a:pt x="4251" y="1036"/>
                  </a:lnTo>
                  <a:lnTo>
                    <a:pt x="4905" y="546"/>
                  </a:lnTo>
                  <a:lnTo>
                    <a:pt x="5559" y="55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783;p51">
              <a:extLst>
                <a:ext uri="{FF2B5EF4-FFF2-40B4-BE49-F238E27FC236}">
                  <a16:creationId xmlns:a16="http://schemas.microsoft.com/office/drawing/2014/main" id="{96A6ECE8-0FDE-4A06-BF2E-1E64A4DD002A}"/>
                </a:ext>
              </a:extLst>
            </p:cNvPr>
            <p:cNvSpPr/>
            <p:nvPr/>
          </p:nvSpPr>
          <p:spPr>
            <a:xfrm>
              <a:off x="2726529" y="2448141"/>
              <a:ext cx="82699" cy="171616"/>
            </a:xfrm>
            <a:custGeom>
              <a:avLst/>
              <a:gdLst/>
              <a:ahLst/>
              <a:cxnLst/>
              <a:rect l="l" t="t" r="r" b="b"/>
              <a:pathLst>
                <a:path w="3598" h="7793" extrusionOk="0">
                  <a:moveTo>
                    <a:pt x="3543" y="0"/>
                  </a:moveTo>
                  <a:lnTo>
                    <a:pt x="3052" y="1908"/>
                  </a:lnTo>
                  <a:lnTo>
                    <a:pt x="2834" y="2834"/>
                  </a:lnTo>
                  <a:lnTo>
                    <a:pt x="2616" y="3706"/>
                  </a:lnTo>
                  <a:lnTo>
                    <a:pt x="2453" y="4142"/>
                  </a:lnTo>
                  <a:lnTo>
                    <a:pt x="2235" y="4523"/>
                  </a:lnTo>
                  <a:lnTo>
                    <a:pt x="2017" y="4850"/>
                  </a:lnTo>
                  <a:lnTo>
                    <a:pt x="1690" y="5177"/>
                  </a:lnTo>
                  <a:lnTo>
                    <a:pt x="927" y="5776"/>
                  </a:lnTo>
                  <a:lnTo>
                    <a:pt x="546" y="6049"/>
                  </a:lnTo>
                  <a:lnTo>
                    <a:pt x="600" y="5776"/>
                  </a:lnTo>
                  <a:lnTo>
                    <a:pt x="764" y="5068"/>
                  </a:lnTo>
                  <a:lnTo>
                    <a:pt x="1091" y="3433"/>
                  </a:lnTo>
                  <a:lnTo>
                    <a:pt x="1418" y="1853"/>
                  </a:lnTo>
                  <a:lnTo>
                    <a:pt x="1745" y="273"/>
                  </a:lnTo>
                  <a:lnTo>
                    <a:pt x="1690" y="273"/>
                  </a:lnTo>
                  <a:lnTo>
                    <a:pt x="1200" y="1799"/>
                  </a:lnTo>
                  <a:lnTo>
                    <a:pt x="764" y="3379"/>
                  </a:lnTo>
                  <a:lnTo>
                    <a:pt x="382" y="5123"/>
                  </a:lnTo>
                  <a:lnTo>
                    <a:pt x="110" y="6648"/>
                  </a:lnTo>
                  <a:lnTo>
                    <a:pt x="1" y="7193"/>
                  </a:lnTo>
                  <a:lnTo>
                    <a:pt x="1" y="7466"/>
                  </a:lnTo>
                  <a:lnTo>
                    <a:pt x="1" y="7738"/>
                  </a:lnTo>
                  <a:lnTo>
                    <a:pt x="55" y="7793"/>
                  </a:lnTo>
                  <a:lnTo>
                    <a:pt x="55" y="7738"/>
                  </a:lnTo>
                  <a:lnTo>
                    <a:pt x="219" y="7466"/>
                  </a:lnTo>
                  <a:lnTo>
                    <a:pt x="273" y="7193"/>
                  </a:lnTo>
                  <a:lnTo>
                    <a:pt x="382" y="6648"/>
                  </a:lnTo>
                  <a:lnTo>
                    <a:pt x="437" y="6485"/>
                  </a:lnTo>
                  <a:lnTo>
                    <a:pt x="818" y="6212"/>
                  </a:lnTo>
                  <a:lnTo>
                    <a:pt x="1200" y="5940"/>
                  </a:lnTo>
                  <a:lnTo>
                    <a:pt x="1963" y="5449"/>
                  </a:lnTo>
                  <a:lnTo>
                    <a:pt x="2235" y="5123"/>
                  </a:lnTo>
                  <a:lnTo>
                    <a:pt x="2507" y="4796"/>
                  </a:lnTo>
                  <a:lnTo>
                    <a:pt x="2725" y="4414"/>
                  </a:lnTo>
                  <a:lnTo>
                    <a:pt x="2889" y="4033"/>
                  </a:lnTo>
                  <a:lnTo>
                    <a:pt x="3107" y="3106"/>
                  </a:lnTo>
                  <a:lnTo>
                    <a:pt x="3270" y="2180"/>
                  </a:lnTo>
                  <a:lnTo>
                    <a:pt x="3597" y="55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784;p51">
              <a:extLst>
                <a:ext uri="{FF2B5EF4-FFF2-40B4-BE49-F238E27FC236}">
                  <a16:creationId xmlns:a16="http://schemas.microsoft.com/office/drawing/2014/main" id="{FB3D1D35-7286-413C-B510-ADB075B27D43}"/>
                </a:ext>
              </a:extLst>
            </p:cNvPr>
            <p:cNvSpPr/>
            <p:nvPr/>
          </p:nvSpPr>
          <p:spPr>
            <a:xfrm>
              <a:off x="2125362" y="3992505"/>
              <a:ext cx="345691" cy="28826"/>
            </a:xfrm>
            <a:custGeom>
              <a:avLst/>
              <a:gdLst/>
              <a:ahLst/>
              <a:cxnLst/>
              <a:rect l="l" t="t" r="r" b="b"/>
              <a:pathLst>
                <a:path w="15040" h="1309" extrusionOk="0">
                  <a:moveTo>
                    <a:pt x="273" y="1"/>
                  </a:moveTo>
                  <a:lnTo>
                    <a:pt x="55" y="55"/>
                  </a:lnTo>
                  <a:lnTo>
                    <a:pt x="0" y="55"/>
                  </a:lnTo>
                  <a:lnTo>
                    <a:pt x="273" y="110"/>
                  </a:lnTo>
                  <a:lnTo>
                    <a:pt x="2725" y="437"/>
                  </a:lnTo>
                  <a:lnTo>
                    <a:pt x="5231" y="709"/>
                  </a:lnTo>
                  <a:lnTo>
                    <a:pt x="7684" y="927"/>
                  </a:lnTo>
                  <a:lnTo>
                    <a:pt x="9918" y="1091"/>
                  </a:lnTo>
                  <a:lnTo>
                    <a:pt x="13460" y="1254"/>
                  </a:lnTo>
                  <a:lnTo>
                    <a:pt x="14985" y="1309"/>
                  </a:lnTo>
                  <a:lnTo>
                    <a:pt x="15040" y="1309"/>
                  </a:lnTo>
                  <a:lnTo>
                    <a:pt x="14985" y="1254"/>
                  </a:lnTo>
                  <a:lnTo>
                    <a:pt x="9591" y="709"/>
                  </a:lnTo>
                  <a:lnTo>
                    <a:pt x="5013" y="328"/>
                  </a:lnTo>
                  <a:lnTo>
                    <a:pt x="1744" y="110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785;p51">
              <a:extLst>
                <a:ext uri="{FF2B5EF4-FFF2-40B4-BE49-F238E27FC236}">
                  <a16:creationId xmlns:a16="http://schemas.microsoft.com/office/drawing/2014/main" id="{8F218563-494C-46B5-8995-8430E2D27496}"/>
                </a:ext>
              </a:extLst>
            </p:cNvPr>
            <p:cNvSpPr/>
            <p:nvPr/>
          </p:nvSpPr>
          <p:spPr>
            <a:xfrm>
              <a:off x="2334524" y="1821754"/>
              <a:ext cx="546096" cy="670805"/>
            </a:xfrm>
            <a:custGeom>
              <a:avLst/>
              <a:gdLst/>
              <a:ahLst/>
              <a:cxnLst/>
              <a:rect l="l" t="t" r="r" b="b"/>
              <a:pathLst>
                <a:path w="23759" h="30461" extrusionOk="0">
                  <a:moveTo>
                    <a:pt x="13078" y="0"/>
                  </a:moveTo>
                  <a:lnTo>
                    <a:pt x="12588" y="109"/>
                  </a:lnTo>
                  <a:lnTo>
                    <a:pt x="12097" y="273"/>
                  </a:lnTo>
                  <a:lnTo>
                    <a:pt x="11552" y="491"/>
                  </a:lnTo>
                  <a:lnTo>
                    <a:pt x="11062" y="763"/>
                  </a:lnTo>
                  <a:lnTo>
                    <a:pt x="10571" y="1090"/>
                  </a:lnTo>
                  <a:lnTo>
                    <a:pt x="10081" y="1526"/>
                  </a:lnTo>
                  <a:lnTo>
                    <a:pt x="9591" y="2016"/>
                  </a:lnTo>
                  <a:lnTo>
                    <a:pt x="9100" y="2561"/>
                  </a:lnTo>
                  <a:lnTo>
                    <a:pt x="8610" y="3215"/>
                  </a:lnTo>
                  <a:lnTo>
                    <a:pt x="8119" y="3978"/>
                  </a:lnTo>
                  <a:lnTo>
                    <a:pt x="7683" y="4795"/>
                  </a:lnTo>
                  <a:lnTo>
                    <a:pt x="7193" y="5667"/>
                  </a:lnTo>
                  <a:lnTo>
                    <a:pt x="6757" y="6648"/>
                  </a:lnTo>
                  <a:lnTo>
                    <a:pt x="5885" y="8719"/>
                  </a:lnTo>
                  <a:lnTo>
                    <a:pt x="5013" y="10898"/>
                  </a:lnTo>
                  <a:lnTo>
                    <a:pt x="4251" y="13242"/>
                  </a:lnTo>
                  <a:lnTo>
                    <a:pt x="3488" y="15639"/>
                  </a:lnTo>
                  <a:lnTo>
                    <a:pt x="2834" y="17982"/>
                  </a:lnTo>
                  <a:lnTo>
                    <a:pt x="2180" y="20325"/>
                  </a:lnTo>
                  <a:lnTo>
                    <a:pt x="1635" y="22505"/>
                  </a:lnTo>
                  <a:lnTo>
                    <a:pt x="763" y="26265"/>
                  </a:lnTo>
                  <a:lnTo>
                    <a:pt x="164" y="28880"/>
                  </a:lnTo>
                  <a:lnTo>
                    <a:pt x="0" y="29861"/>
                  </a:lnTo>
                  <a:lnTo>
                    <a:pt x="2343" y="30025"/>
                  </a:lnTo>
                  <a:lnTo>
                    <a:pt x="5667" y="30134"/>
                  </a:lnTo>
                  <a:lnTo>
                    <a:pt x="13623" y="30352"/>
                  </a:lnTo>
                  <a:lnTo>
                    <a:pt x="20707" y="30461"/>
                  </a:lnTo>
                  <a:lnTo>
                    <a:pt x="23758" y="30461"/>
                  </a:lnTo>
                  <a:lnTo>
                    <a:pt x="22342" y="18473"/>
                  </a:lnTo>
                  <a:lnTo>
                    <a:pt x="22614" y="17982"/>
                  </a:lnTo>
                  <a:lnTo>
                    <a:pt x="22832" y="17437"/>
                  </a:lnTo>
                  <a:lnTo>
                    <a:pt x="23159" y="16674"/>
                  </a:lnTo>
                  <a:lnTo>
                    <a:pt x="23377" y="15857"/>
                  </a:lnTo>
                  <a:lnTo>
                    <a:pt x="23595" y="14931"/>
                  </a:lnTo>
                  <a:lnTo>
                    <a:pt x="23649" y="14440"/>
                  </a:lnTo>
                  <a:lnTo>
                    <a:pt x="23649" y="13950"/>
                  </a:lnTo>
                  <a:lnTo>
                    <a:pt x="23649" y="13459"/>
                  </a:lnTo>
                  <a:lnTo>
                    <a:pt x="23595" y="12969"/>
                  </a:lnTo>
                  <a:lnTo>
                    <a:pt x="23431" y="12370"/>
                  </a:lnTo>
                  <a:lnTo>
                    <a:pt x="23159" y="11661"/>
                  </a:lnTo>
                  <a:lnTo>
                    <a:pt x="22832" y="10844"/>
                  </a:lnTo>
                  <a:lnTo>
                    <a:pt x="22396" y="9972"/>
                  </a:lnTo>
                  <a:lnTo>
                    <a:pt x="21415" y="8174"/>
                  </a:lnTo>
                  <a:lnTo>
                    <a:pt x="20271" y="6321"/>
                  </a:lnTo>
                  <a:lnTo>
                    <a:pt x="19181" y="4578"/>
                  </a:lnTo>
                  <a:lnTo>
                    <a:pt x="18200" y="3106"/>
                  </a:lnTo>
                  <a:lnTo>
                    <a:pt x="17437" y="2071"/>
                  </a:lnTo>
                  <a:lnTo>
                    <a:pt x="17001" y="1526"/>
                  </a:lnTo>
                  <a:lnTo>
                    <a:pt x="16674" y="1199"/>
                  </a:lnTo>
                  <a:lnTo>
                    <a:pt x="16293" y="872"/>
                  </a:lnTo>
                  <a:lnTo>
                    <a:pt x="15857" y="600"/>
                  </a:lnTo>
                  <a:lnTo>
                    <a:pt x="15421" y="382"/>
                  </a:lnTo>
                  <a:lnTo>
                    <a:pt x="14985" y="218"/>
                  </a:lnTo>
                  <a:lnTo>
                    <a:pt x="14549" y="55"/>
                  </a:lnTo>
                  <a:lnTo>
                    <a:pt x="14059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786;p51">
              <a:extLst>
                <a:ext uri="{FF2B5EF4-FFF2-40B4-BE49-F238E27FC236}">
                  <a16:creationId xmlns:a16="http://schemas.microsoft.com/office/drawing/2014/main" id="{D990F40A-C118-4F73-99E6-4DEBE608AD9A}"/>
                </a:ext>
              </a:extLst>
            </p:cNvPr>
            <p:cNvSpPr/>
            <p:nvPr/>
          </p:nvSpPr>
          <p:spPr>
            <a:xfrm>
              <a:off x="2658908" y="2011339"/>
              <a:ext cx="32592" cy="20436"/>
            </a:xfrm>
            <a:custGeom>
              <a:avLst/>
              <a:gdLst/>
              <a:ahLst/>
              <a:cxnLst/>
              <a:rect l="l" t="t" r="r" b="b"/>
              <a:pathLst>
                <a:path w="1418" h="928" extrusionOk="0">
                  <a:moveTo>
                    <a:pt x="0" y="1"/>
                  </a:moveTo>
                  <a:lnTo>
                    <a:pt x="218" y="55"/>
                  </a:lnTo>
                  <a:lnTo>
                    <a:pt x="436" y="110"/>
                  </a:lnTo>
                  <a:lnTo>
                    <a:pt x="600" y="273"/>
                  </a:lnTo>
                  <a:lnTo>
                    <a:pt x="600" y="437"/>
                  </a:lnTo>
                  <a:lnTo>
                    <a:pt x="654" y="600"/>
                  </a:lnTo>
                  <a:lnTo>
                    <a:pt x="709" y="709"/>
                  </a:lnTo>
                  <a:lnTo>
                    <a:pt x="818" y="818"/>
                  </a:lnTo>
                  <a:lnTo>
                    <a:pt x="927" y="873"/>
                  </a:lnTo>
                  <a:lnTo>
                    <a:pt x="1145" y="927"/>
                  </a:lnTo>
                  <a:lnTo>
                    <a:pt x="1417" y="873"/>
                  </a:lnTo>
                  <a:lnTo>
                    <a:pt x="1199" y="818"/>
                  </a:lnTo>
                  <a:lnTo>
                    <a:pt x="1090" y="818"/>
                  </a:lnTo>
                  <a:lnTo>
                    <a:pt x="981" y="764"/>
                  </a:lnTo>
                  <a:lnTo>
                    <a:pt x="872" y="600"/>
                  </a:lnTo>
                  <a:lnTo>
                    <a:pt x="818" y="437"/>
                  </a:lnTo>
                  <a:lnTo>
                    <a:pt x="763" y="273"/>
                  </a:lnTo>
                  <a:lnTo>
                    <a:pt x="709" y="164"/>
                  </a:lnTo>
                  <a:lnTo>
                    <a:pt x="600" y="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787;p51">
              <a:extLst>
                <a:ext uri="{FF2B5EF4-FFF2-40B4-BE49-F238E27FC236}">
                  <a16:creationId xmlns:a16="http://schemas.microsoft.com/office/drawing/2014/main" id="{DFF83D2A-DC56-4842-9235-2B8761598C00}"/>
                </a:ext>
              </a:extLst>
            </p:cNvPr>
            <p:cNvSpPr/>
            <p:nvPr/>
          </p:nvSpPr>
          <p:spPr>
            <a:xfrm>
              <a:off x="2759099" y="2361750"/>
              <a:ext cx="32592" cy="20414"/>
            </a:xfrm>
            <a:custGeom>
              <a:avLst/>
              <a:gdLst/>
              <a:ahLst/>
              <a:cxnLst/>
              <a:rect l="l" t="t" r="r" b="b"/>
              <a:pathLst>
                <a:path w="1418" h="927" extrusionOk="0">
                  <a:moveTo>
                    <a:pt x="219" y="0"/>
                  </a:moveTo>
                  <a:lnTo>
                    <a:pt x="1" y="55"/>
                  </a:lnTo>
                  <a:lnTo>
                    <a:pt x="219" y="55"/>
                  </a:lnTo>
                  <a:lnTo>
                    <a:pt x="437" y="109"/>
                  </a:lnTo>
                  <a:lnTo>
                    <a:pt x="546" y="273"/>
                  </a:lnTo>
                  <a:lnTo>
                    <a:pt x="600" y="436"/>
                  </a:lnTo>
                  <a:lnTo>
                    <a:pt x="655" y="599"/>
                  </a:lnTo>
                  <a:lnTo>
                    <a:pt x="709" y="708"/>
                  </a:lnTo>
                  <a:lnTo>
                    <a:pt x="764" y="817"/>
                  </a:lnTo>
                  <a:lnTo>
                    <a:pt x="927" y="926"/>
                  </a:lnTo>
                  <a:lnTo>
                    <a:pt x="1417" y="926"/>
                  </a:lnTo>
                  <a:lnTo>
                    <a:pt x="1145" y="872"/>
                  </a:lnTo>
                  <a:lnTo>
                    <a:pt x="981" y="817"/>
                  </a:lnTo>
                  <a:lnTo>
                    <a:pt x="818" y="654"/>
                  </a:lnTo>
                  <a:lnTo>
                    <a:pt x="818" y="490"/>
                  </a:lnTo>
                  <a:lnTo>
                    <a:pt x="764" y="327"/>
                  </a:lnTo>
                  <a:lnTo>
                    <a:pt x="709" y="218"/>
                  </a:lnTo>
                  <a:lnTo>
                    <a:pt x="600" y="109"/>
                  </a:lnTo>
                  <a:lnTo>
                    <a:pt x="491" y="55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788;p51">
              <a:extLst>
                <a:ext uri="{FF2B5EF4-FFF2-40B4-BE49-F238E27FC236}">
                  <a16:creationId xmlns:a16="http://schemas.microsoft.com/office/drawing/2014/main" id="{18B8E432-5367-463C-8E71-4F72C567553D}"/>
                </a:ext>
              </a:extLst>
            </p:cNvPr>
            <p:cNvSpPr/>
            <p:nvPr/>
          </p:nvSpPr>
          <p:spPr>
            <a:xfrm>
              <a:off x="2568739" y="1851748"/>
              <a:ext cx="28823" cy="20414"/>
            </a:xfrm>
            <a:custGeom>
              <a:avLst/>
              <a:gdLst/>
              <a:ahLst/>
              <a:cxnLst/>
              <a:rect l="l" t="t" r="r" b="b"/>
              <a:pathLst>
                <a:path w="1254" h="927" extrusionOk="0">
                  <a:moveTo>
                    <a:pt x="109" y="1"/>
                  </a:moveTo>
                  <a:lnTo>
                    <a:pt x="0" y="55"/>
                  </a:lnTo>
                  <a:lnTo>
                    <a:pt x="109" y="55"/>
                  </a:lnTo>
                  <a:lnTo>
                    <a:pt x="273" y="110"/>
                  </a:lnTo>
                  <a:lnTo>
                    <a:pt x="436" y="273"/>
                  </a:lnTo>
                  <a:lnTo>
                    <a:pt x="490" y="436"/>
                  </a:lnTo>
                  <a:lnTo>
                    <a:pt x="490" y="600"/>
                  </a:lnTo>
                  <a:lnTo>
                    <a:pt x="545" y="709"/>
                  </a:lnTo>
                  <a:lnTo>
                    <a:pt x="654" y="818"/>
                  </a:lnTo>
                  <a:lnTo>
                    <a:pt x="763" y="927"/>
                  </a:lnTo>
                  <a:lnTo>
                    <a:pt x="1035" y="927"/>
                  </a:lnTo>
                  <a:lnTo>
                    <a:pt x="1253" y="872"/>
                  </a:lnTo>
                  <a:lnTo>
                    <a:pt x="1035" y="872"/>
                  </a:lnTo>
                  <a:lnTo>
                    <a:pt x="817" y="763"/>
                  </a:lnTo>
                  <a:lnTo>
                    <a:pt x="708" y="654"/>
                  </a:lnTo>
                  <a:lnTo>
                    <a:pt x="654" y="436"/>
                  </a:lnTo>
                  <a:lnTo>
                    <a:pt x="654" y="328"/>
                  </a:lnTo>
                  <a:lnTo>
                    <a:pt x="545" y="164"/>
                  </a:lnTo>
                  <a:lnTo>
                    <a:pt x="490" y="11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789;p51">
              <a:extLst>
                <a:ext uri="{FF2B5EF4-FFF2-40B4-BE49-F238E27FC236}">
                  <a16:creationId xmlns:a16="http://schemas.microsoft.com/office/drawing/2014/main" id="{D15DBCB0-4CC1-4B62-BBB9-BB9EE1F90222}"/>
                </a:ext>
              </a:extLst>
            </p:cNvPr>
            <p:cNvSpPr/>
            <p:nvPr/>
          </p:nvSpPr>
          <p:spPr>
            <a:xfrm>
              <a:off x="2517368" y="2157740"/>
              <a:ext cx="32592" cy="20414"/>
            </a:xfrm>
            <a:custGeom>
              <a:avLst/>
              <a:gdLst/>
              <a:ahLst/>
              <a:cxnLst/>
              <a:rect l="l" t="t" r="r" b="b"/>
              <a:pathLst>
                <a:path w="1418" h="927" extrusionOk="0">
                  <a:moveTo>
                    <a:pt x="219" y="1"/>
                  </a:moveTo>
                  <a:lnTo>
                    <a:pt x="1" y="55"/>
                  </a:lnTo>
                  <a:lnTo>
                    <a:pt x="219" y="55"/>
                  </a:lnTo>
                  <a:lnTo>
                    <a:pt x="437" y="164"/>
                  </a:lnTo>
                  <a:lnTo>
                    <a:pt x="546" y="273"/>
                  </a:lnTo>
                  <a:lnTo>
                    <a:pt x="600" y="437"/>
                  </a:lnTo>
                  <a:lnTo>
                    <a:pt x="655" y="600"/>
                  </a:lnTo>
                  <a:lnTo>
                    <a:pt x="709" y="709"/>
                  </a:lnTo>
                  <a:lnTo>
                    <a:pt x="764" y="818"/>
                  </a:lnTo>
                  <a:lnTo>
                    <a:pt x="927" y="927"/>
                  </a:lnTo>
                  <a:lnTo>
                    <a:pt x="1145" y="927"/>
                  </a:lnTo>
                  <a:lnTo>
                    <a:pt x="1418" y="873"/>
                  </a:lnTo>
                  <a:lnTo>
                    <a:pt x="1145" y="873"/>
                  </a:lnTo>
                  <a:lnTo>
                    <a:pt x="982" y="764"/>
                  </a:lnTo>
                  <a:lnTo>
                    <a:pt x="818" y="655"/>
                  </a:lnTo>
                  <a:lnTo>
                    <a:pt x="818" y="437"/>
                  </a:lnTo>
                  <a:lnTo>
                    <a:pt x="764" y="328"/>
                  </a:lnTo>
                  <a:lnTo>
                    <a:pt x="709" y="164"/>
                  </a:lnTo>
                  <a:lnTo>
                    <a:pt x="600" y="110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790;p51">
              <a:extLst>
                <a:ext uri="{FF2B5EF4-FFF2-40B4-BE49-F238E27FC236}">
                  <a16:creationId xmlns:a16="http://schemas.microsoft.com/office/drawing/2014/main" id="{D391F375-20D8-470D-BD33-D5F65ACC5463}"/>
                </a:ext>
              </a:extLst>
            </p:cNvPr>
            <p:cNvSpPr/>
            <p:nvPr/>
          </p:nvSpPr>
          <p:spPr>
            <a:xfrm>
              <a:off x="2727794" y="2475734"/>
              <a:ext cx="20066" cy="15635"/>
            </a:xfrm>
            <a:custGeom>
              <a:avLst/>
              <a:gdLst/>
              <a:ahLst/>
              <a:cxnLst/>
              <a:rect l="l" t="t" r="r" b="b"/>
              <a:pathLst>
                <a:path w="873" h="710" extrusionOk="0">
                  <a:moveTo>
                    <a:pt x="273" y="1"/>
                  </a:moveTo>
                  <a:lnTo>
                    <a:pt x="0" y="55"/>
                  </a:lnTo>
                  <a:lnTo>
                    <a:pt x="273" y="110"/>
                  </a:lnTo>
                  <a:lnTo>
                    <a:pt x="436" y="164"/>
                  </a:lnTo>
                  <a:lnTo>
                    <a:pt x="600" y="328"/>
                  </a:lnTo>
                  <a:lnTo>
                    <a:pt x="654" y="491"/>
                  </a:lnTo>
                  <a:lnTo>
                    <a:pt x="654" y="709"/>
                  </a:lnTo>
                  <a:lnTo>
                    <a:pt x="872" y="709"/>
                  </a:lnTo>
                  <a:lnTo>
                    <a:pt x="818" y="600"/>
                  </a:lnTo>
                  <a:lnTo>
                    <a:pt x="818" y="491"/>
                  </a:lnTo>
                  <a:lnTo>
                    <a:pt x="818" y="328"/>
                  </a:lnTo>
                  <a:lnTo>
                    <a:pt x="709" y="219"/>
                  </a:lnTo>
                  <a:lnTo>
                    <a:pt x="654" y="110"/>
                  </a:lnTo>
                  <a:lnTo>
                    <a:pt x="491" y="55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91;p51">
              <a:extLst>
                <a:ext uri="{FF2B5EF4-FFF2-40B4-BE49-F238E27FC236}">
                  <a16:creationId xmlns:a16="http://schemas.microsoft.com/office/drawing/2014/main" id="{A6E17DBA-7859-4E9E-91ED-488ED8B0DE82}"/>
                </a:ext>
              </a:extLst>
            </p:cNvPr>
            <p:cNvSpPr/>
            <p:nvPr/>
          </p:nvSpPr>
          <p:spPr>
            <a:xfrm>
              <a:off x="2625097" y="2306541"/>
              <a:ext cx="32569" cy="20414"/>
            </a:xfrm>
            <a:custGeom>
              <a:avLst/>
              <a:gdLst/>
              <a:ahLst/>
              <a:cxnLst/>
              <a:rect l="l" t="t" r="r" b="b"/>
              <a:pathLst>
                <a:path w="1417" h="927" extrusionOk="0">
                  <a:moveTo>
                    <a:pt x="273" y="0"/>
                  </a:moveTo>
                  <a:lnTo>
                    <a:pt x="0" y="55"/>
                  </a:lnTo>
                  <a:lnTo>
                    <a:pt x="273" y="55"/>
                  </a:lnTo>
                  <a:lnTo>
                    <a:pt x="436" y="109"/>
                  </a:lnTo>
                  <a:lnTo>
                    <a:pt x="600" y="273"/>
                  </a:lnTo>
                  <a:lnTo>
                    <a:pt x="654" y="436"/>
                  </a:lnTo>
                  <a:lnTo>
                    <a:pt x="654" y="600"/>
                  </a:lnTo>
                  <a:lnTo>
                    <a:pt x="709" y="709"/>
                  </a:lnTo>
                  <a:lnTo>
                    <a:pt x="818" y="818"/>
                  </a:lnTo>
                  <a:lnTo>
                    <a:pt x="926" y="872"/>
                  </a:lnTo>
                  <a:lnTo>
                    <a:pt x="1199" y="927"/>
                  </a:lnTo>
                  <a:lnTo>
                    <a:pt x="1417" y="872"/>
                  </a:lnTo>
                  <a:lnTo>
                    <a:pt x="1199" y="818"/>
                  </a:lnTo>
                  <a:lnTo>
                    <a:pt x="981" y="763"/>
                  </a:lnTo>
                  <a:lnTo>
                    <a:pt x="872" y="654"/>
                  </a:lnTo>
                  <a:lnTo>
                    <a:pt x="818" y="436"/>
                  </a:lnTo>
                  <a:lnTo>
                    <a:pt x="818" y="327"/>
                  </a:lnTo>
                  <a:lnTo>
                    <a:pt x="763" y="164"/>
                  </a:lnTo>
                  <a:lnTo>
                    <a:pt x="654" y="55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792;p51">
              <a:extLst>
                <a:ext uri="{FF2B5EF4-FFF2-40B4-BE49-F238E27FC236}">
                  <a16:creationId xmlns:a16="http://schemas.microsoft.com/office/drawing/2014/main" id="{9D155D61-918D-4792-AA72-D7AFF2895DC9}"/>
                </a:ext>
              </a:extLst>
            </p:cNvPr>
            <p:cNvSpPr/>
            <p:nvPr/>
          </p:nvSpPr>
          <p:spPr>
            <a:xfrm>
              <a:off x="2380861" y="2281348"/>
              <a:ext cx="8780" cy="3612"/>
            </a:xfrm>
            <a:custGeom>
              <a:avLst/>
              <a:gdLst/>
              <a:ahLst/>
              <a:cxnLst/>
              <a:rect l="l" t="t" r="r" b="b"/>
              <a:pathLst>
                <a:path w="382" h="164" extrusionOk="0">
                  <a:moveTo>
                    <a:pt x="55" y="0"/>
                  </a:moveTo>
                  <a:lnTo>
                    <a:pt x="0" y="164"/>
                  </a:lnTo>
                  <a:lnTo>
                    <a:pt x="218" y="164"/>
                  </a:lnTo>
                  <a:lnTo>
                    <a:pt x="382" y="109"/>
                  </a:lnTo>
                  <a:lnTo>
                    <a:pt x="164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793;p51">
              <a:extLst>
                <a:ext uri="{FF2B5EF4-FFF2-40B4-BE49-F238E27FC236}">
                  <a16:creationId xmlns:a16="http://schemas.microsoft.com/office/drawing/2014/main" id="{F401CDC6-5244-4D1A-8FDD-50CCA0C7A227}"/>
                </a:ext>
              </a:extLst>
            </p:cNvPr>
            <p:cNvSpPr/>
            <p:nvPr/>
          </p:nvSpPr>
          <p:spPr>
            <a:xfrm>
              <a:off x="2430968" y="2337746"/>
              <a:ext cx="32569" cy="20414"/>
            </a:xfrm>
            <a:custGeom>
              <a:avLst/>
              <a:gdLst/>
              <a:ahLst/>
              <a:cxnLst/>
              <a:rect l="l" t="t" r="r" b="b"/>
              <a:pathLst>
                <a:path w="1417" h="927" extrusionOk="0">
                  <a:moveTo>
                    <a:pt x="273" y="0"/>
                  </a:moveTo>
                  <a:lnTo>
                    <a:pt x="0" y="55"/>
                  </a:lnTo>
                  <a:lnTo>
                    <a:pt x="218" y="55"/>
                  </a:lnTo>
                  <a:lnTo>
                    <a:pt x="436" y="109"/>
                  </a:lnTo>
                  <a:lnTo>
                    <a:pt x="545" y="273"/>
                  </a:lnTo>
                  <a:lnTo>
                    <a:pt x="599" y="436"/>
                  </a:lnTo>
                  <a:lnTo>
                    <a:pt x="654" y="600"/>
                  </a:lnTo>
                  <a:lnTo>
                    <a:pt x="708" y="709"/>
                  </a:lnTo>
                  <a:lnTo>
                    <a:pt x="817" y="818"/>
                  </a:lnTo>
                  <a:lnTo>
                    <a:pt x="926" y="927"/>
                  </a:lnTo>
                  <a:lnTo>
                    <a:pt x="1417" y="927"/>
                  </a:lnTo>
                  <a:lnTo>
                    <a:pt x="1199" y="872"/>
                  </a:lnTo>
                  <a:lnTo>
                    <a:pt x="981" y="818"/>
                  </a:lnTo>
                  <a:lnTo>
                    <a:pt x="872" y="654"/>
                  </a:lnTo>
                  <a:lnTo>
                    <a:pt x="817" y="491"/>
                  </a:lnTo>
                  <a:lnTo>
                    <a:pt x="763" y="327"/>
                  </a:lnTo>
                  <a:lnTo>
                    <a:pt x="708" y="218"/>
                  </a:lnTo>
                  <a:lnTo>
                    <a:pt x="599" y="109"/>
                  </a:lnTo>
                  <a:lnTo>
                    <a:pt x="490" y="55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794;p51">
              <a:extLst>
                <a:ext uri="{FF2B5EF4-FFF2-40B4-BE49-F238E27FC236}">
                  <a16:creationId xmlns:a16="http://schemas.microsoft.com/office/drawing/2014/main" id="{3E8BAF87-F9D7-41C5-B5C9-DC8DB360ECFA}"/>
                </a:ext>
              </a:extLst>
            </p:cNvPr>
            <p:cNvSpPr/>
            <p:nvPr/>
          </p:nvSpPr>
          <p:spPr>
            <a:xfrm>
              <a:off x="2715267" y="2162541"/>
              <a:ext cx="32592" cy="20414"/>
            </a:xfrm>
            <a:custGeom>
              <a:avLst/>
              <a:gdLst/>
              <a:ahLst/>
              <a:cxnLst/>
              <a:rect l="l" t="t" r="r" b="b"/>
              <a:pathLst>
                <a:path w="1418" h="927" extrusionOk="0">
                  <a:moveTo>
                    <a:pt x="0" y="1"/>
                  </a:moveTo>
                  <a:lnTo>
                    <a:pt x="218" y="55"/>
                  </a:lnTo>
                  <a:lnTo>
                    <a:pt x="436" y="110"/>
                  </a:lnTo>
                  <a:lnTo>
                    <a:pt x="545" y="219"/>
                  </a:lnTo>
                  <a:lnTo>
                    <a:pt x="600" y="437"/>
                  </a:lnTo>
                  <a:lnTo>
                    <a:pt x="654" y="546"/>
                  </a:lnTo>
                  <a:lnTo>
                    <a:pt x="709" y="709"/>
                  </a:lnTo>
                  <a:lnTo>
                    <a:pt x="763" y="818"/>
                  </a:lnTo>
                  <a:lnTo>
                    <a:pt x="927" y="872"/>
                  </a:lnTo>
                  <a:lnTo>
                    <a:pt x="1145" y="927"/>
                  </a:lnTo>
                  <a:lnTo>
                    <a:pt x="1417" y="872"/>
                  </a:lnTo>
                  <a:lnTo>
                    <a:pt x="1145" y="818"/>
                  </a:lnTo>
                  <a:lnTo>
                    <a:pt x="981" y="763"/>
                  </a:lnTo>
                  <a:lnTo>
                    <a:pt x="872" y="600"/>
                  </a:lnTo>
                  <a:lnTo>
                    <a:pt x="818" y="437"/>
                  </a:lnTo>
                  <a:lnTo>
                    <a:pt x="763" y="273"/>
                  </a:lnTo>
                  <a:lnTo>
                    <a:pt x="709" y="164"/>
                  </a:lnTo>
                  <a:lnTo>
                    <a:pt x="600" y="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795;p51">
              <a:extLst>
                <a:ext uri="{FF2B5EF4-FFF2-40B4-BE49-F238E27FC236}">
                  <a16:creationId xmlns:a16="http://schemas.microsoft.com/office/drawing/2014/main" id="{9E52B200-AD89-4E67-AA20-0FB05398301A}"/>
                </a:ext>
              </a:extLst>
            </p:cNvPr>
            <p:cNvSpPr/>
            <p:nvPr/>
          </p:nvSpPr>
          <p:spPr>
            <a:xfrm>
              <a:off x="2557453" y="1956153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1581" y="0"/>
                  </a:moveTo>
                  <a:lnTo>
                    <a:pt x="1417" y="164"/>
                  </a:lnTo>
                  <a:lnTo>
                    <a:pt x="1199" y="273"/>
                  </a:lnTo>
                  <a:lnTo>
                    <a:pt x="1036" y="273"/>
                  </a:lnTo>
                  <a:lnTo>
                    <a:pt x="872" y="164"/>
                  </a:lnTo>
                  <a:lnTo>
                    <a:pt x="764" y="109"/>
                  </a:lnTo>
                  <a:lnTo>
                    <a:pt x="600" y="55"/>
                  </a:lnTo>
                  <a:lnTo>
                    <a:pt x="328" y="55"/>
                  </a:lnTo>
                  <a:lnTo>
                    <a:pt x="219" y="164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218"/>
                  </a:lnTo>
                  <a:lnTo>
                    <a:pt x="600" y="218"/>
                  </a:lnTo>
                  <a:lnTo>
                    <a:pt x="764" y="327"/>
                  </a:lnTo>
                  <a:lnTo>
                    <a:pt x="872" y="382"/>
                  </a:lnTo>
                  <a:lnTo>
                    <a:pt x="981" y="436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796;p51">
              <a:extLst>
                <a:ext uri="{FF2B5EF4-FFF2-40B4-BE49-F238E27FC236}">
                  <a16:creationId xmlns:a16="http://schemas.microsoft.com/office/drawing/2014/main" id="{88137B49-6AC3-49B2-A12B-ADD6D9FF3ED5}"/>
                </a:ext>
              </a:extLst>
            </p:cNvPr>
            <p:cNvSpPr/>
            <p:nvPr/>
          </p:nvSpPr>
          <p:spPr>
            <a:xfrm>
              <a:off x="2838006" y="2158951"/>
              <a:ext cx="36339" cy="8412"/>
            </a:xfrm>
            <a:custGeom>
              <a:avLst/>
              <a:gdLst/>
              <a:ahLst/>
              <a:cxnLst/>
              <a:rect l="l" t="t" r="r" b="b"/>
              <a:pathLst>
                <a:path w="1581" h="382" extrusionOk="0">
                  <a:moveTo>
                    <a:pt x="491" y="0"/>
                  </a:moveTo>
                  <a:lnTo>
                    <a:pt x="328" y="55"/>
                  </a:lnTo>
                  <a:lnTo>
                    <a:pt x="110" y="218"/>
                  </a:lnTo>
                  <a:lnTo>
                    <a:pt x="1" y="382"/>
                  </a:lnTo>
                  <a:lnTo>
                    <a:pt x="219" y="273"/>
                  </a:lnTo>
                  <a:lnTo>
                    <a:pt x="328" y="164"/>
                  </a:lnTo>
                  <a:lnTo>
                    <a:pt x="600" y="164"/>
                  </a:lnTo>
                  <a:lnTo>
                    <a:pt x="709" y="273"/>
                  </a:lnTo>
                  <a:lnTo>
                    <a:pt x="818" y="327"/>
                  </a:lnTo>
                  <a:lnTo>
                    <a:pt x="981" y="382"/>
                  </a:lnTo>
                  <a:lnTo>
                    <a:pt x="1254" y="382"/>
                  </a:lnTo>
                  <a:lnTo>
                    <a:pt x="1363" y="273"/>
                  </a:lnTo>
                  <a:lnTo>
                    <a:pt x="1472" y="164"/>
                  </a:lnTo>
                  <a:lnTo>
                    <a:pt x="1581" y="0"/>
                  </a:lnTo>
                  <a:lnTo>
                    <a:pt x="1363" y="109"/>
                  </a:lnTo>
                  <a:lnTo>
                    <a:pt x="1199" y="218"/>
                  </a:lnTo>
                  <a:lnTo>
                    <a:pt x="1036" y="218"/>
                  </a:lnTo>
                  <a:lnTo>
                    <a:pt x="872" y="164"/>
                  </a:lnTo>
                  <a:lnTo>
                    <a:pt x="763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797;p51">
              <a:extLst>
                <a:ext uri="{FF2B5EF4-FFF2-40B4-BE49-F238E27FC236}">
                  <a16:creationId xmlns:a16="http://schemas.microsoft.com/office/drawing/2014/main" id="{298BE11E-D0C0-4FF8-8183-18B7208A52C2}"/>
                </a:ext>
              </a:extLst>
            </p:cNvPr>
            <p:cNvSpPr/>
            <p:nvPr/>
          </p:nvSpPr>
          <p:spPr>
            <a:xfrm>
              <a:off x="2665160" y="1885353"/>
              <a:ext cx="21330" cy="32416"/>
            </a:xfrm>
            <a:custGeom>
              <a:avLst/>
              <a:gdLst/>
              <a:ahLst/>
              <a:cxnLst/>
              <a:rect l="l" t="t" r="r" b="b"/>
              <a:pathLst>
                <a:path w="928" h="1472" extrusionOk="0">
                  <a:moveTo>
                    <a:pt x="873" y="0"/>
                  </a:moveTo>
                  <a:lnTo>
                    <a:pt x="818" y="273"/>
                  </a:lnTo>
                  <a:lnTo>
                    <a:pt x="764" y="491"/>
                  </a:lnTo>
                  <a:lnTo>
                    <a:pt x="655" y="600"/>
                  </a:lnTo>
                  <a:lnTo>
                    <a:pt x="437" y="654"/>
                  </a:lnTo>
                  <a:lnTo>
                    <a:pt x="328" y="709"/>
                  </a:lnTo>
                  <a:lnTo>
                    <a:pt x="219" y="763"/>
                  </a:lnTo>
                  <a:lnTo>
                    <a:pt x="110" y="818"/>
                  </a:lnTo>
                  <a:lnTo>
                    <a:pt x="1" y="981"/>
                  </a:lnTo>
                  <a:lnTo>
                    <a:pt x="1" y="1199"/>
                  </a:lnTo>
                  <a:lnTo>
                    <a:pt x="1" y="1472"/>
                  </a:lnTo>
                  <a:lnTo>
                    <a:pt x="55" y="1199"/>
                  </a:lnTo>
                  <a:lnTo>
                    <a:pt x="110" y="1036"/>
                  </a:lnTo>
                  <a:lnTo>
                    <a:pt x="273" y="872"/>
                  </a:lnTo>
                  <a:lnTo>
                    <a:pt x="437" y="872"/>
                  </a:lnTo>
                  <a:lnTo>
                    <a:pt x="600" y="818"/>
                  </a:lnTo>
                  <a:lnTo>
                    <a:pt x="709" y="763"/>
                  </a:lnTo>
                  <a:lnTo>
                    <a:pt x="818" y="654"/>
                  </a:lnTo>
                  <a:lnTo>
                    <a:pt x="873" y="545"/>
                  </a:lnTo>
                  <a:lnTo>
                    <a:pt x="927" y="273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798;p51">
              <a:extLst>
                <a:ext uri="{FF2B5EF4-FFF2-40B4-BE49-F238E27FC236}">
                  <a16:creationId xmlns:a16="http://schemas.microsoft.com/office/drawing/2014/main" id="{0A7C6C1B-893B-4E24-8BE4-0347DF6774A0}"/>
                </a:ext>
              </a:extLst>
            </p:cNvPr>
            <p:cNvSpPr/>
            <p:nvPr/>
          </p:nvSpPr>
          <p:spPr>
            <a:xfrm>
              <a:off x="2621328" y="2197335"/>
              <a:ext cx="21330" cy="32438"/>
            </a:xfrm>
            <a:custGeom>
              <a:avLst/>
              <a:gdLst/>
              <a:ahLst/>
              <a:cxnLst/>
              <a:rect l="l" t="t" r="r" b="b"/>
              <a:pathLst>
                <a:path w="928" h="1473" extrusionOk="0">
                  <a:moveTo>
                    <a:pt x="873" y="1"/>
                  </a:moveTo>
                  <a:lnTo>
                    <a:pt x="873" y="273"/>
                  </a:lnTo>
                  <a:lnTo>
                    <a:pt x="818" y="437"/>
                  </a:lnTo>
                  <a:lnTo>
                    <a:pt x="655" y="600"/>
                  </a:lnTo>
                  <a:lnTo>
                    <a:pt x="491" y="655"/>
                  </a:lnTo>
                  <a:lnTo>
                    <a:pt x="328" y="655"/>
                  </a:lnTo>
                  <a:lnTo>
                    <a:pt x="219" y="709"/>
                  </a:lnTo>
                  <a:lnTo>
                    <a:pt x="110" y="818"/>
                  </a:lnTo>
                  <a:lnTo>
                    <a:pt x="55" y="927"/>
                  </a:lnTo>
                  <a:lnTo>
                    <a:pt x="1" y="1200"/>
                  </a:lnTo>
                  <a:lnTo>
                    <a:pt x="55" y="1472"/>
                  </a:lnTo>
                  <a:lnTo>
                    <a:pt x="110" y="1200"/>
                  </a:lnTo>
                  <a:lnTo>
                    <a:pt x="164" y="1036"/>
                  </a:lnTo>
                  <a:lnTo>
                    <a:pt x="328" y="873"/>
                  </a:lnTo>
                  <a:lnTo>
                    <a:pt x="491" y="818"/>
                  </a:lnTo>
                  <a:lnTo>
                    <a:pt x="655" y="818"/>
                  </a:lnTo>
                  <a:lnTo>
                    <a:pt x="764" y="764"/>
                  </a:lnTo>
                  <a:lnTo>
                    <a:pt x="873" y="655"/>
                  </a:lnTo>
                  <a:lnTo>
                    <a:pt x="927" y="546"/>
                  </a:lnTo>
                  <a:lnTo>
                    <a:pt x="927" y="273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799;p51">
              <a:extLst>
                <a:ext uri="{FF2B5EF4-FFF2-40B4-BE49-F238E27FC236}">
                  <a16:creationId xmlns:a16="http://schemas.microsoft.com/office/drawing/2014/main" id="{AD09057B-3526-43F4-9CC1-A83B68E421AA}"/>
                </a:ext>
              </a:extLst>
            </p:cNvPr>
            <p:cNvSpPr/>
            <p:nvPr/>
          </p:nvSpPr>
          <p:spPr>
            <a:xfrm>
              <a:off x="2845522" y="2430149"/>
              <a:ext cx="21307" cy="31205"/>
            </a:xfrm>
            <a:custGeom>
              <a:avLst/>
              <a:gdLst/>
              <a:ahLst/>
              <a:cxnLst/>
              <a:rect l="l" t="t" r="r" b="b"/>
              <a:pathLst>
                <a:path w="927" h="1417" extrusionOk="0">
                  <a:moveTo>
                    <a:pt x="872" y="0"/>
                  </a:moveTo>
                  <a:lnTo>
                    <a:pt x="872" y="218"/>
                  </a:lnTo>
                  <a:lnTo>
                    <a:pt x="818" y="436"/>
                  </a:lnTo>
                  <a:lnTo>
                    <a:pt x="654" y="545"/>
                  </a:lnTo>
                  <a:lnTo>
                    <a:pt x="491" y="599"/>
                  </a:lnTo>
                  <a:lnTo>
                    <a:pt x="327" y="654"/>
                  </a:lnTo>
                  <a:lnTo>
                    <a:pt x="218" y="708"/>
                  </a:lnTo>
                  <a:lnTo>
                    <a:pt x="110" y="817"/>
                  </a:lnTo>
                  <a:lnTo>
                    <a:pt x="55" y="926"/>
                  </a:lnTo>
                  <a:lnTo>
                    <a:pt x="1" y="1144"/>
                  </a:lnTo>
                  <a:lnTo>
                    <a:pt x="55" y="1417"/>
                  </a:lnTo>
                  <a:lnTo>
                    <a:pt x="110" y="1199"/>
                  </a:lnTo>
                  <a:lnTo>
                    <a:pt x="164" y="981"/>
                  </a:lnTo>
                  <a:lnTo>
                    <a:pt x="327" y="872"/>
                  </a:lnTo>
                  <a:lnTo>
                    <a:pt x="491" y="817"/>
                  </a:lnTo>
                  <a:lnTo>
                    <a:pt x="600" y="763"/>
                  </a:lnTo>
                  <a:lnTo>
                    <a:pt x="763" y="708"/>
                  </a:lnTo>
                  <a:lnTo>
                    <a:pt x="818" y="599"/>
                  </a:lnTo>
                  <a:lnTo>
                    <a:pt x="927" y="490"/>
                  </a:lnTo>
                  <a:lnTo>
                    <a:pt x="927" y="218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800;p51">
              <a:extLst>
                <a:ext uri="{FF2B5EF4-FFF2-40B4-BE49-F238E27FC236}">
                  <a16:creationId xmlns:a16="http://schemas.microsoft.com/office/drawing/2014/main" id="{C667AB67-783C-4D35-B18F-3DCEF8C62723}"/>
                </a:ext>
              </a:extLst>
            </p:cNvPr>
            <p:cNvSpPr/>
            <p:nvPr/>
          </p:nvSpPr>
          <p:spPr>
            <a:xfrm>
              <a:off x="2447241" y="2209337"/>
              <a:ext cx="20066" cy="31227"/>
            </a:xfrm>
            <a:custGeom>
              <a:avLst/>
              <a:gdLst/>
              <a:ahLst/>
              <a:cxnLst/>
              <a:rect l="l" t="t" r="r" b="b"/>
              <a:pathLst>
                <a:path w="873" h="1418" extrusionOk="0">
                  <a:moveTo>
                    <a:pt x="872" y="1"/>
                  </a:moveTo>
                  <a:lnTo>
                    <a:pt x="818" y="219"/>
                  </a:lnTo>
                  <a:lnTo>
                    <a:pt x="763" y="437"/>
                  </a:lnTo>
                  <a:lnTo>
                    <a:pt x="600" y="546"/>
                  </a:lnTo>
                  <a:lnTo>
                    <a:pt x="436" y="600"/>
                  </a:lnTo>
                  <a:lnTo>
                    <a:pt x="327" y="655"/>
                  </a:lnTo>
                  <a:lnTo>
                    <a:pt x="164" y="709"/>
                  </a:lnTo>
                  <a:lnTo>
                    <a:pt x="109" y="764"/>
                  </a:lnTo>
                  <a:lnTo>
                    <a:pt x="0" y="927"/>
                  </a:lnTo>
                  <a:lnTo>
                    <a:pt x="0" y="1145"/>
                  </a:lnTo>
                  <a:lnTo>
                    <a:pt x="0" y="1418"/>
                  </a:lnTo>
                  <a:lnTo>
                    <a:pt x="55" y="1309"/>
                  </a:lnTo>
                  <a:lnTo>
                    <a:pt x="55" y="1200"/>
                  </a:lnTo>
                  <a:lnTo>
                    <a:pt x="109" y="982"/>
                  </a:lnTo>
                  <a:lnTo>
                    <a:pt x="273" y="818"/>
                  </a:lnTo>
                  <a:lnTo>
                    <a:pt x="436" y="818"/>
                  </a:lnTo>
                  <a:lnTo>
                    <a:pt x="600" y="764"/>
                  </a:lnTo>
                  <a:lnTo>
                    <a:pt x="709" y="709"/>
                  </a:lnTo>
                  <a:lnTo>
                    <a:pt x="818" y="600"/>
                  </a:lnTo>
                  <a:lnTo>
                    <a:pt x="872" y="491"/>
                  </a:lnTo>
                  <a:lnTo>
                    <a:pt x="872" y="219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801;p51">
              <a:extLst>
                <a:ext uri="{FF2B5EF4-FFF2-40B4-BE49-F238E27FC236}">
                  <a16:creationId xmlns:a16="http://schemas.microsoft.com/office/drawing/2014/main" id="{AC764569-DC09-4FBF-95A2-F5CA9E0C93AA}"/>
                </a:ext>
              </a:extLst>
            </p:cNvPr>
            <p:cNvSpPr/>
            <p:nvPr/>
          </p:nvSpPr>
          <p:spPr>
            <a:xfrm>
              <a:off x="2532400" y="2028142"/>
              <a:ext cx="21330" cy="32416"/>
            </a:xfrm>
            <a:custGeom>
              <a:avLst/>
              <a:gdLst/>
              <a:ahLst/>
              <a:cxnLst/>
              <a:rect l="l" t="t" r="r" b="b"/>
              <a:pathLst>
                <a:path w="928" h="1472" extrusionOk="0">
                  <a:moveTo>
                    <a:pt x="873" y="1"/>
                  </a:moveTo>
                  <a:lnTo>
                    <a:pt x="818" y="273"/>
                  </a:lnTo>
                  <a:lnTo>
                    <a:pt x="764" y="437"/>
                  </a:lnTo>
                  <a:lnTo>
                    <a:pt x="655" y="600"/>
                  </a:lnTo>
                  <a:lnTo>
                    <a:pt x="491" y="655"/>
                  </a:lnTo>
                  <a:lnTo>
                    <a:pt x="328" y="655"/>
                  </a:lnTo>
                  <a:lnTo>
                    <a:pt x="219" y="709"/>
                  </a:lnTo>
                  <a:lnTo>
                    <a:pt x="110" y="818"/>
                  </a:lnTo>
                  <a:lnTo>
                    <a:pt x="55" y="927"/>
                  </a:lnTo>
                  <a:lnTo>
                    <a:pt x="1" y="1199"/>
                  </a:lnTo>
                  <a:lnTo>
                    <a:pt x="55" y="1472"/>
                  </a:lnTo>
                  <a:lnTo>
                    <a:pt x="110" y="1199"/>
                  </a:lnTo>
                  <a:lnTo>
                    <a:pt x="164" y="982"/>
                  </a:lnTo>
                  <a:lnTo>
                    <a:pt x="273" y="873"/>
                  </a:lnTo>
                  <a:lnTo>
                    <a:pt x="491" y="818"/>
                  </a:lnTo>
                  <a:lnTo>
                    <a:pt x="600" y="818"/>
                  </a:lnTo>
                  <a:lnTo>
                    <a:pt x="709" y="709"/>
                  </a:lnTo>
                  <a:lnTo>
                    <a:pt x="818" y="655"/>
                  </a:lnTo>
                  <a:lnTo>
                    <a:pt x="873" y="491"/>
                  </a:lnTo>
                  <a:lnTo>
                    <a:pt x="927" y="273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802;p51">
              <a:extLst>
                <a:ext uri="{FF2B5EF4-FFF2-40B4-BE49-F238E27FC236}">
                  <a16:creationId xmlns:a16="http://schemas.microsoft.com/office/drawing/2014/main" id="{A98BCB8F-D103-4C3F-B90A-79D32566C055}"/>
                </a:ext>
              </a:extLst>
            </p:cNvPr>
            <p:cNvSpPr/>
            <p:nvPr/>
          </p:nvSpPr>
          <p:spPr>
            <a:xfrm>
              <a:off x="2782888" y="2066548"/>
              <a:ext cx="21330" cy="31227"/>
            </a:xfrm>
            <a:custGeom>
              <a:avLst/>
              <a:gdLst/>
              <a:ahLst/>
              <a:cxnLst/>
              <a:rect l="l" t="t" r="r" b="b"/>
              <a:pathLst>
                <a:path w="928" h="1418" extrusionOk="0">
                  <a:moveTo>
                    <a:pt x="873" y="0"/>
                  </a:moveTo>
                  <a:lnTo>
                    <a:pt x="873" y="218"/>
                  </a:lnTo>
                  <a:lnTo>
                    <a:pt x="818" y="436"/>
                  </a:lnTo>
                  <a:lnTo>
                    <a:pt x="655" y="545"/>
                  </a:lnTo>
                  <a:lnTo>
                    <a:pt x="491" y="600"/>
                  </a:lnTo>
                  <a:lnTo>
                    <a:pt x="328" y="654"/>
                  </a:lnTo>
                  <a:lnTo>
                    <a:pt x="219" y="709"/>
                  </a:lnTo>
                  <a:lnTo>
                    <a:pt x="110" y="763"/>
                  </a:lnTo>
                  <a:lnTo>
                    <a:pt x="55" y="927"/>
                  </a:lnTo>
                  <a:lnTo>
                    <a:pt x="1" y="1145"/>
                  </a:lnTo>
                  <a:lnTo>
                    <a:pt x="55" y="1417"/>
                  </a:lnTo>
                  <a:lnTo>
                    <a:pt x="110" y="1199"/>
                  </a:lnTo>
                  <a:lnTo>
                    <a:pt x="164" y="981"/>
                  </a:lnTo>
                  <a:lnTo>
                    <a:pt x="328" y="872"/>
                  </a:lnTo>
                  <a:lnTo>
                    <a:pt x="491" y="818"/>
                  </a:lnTo>
                  <a:lnTo>
                    <a:pt x="600" y="763"/>
                  </a:lnTo>
                  <a:lnTo>
                    <a:pt x="764" y="709"/>
                  </a:lnTo>
                  <a:lnTo>
                    <a:pt x="818" y="600"/>
                  </a:lnTo>
                  <a:lnTo>
                    <a:pt x="927" y="491"/>
                  </a:lnTo>
                  <a:lnTo>
                    <a:pt x="927" y="21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803;p51">
              <a:extLst>
                <a:ext uri="{FF2B5EF4-FFF2-40B4-BE49-F238E27FC236}">
                  <a16:creationId xmlns:a16="http://schemas.microsoft.com/office/drawing/2014/main" id="{C16192CC-E53B-4D19-BD7B-A7D0B034850F}"/>
                </a:ext>
              </a:extLst>
            </p:cNvPr>
            <p:cNvSpPr/>
            <p:nvPr/>
          </p:nvSpPr>
          <p:spPr>
            <a:xfrm>
              <a:off x="2551201" y="2382142"/>
              <a:ext cx="21307" cy="31227"/>
            </a:xfrm>
            <a:custGeom>
              <a:avLst/>
              <a:gdLst/>
              <a:ahLst/>
              <a:cxnLst/>
              <a:rect l="l" t="t" r="r" b="b"/>
              <a:pathLst>
                <a:path w="927" h="1418" extrusionOk="0">
                  <a:moveTo>
                    <a:pt x="872" y="0"/>
                  </a:moveTo>
                  <a:lnTo>
                    <a:pt x="818" y="218"/>
                  </a:lnTo>
                  <a:lnTo>
                    <a:pt x="763" y="436"/>
                  </a:lnTo>
                  <a:lnTo>
                    <a:pt x="654" y="600"/>
                  </a:lnTo>
                  <a:lnTo>
                    <a:pt x="491" y="600"/>
                  </a:lnTo>
                  <a:lnTo>
                    <a:pt x="327" y="654"/>
                  </a:lnTo>
                  <a:lnTo>
                    <a:pt x="218" y="709"/>
                  </a:lnTo>
                  <a:lnTo>
                    <a:pt x="109" y="818"/>
                  </a:lnTo>
                  <a:lnTo>
                    <a:pt x="55" y="927"/>
                  </a:lnTo>
                  <a:lnTo>
                    <a:pt x="0" y="1199"/>
                  </a:lnTo>
                  <a:lnTo>
                    <a:pt x="55" y="1417"/>
                  </a:lnTo>
                  <a:lnTo>
                    <a:pt x="109" y="1199"/>
                  </a:lnTo>
                  <a:lnTo>
                    <a:pt x="164" y="981"/>
                  </a:lnTo>
                  <a:lnTo>
                    <a:pt x="273" y="872"/>
                  </a:lnTo>
                  <a:lnTo>
                    <a:pt x="491" y="818"/>
                  </a:lnTo>
                  <a:lnTo>
                    <a:pt x="600" y="763"/>
                  </a:lnTo>
                  <a:lnTo>
                    <a:pt x="763" y="709"/>
                  </a:lnTo>
                  <a:lnTo>
                    <a:pt x="818" y="600"/>
                  </a:lnTo>
                  <a:lnTo>
                    <a:pt x="927" y="491"/>
                  </a:lnTo>
                  <a:lnTo>
                    <a:pt x="927" y="218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804;p51">
              <a:extLst>
                <a:ext uri="{FF2B5EF4-FFF2-40B4-BE49-F238E27FC236}">
                  <a16:creationId xmlns:a16="http://schemas.microsoft.com/office/drawing/2014/main" id="{C0609AA3-955D-4F22-92B4-5D6C0B4D848B}"/>
                </a:ext>
              </a:extLst>
            </p:cNvPr>
            <p:cNvSpPr/>
            <p:nvPr/>
          </p:nvSpPr>
          <p:spPr>
            <a:xfrm>
              <a:off x="2468525" y="2430149"/>
              <a:ext cx="22571" cy="31205"/>
            </a:xfrm>
            <a:custGeom>
              <a:avLst/>
              <a:gdLst/>
              <a:ahLst/>
              <a:cxnLst/>
              <a:rect l="l" t="t" r="r" b="b"/>
              <a:pathLst>
                <a:path w="982" h="1417" extrusionOk="0">
                  <a:moveTo>
                    <a:pt x="927" y="0"/>
                  </a:moveTo>
                  <a:lnTo>
                    <a:pt x="873" y="218"/>
                  </a:lnTo>
                  <a:lnTo>
                    <a:pt x="818" y="436"/>
                  </a:lnTo>
                  <a:lnTo>
                    <a:pt x="655" y="599"/>
                  </a:lnTo>
                  <a:lnTo>
                    <a:pt x="491" y="654"/>
                  </a:lnTo>
                  <a:lnTo>
                    <a:pt x="328" y="654"/>
                  </a:lnTo>
                  <a:lnTo>
                    <a:pt x="219" y="708"/>
                  </a:lnTo>
                  <a:lnTo>
                    <a:pt x="110" y="817"/>
                  </a:lnTo>
                  <a:lnTo>
                    <a:pt x="55" y="926"/>
                  </a:lnTo>
                  <a:lnTo>
                    <a:pt x="1" y="1199"/>
                  </a:lnTo>
                  <a:lnTo>
                    <a:pt x="55" y="1417"/>
                  </a:lnTo>
                  <a:lnTo>
                    <a:pt x="110" y="1199"/>
                  </a:lnTo>
                  <a:lnTo>
                    <a:pt x="164" y="981"/>
                  </a:lnTo>
                  <a:lnTo>
                    <a:pt x="328" y="872"/>
                  </a:lnTo>
                  <a:lnTo>
                    <a:pt x="491" y="817"/>
                  </a:lnTo>
                  <a:lnTo>
                    <a:pt x="655" y="817"/>
                  </a:lnTo>
                  <a:lnTo>
                    <a:pt x="764" y="708"/>
                  </a:lnTo>
                  <a:lnTo>
                    <a:pt x="873" y="654"/>
                  </a:lnTo>
                  <a:lnTo>
                    <a:pt x="927" y="490"/>
                  </a:lnTo>
                  <a:lnTo>
                    <a:pt x="982" y="27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805;p51">
              <a:extLst>
                <a:ext uri="{FF2B5EF4-FFF2-40B4-BE49-F238E27FC236}">
                  <a16:creationId xmlns:a16="http://schemas.microsoft.com/office/drawing/2014/main" id="{05B322B5-3861-4660-923A-A8FF5A80E23F}"/>
                </a:ext>
              </a:extLst>
            </p:cNvPr>
            <p:cNvSpPr/>
            <p:nvPr/>
          </p:nvSpPr>
          <p:spPr>
            <a:xfrm>
              <a:off x="2756594" y="1956153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491" y="0"/>
                  </a:moveTo>
                  <a:lnTo>
                    <a:pt x="328" y="55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600" y="164"/>
                  </a:lnTo>
                  <a:lnTo>
                    <a:pt x="764" y="273"/>
                  </a:lnTo>
                  <a:lnTo>
                    <a:pt x="873" y="382"/>
                  </a:lnTo>
                  <a:lnTo>
                    <a:pt x="982" y="382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lnTo>
                    <a:pt x="1417" y="164"/>
                  </a:lnTo>
                  <a:lnTo>
                    <a:pt x="1308" y="218"/>
                  </a:lnTo>
                  <a:lnTo>
                    <a:pt x="1145" y="273"/>
                  </a:lnTo>
                  <a:lnTo>
                    <a:pt x="982" y="218"/>
                  </a:lnTo>
                  <a:lnTo>
                    <a:pt x="873" y="164"/>
                  </a:lnTo>
                  <a:lnTo>
                    <a:pt x="764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806;p51">
              <a:extLst>
                <a:ext uri="{FF2B5EF4-FFF2-40B4-BE49-F238E27FC236}">
                  <a16:creationId xmlns:a16="http://schemas.microsoft.com/office/drawing/2014/main" id="{AB235B32-CC10-418C-BD48-AD2A9FB0832C}"/>
                </a:ext>
              </a:extLst>
            </p:cNvPr>
            <p:cNvSpPr/>
            <p:nvPr/>
          </p:nvSpPr>
          <p:spPr>
            <a:xfrm>
              <a:off x="2613812" y="2097753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491" y="0"/>
                  </a:moveTo>
                  <a:lnTo>
                    <a:pt x="328" y="55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600" y="164"/>
                  </a:lnTo>
                  <a:lnTo>
                    <a:pt x="709" y="273"/>
                  </a:lnTo>
                  <a:lnTo>
                    <a:pt x="873" y="327"/>
                  </a:lnTo>
                  <a:lnTo>
                    <a:pt x="982" y="382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lnTo>
                    <a:pt x="1581" y="0"/>
                  </a:lnTo>
                  <a:lnTo>
                    <a:pt x="1417" y="109"/>
                  </a:lnTo>
                  <a:lnTo>
                    <a:pt x="1254" y="218"/>
                  </a:lnTo>
                  <a:lnTo>
                    <a:pt x="982" y="218"/>
                  </a:lnTo>
                  <a:lnTo>
                    <a:pt x="873" y="109"/>
                  </a:lnTo>
                  <a:lnTo>
                    <a:pt x="764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807;p51">
              <a:extLst>
                <a:ext uri="{FF2B5EF4-FFF2-40B4-BE49-F238E27FC236}">
                  <a16:creationId xmlns:a16="http://schemas.microsoft.com/office/drawing/2014/main" id="{464A0570-6655-4B13-ACB7-E580B94A8634}"/>
                </a:ext>
              </a:extLst>
            </p:cNvPr>
            <p:cNvSpPr/>
            <p:nvPr/>
          </p:nvSpPr>
          <p:spPr>
            <a:xfrm>
              <a:off x="2514862" y="2289738"/>
              <a:ext cx="36362" cy="8434"/>
            </a:xfrm>
            <a:custGeom>
              <a:avLst/>
              <a:gdLst/>
              <a:ahLst/>
              <a:cxnLst/>
              <a:rect l="l" t="t" r="r" b="b"/>
              <a:pathLst>
                <a:path w="1582" h="383" extrusionOk="0">
                  <a:moveTo>
                    <a:pt x="328" y="1"/>
                  </a:moveTo>
                  <a:lnTo>
                    <a:pt x="164" y="164"/>
                  </a:lnTo>
                  <a:lnTo>
                    <a:pt x="1" y="382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546" y="164"/>
                  </a:lnTo>
                  <a:lnTo>
                    <a:pt x="709" y="273"/>
                  </a:lnTo>
                  <a:lnTo>
                    <a:pt x="818" y="328"/>
                  </a:lnTo>
                  <a:lnTo>
                    <a:pt x="982" y="382"/>
                  </a:lnTo>
                  <a:lnTo>
                    <a:pt x="1254" y="382"/>
                  </a:lnTo>
                  <a:lnTo>
                    <a:pt x="1363" y="273"/>
                  </a:lnTo>
                  <a:lnTo>
                    <a:pt x="1472" y="164"/>
                  </a:lnTo>
                  <a:lnTo>
                    <a:pt x="1581" y="1"/>
                  </a:lnTo>
                  <a:lnTo>
                    <a:pt x="1363" y="110"/>
                  </a:lnTo>
                  <a:lnTo>
                    <a:pt x="1200" y="219"/>
                  </a:lnTo>
                  <a:lnTo>
                    <a:pt x="1036" y="219"/>
                  </a:lnTo>
                  <a:lnTo>
                    <a:pt x="873" y="110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808;p51">
              <a:extLst>
                <a:ext uri="{FF2B5EF4-FFF2-40B4-BE49-F238E27FC236}">
                  <a16:creationId xmlns:a16="http://schemas.microsoft.com/office/drawing/2014/main" id="{BF8F844E-4965-405D-B7EA-13313464CE59}"/>
                </a:ext>
              </a:extLst>
            </p:cNvPr>
            <p:cNvSpPr/>
            <p:nvPr/>
          </p:nvSpPr>
          <p:spPr>
            <a:xfrm>
              <a:off x="2593769" y="2488947"/>
              <a:ext cx="23" cy="2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809;p51">
              <a:extLst>
                <a:ext uri="{FF2B5EF4-FFF2-40B4-BE49-F238E27FC236}">
                  <a16:creationId xmlns:a16="http://schemas.microsoft.com/office/drawing/2014/main" id="{DC1AF3CE-2054-42C2-855A-24092FD16947}"/>
                </a:ext>
              </a:extLst>
            </p:cNvPr>
            <p:cNvSpPr/>
            <p:nvPr/>
          </p:nvSpPr>
          <p:spPr>
            <a:xfrm>
              <a:off x="2593769" y="2488947"/>
              <a:ext cx="23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810;p51">
              <a:extLst>
                <a:ext uri="{FF2B5EF4-FFF2-40B4-BE49-F238E27FC236}">
                  <a16:creationId xmlns:a16="http://schemas.microsoft.com/office/drawing/2014/main" id="{CECCAAA1-658A-44C5-A9D8-BBD32181C636}"/>
                </a:ext>
              </a:extLst>
            </p:cNvPr>
            <p:cNvSpPr/>
            <p:nvPr/>
          </p:nvSpPr>
          <p:spPr>
            <a:xfrm>
              <a:off x="2749077" y="2269346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491" y="0"/>
                  </a:moveTo>
                  <a:lnTo>
                    <a:pt x="328" y="55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600" y="164"/>
                  </a:lnTo>
                  <a:lnTo>
                    <a:pt x="764" y="273"/>
                  </a:lnTo>
                  <a:lnTo>
                    <a:pt x="873" y="382"/>
                  </a:lnTo>
                  <a:lnTo>
                    <a:pt x="982" y="436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lnTo>
                    <a:pt x="1581" y="0"/>
                  </a:lnTo>
                  <a:lnTo>
                    <a:pt x="1417" y="164"/>
                  </a:lnTo>
                  <a:lnTo>
                    <a:pt x="1200" y="273"/>
                  </a:lnTo>
                  <a:lnTo>
                    <a:pt x="1036" y="218"/>
                  </a:lnTo>
                  <a:lnTo>
                    <a:pt x="873" y="164"/>
                  </a:lnTo>
                  <a:lnTo>
                    <a:pt x="764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811;p51">
              <a:extLst>
                <a:ext uri="{FF2B5EF4-FFF2-40B4-BE49-F238E27FC236}">
                  <a16:creationId xmlns:a16="http://schemas.microsoft.com/office/drawing/2014/main" id="{A047E93A-829D-4673-A926-EC1ABA8A2251}"/>
                </a:ext>
              </a:extLst>
            </p:cNvPr>
            <p:cNvSpPr/>
            <p:nvPr/>
          </p:nvSpPr>
          <p:spPr>
            <a:xfrm>
              <a:off x="2658908" y="2408546"/>
              <a:ext cx="37603" cy="9624"/>
            </a:xfrm>
            <a:custGeom>
              <a:avLst/>
              <a:gdLst/>
              <a:ahLst/>
              <a:cxnLst/>
              <a:rect l="l" t="t" r="r" b="b"/>
              <a:pathLst>
                <a:path w="1636" h="437" extrusionOk="0">
                  <a:moveTo>
                    <a:pt x="491" y="0"/>
                  </a:moveTo>
                  <a:lnTo>
                    <a:pt x="327" y="55"/>
                  </a:lnTo>
                  <a:lnTo>
                    <a:pt x="164" y="218"/>
                  </a:lnTo>
                  <a:lnTo>
                    <a:pt x="0" y="436"/>
                  </a:lnTo>
                  <a:lnTo>
                    <a:pt x="218" y="327"/>
                  </a:lnTo>
                  <a:lnTo>
                    <a:pt x="382" y="218"/>
                  </a:lnTo>
                  <a:lnTo>
                    <a:pt x="600" y="218"/>
                  </a:lnTo>
                  <a:lnTo>
                    <a:pt x="763" y="273"/>
                  </a:lnTo>
                  <a:lnTo>
                    <a:pt x="872" y="382"/>
                  </a:lnTo>
                  <a:lnTo>
                    <a:pt x="981" y="436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635" y="55"/>
                  </a:lnTo>
                  <a:lnTo>
                    <a:pt x="1417" y="164"/>
                  </a:lnTo>
                  <a:lnTo>
                    <a:pt x="1254" y="273"/>
                  </a:lnTo>
                  <a:lnTo>
                    <a:pt x="1036" y="273"/>
                  </a:lnTo>
                  <a:lnTo>
                    <a:pt x="872" y="164"/>
                  </a:lnTo>
                  <a:lnTo>
                    <a:pt x="763" y="55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812;p51">
              <a:extLst>
                <a:ext uri="{FF2B5EF4-FFF2-40B4-BE49-F238E27FC236}">
                  <a16:creationId xmlns:a16="http://schemas.microsoft.com/office/drawing/2014/main" id="{079CA45F-5880-4BB6-A64F-1B7A05660D55}"/>
                </a:ext>
              </a:extLst>
            </p:cNvPr>
            <p:cNvSpPr/>
            <p:nvPr/>
          </p:nvSpPr>
          <p:spPr>
            <a:xfrm>
              <a:off x="2353302" y="2390532"/>
              <a:ext cx="22571" cy="9624"/>
            </a:xfrm>
            <a:custGeom>
              <a:avLst/>
              <a:gdLst/>
              <a:ahLst/>
              <a:cxnLst/>
              <a:rect l="l" t="t" r="r" b="b"/>
              <a:pathLst>
                <a:path w="982" h="437" extrusionOk="0">
                  <a:moveTo>
                    <a:pt x="55" y="1"/>
                  </a:moveTo>
                  <a:lnTo>
                    <a:pt x="1" y="164"/>
                  </a:lnTo>
                  <a:lnTo>
                    <a:pt x="110" y="273"/>
                  </a:lnTo>
                  <a:lnTo>
                    <a:pt x="219" y="328"/>
                  </a:lnTo>
                  <a:lnTo>
                    <a:pt x="382" y="382"/>
                  </a:lnTo>
                  <a:lnTo>
                    <a:pt x="491" y="437"/>
                  </a:lnTo>
                  <a:lnTo>
                    <a:pt x="655" y="382"/>
                  </a:lnTo>
                  <a:lnTo>
                    <a:pt x="764" y="328"/>
                  </a:lnTo>
                  <a:lnTo>
                    <a:pt x="872" y="219"/>
                  </a:lnTo>
                  <a:lnTo>
                    <a:pt x="981" y="1"/>
                  </a:lnTo>
                  <a:lnTo>
                    <a:pt x="981" y="1"/>
                  </a:lnTo>
                  <a:lnTo>
                    <a:pt x="764" y="164"/>
                  </a:lnTo>
                  <a:lnTo>
                    <a:pt x="600" y="219"/>
                  </a:lnTo>
                  <a:lnTo>
                    <a:pt x="437" y="219"/>
                  </a:lnTo>
                  <a:lnTo>
                    <a:pt x="273" y="110"/>
                  </a:lnTo>
                  <a:lnTo>
                    <a:pt x="164" y="5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813;p51">
              <a:extLst>
                <a:ext uri="{FF2B5EF4-FFF2-40B4-BE49-F238E27FC236}">
                  <a16:creationId xmlns:a16="http://schemas.microsoft.com/office/drawing/2014/main" id="{2A6D8E02-9B2A-446C-BABA-FAB02377CEF0}"/>
                </a:ext>
              </a:extLst>
            </p:cNvPr>
            <p:cNvSpPr/>
            <p:nvPr/>
          </p:nvSpPr>
          <p:spPr>
            <a:xfrm>
              <a:off x="2438484" y="2102553"/>
              <a:ext cx="36339" cy="8412"/>
            </a:xfrm>
            <a:custGeom>
              <a:avLst/>
              <a:gdLst/>
              <a:ahLst/>
              <a:cxnLst/>
              <a:rect l="l" t="t" r="r" b="b"/>
              <a:pathLst>
                <a:path w="1581" h="382" extrusionOk="0">
                  <a:moveTo>
                    <a:pt x="327" y="0"/>
                  </a:moveTo>
                  <a:lnTo>
                    <a:pt x="163" y="164"/>
                  </a:lnTo>
                  <a:lnTo>
                    <a:pt x="0" y="382"/>
                  </a:lnTo>
                  <a:lnTo>
                    <a:pt x="218" y="273"/>
                  </a:lnTo>
                  <a:lnTo>
                    <a:pt x="381" y="164"/>
                  </a:lnTo>
                  <a:lnTo>
                    <a:pt x="599" y="164"/>
                  </a:lnTo>
                  <a:lnTo>
                    <a:pt x="763" y="273"/>
                  </a:lnTo>
                  <a:lnTo>
                    <a:pt x="872" y="327"/>
                  </a:lnTo>
                  <a:lnTo>
                    <a:pt x="981" y="382"/>
                  </a:lnTo>
                  <a:lnTo>
                    <a:pt x="1253" y="382"/>
                  </a:lnTo>
                  <a:lnTo>
                    <a:pt x="1362" y="273"/>
                  </a:lnTo>
                  <a:lnTo>
                    <a:pt x="1471" y="218"/>
                  </a:lnTo>
                  <a:lnTo>
                    <a:pt x="1580" y="0"/>
                  </a:lnTo>
                  <a:lnTo>
                    <a:pt x="1580" y="0"/>
                  </a:lnTo>
                  <a:lnTo>
                    <a:pt x="1417" y="109"/>
                  </a:lnTo>
                  <a:lnTo>
                    <a:pt x="1199" y="218"/>
                  </a:lnTo>
                  <a:lnTo>
                    <a:pt x="1035" y="218"/>
                  </a:lnTo>
                  <a:lnTo>
                    <a:pt x="872" y="109"/>
                  </a:lnTo>
                  <a:lnTo>
                    <a:pt x="763" y="55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814;p51">
              <a:extLst>
                <a:ext uri="{FF2B5EF4-FFF2-40B4-BE49-F238E27FC236}">
                  <a16:creationId xmlns:a16="http://schemas.microsoft.com/office/drawing/2014/main" id="{14CBBB0A-BCCD-4FC0-9F8F-75DA982E2BFC}"/>
                </a:ext>
              </a:extLst>
            </p:cNvPr>
            <p:cNvSpPr/>
            <p:nvPr/>
          </p:nvSpPr>
          <p:spPr>
            <a:xfrm>
              <a:off x="2812952" y="1977756"/>
              <a:ext cx="71414" cy="395995"/>
            </a:xfrm>
            <a:custGeom>
              <a:avLst/>
              <a:gdLst/>
              <a:ahLst/>
              <a:cxnLst/>
              <a:rect l="l" t="t" r="r" b="b"/>
              <a:pathLst>
                <a:path w="3107" h="17982" extrusionOk="0">
                  <a:moveTo>
                    <a:pt x="1" y="0"/>
                  </a:moveTo>
                  <a:lnTo>
                    <a:pt x="55" y="164"/>
                  </a:lnTo>
                  <a:lnTo>
                    <a:pt x="709" y="1417"/>
                  </a:lnTo>
                  <a:lnTo>
                    <a:pt x="1363" y="2725"/>
                  </a:lnTo>
                  <a:lnTo>
                    <a:pt x="1690" y="3433"/>
                  </a:lnTo>
                  <a:lnTo>
                    <a:pt x="1962" y="4141"/>
                  </a:lnTo>
                  <a:lnTo>
                    <a:pt x="2235" y="4850"/>
                  </a:lnTo>
                  <a:lnTo>
                    <a:pt x="2507" y="5558"/>
                  </a:lnTo>
                  <a:lnTo>
                    <a:pt x="2616" y="6266"/>
                  </a:lnTo>
                  <a:lnTo>
                    <a:pt x="2671" y="7029"/>
                  </a:lnTo>
                  <a:lnTo>
                    <a:pt x="2616" y="7792"/>
                  </a:lnTo>
                  <a:lnTo>
                    <a:pt x="2507" y="8501"/>
                  </a:lnTo>
                  <a:lnTo>
                    <a:pt x="2344" y="9263"/>
                  </a:lnTo>
                  <a:lnTo>
                    <a:pt x="2071" y="9972"/>
                  </a:lnTo>
                  <a:lnTo>
                    <a:pt x="1744" y="10626"/>
                  </a:lnTo>
                  <a:lnTo>
                    <a:pt x="1363" y="11280"/>
                  </a:lnTo>
                  <a:lnTo>
                    <a:pt x="1309" y="11334"/>
                  </a:lnTo>
                  <a:lnTo>
                    <a:pt x="1309" y="11443"/>
                  </a:lnTo>
                  <a:lnTo>
                    <a:pt x="1799" y="14713"/>
                  </a:lnTo>
                  <a:lnTo>
                    <a:pt x="2289" y="17764"/>
                  </a:lnTo>
                  <a:lnTo>
                    <a:pt x="2289" y="17982"/>
                  </a:lnTo>
                  <a:lnTo>
                    <a:pt x="2344" y="17982"/>
                  </a:lnTo>
                  <a:lnTo>
                    <a:pt x="2344" y="17764"/>
                  </a:lnTo>
                  <a:lnTo>
                    <a:pt x="2071" y="14713"/>
                  </a:lnTo>
                  <a:lnTo>
                    <a:pt x="1747" y="11412"/>
                  </a:lnTo>
                  <a:lnTo>
                    <a:pt x="2126" y="10844"/>
                  </a:lnTo>
                  <a:lnTo>
                    <a:pt x="2453" y="10135"/>
                  </a:lnTo>
                  <a:lnTo>
                    <a:pt x="2725" y="9372"/>
                  </a:lnTo>
                  <a:lnTo>
                    <a:pt x="2943" y="8610"/>
                  </a:lnTo>
                  <a:lnTo>
                    <a:pt x="3052" y="7847"/>
                  </a:lnTo>
                  <a:lnTo>
                    <a:pt x="3107" y="7029"/>
                  </a:lnTo>
                  <a:lnTo>
                    <a:pt x="3052" y="6212"/>
                  </a:lnTo>
                  <a:lnTo>
                    <a:pt x="2834" y="5449"/>
                  </a:lnTo>
                  <a:lnTo>
                    <a:pt x="2562" y="4741"/>
                  </a:lnTo>
                  <a:lnTo>
                    <a:pt x="2289" y="3978"/>
                  </a:lnTo>
                  <a:lnTo>
                    <a:pt x="1962" y="3324"/>
                  </a:lnTo>
                  <a:lnTo>
                    <a:pt x="1581" y="2616"/>
                  </a:lnTo>
                  <a:lnTo>
                    <a:pt x="873" y="1308"/>
                  </a:lnTo>
                  <a:lnTo>
                    <a:pt x="55" y="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815;p51">
              <a:extLst>
                <a:ext uri="{FF2B5EF4-FFF2-40B4-BE49-F238E27FC236}">
                  <a16:creationId xmlns:a16="http://schemas.microsoft.com/office/drawing/2014/main" id="{9037AFC3-49EC-43C1-9539-74F5C4E52D1C}"/>
                </a:ext>
              </a:extLst>
            </p:cNvPr>
            <p:cNvSpPr/>
            <p:nvPr/>
          </p:nvSpPr>
          <p:spPr>
            <a:xfrm>
              <a:off x="2834259" y="1999337"/>
              <a:ext cx="17537" cy="48029"/>
            </a:xfrm>
            <a:custGeom>
              <a:avLst/>
              <a:gdLst/>
              <a:ahLst/>
              <a:cxnLst/>
              <a:rect l="l" t="t" r="r" b="b"/>
              <a:pathLst>
                <a:path w="763" h="2181" extrusionOk="0">
                  <a:moveTo>
                    <a:pt x="0" y="1"/>
                  </a:moveTo>
                  <a:lnTo>
                    <a:pt x="164" y="546"/>
                  </a:lnTo>
                  <a:lnTo>
                    <a:pt x="327" y="1091"/>
                  </a:lnTo>
                  <a:lnTo>
                    <a:pt x="545" y="1636"/>
                  </a:lnTo>
                  <a:lnTo>
                    <a:pt x="763" y="2181"/>
                  </a:lnTo>
                  <a:lnTo>
                    <a:pt x="763" y="1854"/>
                  </a:lnTo>
                  <a:lnTo>
                    <a:pt x="708" y="1581"/>
                  </a:lnTo>
                  <a:lnTo>
                    <a:pt x="545" y="1036"/>
                  </a:lnTo>
                  <a:lnTo>
                    <a:pt x="327" y="4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816;p51">
              <a:extLst>
                <a:ext uri="{FF2B5EF4-FFF2-40B4-BE49-F238E27FC236}">
                  <a16:creationId xmlns:a16="http://schemas.microsoft.com/office/drawing/2014/main" id="{F3BA071B-A08E-4C79-89DD-1E639F5189B9}"/>
                </a:ext>
              </a:extLst>
            </p:cNvPr>
            <p:cNvSpPr/>
            <p:nvPr/>
          </p:nvSpPr>
          <p:spPr>
            <a:xfrm>
              <a:off x="2116582" y="1838556"/>
              <a:ext cx="485991" cy="644401"/>
            </a:xfrm>
            <a:custGeom>
              <a:avLst/>
              <a:gdLst/>
              <a:ahLst/>
              <a:cxnLst/>
              <a:rect l="l" t="t" r="r" b="b"/>
              <a:pathLst>
                <a:path w="21144" h="29262" extrusionOk="0">
                  <a:moveTo>
                    <a:pt x="20380" y="0"/>
                  </a:moveTo>
                  <a:lnTo>
                    <a:pt x="20108" y="55"/>
                  </a:lnTo>
                  <a:lnTo>
                    <a:pt x="19672" y="109"/>
                  </a:lnTo>
                  <a:lnTo>
                    <a:pt x="19236" y="273"/>
                  </a:lnTo>
                  <a:lnTo>
                    <a:pt x="18637" y="545"/>
                  </a:lnTo>
                  <a:lnTo>
                    <a:pt x="17710" y="1035"/>
                  </a:lnTo>
                  <a:lnTo>
                    <a:pt x="16566" y="1689"/>
                  </a:lnTo>
                  <a:lnTo>
                    <a:pt x="15258" y="2507"/>
                  </a:lnTo>
                  <a:lnTo>
                    <a:pt x="13842" y="3488"/>
                  </a:lnTo>
                  <a:lnTo>
                    <a:pt x="12261" y="4523"/>
                  </a:lnTo>
                  <a:lnTo>
                    <a:pt x="10627" y="5667"/>
                  </a:lnTo>
                  <a:lnTo>
                    <a:pt x="8992" y="6866"/>
                  </a:lnTo>
                  <a:lnTo>
                    <a:pt x="7412" y="8065"/>
                  </a:lnTo>
                  <a:lnTo>
                    <a:pt x="5831" y="9318"/>
                  </a:lnTo>
                  <a:lnTo>
                    <a:pt x="4360" y="10571"/>
                  </a:lnTo>
                  <a:lnTo>
                    <a:pt x="3052" y="11770"/>
                  </a:lnTo>
                  <a:lnTo>
                    <a:pt x="1963" y="12914"/>
                  </a:lnTo>
                  <a:lnTo>
                    <a:pt x="1472" y="13514"/>
                  </a:lnTo>
                  <a:lnTo>
                    <a:pt x="1036" y="14004"/>
                  </a:lnTo>
                  <a:lnTo>
                    <a:pt x="709" y="14495"/>
                  </a:lnTo>
                  <a:lnTo>
                    <a:pt x="437" y="14985"/>
                  </a:lnTo>
                  <a:lnTo>
                    <a:pt x="219" y="15421"/>
                  </a:lnTo>
                  <a:lnTo>
                    <a:pt x="110" y="15857"/>
                  </a:lnTo>
                  <a:lnTo>
                    <a:pt x="55" y="16238"/>
                  </a:lnTo>
                  <a:lnTo>
                    <a:pt x="1" y="16674"/>
                  </a:lnTo>
                  <a:lnTo>
                    <a:pt x="55" y="17110"/>
                  </a:lnTo>
                  <a:lnTo>
                    <a:pt x="110" y="17546"/>
                  </a:lnTo>
                  <a:lnTo>
                    <a:pt x="273" y="18527"/>
                  </a:lnTo>
                  <a:lnTo>
                    <a:pt x="600" y="19508"/>
                  </a:lnTo>
                  <a:lnTo>
                    <a:pt x="1036" y="20543"/>
                  </a:lnTo>
                  <a:lnTo>
                    <a:pt x="1527" y="21578"/>
                  </a:lnTo>
                  <a:lnTo>
                    <a:pt x="2072" y="22614"/>
                  </a:lnTo>
                  <a:lnTo>
                    <a:pt x="2671" y="23649"/>
                  </a:lnTo>
                  <a:lnTo>
                    <a:pt x="3325" y="24630"/>
                  </a:lnTo>
                  <a:lnTo>
                    <a:pt x="3924" y="25556"/>
                  </a:lnTo>
                  <a:lnTo>
                    <a:pt x="4578" y="26374"/>
                  </a:lnTo>
                  <a:lnTo>
                    <a:pt x="5177" y="27191"/>
                  </a:lnTo>
                  <a:lnTo>
                    <a:pt x="5777" y="27845"/>
                  </a:lnTo>
                  <a:lnTo>
                    <a:pt x="6322" y="28444"/>
                  </a:lnTo>
                  <a:lnTo>
                    <a:pt x="6758" y="28880"/>
                  </a:lnTo>
                  <a:lnTo>
                    <a:pt x="7139" y="29207"/>
                  </a:lnTo>
                  <a:lnTo>
                    <a:pt x="7248" y="29262"/>
                  </a:lnTo>
                  <a:lnTo>
                    <a:pt x="7575" y="29262"/>
                  </a:lnTo>
                  <a:lnTo>
                    <a:pt x="7739" y="29153"/>
                  </a:lnTo>
                  <a:lnTo>
                    <a:pt x="8066" y="28826"/>
                  </a:lnTo>
                  <a:lnTo>
                    <a:pt x="8447" y="28335"/>
                  </a:lnTo>
                  <a:lnTo>
                    <a:pt x="8883" y="27736"/>
                  </a:lnTo>
                  <a:lnTo>
                    <a:pt x="9319" y="27028"/>
                  </a:lnTo>
                  <a:lnTo>
                    <a:pt x="10136" y="25338"/>
                  </a:lnTo>
                  <a:lnTo>
                    <a:pt x="10899" y="23595"/>
                  </a:lnTo>
                  <a:lnTo>
                    <a:pt x="11553" y="21905"/>
                  </a:lnTo>
                  <a:lnTo>
                    <a:pt x="11989" y="20543"/>
                  </a:lnTo>
                  <a:lnTo>
                    <a:pt x="12152" y="19998"/>
                  </a:lnTo>
                  <a:lnTo>
                    <a:pt x="12207" y="19617"/>
                  </a:lnTo>
                  <a:lnTo>
                    <a:pt x="12152" y="19453"/>
                  </a:lnTo>
                  <a:lnTo>
                    <a:pt x="11934" y="19126"/>
                  </a:lnTo>
                  <a:lnTo>
                    <a:pt x="11389" y="18255"/>
                  </a:lnTo>
                  <a:lnTo>
                    <a:pt x="11117" y="17764"/>
                  </a:lnTo>
                  <a:lnTo>
                    <a:pt x="10954" y="17328"/>
                  </a:lnTo>
                  <a:lnTo>
                    <a:pt x="10790" y="16892"/>
                  </a:lnTo>
                  <a:lnTo>
                    <a:pt x="10790" y="16674"/>
                  </a:lnTo>
                  <a:lnTo>
                    <a:pt x="10845" y="16511"/>
                  </a:lnTo>
                  <a:lnTo>
                    <a:pt x="10954" y="16238"/>
                  </a:lnTo>
                  <a:lnTo>
                    <a:pt x="11226" y="15802"/>
                  </a:lnTo>
                  <a:lnTo>
                    <a:pt x="12152" y="14440"/>
                  </a:lnTo>
                  <a:lnTo>
                    <a:pt x="14931" y="10680"/>
                  </a:lnTo>
                  <a:lnTo>
                    <a:pt x="17928" y="6648"/>
                  </a:lnTo>
                  <a:lnTo>
                    <a:pt x="19127" y="4959"/>
                  </a:lnTo>
                  <a:lnTo>
                    <a:pt x="19945" y="3760"/>
                  </a:lnTo>
                  <a:lnTo>
                    <a:pt x="20489" y="2888"/>
                  </a:lnTo>
                  <a:lnTo>
                    <a:pt x="20871" y="2071"/>
                  </a:lnTo>
                  <a:lnTo>
                    <a:pt x="21089" y="1362"/>
                  </a:lnTo>
                  <a:lnTo>
                    <a:pt x="21143" y="1035"/>
                  </a:lnTo>
                  <a:lnTo>
                    <a:pt x="21143" y="763"/>
                  </a:lnTo>
                  <a:lnTo>
                    <a:pt x="21089" y="491"/>
                  </a:lnTo>
                  <a:lnTo>
                    <a:pt x="21034" y="327"/>
                  </a:lnTo>
                  <a:lnTo>
                    <a:pt x="20871" y="164"/>
                  </a:lnTo>
                  <a:lnTo>
                    <a:pt x="20653" y="55"/>
                  </a:lnTo>
                  <a:lnTo>
                    <a:pt x="20380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817;p51">
              <a:extLst>
                <a:ext uri="{FF2B5EF4-FFF2-40B4-BE49-F238E27FC236}">
                  <a16:creationId xmlns:a16="http://schemas.microsoft.com/office/drawing/2014/main" id="{4DDDC989-7580-47BC-AB67-0EA3F77919EC}"/>
                </a:ext>
              </a:extLst>
            </p:cNvPr>
            <p:cNvSpPr/>
            <p:nvPr/>
          </p:nvSpPr>
          <p:spPr>
            <a:xfrm>
              <a:off x="2235574" y="2228540"/>
              <a:ext cx="304365" cy="339620"/>
            </a:xfrm>
            <a:custGeom>
              <a:avLst/>
              <a:gdLst/>
              <a:ahLst/>
              <a:cxnLst/>
              <a:rect l="l" t="t" r="r" b="b"/>
              <a:pathLst>
                <a:path w="13242" h="15422" extrusionOk="0">
                  <a:moveTo>
                    <a:pt x="7030" y="1"/>
                  </a:moveTo>
                  <a:lnTo>
                    <a:pt x="6812" y="491"/>
                  </a:lnTo>
                  <a:lnTo>
                    <a:pt x="6539" y="872"/>
                  </a:lnTo>
                  <a:lnTo>
                    <a:pt x="6158" y="1254"/>
                  </a:lnTo>
                  <a:lnTo>
                    <a:pt x="5777" y="1526"/>
                  </a:lnTo>
                  <a:lnTo>
                    <a:pt x="4959" y="1908"/>
                  </a:lnTo>
                  <a:lnTo>
                    <a:pt x="4251" y="2235"/>
                  </a:lnTo>
                  <a:lnTo>
                    <a:pt x="3978" y="2398"/>
                  </a:lnTo>
                  <a:lnTo>
                    <a:pt x="3706" y="2616"/>
                  </a:lnTo>
                  <a:lnTo>
                    <a:pt x="3488" y="2834"/>
                  </a:lnTo>
                  <a:lnTo>
                    <a:pt x="3324" y="3052"/>
                  </a:lnTo>
                  <a:lnTo>
                    <a:pt x="3215" y="3270"/>
                  </a:lnTo>
                  <a:lnTo>
                    <a:pt x="3161" y="3488"/>
                  </a:lnTo>
                  <a:lnTo>
                    <a:pt x="3106" y="3760"/>
                  </a:lnTo>
                  <a:lnTo>
                    <a:pt x="3106" y="3978"/>
                  </a:lnTo>
                  <a:lnTo>
                    <a:pt x="3106" y="4196"/>
                  </a:lnTo>
                  <a:lnTo>
                    <a:pt x="3215" y="4469"/>
                  </a:lnTo>
                  <a:lnTo>
                    <a:pt x="3324" y="4687"/>
                  </a:lnTo>
                  <a:lnTo>
                    <a:pt x="3433" y="4850"/>
                  </a:lnTo>
                  <a:lnTo>
                    <a:pt x="3215" y="4905"/>
                  </a:lnTo>
                  <a:lnTo>
                    <a:pt x="2997" y="4959"/>
                  </a:lnTo>
                  <a:lnTo>
                    <a:pt x="2671" y="5068"/>
                  </a:lnTo>
                  <a:lnTo>
                    <a:pt x="2344" y="5177"/>
                  </a:lnTo>
                  <a:lnTo>
                    <a:pt x="2071" y="5395"/>
                  </a:lnTo>
                  <a:lnTo>
                    <a:pt x="1799" y="5722"/>
                  </a:lnTo>
                  <a:lnTo>
                    <a:pt x="1581" y="6104"/>
                  </a:lnTo>
                  <a:lnTo>
                    <a:pt x="1526" y="6322"/>
                  </a:lnTo>
                  <a:lnTo>
                    <a:pt x="1526" y="6539"/>
                  </a:lnTo>
                  <a:lnTo>
                    <a:pt x="1635" y="6812"/>
                  </a:lnTo>
                  <a:lnTo>
                    <a:pt x="1744" y="7030"/>
                  </a:lnTo>
                  <a:lnTo>
                    <a:pt x="1962" y="7411"/>
                  </a:lnTo>
                  <a:lnTo>
                    <a:pt x="2071" y="7575"/>
                  </a:lnTo>
                  <a:lnTo>
                    <a:pt x="1799" y="7629"/>
                  </a:lnTo>
                  <a:lnTo>
                    <a:pt x="1581" y="7684"/>
                  </a:lnTo>
                  <a:lnTo>
                    <a:pt x="1363" y="7793"/>
                  </a:lnTo>
                  <a:lnTo>
                    <a:pt x="1145" y="7902"/>
                  </a:lnTo>
                  <a:lnTo>
                    <a:pt x="981" y="8065"/>
                  </a:lnTo>
                  <a:lnTo>
                    <a:pt x="818" y="8283"/>
                  </a:lnTo>
                  <a:lnTo>
                    <a:pt x="709" y="8501"/>
                  </a:lnTo>
                  <a:lnTo>
                    <a:pt x="600" y="8719"/>
                  </a:lnTo>
                  <a:lnTo>
                    <a:pt x="545" y="9046"/>
                  </a:lnTo>
                  <a:lnTo>
                    <a:pt x="545" y="9319"/>
                  </a:lnTo>
                  <a:lnTo>
                    <a:pt x="600" y="9591"/>
                  </a:lnTo>
                  <a:lnTo>
                    <a:pt x="709" y="9809"/>
                  </a:lnTo>
                  <a:lnTo>
                    <a:pt x="981" y="10190"/>
                  </a:lnTo>
                  <a:lnTo>
                    <a:pt x="1090" y="10299"/>
                  </a:lnTo>
                  <a:lnTo>
                    <a:pt x="927" y="10408"/>
                  </a:lnTo>
                  <a:lnTo>
                    <a:pt x="545" y="10735"/>
                  </a:lnTo>
                  <a:lnTo>
                    <a:pt x="327" y="10953"/>
                  </a:lnTo>
                  <a:lnTo>
                    <a:pt x="164" y="11226"/>
                  </a:lnTo>
                  <a:lnTo>
                    <a:pt x="55" y="11553"/>
                  </a:lnTo>
                  <a:lnTo>
                    <a:pt x="0" y="11880"/>
                  </a:lnTo>
                  <a:lnTo>
                    <a:pt x="55" y="12043"/>
                  </a:lnTo>
                  <a:lnTo>
                    <a:pt x="109" y="12261"/>
                  </a:lnTo>
                  <a:lnTo>
                    <a:pt x="327" y="12642"/>
                  </a:lnTo>
                  <a:lnTo>
                    <a:pt x="654" y="13024"/>
                  </a:lnTo>
                  <a:lnTo>
                    <a:pt x="1090" y="13405"/>
                  </a:lnTo>
                  <a:lnTo>
                    <a:pt x="1635" y="13787"/>
                  </a:lnTo>
                  <a:lnTo>
                    <a:pt x="2235" y="14168"/>
                  </a:lnTo>
                  <a:lnTo>
                    <a:pt x="2943" y="14495"/>
                  </a:lnTo>
                  <a:lnTo>
                    <a:pt x="3651" y="14822"/>
                  </a:lnTo>
                  <a:lnTo>
                    <a:pt x="4360" y="15040"/>
                  </a:lnTo>
                  <a:lnTo>
                    <a:pt x="5123" y="15258"/>
                  </a:lnTo>
                  <a:lnTo>
                    <a:pt x="5831" y="15367"/>
                  </a:lnTo>
                  <a:lnTo>
                    <a:pt x="6594" y="15421"/>
                  </a:lnTo>
                  <a:lnTo>
                    <a:pt x="7248" y="15421"/>
                  </a:lnTo>
                  <a:lnTo>
                    <a:pt x="7847" y="15312"/>
                  </a:lnTo>
                  <a:lnTo>
                    <a:pt x="8120" y="15203"/>
                  </a:lnTo>
                  <a:lnTo>
                    <a:pt x="8392" y="15095"/>
                  </a:lnTo>
                  <a:lnTo>
                    <a:pt x="8610" y="14931"/>
                  </a:lnTo>
                  <a:lnTo>
                    <a:pt x="8828" y="14768"/>
                  </a:lnTo>
                  <a:lnTo>
                    <a:pt x="8991" y="14604"/>
                  </a:lnTo>
                  <a:lnTo>
                    <a:pt x="9100" y="14386"/>
                  </a:lnTo>
                  <a:lnTo>
                    <a:pt x="9155" y="14277"/>
                  </a:lnTo>
                  <a:lnTo>
                    <a:pt x="9155" y="14114"/>
                  </a:lnTo>
                  <a:lnTo>
                    <a:pt x="9100" y="13950"/>
                  </a:lnTo>
                  <a:lnTo>
                    <a:pt x="9046" y="13841"/>
                  </a:lnTo>
                  <a:lnTo>
                    <a:pt x="8882" y="13569"/>
                  </a:lnTo>
                  <a:lnTo>
                    <a:pt x="8665" y="13405"/>
                  </a:lnTo>
                  <a:lnTo>
                    <a:pt x="8392" y="13242"/>
                  </a:lnTo>
                  <a:lnTo>
                    <a:pt x="8174" y="13133"/>
                  </a:lnTo>
                  <a:lnTo>
                    <a:pt x="8556" y="13187"/>
                  </a:lnTo>
                  <a:lnTo>
                    <a:pt x="9046" y="13187"/>
                  </a:lnTo>
                  <a:lnTo>
                    <a:pt x="9536" y="13133"/>
                  </a:lnTo>
                  <a:lnTo>
                    <a:pt x="10136" y="13024"/>
                  </a:lnTo>
                  <a:lnTo>
                    <a:pt x="10681" y="12860"/>
                  </a:lnTo>
                  <a:lnTo>
                    <a:pt x="10899" y="12697"/>
                  </a:lnTo>
                  <a:lnTo>
                    <a:pt x="11117" y="12533"/>
                  </a:lnTo>
                  <a:lnTo>
                    <a:pt x="11280" y="12315"/>
                  </a:lnTo>
                  <a:lnTo>
                    <a:pt x="11444" y="12098"/>
                  </a:lnTo>
                  <a:lnTo>
                    <a:pt x="11553" y="11825"/>
                  </a:lnTo>
                  <a:lnTo>
                    <a:pt x="11553" y="11607"/>
                  </a:lnTo>
                  <a:lnTo>
                    <a:pt x="11553" y="11389"/>
                  </a:lnTo>
                  <a:lnTo>
                    <a:pt x="11498" y="11171"/>
                  </a:lnTo>
                  <a:lnTo>
                    <a:pt x="11389" y="11008"/>
                  </a:lnTo>
                  <a:lnTo>
                    <a:pt x="11280" y="10844"/>
                  </a:lnTo>
                  <a:lnTo>
                    <a:pt x="10953" y="10517"/>
                  </a:lnTo>
                  <a:lnTo>
                    <a:pt x="10626" y="10299"/>
                  </a:lnTo>
                  <a:lnTo>
                    <a:pt x="10245" y="10136"/>
                  </a:lnTo>
                  <a:lnTo>
                    <a:pt x="9863" y="9972"/>
                  </a:lnTo>
                  <a:lnTo>
                    <a:pt x="10790" y="9972"/>
                  </a:lnTo>
                  <a:lnTo>
                    <a:pt x="11280" y="9918"/>
                  </a:lnTo>
                  <a:lnTo>
                    <a:pt x="11771" y="9809"/>
                  </a:lnTo>
                  <a:lnTo>
                    <a:pt x="12261" y="9591"/>
                  </a:lnTo>
                  <a:lnTo>
                    <a:pt x="12479" y="9427"/>
                  </a:lnTo>
                  <a:lnTo>
                    <a:pt x="12642" y="9264"/>
                  </a:lnTo>
                  <a:lnTo>
                    <a:pt x="12806" y="9046"/>
                  </a:lnTo>
                  <a:lnTo>
                    <a:pt x="12969" y="8774"/>
                  </a:lnTo>
                  <a:lnTo>
                    <a:pt x="13024" y="8501"/>
                  </a:lnTo>
                  <a:lnTo>
                    <a:pt x="13024" y="8283"/>
                  </a:lnTo>
                  <a:lnTo>
                    <a:pt x="12969" y="8065"/>
                  </a:lnTo>
                  <a:lnTo>
                    <a:pt x="12915" y="7847"/>
                  </a:lnTo>
                  <a:lnTo>
                    <a:pt x="12806" y="7684"/>
                  </a:lnTo>
                  <a:lnTo>
                    <a:pt x="12642" y="7520"/>
                  </a:lnTo>
                  <a:lnTo>
                    <a:pt x="12315" y="7248"/>
                  </a:lnTo>
                  <a:lnTo>
                    <a:pt x="11934" y="7084"/>
                  </a:lnTo>
                  <a:lnTo>
                    <a:pt x="11553" y="6975"/>
                  </a:lnTo>
                  <a:lnTo>
                    <a:pt x="11171" y="6866"/>
                  </a:lnTo>
                  <a:lnTo>
                    <a:pt x="11498" y="6757"/>
                  </a:lnTo>
                  <a:lnTo>
                    <a:pt x="11825" y="6648"/>
                  </a:lnTo>
                  <a:lnTo>
                    <a:pt x="12206" y="6485"/>
                  </a:lnTo>
                  <a:lnTo>
                    <a:pt x="12533" y="6267"/>
                  </a:lnTo>
                  <a:lnTo>
                    <a:pt x="12860" y="5995"/>
                  </a:lnTo>
                  <a:lnTo>
                    <a:pt x="13078" y="5668"/>
                  </a:lnTo>
                  <a:lnTo>
                    <a:pt x="13187" y="5450"/>
                  </a:lnTo>
                  <a:lnTo>
                    <a:pt x="13242" y="5232"/>
                  </a:lnTo>
                  <a:lnTo>
                    <a:pt x="13187" y="4905"/>
                  </a:lnTo>
                  <a:lnTo>
                    <a:pt x="13078" y="4578"/>
                  </a:lnTo>
                  <a:lnTo>
                    <a:pt x="12860" y="4360"/>
                  </a:lnTo>
                  <a:lnTo>
                    <a:pt x="12533" y="4142"/>
                  </a:lnTo>
                  <a:lnTo>
                    <a:pt x="12152" y="3978"/>
                  </a:lnTo>
                  <a:lnTo>
                    <a:pt x="11662" y="3815"/>
                  </a:lnTo>
                  <a:lnTo>
                    <a:pt x="10681" y="3597"/>
                  </a:lnTo>
                  <a:lnTo>
                    <a:pt x="8501" y="3325"/>
                  </a:lnTo>
                  <a:lnTo>
                    <a:pt x="8011" y="3216"/>
                  </a:lnTo>
                  <a:lnTo>
                    <a:pt x="7575" y="3107"/>
                  </a:lnTo>
                  <a:lnTo>
                    <a:pt x="7193" y="2943"/>
                  </a:lnTo>
                  <a:lnTo>
                    <a:pt x="6921" y="2780"/>
                  </a:lnTo>
                  <a:lnTo>
                    <a:pt x="6975" y="1417"/>
                  </a:lnTo>
                  <a:lnTo>
                    <a:pt x="703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818;p51">
              <a:extLst>
                <a:ext uri="{FF2B5EF4-FFF2-40B4-BE49-F238E27FC236}">
                  <a16:creationId xmlns:a16="http://schemas.microsoft.com/office/drawing/2014/main" id="{DA4FCFF0-4EB9-437F-9851-EE204C4A5E5E}"/>
                </a:ext>
              </a:extLst>
            </p:cNvPr>
            <p:cNvSpPr/>
            <p:nvPr/>
          </p:nvSpPr>
          <p:spPr>
            <a:xfrm>
              <a:off x="2263133" y="2458932"/>
              <a:ext cx="164088" cy="60031"/>
            </a:xfrm>
            <a:custGeom>
              <a:avLst/>
              <a:gdLst/>
              <a:ahLst/>
              <a:cxnLst/>
              <a:rect l="l" t="t" r="r" b="b"/>
              <a:pathLst>
                <a:path w="7139" h="2726" extrusionOk="0">
                  <a:moveTo>
                    <a:pt x="0" y="1"/>
                  </a:moveTo>
                  <a:lnTo>
                    <a:pt x="763" y="600"/>
                  </a:lnTo>
                  <a:lnTo>
                    <a:pt x="1581" y="1091"/>
                  </a:lnTo>
                  <a:lnTo>
                    <a:pt x="2452" y="1527"/>
                  </a:lnTo>
                  <a:lnTo>
                    <a:pt x="3324" y="1908"/>
                  </a:lnTo>
                  <a:lnTo>
                    <a:pt x="4251" y="2235"/>
                  </a:lnTo>
                  <a:lnTo>
                    <a:pt x="5177" y="2453"/>
                  </a:lnTo>
                  <a:lnTo>
                    <a:pt x="6103" y="2616"/>
                  </a:lnTo>
                  <a:lnTo>
                    <a:pt x="7030" y="2725"/>
                  </a:lnTo>
                  <a:lnTo>
                    <a:pt x="7084" y="2725"/>
                  </a:lnTo>
                  <a:lnTo>
                    <a:pt x="7139" y="2671"/>
                  </a:lnTo>
                  <a:lnTo>
                    <a:pt x="7139" y="2616"/>
                  </a:lnTo>
                  <a:lnTo>
                    <a:pt x="7084" y="2562"/>
                  </a:lnTo>
                  <a:lnTo>
                    <a:pt x="6158" y="2344"/>
                  </a:lnTo>
                  <a:lnTo>
                    <a:pt x="5231" y="2126"/>
                  </a:lnTo>
                  <a:lnTo>
                    <a:pt x="4360" y="1853"/>
                  </a:lnTo>
                  <a:lnTo>
                    <a:pt x="3433" y="1527"/>
                  </a:lnTo>
                  <a:lnTo>
                    <a:pt x="2561" y="1200"/>
                  </a:lnTo>
                  <a:lnTo>
                    <a:pt x="1690" y="818"/>
                  </a:lnTo>
                  <a:lnTo>
                    <a:pt x="818" y="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819;p51">
              <a:extLst>
                <a:ext uri="{FF2B5EF4-FFF2-40B4-BE49-F238E27FC236}">
                  <a16:creationId xmlns:a16="http://schemas.microsoft.com/office/drawing/2014/main" id="{1826F987-9993-4EAE-916C-2E35425FFAFD}"/>
                </a:ext>
              </a:extLst>
            </p:cNvPr>
            <p:cNvSpPr/>
            <p:nvPr/>
          </p:nvSpPr>
          <p:spPr>
            <a:xfrm>
              <a:off x="2281911" y="2395333"/>
              <a:ext cx="184131" cy="55231"/>
            </a:xfrm>
            <a:custGeom>
              <a:avLst/>
              <a:gdLst/>
              <a:ahLst/>
              <a:cxnLst/>
              <a:rect l="l" t="t" r="r" b="b"/>
              <a:pathLst>
                <a:path w="8011" h="2508" extrusionOk="0">
                  <a:moveTo>
                    <a:pt x="1" y="1"/>
                  </a:moveTo>
                  <a:lnTo>
                    <a:pt x="1" y="55"/>
                  </a:lnTo>
                  <a:lnTo>
                    <a:pt x="873" y="655"/>
                  </a:lnTo>
                  <a:lnTo>
                    <a:pt x="1799" y="1200"/>
                  </a:lnTo>
                  <a:lnTo>
                    <a:pt x="2725" y="1636"/>
                  </a:lnTo>
                  <a:lnTo>
                    <a:pt x="3706" y="2017"/>
                  </a:lnTo>
                  <a:lnTo>
                    <a:pt x="4741" y="2235"/>
                  </a:lnTo>
                  <a:lnTo>
                    <a:pt x="5777" y="2453"/>
                  </a:lnTo>
                  <a:lnTo>
                    <a:pt x="6812" y="2507"/>
                  </a:lnTo>
                  <a:lnTo>
                    <a:pt x="7956" y="2507"/>
                  </a:lnTo>
                  <a:lnTo>
                    <a:pt x="8011" y="2453"/>
                  </a:lnTo>
                  <a:lnTo>
                    <a:pt x="8011" y="2398"/>
                  </a:lnTo>
                  <a:lnTo>
                    <a:pt x="7956" y="2398"/>
                  </a:lnTo>
                  <a:lnTo>
                    <a:pt x="7139" y="2344"/>
                  </a:lnTo>
                  <a:lnTo>
                    <a:pt x="6213" y="2180"/>
                  </a:lnTo>
                  <a:lnTo>
                    <a:pt x="5123" y="1962"/>
                  </a:lnTo>
                  <a:lnTo>
                    <a:pt x="4033" y="1636"/>
                  </a:lnTo>
                  <a:lnTo>
                    <a:pt x="2943" y="1254"/>
                  </a:lnTo>
                  <a:lnTo>
                    <a:pt x="1853" y="873"/>
                  </a:lnTo>
                  <a:lnTo>
                    <a:pt x="873" y="4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820;p51">
              <a:extLst>
                <a:ext uri="{FF2B5EF4-FFF2-40B4-BE49-F238E27FC236}">
                  <a16:creationId xmlns:a16="http://schemas.microsoft.com/office/drawing/2014/main" id="{D27E7F84-CC67-4EBC-BC3E-8D2D5D5FE5AA}"/>
                </a:ext>
              </a:extLst>
            </p:cNvPr>
            <p:cNvSpPr/>
            <p:nvPr/>
          </p:nvSpPr>
          <p:spPr>
            <a:xfrm>
              <a:off x="2315722" y="2337746"/>
              <a:ext cx="181649" cy="48007"/>
            </a:xfrm>
            <a:custGeom>
              <a:avLst/>
              <a:gdLst/>
              <a:ahLst/>
              <a:cxnLst/>
              <a:rect l="l" t="t" r="r" b="b"/>
              <a:pathLst>
                <a:path w="7903" h="2180" extrusionOk="0">
                  <a:moveTo>
                    <a:pt x="1" y="0"/>
                  </a:moveTo>
                  <a:lnTo>
                    <a:pt x="1" y="55"/>
                  </a:lnTo>
                  <a:lnTo>
                    <a:pt x="437" y="382"/>
                  </a:lnTo>
                  <a:lnTo>
                    <a:pt x="927" y="654"/>
                  </a:lnTo>
                  <a:lnTo>
                    <a:pt x="1418" y="927"/>
                  </a:lnTo>
                  <a:lnTo>
                    <a:pt x="1963" y="1199"/>
                  </a:lnTo>
                  <a:lnTo>
                    <a:pt x="3052" y="1580"/>
                  </a:lnTo>
                  <a:lnTo>
                    <a:pt x="4088" y="1907"/>
                  </a:lnTo>
                  <a:lnTo>
                    <a:pt x="5014" y="2071"/>
                  </a:lnTo>
                  <a:lnTo>
                    <a:pt x="5995" y="2180"/>
                  </a:lnTo>
                  <a:lnTo>
                    <a:pt x="6921" y="2125"/>
                  </a:lnTo>
                  <a:lnTo>
                    <a:pt x="7848" y="1907"/>
                  </a:lnTo>
                  <a:lnTo>
                    <a:pt x="7902" y="1853"/>
                  </a:lnTo>
                  <a:lnTo>
                    <a:pt x="7848" y="1798"/>
                  </a:lnTo>
                  <a:lnTo>
                    <a:pt x="6812" y="1853"/>
                  </a:lnTo>
                  <a:lnTo>
                    <a:pt x="5831" y="1744"/>
                  </a:lnTo>
                  <a:lnTo>
                    <a:pt x="4851" y="1635"/>
                  </a:lnTo>
                  <a:lnTo>
                    <a:pt x="3870" y="1417"/>
                  </a:lnTo>
                  <a:lnTo>
                    <a:pt x="2889" y="1145"/>
                  </a:lnTo>
                  <a:lnTo>
                    <a:pt x="1908" y="763"/>
                  </a:lnTo>
                  <a:lnTo>
                    <a:pt x="982" y="38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821;p51">
              <a:extLst>
                <a:ext uri="{FF2B5EF4-FFF2-40B4-BE49-F238E27FC236}">
                  <a16:creationId xmlns:a16="http://schemas.microsoft.com/office/drawing/2014/main" id="{73EB696D-0979-44CD-A68F-657AE9662543}"/>
                </a:ext>
              </a:extLst>
            </p:cNvPr>
            <p:cNvSpPr/>
            <p:nvPr/>
          </p:nvSpPr>
          <p:spPr>
            <a:xfrm>
              <a:off x="2241826" y="2234552"/>
              <a:ext cx="152826" cy="225613"/>
            </a:xfrm>
            <a:custGeom>
              <a:avLst/>
              <a:gdLst/>
              <a:ahLst/>
              <a:cxnLst/>
              <a:rect l="l" t="t" r="r" b="b"/>
              <a:pathLst>
                <a:path w="6649" h="10245" extrusionOk="0">
                  <a:moveTo>
                    <a:pt x="6649" y="0"/>
                  </a:moveTo>
                  <a:lnTo>
                    <a:pt x="6540" y="218"/>
                  </a:lnTo>
                  <a:lnTo>
                    <a:pt x="6376" y="436"/>
                  </a:lnTo>
                  <a:lnTo>
                    <a:pt x="6213" y="654"/>
                  </a:lnTo>
                  <a:lnTo>
                    <a:pt x="5995" y="817"/>
                  </a:lnTo>
                  <a:lnTo>
                    <a:pt x="5559" y="1035"/>
                  </a:lnTo>
                  <a:lnTo>
                    <a:pt x="5123" y="1199"/>
                  </a:lnTo>
                  <a:lnTo>
                    <a:pt x="4251" y="1526"/>
                  </a:lnTo>
                  <a:lnTo>
                    <a:pt x="3434" y="1907"/>
                  </a:lnTo>
                  <a:lnTo>
                    <a:pt x="3107" y="2180"/>
                  </a:lnTo>
                  <a:lnTo>
                    <a:pt x="2889" y="2452"/>
                  </a:lnTo>
                  <a:lnTo>
                    <a:pt x="2725" y="2834"/>
                  </a:lnTo>
                  <a:lnTo>
                    <a:pt x="2617" y="3215"/>
                  </a:lnTo>
                  <a:lnTo>
                    <a:pt x="2617" y="3596"/>
                  </a:lnTo>
                  <a:lnTo>
                    <a:pt x="2725" y="3923"/>
                  </a:lnTo>
                  <a:lnTo>
                    <a:pt x="2943" y="4250"/>
                  </a:lnTo>
                  <a:lnTo>
                    <a:pt x="3161" y="4523"/>
                  </a:lnTo>
                  <a:lnTo>
                    <a:pt x="2617" y="4577"/>
                  </a:lnTo>
                  <a:lnTo>
                    <a:pt x="2072" y="4686"/>
                  </a:lnTo>
                  <a:lnTo>
                    <a:pt x="1799" y="4741"/>
                  </a:lnTo>
                  <a:lnTo>
                    <a:pt x="1636" y="4904"/>
                  </a:lnTo>
                  <a:lnTo>
                    <a:pt x="1418" y="5068"/>
                  </a:lnTo>
                  <a:lnTo>
                    <a:pt x="1309" y="5286"/>
                  </a:lnTo>
                  <a:lnTo>
                    <a:pt x="1200" y="5504"/>
                  </a:lnTo>
                  <a:lnTo>
                    <a:pt x="1145" y="5776"/>
                  </a:lnTo>
                  <a:lnTo>
                    <a:pt x="1145" y="6049"/>
                  </a:lnTo>
                  <a:lnTo>
                    <a:pt x="1145" y="6321"/>
                  </a:lnTo>
                  <a:lnTo>
                    <a:pt x="1254" y="6539"/>
                  </a:lnTo>
                  <a:lnTo>
                    <a:pt x="1309" y="6811"/>
                  </a:lnTo>
                  <a:lnTo>
                    <a:pt x="1472" y="7029"/>
                  </a:lnTo>
                  <a:lnTo>
                    <a:pt x="1636" y="7247"/>
                  </a:lnTo>
                  <a:lnTo>
                    <a:pt x="1363" y="7247"/>
                  </a:lnTo>
                  <a:lnTo>
                    <a:pt x="1091" y="7302"/>
                  </a:lnTo>
                  <a:lnTo>
                    <a:pt x="818" y="7411"/>
                  </a:lnTo>
                  <a:lnTo>
                    <a:pt x="600" y="7520"/>
                  </a:lnTo>
                  <a:lnTo>
                    <a:pt x="382" y="7683"/>
                  </a:lnTo>
                  <a:lnTo>
                    <a:pt x="273" y="7847"/>
                  </a:lnTo>
                  <a:lnTo>
                    <a:pt x="110" y="8065"/>
                  </a:lnTo>
                  <a:lnTo>
                    <a:pt x="55" y="8283"/>
                  </a:lnTo>
                  <a:lnTo>
                    <a:pt x="1" y="8555"/>
                  </a:lnTo>
                  <a:lnTo>
                    <a:pt x="55" y="8773"/>
                  </a:lnTo>
                  <a:lnTo>
                    <a:pt x="164" y="9263"/>
                  </a:lnTo>
                  <a:lnTo>
                    <a:pt x="382" y="9699"/>
                  </a:lnTo>
                  <a:lnTo>
                    <a:pt x="546" y="9863"/>
                  </a:lnTo>
                  <a:lnTo>
                    <a:pt x="764" y="10026"/>
                  </a:lnTo>
                  <a:lnTo>
                    <a:pt x="437" y="10244"/>
                  </a:lnTo>
                  <a:lnTo>
                    <a:pt x="437" y="10244"/>
                  </a:lnTo>
                  <a:lnTo>
                    <a:pt x="818" y="10026"/>
                  </a:lnTo>
                  <a:lnTo>
                    <a:pt x="818" y="9972"/>
                  </a:lnTo>
                  <a:lnTo>
                    <a:pt x="546" y="9645"/>
                  </a:lnTo>
                  <a:lnTo>
                    <a:pt x="382" y="9209"/>
                  </a:lnTo>
                  <a:lnTo>
                    <a:pt x="328" y="8773"/>
                  </a:lnTo>
                  <a:lnTo>
                    <a:pt x="382" y="8337"/>
                  </a:lnTo>
                  <a:lnTo>
                    <a:pt x="546" y="8010"/>
                  </a:lnTo>
                  <a:lnTo>
                    <a:pt x="818" y="7683"/>
                  </a:lnTo>
                  <a:lnTo>
                    <a:pt x="1309" y="7465"/>
                  </a:lnTo>
                  <a:lnTo>
                    <a:pt x="1799" y="7247"/>
                  </a:lnTo>
                  <a:lnTo>
                    <a:pt x="1581" y="6866"/>
                  </a:lnTo>
                  <a:lnTo>
                    <a:pt x="1472" y="6375"/>
                  </a:lnTo>
                  <a:lnTo>
                    <a:pt x="1472" y="5885"/>
                  </a:lnTo>
                  <a:lnTo>
                    <a:pt x="1581" y="5449"/>
                  </a:lnTo>
                  <a:lnTo>
                    <a:pt x="1854" y="5122"/>
                  </a:lnTo>
                  <a:lnTo>
                    <a:pt x="2235" y="4850"/>
                  </a:lnTo>
                  <a:lnTo>
                    <a:pt x="2671" y="4686"/>
                  </a:lnTo>
                  <a:lnTo>
                    <a:pt x="3216" y="4577"/>
                  </a:lnTo>
                  <a:lnTo>
                    <a:pt x="3216" y="4523"/>
                  </a:lnTo>
                  <a:lnTo>
                    <a:pt x="2998" y="4196"/>
                  </a:lnTo>
                  <a:lnTo>
                    <a:pt x="2889" y="3814"/>
                  </a:lnTo>
                  <a:lnTo>
                    <a:pt x="2889" y="3378"/>
                  </a:lnTo>
                  <a:lnTo>
                    <a:pt x="2998" y="2997"/>
                  </a:lnTo>
                  <a:lnTo>
                    <a:pt x="3216" y="2670"/>
                  </a:lnTo>
                  <a:lnTo>
                    <a:pt x="3488" y="2398"/>
                  </a:lnTo>
                  <a:lnTo>
                    <a:pt x="3815" y="2125"/>
                  </a:lnTo>
                  <a:lnTo>
                    <a:pt x="4142" y="1962"/>
                  </a:lnTo>
                  <a:lnTo>
                    <a:pt x="4960" y="1580"/>
                  </a:lnTo>
                  <a:lnTo>
                    <a:pt x="5722" y="1144"/>
                  </a:lnTo>
                  <a:lnTo>
                    <a:pt x="6049" y="926"/>
                  </a:lnTo>
                  <a:lnTo>
                    <a:pt x="6267" y="654"/>
                  </a:lnTo>
                  <a:lnTo>
                    <a:pt x="6485" y="381"/>
                  </a:lnTo>
                  <a:lnTo>
                    <a:pt x="6649" y="55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822;p51">
              <a:extLst>
                <a:ext uri="{FF2B5EF4-FFF2-40B4-BE49-F238E27FC236}">
                  <a16:creationId xmlns:a16="http://schemas.microsoft.com/office/drawing/2014/main" id="{4A3DE494-7B95-4D01-BA0E-4A437D519235}"/>
                </a:ext>
              </a:extLst>
            </p:cNvPr>
            <p:cNvSpPr/>
            <p:nvPr/>
          </p:nvSpPr>
          <p:spPr>
            <a:xfrm>
              <a:off x="2334524" y="1834945"/>
              <a:ext cx="269290" cy="214822"/>
            </a:xfrm>
            <a:custGeom>
              <a:avLst/>
              <a:gdLst/>
              <a:ahLst/>
              <a:cxnLst/>
              <a:rect l="l" t="t" r="r" b="b"/>
              <a:pathLst>
                <a:path w="11716" h="9755" extrusionOk="0">
                  <a:moveTo>
                    <a:pt x="10735" y="1"/>
                  </a:moveTo>
                  <a:lnTo>
                    <a:pt x="10245" y="55"/>
                  </a:lnTo>
                  <a:lnTo>
                    <a:pt x="9700" y="273"/>
                  </a:lnTo>
                  <a:lnTo>
                    <a:pt x="8392" y="873"/>
                  </a:lnTo>
                  <a:lnTo>
                    <a:pt x="6921" y="1690"/>
                  </a:lnTo>
                  <a:lnTo>
                    <a:pt x="5286" y="2671"/>
                  </a:lnTo>
                  <a:lnTo>
                    <a:pt x="3706" y="3652"/>
                  </a:lnTo>
                  <a:lnTo>
                    <a:pt x="1090" y="5341"/>
                  </a:lnTo>
                  <a:lnTo>
                    <a:pt x="0" y="6049"/>
                  </a:lnTo>
                  <a:lnTo>
                    <a:pt x="6539" y="9755"/>
                  </a:lnTo>
                  <a:lnTo>
                    <a:pt x="7629" y="8338"/>
                  </a:lnTo>
                  <a:lnTo>
                    <a:pt x="8610" y="7084"/>
                  </a:lnTo>
                  <a:lnTo>
                    <a:pt x="9427" y="5886"/>
                  </a:lnTo>
                  <a:lnTo>
                    <a:pt x="10136" y="4796"/>
                  </a:lnTo>
                  <a:lnTo>
                    <a:pt x="10680" y="3870"/>
                  </a:lnTo>
                  <a:lnTo>
                    <a:pt x="11116" y="2998"/>
                  </a:lnTo>
                  <a:lnTo>
                    <a:pt x="11443" y="2289"/>
                  </a:lnTo>
                  <a:lnTo>
                    <a:pt x="11661" y="1635"/>
                  </a:lnTo>
                  <a:lnTo>
                    <a:pt x="11716" y="1091"/>
                  </a:lnTo>
                  <a:lnTo>
                    <a:pt x="11716" y="655"/>
                  </a:lnTo>
                  <a:lnTo>
                    <a:pt x="11607" y="328"/>
                  </a:lnTo>
                  <a:lnTo>
                    <a:pt x="11498" y="219"/>
                  </a:lnTo>
                  <a:lnTo>
                    <a:pt x="11389" y="110"/>
                  </a:lnTo>
                  <a:lnTo>
                    <a:pt x="111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823;p51">
              <a:extLst>
                <a:ext uri="{FF2B5EF4-FFF2-40B4-BE49-F238E27FC236}">
                  <a16:creationId xmlns:a16="http://schemas.microsoft.com/office/drawing/2014/main" id="{0B38CBC1-CB06-419E-A75A-9F9DB789024D}"/>
                </a:ext>
              </a:extLst>
            </p:cNvPr>
            <p:cNvSpPr/>
            <p:nvPr/>
          </p:nvSpPr>
          <p:spPr>
            <a:xfrm>
              <a:off x="2606296" y="1804951"/>
              <a:ext cx="119015" cy="102027"/>
            </a:xfrm>
            <a:custGeom>
              <a:avLst/>
              <a:gdLst/>
              <a:ahLst/>
              <a:cxnLst/>
              <a:rect l="l" t="t" r="r" b="b"/>
              <a:pathLst>
                <a:path w="5178" h="4633" extrusionOk="0">
                  <a:moveTo>
                    <a:pt x="1962" y="0"/>
                  </a:moveTo>
                  <a:lnTo>
                    <a:pt x="1527" y="55"/>
                  </a:lnTo>
                  <a:lnTo>
                    <a:pt x="1145" y="164"/>
                  </a:lnTo>
                  <a:lnTo>
                    <a:pt x="764" y="327"/>
                  </a:lnTo>
                  <a:lnTo>
                    <a:pt x="491" y="545"/>
                  </a:lnTo>
                  <a:lnTo>
                    <a:pt x="273" y="763"/>
                  </a:lnTo>
                  <a:lnTo>
                    <a:pt x="110" y="1036"/>
                  </a:lnTo>
                  <a:lnTo>
                    <a:pt x="55" y="1308"/>
                  </a:lnTo>
                  <a:lnTo>
                    <a:pt x="1" y="1635"/>
                  </a:lnTo>
                  <a:lnTo>
                    <a:pt x="55" y="1908"/>
                  </a:lnTo>
                  <a:lnTo>
                    <a:pt x="110" y="2235"/>
                  </a:lnTo>
                  <a:lnTo>
                    <a:pt x="219" y="2453"/>
                  </a:lnTo>
                  <a:lnTo>
                    <a:pt x="382" y="2670"/>
                  </a:lnTo>
                  <a:lnTo>
                    <a:pt x="818" y="3106"/>
                  </a:lnTo>
                  <a:lnTo>
                    <a:pt x="1418" y="3597"/>
                  </a:lnTo>
                  <a:lnTo>
                    <a:pt x="2071" y="4033"/>
                  </a:lnTo>
                  <a:lnTo>
                    <a:pt x="2834" y="4360"/>
                  </a:lnTo>
                  <a:lnTo>
                    <a:pt x="3543" y="4578"/>
                  </a:lnTo>
                  <a:lnTo>
                    <a:pt x="3870" y="4632"/>
                  </a:lnTo>
                  <a:lnTo>
                    <a:pt x="4469" y="4632"/>
                  </a:lnTo>
                  <a:lnTo>
                    <a:pt x="4687" y="4523"/>
                  </a:lnTo>
                  <a:lnTo>
                    <a:pt x="4905" y="4414"/>
                  </a:lnTo>
                  <a:lnTo>
                    <a:pt x="5014" y="4251"/>
                  </a:lnTo>
                  <a:lnTo>
                    <a:pt x="5123" y="4033"/>
                  </a:lnTo>
                  <a:lnTo>
                    <a:pt x="5177" y="3760"/>
                  </a:lnTo>
                  <a:lnTo>
                    <a:pt x="5177" y="3215"/>
                  </a:lnTo>
                  <a:lnTo>
                    <a:pt x="5123" y="2670"/>
                  </a:lnTo>
                  <a:lnTo>
                    <a:pt x="4959" y="2071"/>
                  </a:lnTo>
                  <a:lnTo>
                    <a:pt x="4741" y="1526"/>
                  </a:lnTo>
                  <a:lnTo>
                    <a:pt x="4524" y="1036"/>
                  </a:lnTo>
                  <a:lnTo>
                    <a:pt x="4306" y="763"/>
                  </a:lnTo>
                  <a:lnTo>
                    <a:pt x="3924" y="491"/>
                  </a:lnTo>
                  <a:lnTo>
                    <a:pt x="3597" y="273"/>
                  </a:lnTo>
                  <a:lnTo>
                    <a:pt x="3161" y="109"/>
                  </a:lnTo>
                  <a:lnTo>
                    <a:pt x="27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824;p51">
              <a:extLst>
                <a:ext uri="{FF2B5EF4-FFF2-40B4-BE49-F238E27FC236}">
                  <a16:creationId xmlns:a16="http://schemas.microsoft.com/office/drawing/2014/main" id="{42557E8B-800B-4466-B14D-D770D74F43A4}"/>
                </a:ext>
              </a:extLst>
            </p:cNvPr>
            <p:cNvSpPr/>
            <p:nvPr/>
          </p:nvSpPr>
          <p:spPr>
            <a:xfrm>
              <a:off x="2602549" y="1704158"/>
              <a:ext cx="111476" cy="190819"/>
            </a:xfrm>
            <a:custGeom>
              <a:avLst/>
              <a:gdLst/>
              <a:ahLst/>
              <a:cxnLst/>
              <a:rect l="l" t="t" r="r" b="b"/>
              <a:pathLst>
                <a:path w="4850" h="8665" extrusionOk="0">
                  <a:moveTo>
                    <a:pt x="0" y="0"/>
                  </a:moveTo>
                  <a:lnTo>
                    <a:pt x="109" y="2071"/>
                  </a:lnTo>
                  <a:lnTo>
                    <a:pt x="109" y="2180"/>
                  </a:lnTo>
                  <a:lnTo>
                    <a:pt x="109" y="2398"/>
                  </a:lnTo>
                  <a:lnTo>
                    <a:pt x="109" y="2888"/>
                  </a:lnTo>
                  <a:lnTo>
                    <a:pt x="164" y="3324"/>
                  </a:lnTo>
                  <a:lnTo>
                    <a:pt x="164" y="3706"/>
                  </a:lnTo>
                  <a:lnTo>
                    <a:pt x="327" y="5177"/>
                  </a:lnTo>
                  <a:lnTo>
                    <a:pt x="600" y="6594"/>
                  </a:lnTo>
                  <a:lnTo>
                    <a:pt x="763" y="6812"/>
                  </a:lnTo>
                  <a:lnTo>
                    <a:pt x="1090" y="7138"/>
                  </a:lnTo>
                  <a:lnTo>
                    <a:pt x="1526" y="7520"/>
                  </a:lnTo>
                  <a:lnTo>
                    <a:pt x="2071" y="7901"/>
                  </a:lnTo>
                  <a:lnTo>
                    <a:pt x="2670" y="8283"/>
                  </a:lnTo>
                  <a:lnTo>
                    <a:pt x="3324" y="8555"/>
                  </a:lnTo>
                  <a:lnTo>
                    <a:pt x="3651" y="8610"/>
                  </a:lnTo>
                  <a:lnTo>
                    <a:pt x="3978" y="8664"/>
                  </a:lnTo>
                  <a:lnTo>
                    <a:pt x="4305" y="8664"/>
                  </a:lnTo>
                  <a:lnTo>
                    <a:pt x="4632" y="8610"/>
                  </a:lnTo>
                  <a:lnTo>
                    <a:pt x="4741" y="8555"/>
                  </a:lnTo>
                  <a:lnTo>
                    <a:pt x="4796" y="8446"/>
                  </a:lnTo>
                  <a:lnTo>
                    <a:pt x="4850" y="8065"/>
                  </a:lnTo>
                  <a:lnTo>
                    <a:pt x="4850" y="7574"/>
                  </a:lnTo>
                  <a:lnTo>
                    <a:pt x="4850" y="6975"/>
                  </a:lnTo>
                  <a:lnTo>
                    <a:pt x="4687" y="5885"/>
                  </a:lnTo>
                  <a:lnTo>
                    <a:pt x="4578" y="5449"/>
                  </a:lnTo>
                  <a:lnTo>
                    <a:pt x="4578" y="5177"/>
                  </a:lnTo>
                  <a:lnTo>
                    <a:pt x="4687" y="1853"/>
                  </a:lnTo>
                  <a:lnTo>
                    <a:pt x="600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825;p51">
              <a:extLst>
                <a:ext uri="{FF2B5EF4-FFF2-40B4-BE49-F238E27FC236}">
                  <a16:creationId xmlns:a16="http://schemas.microsoft.com/office/drawing/2014/main" id="{E0E0489D-D3D1-4978-B50C-B0F4F924A79E}"/>
                </a:ext>
              </a:extLst>
            </p:cNvPr>
            <p:cNvSpPr/>
            <p:nvPr/>
          </p:nvSpPr>
          <p:spPr>
            <a:xfrm>
              <a:off x="2602549" y="1704158"/>
              <a:ext cx="107730" cy="115218"/>
            </a:xfrm>
            <a:custGeom>
              <a:avLst/>
              <a:gdLst/>
              <a:ahLst/>
              <a:cxnLst/>
              <a:rect l="l" t="t" r="r" b="b"/>
              <a:pathLst>
                <a:path w="4687" h="5232" extrusionOk="0">
                  <a:moveTo>
                    <a:pt x="0" y="0"/>
                  </a:moveTo>
                  <a:lnTo>
                    <a:pt x="109" y="2071"/>
                  </a:lnTo>
                  <a:lnTo>
                    <a:pt x="491" y="2670"/>
                  </a:lnTo>
                  <a:lnTo>
                    <a:pt x="927" y="3215"/>
                  </a:lnTo>
                  <a:lnTo>
                    <a:pt x="1472" y="3706"/>
                  </a:lnTo>
                  <a:lnTo>
                    <a:pt x="2016" y="4142"/>
                  </a:lnTo>
                  <a:lnTo>
                    <a:pt x="2616" y="4523"/>
                  </a:lnTo>
                  <a:lnTo>
                    <a:pt x="3215" y="4795"/>
                  </a:lnTo>
                  <a:lnTo>
                    <a:pt x="3924" y="5068"/>
                  </a:lnTo>
                  <a:lnTo>
                    <a:pt x="4578" y="5231"/>
                  </a:lnTo>
                  <a:lnTo>
                    <a:pt x="4687" y="1907"/>
                  </a:lnTo>
                  <a:lnTo>
                    <a:pt x="600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826;p51">
              <a:extLst>
                <a:ext uri="{FF2B5EF4-FFF2-40B4-BE49-F238E27FC236}">
                  <a16:creationId xmlns:a16="http://schemas.microsoft.com/office/drawing/2014/main" id="{5F8EB9FE-4F5B-4844-85E5-E59C48ED5729}"/>
                </a:ext>
              </a:extLst>
            </p:cNvPr>
            <p:cNvSpPr/>
            <p:nvPr/>
          </p:nvSpPr>
          <p:spPr>
            <a:xfrm>
              <a:off x="2559959" y="1490547"/>
              <a:ext cx="240490" cy="300024"/>
            </a:xfrm>
            <a:custGeom>
              <a:avLst/>
              <a:gdLst/>
              <a:ahLst/>
              <a:cxnLst/>
              <a:rect l="l" t="t" r="r" b="b"/>
              <a:pathLst>
                <a:path w="10463" h="13624" extrusionOk="0">
                  <a:moveTo>
                    <a:pt x="4796" y="1"/>
                  </a:moveTo>
                  <a:lnTo>
                    <a:pt x="4360" y="55"/>
                  </a:lnTo>
                  <a:lnTo>
                    <a:pt x="3869" y="110"/>
                  </a:lnTo>
                  <a:lnTo>
                    <a:pt x="3379" y="219"/>
                  </a:lnTo>
                  <a:lnTo>
                    <a:pt x="2943" y="382"/>
                  </a:lnTo>
                  <a:lnTo>
                    <a:pt x="2507" y="600"/>
                  </a:lnTo>
                  <a:lnTo>
                    <a:pt x="2071" y="873"/>
                  </a:lnTo>
                  <a:lnTo>
                    <a:pt x="1690" y="1145"/>
                  </a:lnTo>
                  <a:lnTo>
                    <a:pt x="1308" y="1527"/>
                  </a:lnTo>
                  <a:lnTo>
                    <a:pt x="981" y="1908"/>
                  </a:lnTo>
                  <a:lnTo>
                    <a:pt x="655" y="2398"/>
                  </a:lnTo>
                  <a:lnTo>
                    <a:pt x="437" y="2889"/>
                  </a:lnTo>
                  <a:lnTo>
                    <a:pt x="219" y="3488"/>
                  </a:lnTo>
                  <a:lnTo>
                    <a:pt x="55" y="4142"/>
                  </a:lnTo>
                  <a:lnTo>
                    <a:pt x="1" y="4851"/>
                  </a:lnTo>
                  <a:lnTo>
                    <a:pt x="1" y="5668"/>
                  </a:lnTo>
                  <a:lnTo>
                    <a:pt x="55" y="6540"/>
                  </a:lnTo>
                  <a:lnTo>
                    <a:pt x="164" y="7466"/>
                  </a:lnTo>
                  <a:lnTo>
                    <a:pt x="382" y="8447"/>
                  </a:lnTo>
                  <a:lnTo>
                    <a:pt x="709" y="9482"/>
                  </a:lnTo>
                  <a:lnTo>
                    <a:pt x="1036" y="10300"/>
                  </a:lnTo>
                  <a:lnTo>
                    <a:pt x="1417" y="11062"/>
                  </a:lnTo>
                  <a:lnTo>
                    <a:pt x="1799" y="11662"/>
                  </a:lnTo>
                  <a:lnTo>
                    <a:pt x="2235" y="12207"/>
                  </a:lnTo>
                  <a:lnTo>
                    <a:pt x="2671" y="12588"/>
                  </a:lnTo>
                  <a:lnTo>
                    <a:pt x="3161" y="12915"/>
                  </a:lnTo>
                  <a:lnTo>
                    <a:pt x="3652" y="13188"/>
                  </a:lnTo>
                  <a:lnTo>
                    <a:pt x="4087" y="13351"/>
                  </a:lnTo>
                  <a:lnTo>
                    <a:pt x="4578" y="13515"/>
                  </a:lnTo>
                  <a:lnTo>
                    <a:pt x="5014" y="13569"/>
                  </a:lnTo>
                  <a:lnTo>
                    <a:pt x="5395" y="13624"/>
                  </a:lnTo>
                  <a:lnTo>
                    <a:pt x="6104" y="13624"/>
                  </a:lnTo>
                  <a:lnTo>
                    <a:pt x="6649" y="13515"/>
                  </a:lnTo>
                  <a:lnTo>
                    <a:pt x="7193" y="13406"/>
                  </a:lnTo>
                  <a:lnTo>
                    <a:pt x="7847" y="13188"/>
                  </a:lnTo>
                  <a:lnTo>
                    <a:pt x="8174" y="12970"/>
                  </a:lnTo>
                  <a:lnTo>
                    <a:pt x="8556" y="12752"/>
                  </a:lnTo>
                  <a:lnTo>
                    <a:pt x="8883" y="12425"/>
                  </a:lnTo>
                  <a:lnTo>
                    <a:pt x="9264" y="12098"/>
                  </a:lnTo>
                  <a:lnTo>
                    <a:pt x="9537" y="11662"/>
                  </a:lnTo>
                  <a:lnTo>
                    <a:pt x="9809" y="11171"/>
                  </a:lnTo>
                  <a:lnTo>
                    <a:pt x="10081" y="10627"/>
                  </a:lnTo>
                  <a:lnTo>
                    <a:pt x="10245" y="9973"/>
                  </a:lnTo>
                  <a:lnTo>
                    <a:pt x="10408" y="9264"/>
                  </a:lnTo>
                  <a:lnTo>
                    <a:pt x="10463" y="8392"/>
                  </a:lnTo>
                  <a:lnTo>
                    <a:pt x="10408" y="7466"/>
                  </a:lnTo>
                  <a:lnTo>
                    <a:pt x="10299" y="6485"/>
                  </a:lnTo>
                  <a:lnTo>
                    <a:pt x="10136" y="5450"/>
                  </a:lnTo>
                  <a:lnTo>
                    <a:pt x="9918" y="4524"/>
                  </a:lnTo>
                  <a:lnTo>
                    <a:pt x="9645" y="3706"/>
                  </a:lnTo>
                  <a:lnTo>
                    <a:pt x="9319" y="2998"/>
                  </a:lnTo>
                  <a:lnTo>
                    <a:pt x="8937" y="2344"/>
                  </a:lnTo>
                  <a:lnTo>
                    <a:pt x="8556" y="1799"/>
                  </a:lnTo>
                  <a:lnTo>
                    <a:pt x="8174" y="1309"/>
                  </a:lnTo>
                  <a:lnTo>
                    <a:pt x="7738" y="927"/>
                  </a:lnTo>
                  <a:lnTo>
                    <a:pt x="7248" y="655"/>
                  </a:lnTo>
                  <a:lnTo>
                    <a:pt x="6812" y="382"/>
                  </a:lnTo>
                  <a:lnTo>
                    <a:pt x="6322" y="219"/>
                  </a:lnTo>
                  <a:lnTo>
                    <a:pt x="5831" y="110"/>
                  </a:lnTo>
                  <a:lnTo>
                    <a:pt x="5341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27;p51">
              <a:extLst>
                <a:ext uri="{FF2B5EF4-FFF2-40B4-BE49-F238E27FC236}">
                  <a16:creationId xmlns:a16="http://schemas.microsoft.com/office/drawing/2014/main" id="{F1E54D91-BF6E-494A-9A55-0BB77BA621A9}"/>
                </a:ext>
              </a:extLst>
            </p:cNvPr>
            <p:cNvSpPr/>
            <p:nvPr/>
          </p:nvSpPr>
          <p:spPr>
            <a:xfrm>
              <a:off x="2696488" y="1646549"/>
              <a:ext cx="7539" cy="24026"/>
            </a:xfrm>
            <a:custGeom>
              <a:avLst/>
              <a:gdLst/>
              <a:ahLst/>
              <a:cxnLst/>
              <a:rect l="l" t="t" r="r" b="b"/>
              <a:pathLst>
                <a:path w="328" h="1091" extrusionOk="0">
                  <a:moveTo>
                    <a:pt x="273" y="1"/>
                  </a:moveTo>
                  <a:lnTo>
                    <a:pt x="218" y="55"/>
                  </a:lnTo>
                  <a:lnTo>
                    <a:pt x="273" y="328"/>
                  </a:lnTo>
                  <a:lnTo>
                    <a:pt x="273" y="600"/>
                  </a:lnTo>
                  <a:lnTo>
                    <a:pt x="218" y="873"/>
                  </a:lnTo>
                  <a:lnTo>
                    <a:pt x="109" y="982"/>
                  </a:lnTo>
                  <a:lnTo>
                    <a:pt x="0" y="1090"/>
                  </a:lnTo>
                  <a:lnTo>
                    <a:pt x="164" y="1036"/>
                  </a:lnTo>
                  <a:lnTo>
                    <a:pt x="273" y="927"/>
                  </a:lnTo>
                  <a:lnTo>
                    <a:pt x="327" y="764"/>
                  </a:lnTo>
                  <a:lnTo>
                    <a:pt x="327" y="600"/>
                  </a:lnTo>
                  <a:lnTo>
                    <a:pt x="327" y="273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28;p51">
              <a:extLst>
                <a:ext uri="{FF2B5EF4-FFF2-40B4-BE49-F238E27FC236}">
                  <a16:creationId xmlns:a16="http://schemas.microsoft.com/office/drawing/2014/main" id="{2C2CB2D0-E410-47DD-978F-CDC80C772118}"/>
                </a:ext>
              </a:extLst>
            </p:cNvPr>
            <p:cNvSpPr/>
            <p:nvPr/>
          </p:nvSpPr>
          <p:spPr>
            <a:xfrm>
              <a:off x="2683962" y="1638158"/>
              <a:ext cx="20066" cy="28826"/>
            </a:xfrm>
            <a:custGeom>
              <a:avLst/>
              <a:gdLst/>
              <a:ahLst/>
              <a:cxnLst/>
              <a:rect l="l" t="t" r="r" b="b"/>
              <a:pathLst>
                <a:path w="873" h="1309" extrusionOk="0">
                  <a:moveTo>
                    <a:pt x="382" y="0"/>
                  </a:moveTo>
                  <a:lnTo>
                    <a:pt x="218" y="109"/>
                  </a:lnTo>
                  <a:lnTo>
                    <a:pt x="55" y="273"/>
                  </a:lnTo>
                  <a:lnTo>
                    <a:pt x="0" y="491"/>
                  </a:lnTo>
                  <a:lnTo>
                    <a:pt x="0" y="709"/>
                  </a:lnTo>
                  <a:lnTo>
                    <a:pt x="55" y="927"/>
                  </a:lnTo>
                  <a:lnTo>
                    <a:pt x="164" y="1145"/>
                  </a:lnTo>
                  <a:lnTo>
                    <a:pt x="327" y="1254"/>
                  </a:lnTo>
                  <a:lnTo>
                    <a:pt x="491" y="1308"/>
                  </a:lnTo>
                  <a:lnTo>
                    <a:pt x="709" y="1199"/>
                  </a:lnTo>
                  <a:lnTo>
                    <a:pt x="818" y="1090"/>
                  </a:lnTo>
                  <a:lnTo>
                    <a:pt x="872" y="872"/>
                  </a:lnTo>
                  <a:lnTo>
                    <a:pt x="872" y="600"/>
                  </a:lnTo>
                  <a:lnTo>
                    <a:pt x="818" y="382"/>
                  </a:lnTo>
                  <a:lnTo>
                    <a:pt x="709" y="218"/>
                  </a:lnTo>
                  <a:lnTo>
                    <a:pt x="600" y="5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29;p51">
              <a:extLst>
                <a:ext uri="{FF2B5EF4-FFF2-40B4-BE49-F238E27FC236}">
                  <a16:creationId xmlns:a16="http://schemas.microsoft.com/office/drawing/2014/main" id="{26F1F996-F7E7-4543-9060-5D48EC03EEF6}"/>
                </a:ext>
              </a:extLst>
            </p:cNvPr>
            <p:cNvSpPr/>
            <p:nvPr/>
          </p:nvSpPr>
          <p:spPr>
            <a:xfrm>
              <a:off x="2709015" y="1716160"/>
              <a:ext cx="18802" cy="7223"/>
            </a:xfrm>
            <a:custGeom>
              <a:avLst/>
              <a:gdLst/>
              <a:ahLst/>
              <a:cxnLst/>
              <a:rect l="l" t="t" r="r" b="b"/>
              <a:pathLst>
                <a:path w="818" h="328" extrusionOk="0">
                  <a:moveTo>
                    <a:pt x="0" y="0"/>
                  </a:moveTo>
                  <a:lnTo>
                    <a:pt x="55" y="164"/>
                  </a:lnTo>
                  <a:lnTo>
                    <a:pt x="109" y="218"/>
                  </a:lnTo>
                  <a:lnTo>
                    <a:pt x="218" y="327"/>
                  </a:lnTo>
                  <a:lnTo>
                    <a:pt x="490" y="327"/>
                  </a:lnTo>
                  <a:lnTo>
                    <a:pt x="599" y="273"/>
                  </a:lnTo>
                  <a:lnTo>
                    <a:pt x="708" y="218"/>
                  </a:lnTo>
                  <a:lnTo>
                    <a:pt x="817" y="109"/>
                  </a:lnTo>
                  <a:lnTo>
                    <a:pt x="817" y="109"/>
                  </a:lnTo>
                  <a:lnTo>
                    <a:pt x="599" y="164"/>
                  </a:lnTo>
                  <a:lnTo>
                    <a:pt x="381" y="218"/>
                  </a:lnTo>
                  <a:lnTo>
                    <a:pt x="272" y="218"/>
                  </a:lnTo>
                  <a:lnTo>
                    <a:pt x="218" y="16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830;p51">
              <a:extLst>
                <a:ext uri="{FF2B5EF4-FFF2-40B4-BE49-F238E27FC236}">
                  <a16:creationId xmlns:a16="http://schemas.microsoft.com/office/drawing/2014/main" id="{A761E900-29F8-4E1B-8A48-586043531337}"/>
                </a:ext>
              </a:extLst>
            </p:cNvPr>
            <p:cNvSpPr/>
            <p:nvPr/>
          </p:nvSpPr>
          <p:spPr>
            <a:xfrm>
              <a:off x="2712762" y="1597352"/>
              <a:ext cx="45119" cy="105616"/>
            </a:xfrm>
            <a:custGeom>
              <a:avLst/>
              <a:gdLst/>
              <a:ahLst/>
              <a:cxnLst/>
              <a:rect l="l" t="t" r="r" b="b"/>
              <a:pathLst>
                <a:path w="1963" h="4796" extrusionOk="0">
                  <a:moveTo>
                    <a:pt x="600" y="1"/>
                  </a:moveTo>
                  <a:lnTo>
                    <a:pt x="600" y="55"/>
                  </a:lnTo>
                  <a:lnTo>
                    <a:pt x="818" y="927"/>
                  </a:lnTo>
                  <a:lnTo>
                    <a:pt x="1090" y="1799"/>
                  </a:lnTo>
                  <a:lnTo>
                    <a:pt x="1417" y="2725"/>
                  </a:lnTo>
                  <a:lnTo>
                    <a:pt x="1635" y="3597"/>
                  </a:lnTo>
                  <a:lnTo>
                    <a:pt x="1635" y="3597"/>
                  </a:lnTo>
                  <a:lnTo>
                    <a:pt x="1308" y="3542"/>
                  </a:lnTo>
                  <a:lnTo>
                    <a:pt x="1036" y="3542"/>
                  </a:lnTo>
                  <a:lnTo>
                    <a:pt x="1145" y="4033"/>
                  </a:lnTo>
                  <a:lnTo>
                    <a:pt x="1254" y="4523"/>
                  </a:lnTo>
                  <a:lnTo>
                    <a:pt x="981" y="4578"/>
                  </a:lnTo>
                  <a:lnTo>
                    <a:pt x="654" y="4523"/>
                  </a:lnTo>
                  <a:lnTo>
                    <a:pt x="327" y="4469"/>
                  </a:lnTo>
                  <a:lnTo>
                    <a:pt x="55" y="4360"/>
                  </a:lnTo>
                  <a:lnTo>
                    <a:pt x="1" y="4414"/>
                  </a:lnTo>
                  <a:lnTo>
                    <a:pt x="327" y="4632"/>
                  </a:lnTo>
                  <a:lnTo>
                    <a:pt x="654" y="4741"/>
                  </a:lnTo>
                  <a:lnTo>
                    <a:pt x="981" y="4796"/>
                  </a:lnTo>
                  <a:lnTo>
                    <a:pt x="1363" y="4687"/>
                  </a:lnTo>
                  <a:lnTo>
                    <a:pt x="1472" y="4687"/>
                  </a:lnTo>
                  <a:lnTo>
                    <a:pt x="1472" y="4632"/>
                  </a:lnTo>
                  <a:lnTo>
                    <a:pt x="1363" y="4087"/>
                  </a:lnTo>
                  <a:lnTo>
                    <a:pt x="1308" y="3760"/>
                  </a:lnTo>
                  <a:lnTo>
                    <a:pt x="1690" y="3815"/>
                  </a:lnTo>
                  <a:lnTo>
                    <a:pt x="1908" y="3869"/>
                  </a:lnTo>
                  <a:lnTo>
                    <a:pt x="1962" y="3815"/>
                  </a:lnTo>
                  <a:lnTo>
                    <a:pt x="1690" y="2834"/>
                  </a:lnTo>
                  <a:lnTo>
                    <a:pt x="1417" y="1853"/>
                  </a:lnTo>
                  <a:lnTo>
                    <a:pt x="1036" y="927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831;p51">
              <a:extLst>
                <a:ext uri="{FF2B5EF4-FFF2-40B4-BE49-F238E27FC236}">
                  <a16:creationId xmlns:a16="http://schemas.microsoft.com/office/drawing/2014/main" id="{713E70CE-28C2-42B7-823B-FBC51D733EE2}"/>
                </a:ext>
              </a:extLst>
            </p:cNvPr>
            <p:cNvSpPr/>
            <p:nvPr/>
          </p:nvSpPr>
          <p:spPr>
            <a:xfrm>
              <a:off x="2526148" y="1467754"/>
              <a:ext cx="260533" cy="199231"/>
            </a:xfrm>
            <a:custGeom>
              <a:avLst/>
              <a:gdLst/>
              <a:ahLst/>
              <a:cxnLst/>
              <a:rect l="l" t="t" r="r" b="b"/>
              <a:pathLst>
                <a:path w="11335" h="9047" extrusionOk="0">
                  <a:moveTo>
                    <a:pt x="6430" y="1"/>
                  </a:moveTo>
                  <a:lnTo>
                    <a:pt x="5994" y="55"/>
                  </a:lnTo>
                  <a:lnTo>
                    <a:pt x="5558" y="110"/>
                  </a:lnTo>
                  <a:lnTo>
                    <a:pt x="5068" y="219"/>
                  </a:lnTo>
                  <a:lnTo>
                    <a:pt x="4687" y="328"/>
                  </a:lnTo>
                  <a:lnTo>
                    <a:pt x="4251" y="491"/>
                  </a:lnTo>
                  <a:lnTo>
                    <a:pt x="3869" y="709"/>
                  </a:lnTo>
                  <a:lnTo>
                    <a:pt x="3106" y="1145"/>
                  </a:lnTo>
                  <a:lnTo>
                    <a:pt x="2452" y="1744"/>
                  </a:lnTo>
                  <a:lnTo>
                    <a:pt x="1853" y="2344"/>
                  </a:lnTo>
                  <a:lnTo>
                    <a:pt x="1581" y="2562"/>
                  </a:lnTo>
                  <a:lnTo>
                    <a:pt x="1254" y="2780"/>
                  </a:lnTo>
                  <a:lnTo>
                    <a:pt x="927" y="3107"/>
                  </a:lnTo>
                  <a:lnTo>
                    <a:pt x="600" y="3488"/>
                  </a:lnTo>
                  <a:lnTo>
                    <a:pt x="327" y="3978"/>
                  </a:lnTo>
                  <a:lnTo>
                    <a:pt x="109" y="4523"/>
                  </a:lnTo>
                  <a:lnTo>
                    <a:pt x="0" y="4850"/>
                  </a:lnTo>
                  <a:lnTo>
                    <a:pt x="0" y="5177"/>
                  </a:lnTo>
                  <a:lnTo>
                    <a:pt x="0" y="5886"/>
                  </a:lnTo>
                  <a:lnTo>
                    <a:pt x="164" y="6594"/>
                  </a:lnTo>
                  <a:lnTo>
                    <a:pt x="436" y="7248"/>
                  </a:lnTo>
                  <a:lnTo>
                    <a:pt x="709" y="7793"/>
                  </a:lnTo>
                  <a:lnTo>
                    <a:pt x="1036" y="8338"/>
                  </a:lnTo>
                  <a:lnTo>
                    <a:pt x="1363" y="8719"/>
                  </a:lnTo>
                  <a:lnTo>
                    <a:pt x="1635" y="8937"/>
                  </a:lnTo>
                  <a:lnTo>
                    <a:pt x="1744" y="9046"/>
                  </a:lnTo>
                  <a:lnTo>
                    <a:pt x="1853" y="9046"/>
                  </a:lnTo>
                  <a:lnTo>
                    <a:pt x="2071" y="8992"/>
                  </a:lnTo>
                  <a:lnTo>
                    <a:pt x="2289" y="8937"/>
                  </a:lnTo>
                  <a:lnTo>
                    <a:pt x="2452" y="8774"/>
                  </a:lnTo>
                  <a:lnTo>
                    <a:pt x="2616" y="8665"/>
                  </a:lnTo>
                  <a:lnTo>
                    <a:pt x="2834" y="8283"/>
                  </a:lnTo>
                  <a:lnTo>
                    <a:pt x="2943" y="7902"/>
                  </a:lnTo>
                  <a:lnTo>
                    <a:pt x="2997" y="7466"/>
                  </a:lnTo>
                  <a:lnTo>
                    <a:pt x="3052" y="7139"/>
                  </a:lnTo>
                  <a:lnTo>
                    <a:pt x="2997" y="6812"/>
                  </a:lnTo>
                  <a:lnTo>
                    <a:pt x="3270" y="6703"/>
                  </a:lnTo>
                  <a:lnTo>
                    <a:pt x="3488" y="6594"/>
                  </a:lnTo>
                  <a:lnTo>
                    <a:pt x="3760" y="6376"/>
                  </a:lnTo>
                  <a:lnTo>
                    <a:pt x="4033" y="5995"/>
                  </a:lnTo>
                  <a:lnTo>
                    <a:pt x="4251" y="5504"/>
                  </a:lnTo>
                  <a:lnTo>
                    <a:pt x="4360" y="5232"/>
                  </a:lnTo>
                  <a:lnTo>
                    <a:pt x="4414" y="4850"/>
                  </a:lnTo>
                  <a:lnTo>
                    <a:pt x="4469" y="4469"/>
                  </a:lnTo>
                  <a:lnTo>
                    <a:pt x="4469" y="4033"/>
                  </a:lnTo>
                  <a:lnTo>
                    <a:pt x="4741" y="4360"/>
                  </a:lnTo>
                  <a:lnTo>
                    <a:pt x="5014" y="4687"/>
                  </a:lnTo>
                  <a:lnTo>
                    <a:pt x="5340" y="4959"/>
                  </a:lnTo>
                  <a:lnTo>
                    <a:pt x="5722" y="5177"/>
                  </a:lnTo>
                  <a:lnTo>
                    <a:pt x="6103" y="5341"/>
                  </a:lnTo>
                  <a:lnTo>
                    <a:pt x="6485" y="5504"/>
                  </a:lnTo>
                  <a:lnTo>
                    <a:pt x="6921" y="5559"/>
                  </a:lnTo>
                  <a:lnTo>
                    <a:pt x="7357" y="5613"/>
                  </a:lnTo>
                  <a:lnTo>
                    <a:pt x="7411" y="5613"/>
                  </a:lnTo>
                  <a:lnTo>
                    <a:pt x="7357" y="5450"/>
                  </a:lnTo>
                  <a:lnTo>
                    <a:pt x="6975" y="5123"/>
                  </a:lnTo>
                  <a:lnTo>
                    <a:pt x="6267" y="4632"/>
                  </a:lnTo>
                  <a:lnTo>
                    <a:pt x="6594" y="4850"/>
                  </a:lnTo>
                  <a:lnTo>
                    <a:pt x="7030" y="5014"/>
                  </a:lnTo>
                  <a:lnTo>
                    <a:pt x="7575" y="5232"/>
                  </a:lnTo>
                  <a:lnTo>
                    <a:pt x="8283" y="5395"/>
                  </a:lnTo>
                  <a:lnTo>
                    <a:pt x="9155" y="5504"/>
                  </a:lnTo>
                  <a:lnTo>
                    <a:pt x="9645" y="5504"/>
                  </a:lnTo>
                  <a:lnTo>
                    <a:pt x="10190" y="5450"/>
                  </a:lnTo>
                  <a:lnTo>
                    <a:pt x="10735" y="5341"/>
                  </a:lnTo>
                  <a:lnTo>
                    <a:pt x="11280" y="5232"/>
                  </a:lnTo>
                  <a:lnTo>
                    <a:pt x="11334" y="5177"/>
                  </a:lnTo>
                  <a:lnTo>
                    <a:pt x="11334" y="5014"/>
                  </a:lnTo>
                  <a:lnTo>
                    <a:pt x="11334" y="4578"/>
                  </a:lnTo>
                  <a:lnTo>
                    <a:pt x="11171" y="3924"/>
                  </a:lnTo>
                  <a:lnTo>
                    <a:pt x="10899" y="3161"/>
                  </a:lnTo>
                  <a:lnTo>
                    <a:pt x="10735" y="2725"/>
                  </a:lnTo>
                  <a:lnTo>
                    <a:pt x="10517" y="2344"/>
                  </a:lnTo>
                  <a:lnTo>
                    <a:pt x="10245" y="1908"/>
                  </a:lnTo>
                  <a:lnTo>
                    <a:pt x="9972" y="1526"/>
                  </a:lnTo>
                  <a:lnTo>
                    <a:pt x="9645" y="1145"/>
                  </a:lnTo>
                  <a:lnTo>
                    <a:pt x="9264" y="872"/>
                  </a:lnTo>
                  <a:lnTo>
                    <a:pt x="8828" y="600"/>
                  </a:lnTo>
                  <a:lnTo>
                    <a:pt x="8392" y="382"/>
                  </a:lnTo>
                  <a:lnTo>
                    <a:pt x="7902" y="219"/>
                  </a:lnTo>
                  <a:lnTo>
                    <a:pt x="7411" y="110"/>
                  </a:lnTo>
                  <a:lnTo>
                    <a:pt x="69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832;p51">
              <a:extLst>
                <a:ext uri="{FF2B5EF4-FFF2-40B4-BE49-F238E27FC236}">
                  <a16:creationId xmlns:a16="http://schemas.microsoft.com/office/drawing/2014/main" id="{89DAD5E8-3F55-48D5-80EB-BDE013DE4B45}"/>
                </a:ext>
              </a:extLst>
            </p:cNvPr>
            <p:cNvSpPr/>
            <p:nvPr/>
          </p:nvSpPr>
          <p:spPr>
            <a:xfrm>
              <a:off x="2640130" y="1612944"/>
              <a:ext cx="83918" cy="82824"/>
            </a:xfrm>
            <a:custGeom>
              <a:avLst/>
              <a:gdLst/>
              <a:ahLst/>
              <a:cxnLst/>
              <a:rect l="l" t="t" r="r" b="b"/>
              <a:pathLst>
                <a:path w="3651" h="3761" extrusionOk="0">
                  <a:moveTo>
                    <a:pt x="2016" y="273"/>
                  </a:moveTo>
                  <a:lnTo>
                    <a:pt x="2289" y="328"/>
                  </a:lnTo>
                  <a:lnTo>
                    <a:pt x="2507" y="437"/>
                  </a:lnTo>
                  <a:lnTo>
                    <a:pt x="2725" y="546"/>
                  </a:lnTo>
                  <a:lnTo>
                    <a:pt x="2943" y="709"/>
                  </a:lnTo>
                  <a:lnTo>
                    <a:pt x="3106" y="927"/>
                  </a:lnTo>
                  <a:lnTo>
                    <a:pt x="3269" y="1145"/>
                  </a:lnTo>
                  <a:lnTo>
                    <a:pt x="3324" y="1418"/>
                  </a:lnTo>
                  <a:lnTo>
                    <a:pt x="3433" y="1799"/>
                  </a:lnTo>
                  <a:lnTo>
                    <a:pt x="3433" y="2126"/>
                  </a:lnTo>
                  <a:lnTo>
                    <a:pt x="3324" y="2453"/>
                  </a:lnTo>
                  <a:lnTo>
                    <a:pt x="3215" y="2725"/>
                  </a:lnTo>
                  <a:lnTo>
                    <a:pt x="2997" y="2998"/>
                  </a:lnTo>
                  <a:lnTo>
                    <a:pt x="2779" y="3161"/>
                  </a:lnTo>
                  <a:lnTo>
                    <a:pt x="2561" y="3379"/>
                  </a:lnTo>
                  <a:lnTo>
                    <a:pt x="2234" y="3488"/>
                  </a:lnTo>
                  <a:lnTo>
                    <a:pt x="1907" y="3543"/>
                  </a:lnTo>
                  <a:lnTo>
                    <a:pt x="1635" y="3488"/>
                  </a:lnTo>
                  <a:lnTo>
                    <a:pt x="1308" y="3434"/>
                  </a:lnTo>
                  <a:lnTo>
                    <a:pt x="1035" y="3270"/>
                  </a:lnTo>
                  <a:lnTo>
                    <a:pt x="763" y="3107"/>
                  </a:lnTo>
                  <a:lnTo>
                    <a:pt x="599" y="2889"/>
                  </a:lnTo>
                  <a:lnTo>
                    <a:pt x="436" y="2616"/>
                  </a:lnTo>
                  <a:lnTo>
                    <a:pt x="327" y="2344"/>
                  </a:lnTo>
                  <a:lnTo>
                    <a:pt x="272" y="2017"/>
                  </a:lnTo>
                  <a:lnTo>
                    <a:pt x="272" y="1690"/>
                  </a:lnTo>
                  <a:lnTo>
                    <a:pt x="327" y="1363"/>
                  </a:lnTo>
                  <a:lnTo>
                    <a:pt x="490" y="1091"/>
                  </a:lnTo>
                  <a:lnTo>
                    <a:pt x="654" y="818"/>
                  </a:lnTo>
                  <a:lnTo>
                    <a:pt x="872" y="600"/>
                  </a:lnTo>
                  <a:lnTo>
                    <a:pt x="1144" y="437"/>
                  </a:lnTo>
                  <a:lnTo>
                    <a:pt x="1417" y="328"/>
                  </a:lnTo>
                  <a:lnTo>
                    <a:pt x="1744" y="273"/>
                  </a:lnTo>
                  <a:close/>
                  <a:moveTo>
                    <a:pt x="1744" y="1"/>
                  </a:moveTo>
                  <a:lnTo>
                    <a:pt x="1362" y="110"/>
                  </a:lnTo>
                  <a:lnTo>
                    <a:pt x="1035" y="219"/>
                  </a:lnTo>
                  <a:lnTo>
                    <a:pt x="708" y="382"/>
                  </a:lnTo>
                  <a:lnTo>
                    <a:pt x="490" y="655"/>
                  </a:lnTo>
                  <a:lnTo>
                    <a:pt x="272" y="927"/>
                  </a:lnTo>
                  <a:lnTo>
                    <a:pt x="109" y="1254"/>
                  </a:lnTo>
                  <a:lnTo>
                    <a:pt x="55" y="1636"/>
                  </a:lnTo>
                  <a:lnTo>
                    <a:pt x="0" y="2017"/>
                  </a:lnTo>
                  <a:lnTo>
                    <a:pt x="55" y="2399"/>
                  </a:lnTo>
                  <a:lnTo>
                    <a:pt x="218" y="2725"/>
                  </a:lnTo>
                  <a:lnTo>
                    <a:pt x="381" y="3052"/>
                  </a:lnTo>
                  <a:lnTo>
                    <a:pt x="599" y="3270"/>
                  </a:lnTo>
                  <a:lnTo>
                    <a:pt x="926" y="3488"/>
                  </a:lnTo>
                  <a:lnTo>
                    <a:pt x="1199" y="3652"/>
                  </a:lnTo>
                  <a:lnTo>
                    <a:pt x="1580" y="3761"/>
                  </a:lnTo>
                  <a:lnTo>
                    <a:pt x="1962" y="3761"/>
                  </a:lnTo>
                  <a:lnTo>
                    <a:pt x="2398" y="3652"/>
                  </a:lnTo>
                  <a:lnTo>
                    <a:pt x="2725" y="3543"/>
                  </a:lnTo>
                  <a:lnTo>
                    <a:pt x="3052" y="3325"/>
                  </a:lnTo>
                  <a:lnTo>
                    <a:pt x="3269" y="3052"/>
                  </a:lnTo>
                  <a:lnTo>
                    <a:pt x="3487" y="2725"/>
                  </a:lnTo>
                  <a:lnTo>
                    <a:pt x="3596" y="2399"/>
                  </a:lnTo>
                  <a:lnTo>
                    <a:pt x="3651" y="2072"/>
                  </a:lnTo>
                  <a:lnTo>
                    <a:pt x="3651" y="1690"/>
                  </a:lnTo>
                  <a:lnTo>
                    <a:pt x="3596" y="1309"/>
                  </a:lnTo>
                  <a:lnTo>
                    <a:pt x="3487" y="1036"/>
                  </a:lnTo>
                  <a:lnTo>
                    <a:pt x="3324" y="764"/>
                  </a:lnTo>
                  <a:lnTo>
                    <a:pt x="3106" y="546"/>
                  </a:lnTo>
                  <a:lnTo>
                    <a:pt x="2888" y="328"/>
                  </a:lnTo>
                  <a:lnTo>
                    <a:pt x="2616" y="219"/>
                  </a:lnTo>
                  <a:lnTo>
                    <a:pt x="2343" y="110"/>
                  </a:lnTo>
                  <a:lnTo>
                    <a:pt x="2016" y="5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33;p51">
              <a:extLst>
                <a:ext uri="{FF2B5EF4-FFF2-40B4-BE49-F238E27FC236}">
                  <a16:creationId xmlns:a16="http://schemas.microsoft.com/office/drawing/2014/main" id="{818E6AE4-837E-4F6F-9945-1426C39B0B99}"/>
                </a:ext>
              </a:extLst>
            </p:cNvPr>
            <p:cNvSpPr/>
            <p:nvPr/>
          </p:nvSpPr>
          <p:spPr>
            <a:xfrm>
              <a:off x="2744067" y="1597352"/>
              <a:ext cx="62657" cy="81613"/>
            </a:xfrm>
            <a:custGeom>
              <a:avLst/>
              <a:gdLst/>
              <a:ahLst/>
              <a:cxnLst/>
              <a:rect l="l" t="t" r="r" b="b"/>
              <a:pathLst>
                <a:path w="2726" h="3706" extrusionOk="0">
                  <a:moveTo>
                    <a:pt x="1200" y="219"/>
                  </a:moveTo>
                  <a:lnTo>
                    <a:pt x="1418" y="273"/>
                  </a:lnTo>
                  <a:lnTo>
                    <a:pt x="1581" y="328"/>
                  </a:lnTo>
                  <a:lnTo>
                    <a:pt x="1744" y="436"/>
                  </a:lnTo>
                  <a:lnTo>
                    <a:pt x="1908" y="545"/>
                  </a:lnTo>
                  <a:lnTo>
                    <a:pt x="2126" y="818"/>
                  </a:lnTo>
                  <a:lnTo>
                    <a:pt x="2289" y="1036"/>
                  </a:lnTo>
                  <a:lnTo>
                    <a:pt x="2398" y="1363"/>
                  </a:lnTo>
                  <a:lnTo>
                    <a:pt x="2453" y="1635"/>
                  </a:lnTo>
                  <a:lnTo>
                    <a:pt x="2507" y="1962"/>
                  </a:lnTo>
                  <a:lnTo>
                    <a:pt x="2453" y="2289"/>
                  </a:lnTo>
                  <a:lnTo>
                    <a:pt x="2398" y="2562"/>
                  </a:lnTo>
                  <a:lnTo>
                    <a:pt x="2344" y="2834"/>
                  </a:lnTo>
                  <a:lnTo>
                    <a:pt x="2180" y="3052"/>
                  </a:lnTo>
                  <a:lnTo>
                    <a:pt x="2017" y="3216"/>
                  </a:lnTo>
                  <a:lnTo>
                    <a:pt x="1853" y="3379"/>
                  </a:lnTo>
                  <a:lnTo>
                    <a:pt x="1635" y="3433"/>
                  </a:lnTo>
                  <a:lnTo>
                    <a:pt x="1418" y="3433"/>
                  </a:lnTo>
                  <a:lnTo>
                    <a:pt x="1200" y="3379"/>
                  </a:lnTo>
                  <a:lnTo>
                    <a:pt x="982" y="3270"/>
                  </a:lnTo>
                  <a:lnTo>
                    <a:pt x="764" y="3107"/>
                  </a:lnTo>
                  <a:lnTo>
                    <a:pt x="600" y="2889"/>
                  </a:lnTo>
                  <a:lnTo>
                    <a:pt x="437" y="2616"/>
                  </a:lnTo>
                  <a:lnTo>
                    <a:pt x="328" y="2344"/>
                  </a:lnTo>
                  <a:lnTo>
                    <a:pt x="273" y="2017"/>
                  </a:lnTo>
                  <a:lnTo>
                    <a:pt x="219" y="1744"/>
                  </a:lnTo>
                  <a:lnTo>
                    <a:pt x="219" y="1417"/>
                  </a:lnTo>
                  <a:lnTo>
                    <a:pt x="273" y="1145"/>
                  </a:lnTo>
                  <a:lnTo>
                    <a:pt x="382" y="818"/>
                  </a:lnTo>
                  <a:lnTo>
                    <a:pt x="491" y="600"/>
                  </a:lnTo>
                  <a:lnTo>
                    <a:pt x="655" y="436"/>
                  </a:lnTo>
                  <a:lnTo>
                    <a:pt x="873" y="328"/>
                  </a:lnTo>
                  <a:lnTo>
                    <a:pt x="1091" y="219"/>
                  </a:lnTo>
                  <a:close/>
                  <a:moveTo>
                    <a:pt x="982" y="1"/>
                  </a:moveTo>
                  <a:lnTo>
                    <a:pt x="764" y="55"/>
                  </a:lnTo>
                  <a:lnTo>
                    <a:pt x="600" y="164"/>
                  </a:lnTo>
                  <a:lnTo>
                    <a:pt x="437" y="328"/>
                  </a:lnTo>
                  <a:lnTo>
                    <a:pt x="273" y="491"/>
                  </a:lnTo>
                  <a:lnTo>
                    <a:pt x="164" y="709"/>
                  </a:lnTo>
                  <a:lnTo>
                    <a:pt x="55" y="1036"/>
                  </a:lnTo>
                  <a:lnTo>
                    <a:pt x="1" y="1417"/>
                  </a:lnTo>
                  <a:lnTo>
                    <a:pt x="1" y="1744"/>
                  </a:lnTo>
                  <a:lnTo>
                    <a:pt x="1" y="2071"/>
                  </a:lnTo>
                  <a:lnTo>
                    <a:pt x="110" y="2453"/>
                  </a:lnTo>
                  <a:lnTo>
                    <a:pt x="219" y="2725"/>
                  </a:lnTo>
                  <a:lnTo>
                    <a:pt x="382" y="3052"/>
                  </a:lnTo>
                  <a:lnTo>
                    <a:pt x="600" y="3270"/>
                  </a:lnTo>
                  <a:lnTo>
                    <a:pt x="818" y="3433"/>
                  </a:lnTo>
                  <a:lnTo>
                    <a:pt x="1036" y="3597"/>
                  </a:lnTo>
                  <a:lnTo>
                    <a:pt x="1309" y="3706"/>
                  </a:lnTo>
                  <a:lnTo>
                    <a:pt x="1690" y="3706"/>
                  </a:lnTo>
                  <a:lnTo>
                    <a:pt x="1962" y="3597"/>
                  </a:lnTo>
                  <a:lnTo>
                    <a:pt x="2180" y="3433"/>
                  </a:lnTo>
                  <a:lnTo>
                    <a:pt x="2398" y="3216"/>
                  </a:lnTo>
                  <a:lnTo>
                    <a:pt x="2562" y="2998"/>
                  </a:lnTo>
                  <a:lnTo>
                    <a:pt x="2671" y="2671"/>
                  </a:lnTo>
                  <a:lnTo>
                    <a:pt x="2725" y="2344"/>
                  </a:lnTo>
                  <a:lnTo>
                    <a:pt x="2725" y="1962"/>
                  </a:lnTo>
                  <a:lnTo>
                    <a:pt x="2725" y="1581"/>
                  </a:lnTo>
                  <a:lnTo>
                    <a:pt x="2616" y="1254"/>
                  </a:lnTo>
                  <a:lnTo>
                    <a:pt x="2507" y="927"/>
                  </a:lnTo>
                  <a:lnTo>
                    <a:pt x="2344" y="654"/>
                  </a:lnTo>
                  <a:lnTo>
                    <a:pt x="2126" y="382"/>
                  </a:lnTo>
                  <a:lnTo>
                    <a:pt x="1908" y="164"/>
                  </a:lnTo>
                  <a:lnTo>
                    <a:pt x="1635" y="55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34;p51">
              <a:extLst>
                <a:ext uri="{FF2B5EF4-FFF2-40B4-BE49-F238E27FC236}">
                  <a16:creationId xmlns:a16="http://schemas.microsoft.com/office/drawing/2014/main" id="{7639E500-D8FF-4C1F-82E1-4FF65074314B}"/>
                </a:ext>
              </a:extLst>
            </p:cNvPr>
            <p:cNvSpPr/>
            <p:nvPr/>
          </p:nvSpPr>
          <p:spPr>
            <a:xfrm>
              <a:off x="2534905" y="1648949"/>
              <a:ext cx="108994" cy="40828"/>
            </a:xfrm>
            <a:custGeom>
              <a:avLst/>
              <a:gdLst/>
              <a:ahLst/>
              <a:cxnLst/>
              <a:rect l="l" t="t" r="r" b="b"/>
              <a:pathLst>
                <a:path w="4742" h="1854" extrusionOk="0">
                  <a:moveTo>
                    <a:pt x="4742" y="1"/>
                  </a:moveTo>
                  <a:lnTo>
                    <a:pt x="2943" y="219"/>
                  </a:lnTo>
                  <a:lnTo>
                    <a:pt x="1636" y="328"/>
                  </a:lnTo>
                  <a:lnTo>
                    <a:pt x="1145" y="437"/>
                  </a:lnTo>
                  <a:lnTo>
                    <a:pt x="818" y="491"/>
                  </a:lnTo>
                  <a:lnTo>
                    <a:pt x="655" y="600"/>
                  </a:lnTo>
                  <a:lnTo>
                    <a:pt x="491" y="764"/>
                  </a:lnTo>
                  <a:lnTo>
                    <a:pt x="219" y="1145"/>
                  </a:lnTo>
                  <a:lnTo>
                    <a:pt x="55" y="1526"/>
                  </a:lnTo>
                  <a:lnTo>
                    <a:pt x="1" y="1744"/>
                  </a:lnTo>
                  <a:lnTo>
                    <a:pt x="219" y="1853"/>
                  </a:lnTo>
                  <a:lnTo>
                    <a:pt x="273" y="1581"/>
                  </a:lnTo>
                  <a:lnTo>
                    <a:pt x="437" y="1199"/>
                  </a:lnTo>
                  <a:lnTo>
                    <a:pt x="655" y="927"/>
                  </a:lnTo>
                  <a:lnTo>
                    <a:pt x="764" y="764"/>
                  </a:lnTo>
                  <a:lnTo>
                    <a:pt x="873" y="709"/>
                  </a:lnTo>
                  <a:lnTo>
                    <a:pt x="1527" y="600"/>
                  </a:lnTo>
                  <a:lnTo>
                    <a:pt x="2616" y="491"/>
                  </a:lnTo>
                  <a:lnTo>
                    <a:pt x="4742" y="273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35;p51">
              <a:extLst>
                <a:ext uri="{FF2B5EF4-FFF2-40B4-BE49-F238E27FC236}">
                  <a16:creationId xmlns:a16="http://schemas.microsoft.com/office/drawing/2014/main" id="{2A38FFD1-D0B4-4485-9318-8400CB960753}"/>
                </a:ext>
              </a:extLst>
            </p:cNvPr>
            <p:cNvSpPr/>
            <p:nvPr/>
          </p:nvSpPr>
          <p:spPr>
            <a:xfrm>
              <a:off x="2536169" y="1654961"/>
              <a:ext cx="65139" cy="78001"/>
            </a:xfrm>
            <a:custGeom>
              <a:avLst/>
              <a:gdLst/>
              <a:ahLst/>
              <a:cxnLst/>
              <a:rect l="l" t="t" r="r" b="b"/>
              <a:pathLst>
                <a:path w="2834" h="3542" extrusionOk="0">
                  <a:moveTo>
                    <a:pt x="436" y="0"/>
                  </a:moveTo>
                  <a:lnTo>
                    <a:pt x="273" y="55"/>
                  </a:lnTo>
                  <a:lnTo>
                    <a:pt x="164" y="218"/>
                  </a:lnTo>
                  <a:lnTo>
                    <a:pt x="55" y="327"/>
                  </a:lnTo>
                  <a:lnTo>
                    <a:pt x="0" y="545"/>
                  </a:lnTo>
                  <a:lnTo>
                    <a:pt x="0" y="763"/>
                  </a:lnTo>
                  <a:lnTo>
                    <a:pt x="55" y="1308"/>
                  </a:lnTo>
                  <a:lnTo>
                    <a:pt x="218" y="1853"/>
                  </a:lnTo>
                  <a:lnTo>
                    <a:pt x="491" y="2398"/>
                  </a:lnTo>
                  <a:lnTo>
                    <a:pt x="818" y="2888"/>
                  </a:lnTo>
                  <a:lnTo>
                    <a:pt x="1145" y="3215"/>
                  </a:lnTo>
                  <a:lnTo>
                    <a:pt x="1363" y="3379"/>
                  </a:lnTo>
                  <a:lnTo>
                    <a:pt x="1526" y="3433"/>
                  </a:lnTo>
                  <a:lnTo>
                    <a:pt x="1744" y="3488"/>
                  </a:lnTo>
                  <a:lnTo>
                    <a:pt x="1907" y="3542"/>
                  </a:lnTo>
                  <a:lnTo>
                    <a:pt x="2071" y="3488"/>
                  </a:lnTo>
                  <a:lnTo>
                    <a:pt x="2289" y="3433"/>
                  </a:lnTo>
                  <a:lnTo>
                    <a:pt x="2452" y="3379"/>
                  </a:lnTo>
                  <a:lnTo>
                    <a:pt x="2561" y="3215"/>
                  </a:lnTo>
                  <a:lnTo>
                    <a:pt x="2670" y="3106"/>
                  </a:lnTo>
                  <a:lnTo>
                    <a:pt x="2779" y="2888"/>
                  </a:lnTo>
                  <a:lnTo>
                    <a:pt x="2834" y="2834"/>
                  </a:lnTo>
                  <a:lnTo>
                    <a:pt x="2398" y="1308"/>
                  </a:lnTo>
                  <a:lnTo>
                    <a:pt x="2180" y="1035"/>
                  </a:lnTo>
                  <a:lnTo>
                    <a:pt x="1635" y="491"/>
                  </a:lnTo>
                  <a:lnTo>
                    <a:pt x="1254" y="273"/>
                  </a:lnTo>
                  <a:lnTo>
                    <a:pt x="927" y="5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36;p51">
              <a:extLst>
                <a:ext uri="{FF2B5EF4-FFF2-40B4-BE49-F238E27FC236}">
                  <a16:creationId xmlns:a16="http://schemas.microsoft.com/office/drawing/2014/main" id="{8D25C7BD-0253-4C69-9D22-D1071AD1D2B4}"/>
                </a:ext>
              </a:extLst>
            </p:cNvPr>
            <p:cNvSpPr/>
            <p:nvPr/>
          </p:nvSpPr>
          <p:spPr>
            <a:xfrm>
              <a:off x="2549937" y="1672953"/>
              <a:ext cx="37603" cy="46818"/>
            </a:xfrm>
            <a:custGeom>
              <a:avLst/>
              <a:gdLst/>
              <a:ahLst/>
              <a:cxnLst/>
              <a:rect l="l" t="t" r="r" b="b"/>
              <a:pathLst>
                <a:path w="1636" h="2126" extrusionOk="0">
                  <a:moveTo>
                    <a:pt x="1" y="0"/>
                  </a:moveTo>
                  <a:lnTo>
                    <a:pt x="437" y="273"/>
                  </a:lnTo>
                  <a:lnTo>
                    <a:pt x="818" y="600"/>
                  </a:lnTo>
                  <a:lnTo>
                    <a:pt x="1145" y="1036"/>
                  </a:lnTo>
                  <a:lnTo>
                    <a:pt x="1363" y="1472"/>
                  </a:lnTo>
                  <a:lnTo>
                    <a:pt x="1199" y="1363"/>
                  </a:lnTo>
                  <a:lnTo>
                    <a:pt x="982" y="1254"/>
                  </a:lnTo>
                  <a:lnTo>
                    <a:pt x="818" y="1254"/>
                  </a:lnTo>
                  <a:lnTo>
                    <a:pt x="600" y="1363"/>
                  </a:lnTo>
                  <a:lnTo>
                    <a:pt x="546" y="1417"/>
                  </a:lnTo>
                  <a:lnTo>
                    <a:pt x="546" y="1417"/>
                  </a:lnTo>
                  <a:lnTo>
                    <a:pt x="709" y="1363"/>
                  </a:lnTo>
                  <a:lnTo>
                    <a:pt x="873" y="1417"/>
                  </a:lnTo>
                  <a:lnTo>
                    <a:pt x="1036" y="1472"/>
                  </a:lnTo>
                  <a:lnTo>
                    <a:pt x="1199" y="1581"/>
                  </a:lnTo>
                  <a:lnTo>
                    <a:pt x="1526" y="2126"/>
                  </a:lnTo>
                  <a:lnTo>
                    <a:pt x="1635" y="2126"/>
                  </a:lnTo>
                  <a:lnTo>
                    <a:pt x="1635" y="2071"/>
                  </a:lnTo>
                  <a:lnTo>
                    <a:pt x="1635" y="1744"/>
                  </a:lnTo>
                  <a:lnTo>
                    <a:pt x="1526" y="1363"/>
                  </a:lnTo>
                  <a:lnTo>
                    <a:pt x="1363" y="1036"/>
                  </a:lnTo>
                  <a:lnTo>
                    <a:pt x="1145" y="709"/>
                  </a:lnTo>
                  <a:lnTo>
                    <a:pt x="927" y="436"/>
                  </a:lnTo>
                  <a:lnTo>
                    <a:pt x="655" y="218"/>
                  </a:lnTo>
                  <a:lnTo>
                    <a:pt x="328" y="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37;p51">
              <a:extLst>
                <a:ext uri="{FF2B5EF4-FFF2-40B4-BE49-F238E27FC236}">
                  <a16:creationId xmlns:a16="http://schemas.microsoft.com/office/drawing/2014/main" id="{D87B5E6D-435F-4332-B40F-974B4E9756BB}"/>
                </a:ext>
              </a:extLst>
            </p:cNvPr>
            <p:cNvSpPr/>
            <p:nvPr/>
          </p:nvSpPr>
          <p:spPr>
            <a:xfrm>
              <a:off x="2397134" y="1366960"/>
              <a:ext cx="199163" cy="194408"/>
            </a:xfrm>
            <a:custGeom>
              <a:avLst/>
              <a:gdLst/>
              <a:ahLst/>
              <a:cxnLst/>
              <a:rect l="l" t="t" r="r" b="b"/>
              <a:pathLst>
                <a:path w="8665" h="8828" extrusionOk="0">
                  <a:moveTo>
                    <a:pt x="4033" y="0"/>
                  </a:moveTo>
                  <a:lnTo>
                    <a:pt x="3379" y="109"/>
                  </a:lnTo>
                  <a:lnTo>
                    <a:pt x="2725" y="382"/>
                  </a:lnTo>
                  <a:lnTo>
                    <a:pt x="2126" y="709"/>
                  </a:lnTo>
                  <a:lnTo>
                    <a:pt x="1527" y="1145"/>
                  </a:lnTo>
                  <a:lnTo>
                    <a:pt x="1036" y="1690"/>
                  </a:lnTo>
                  <a:lnTo>
                    <a:pt x="655" y="2289"/>
                  </a:lnTo>
                  <a:lnTo>
                    <a:pt x="328" y="2888"/>
                  </a:lnTo>
                  <a:lnTo>
                    <a:pt x="110" y="3597"/>
                  </a:lnTo>
                  <a:lnTo>
                    <a:pt x="1" y="4251"/>
                  </a:lnTo>
                  <a:lnTo>
                    <a:pt x="55" y="5013"/>
                  </a:lnTo>
                  <a:lnTo>
                    <a:pt x="110" y="5340"/>
                  </a:lnTo>
                  <a:lnTo>
                    <a:pt x="219" y="5722"/>
                  </a:lnTo>
                  <a:lnTo>
                    <a:pt x="328" y="6049"/>
                  </a:lnTo>
                  <a:lnTo>
                    <a:pt x="491" y="6430"/>
                  </a:lnTo>
                  <a:lnTo>
                    <a:pt x="709" y="6757"/>
                  </a:lnTo>
                  <a:lnTo>
                    <a:pt x="927" y="7084"/>
                  </a:lnTo>
                  <a:lnTo>
                    <a:pt x="1309" y="7520"/>
                  </a:lnTo>
                  <a:lnTo>
                    <a:pt x="1745" y="7847"/>
                  </a:lnTo>
                  <a:lnTo>
                    <a:pt x="2126" y="8174"/>
                  </a:lnTo>
                  <a:lnTo>
                    <a:pt x="2562" y="8392"/>
                  </a:lnTo>
                  <a:lnTo>
                    <a:pt x="2998" y="8555"/>
                  </a:lnTo>
                  <a:lnTo>
                    <a:pt x="3434" y="8719"/>
                  </a:lnTo>
                  <a:lnTo>
                    <a:pt x="3924" y="8773"/>
                  </a:lnTo>
                  <a:lnTo>
                    <a:pt x="4360" y="8828"/>
                  </a:lnTo>
                  <a:lnTo>
                    <a:pt x="4796" y="8773"/>
                  </a:lnTo>
                  <a:lnTo>
                    <a:pt x="5232" y="8773"/>
                  </a:lnTo>
                  <a:lnTo>
                    <a:pt x="5668" y="8664"/>
                  </a:lnTo>
                  <a:lnTo>
                    <a:pt x="6104" y="8501"/>
                  </a:lnTo>
                  <a:lnTo>
                    <a:pt x="6485" y="8392"/>
                  </a:lnTo>
                  <a:lnTo>
                    <a:pt x="6867" y="8174"/>
                  </a:lnTo>
                  <a:lnTo>
                    <a:pt x="7248" y="7956"/>
                  </a:lnTo>
                  <a:lnTo>
                    <a:pt x="7575" y="7684"/>
                  </a:lnTo>
                  <a:lnTo>
                    <a:pt x="7739" y="7520"/>
                  </a:lnTo>
                  <a:lnTo>
                    <a:pt x="7902" y="7302"/>
                  </a:lnTo>
                  <a:lnTo>
                    <a:pt x="8065" y="6975"/>
                  </a:lnTo>
                  <a:lnTo>
                    <a:pt x="8229" y="6594"/>
                  </a:lnTo>
                  <a:lnTo>
                    <a:pt x="8392" y="6158"/>
                  </a:lnTo>
                  <a:lnTo>
                    <a:pt x="8501" y="5667"/>
                  </a:lnTo>
                  <a:lnTo>
                    <a:pt x="8610" y="5122"/>
                  </a:lnTo>
                  <a:lnTo>
                    <a:pt x="8665" y="4578"/>
                  </a:lnTo>
                  <a:lnTo>
                    <a:pt x="8665" y="4033"/>
                  </a:lnTo>
                  <a:lnTo>
                    <a:pt x="8556" y="3433"/>
                  </a:lnTo>
                  <a:lnTo>
                    <a:pt x="8392" y="2888"/>
                  </a:lnTo>
                  <a:lnTo>
                    <a:pt x="8174" y="2343"/>
                  </a:lnTo>
                  <a:lnTo>
                    <a:pt x="7847" y="1799"/>
                  </a:lnTo>
                  <a:lnTo>
                    <a:pt x="7412" y="1308"/>
                  </a:lnTo>
                  <a:lnTo>
                    <a:pt x="6867" y="818"/>
                  </a:lnTo>
                  <a:lnTo>
                    <a:pt x="6213" y="436"/>
                  </a:lnTo>
                  <a:lnTo>
                    <a:pt x="5886" y="273"/>
                  </a:lnTo>
                  <a:lnTo>
                    <a:pt x="5504" y="109"/>
                  </a:lnTo>
                  <a:lnTo>
                    <a:pt x="5123" y="55"/>
                  </a:lnTo>
                  <a:lnTo>
                    <a:pt x="47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838;p51">
              <a:extLst>
                <a:ext uri="{FF2B5EF4-FFF2-40B4-BE49-F238E27FC236}">
                  <a16:creationId xmlns:a16="http://schemas.microsoft.com/office/drawing/2014/main" id="{763F4534-1841-49F8-A77D-F72E55715A66}"/>
                </a:ext>
              </a:extLst>
            </p:cNvPr>
            <p:cNvSpPr/>
            <p:nvPr/>
          </p:nvSpPr>
          <p:spPr>
            <a:xfrm>
              <a:off x="2688972" y="4378899"/>
              <a:ext cx="544836" cy="6034"/>
            </a:xfrm>
            <a:custGeom>
              <a:avLst/>
              <a:gdLst/>
              <a:ahLst/>
              <a:cxnLst/>
              <a:rect l="l" t="t" r="r" b="b"/>
              <a:pathLst>
                <a:path w="23704" h="274" extrusionOk="0">
                  <a:moveTo>
                    <a:pt x="4741" y="1"/>
                  </a:moveTo>
                  <a:lnTo>
                    <a:pt x="1962" y="55"/>
                  </a:lnTo>
                  <a:lnTo>
                    <a:pt x="0" y="110"/>
                  </a:lnTo>
                  <a:lnTo>
                    <a:pt x="1962" y="164"/>
                  </a:lnTo>
                  <a:lnTo>
                    <a:pt x="4741" y="219"/>
                  </a:lnTo>
                  <a:lnTo>
                    <a:pt x="11770" y="273"/>
                  </a:lnTo>
                  <a:lnTo>
                    <a:pt x="18854" y="219"/>
                  </a:lnTo>
                  <a:lnTo>
                    <a:pt x="23649" y="164"/>
                  </a:lnTo>
                  <a:lnTo>
                    <a:pt x="23704" y="110"/>
                  </a:lnTo>
                  <a:lnTo>
                    <a:pt x="23649" y="55"/>
                  </a:lnTo>
                  <a:lnTo>
                    <a:pt x="188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39;p51">
              <a:extLst>
                <a:ext uri="{FF2B5EF4-FFF2-40B4-BE49-F238E27FC236}">
                  <a16:creationId xmlns:a16="http://schemas.microsoft.com/office/drawing/2014/main" id="{3642977E-D2F6-45EF-8A5F-0ED391CCB310}"/>
                </a:ext>
              </a:extLst>
            </p:cNvPr>
            <p:cNvSpPr/>
            <p:nvPr/>
          </p:nvSpPr>
          <p:spPr>
            <a:xfrm>
              <a:off x="2900639" y="4196515"/>
              <a:ext cx="108972" cy="27616"/>
            </a:xfrm>
            <a:custGeom>
              <a:avLst/>
              <a:gdLst/>
              <a:ahLst/>
              <a:cxnLst/>
              <a:rect l="l" t="t" r="r" b="b"/>
              <a:pathLst>
                <a:path w="4741" h="1254" extrusionOk="0">
                  <a:moveTo>
                    <a:pt x="2834" y="0"/>
                  </a:moveTo>
                  <a:lnTo>
                    <a:pt x="2180" y="109"/>
                  </a:lnTo>
                  <a:lnTo>
                    <a:pt x="1580" y="273"/>
                  </a:lnTo>
                  <a:lnTo>
                    <a:pt x="1035" y="491"/>
                  </a:lnTo>
                  <a:lnTo>
                    <a:pt x="491" y="818"/>
                  </a:lnTo>
                  <a:lnTo>
                    <a:pt x="0" y="1199"/>
                  </a:lnTo>
                  <a:lnTo>
                    <a:pt x="0" y="1253"/>
                  </a:lnTo>
                  <a:lnTo>
                    <a:pt x="109" y="1253"/>
                  </a:lnTo>
                  <a:lnTo>
                    <a:pt x="1199" y="927"/>
                  </a:lnTo>
                  <a:lnTo>
                    <a:pt x="2343" y="654"/>
                  </a:lnTo>
                  <a:lnTo>
                    <a:pt x="3488" y="491"/>
                  </a:lnTo>
                  <a:lnTo>
                    <a:pt x="4632" y="327"/>
                  </a:lnTo>
                  <a:lnTo>
                    <a:pt x="4686" y="327"/>
                  </a:lnTo>
                  <a:lnTo>
                    <a:pt x="4741" y="218"/>
                  </a:lnTo>
                  <a:lnTo>
                    <a:pt x="4741" y="164"/>
                  </a:lnTo>
                  <a:lnTo>
                    <a:pt x="4632" y="109"/>
                  </a:lnTo>
                  <a:lnTo>
                    <a:pt x="4032" y="55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40;p51">
              <a:extLst>
                <a:ext uri="{FF2B5EF4-FFF2-40B4-BE49-F238E27FC236}">
                  <a16:creationId xmlns:a16="http://schemas.microsoft.com/office/drawing/2014/main" id="{6A7A6304-C294-4C35-B7F5-E36EC33D138A}"/>
                </a:ext>
              </a:extLst>
            </p:cNvPr>
            <p:cNvSpPr/>
            <p:nvPr/>
          </p:nvSpPr>
          <p:spPr>
            <a:xfrm>
              <a:off x="2926934" y="4212106"/>
              <a:ext cx="107731" cy="27616"/>
            </a:xfrm>
            <a:custGeom>
              <a:avLst/>
              <a:gdLst/>
              <a:ahLst/>
              <a:cxnLst/>
              <a:rect l="l" t="t" r="r" b="b"/>
              <a:pathLst>
                <a:path w="4687" h="1254" extrusionOk="0">
                  <a:moveTo>
                    <a:pt x="2779" y="1"/>
                  </a:moveTo>
                  <a:lnTo>
                    <a:pt x="2180" y="110"/>
                  </a:lnTo>
                  <a:lnTo>
                    <a:pt x="1581" y="273"/>
                  </a:lnTo>
                  <a:lnTo>
                    <a:pt x="981" y="491"/>
                  </a:lnTo>
                  <a:lnTo>
                    <a:pt x="491" y="763"/>
                  </a:lnTo>
                  <a:lnTo>
                    <a:pt x="0" y="1145"/>
                  </a:lnTo>
                  <a:lnTo>
                    <a:pt x="0" y="1254"/>
                  </a:lnTo>
                  <a:lnTo>
                    <a:pt x="55" y="1254"/>
                  </a:lnTo>
                  <a:lnTo>
                    <a:pt x="1199" y="927"/>
                  </a:lnTo>
                  <a:lnTo>
                    <a:pt x="2289" y="654"/>
                  </a:lnTo>
                  <a:lnTo>
                    <a:pt x="3433" y="436"/>
                  </a:lnTo>
                  <a:lnTo>
                    <a:pt x="4632" y="328"/>
                  </a:lnTo>
                  <a:lnTo>
                    <a:pt x="4687" y="273"/>
                  </a:lnTo>
                  <a:lnTo>
                    <a:pt x="4687" y="219"/>
                  </a:lnTo>
                  <a:lnTo>
                    <a:pt x="4687" y="110"/>
                  </a:lnTo>
                  <a:lnTo>
                    <a:pt x="4632" y="110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41;p51">
              <a:extLst>
                <a:ext uri="{FF2B5EF4-FFF2-40B4-BE49-F238E27FC236}">
                  <a16:creationId xmlns:a16="http://schemas.microsoft.com/office/drawing/2014/main" id="{8ACF2F4E-9528-4FFB-A495-CEBFA0DAEF33}"/>
                </a:ext>
              </a:extLst>
            </p:cNvPr>
            <p:cNvSpPr/>
            <p:nvPr/>
          </p:nvSpPr>
          <p:spPr>
            <a:xfrm>
              <a:off x="2951987" y="4226508"/>
              <a:ext cx="108972" cy="28827"/>
            </a:xfrm>
            <a:custGeom>
              <a:avLst/>
              <a:gdLst/>
              <a:ahLst/>
              <a:cxnLst/>
              <a:rect l="l" t="t" r="r" b="b"/>
              <a:pathLst>
                <a:path w="4741" h="1309" extrusionOk="0">
                  <a:moveTo>
                    <a:pt x="3433" y="0"/>
                  </a:moveTo>
                  <a:lnTo>
                    <a:pt x="2834" y="55"/>
                  </a:lnTo>
                  <a:lnTo>
                    <a:pt x="2180" y="109"/>
                  </a:lnTo>
                  <a:lnTo>
                    <a:pt x="1580" y="273"/>
                  </a:lnTo>
                  <a:lnTo>
                    <a:pt x="1036" y="491"/>
                  </a:lnTo>
                  <a:lnTo>
                    <a:pt x="491" y="818"/>
                  </a:lnTo>
                  <a:lnTo>
                    <a:pt x="0" y="1199"/>
                  </a:lnTo>
                  <a:lnTo>
                    <a:pt x="0" y="1254"/>
                  </a:lnTo>
                  <a:lnTo>
                    <a:pt x="109" y="1308"/>
                  </a:lnTo>
                  <a:lnTo>
                    <a:pt x="1199" y="981"/>
                  </a:lnTo>
                  <a:lnTo>
                    <a:pt x="2343" y="709"/>
                  </a:lnTo>
                  <a:lnTo>
                    <a:pt x="3488" y="491"/>
                  </a:lnTo>
                  <a:lnTo>
                    <a:pt x="4632" y="327"/>
                  </a:lnTo>
                  <a:lnTo>
                    <a:pt x="4686" y="327"/>
                  </a:lnTo>
                  <a:lnTo>
                    <a:pt x="4741" y="218"/>
                  </a:lnTo>
                  <a:lnTo>
                    <a:pt x="4686" y="164"/>
                  </a:lnTo>
                  <a:lnTo>
                    <a:pt x="4632" y="164"/>
                  </a:lnTo>
                  <a:lnTo>
                    <a:pt x="4033" y="55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42;p51">
              <a:extLst>
                <a:ext uri="{FF2B5EF4-FFF2-40B4-BE49-F238E27FC236}">
                  <a16:creationId xmlns:a16="http://schemas.microsoft.com/office/drawing/2014/main" id="{6E6276A6-95AE-45B5-A55F-A0A3E138E006}"/>
                </a:ext>
              </a:extLst>
            </p:cNvPr>
            <p:cNvSpPr/>
            <p:nvPr/>
          </p:nvSpPr>
          <p:spPr>
            <a:xfrm>
              <a:off x="2978282" y="4242100"/>
              <a:ext cx="107731" cy="27638"/>
            </a:xfrm>
            <a:custGeom>
              <a:avLst/>
              <a:gdLst/>
              <a:ahLst/>
              <a:cxnLst/>
              <a:rect l="l" t="t" r="r" b="b"/>
              <a:pathLst>
                <a:path w="4687" h="1255" extrusionOk="0">
                  <a:moveTo>
                    <a:pt x="3379" y="1"/>
                  </a:moveTo>
                  <a:lnTo>
                    <a:pt x="2780" y="55"/>
                  </a:lnTo>
                  <a:lnTo>
                    <a:pt x="2180" y="110"/>
                  </a:lnTo>
                  <a:lnTo>
                    <a:pt x="1581" y="273"/>
                  </a:lnTo>
                  <a:lnTo>
                    <a:pt x="981" y="491"/>
                  </a:lnTo>
                  <a:lnTo>
                    <a:pt x="436" y="818"/>
                  </a:lnTo>
                  <a:lnTo>
                    <a:pt x="1" y="1200"/>
                  </a:lnTo>
                  <a:lnTo>
                    <a:pt x="1" y="1254"/>
                  </a:lnTo>
                  <a:lnTo>
                    <a:pt x="55" y="1254"/>
                  </a:lnTo>
                  <a:lnTo>
                    <a:pt x="1145" y="927"/>
                  </a:lnTo>
                  <a:lnTo>
                    <a:pt x="2289" y="655"/>
                  </a:lnTo>
                  <a:lnTo>
                    <a:pt x="3433" y="491"/>
                  </a:lnTo>
                  <a:lnTo>
                    <a:pt x="4578" y="328"/>
                  </a:lnTo>
                  <a:lnTo>
                    <a:pt x="4687" y="273"/>
                  </a:lnTo>
                  <a:lnTo>
                    <a:pt x="4687" y="219"/>
                  </a:lnTo>
                  <a:lnTo>
                    <a:pt x="4687" y="164"/>
                  </a:lnTo>
                  <a:lnTo>
                    <a:pt x="4632" y="110"/>
                  </a:lnTo>
                  <a:lnTo>
                    <a:pt x="4033" y="55"/>
                  </a:lnTo>
                  <a:lnTo>
                    <a:pt x="337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43;p51">
              <a:extLst>
                <a:ext uri="{FF2B5EF4-FFF2-40B4-BE49-F238E27FC236}">
                  <a16:creationId xmlns:a16="http://schemas.microsoft.com/office/drawing/2014/main" id="{DEB7E2CB-3ABF-498F-BC75-21093539C728}"/>
                </a:ext>
              </a:extLst>
            </p:cNvPr>
            <p:cNvSpPr/>
            <p:nvPr/>
          </p:nvSpPr>
          <p:spPr>
            <a:xfrm>
              <a:off x="2963250" y="4107701"/>
              <a:ext cx="115247" cy="98441"/>
            </a:xfrm>
            <a:custGeom>
              <a:avLst/>
              <a:gdLst/>
              <a:ahLst/>
              <a:cxnLst/>
              <a:rect l="l" t="t" r="r" b="b"/>
              <a:pathLst>
                <a:path w="5014" h="4470" extrusionOk="0">
                  <a:moveTo>
                    <a:pt x="3761" y="437"/>
                  </a:moveTo>
                  <a:lnTo>
                    <a:pt x="4087" y="491"/>
                  </a:lnTo>
                  <a:lnTo>
                    <a:pt x="4251" y="546"/>
                  </a:lnTo>
                  <a:lnTo>
                    <a:pt x="4360" y="600"/>
                  </a:lnTo>
                  <a:lnTo>
                    <a:pt x="4414" y="764"/>
                  </a:lnTo>
                  <a:lnTo>
                    <a:pt x="4469" y="927"/>
                  </a:lnTo>
                  <a:lnTo>
                    <a:pt x="4523" y="1200"/>
                  </a:lnTo>
                  <a:lnTo>
                    <a:pt x="4469" y="1472"/>
                  </a:lnTo>
                  <a:lnTo>
                    <a:pt x="4360" y="1799"/>
                  </a:lnTo>
                  <a:lnTo>
                    <a:pt x="4142" y="2126"/>
                  </a:lnTo>
                  <a:lnTo>
                    <a:pt x="3870" y="2398"/>
                  </a:lnTo>
                  <a:lnTo>
                    <a:pt x="3488" y="2616"/>
                  </a:lnTo>
                  <a:lnTo>
                    <a:pt x="2725" y="3052"/>
                  </a:lnTo>
                  <a:lnTo>
                    <a:pt x="2071" y="3325"/>
                  </a:lnTo>
                  <a:lnTo>
                    <a:pt x="1145" y="3706"/>
                  </a:lnTo>
                  <a:lnTo>
                    <a:pt x="219" y="4033"/>
                  </a:lnTo>
                  <a:lnTo>
                    <a:pt x="927" y="2998"/>
                  </a:lnTo>
                  <a:lnTo>
                    <a:pt x="1635" y="1963"/>
                  </a:lnTo>
                  <a:lnTo>
                    <a:pt x="2071" y="1527"/>
                  </a:lnTo>
                  <a:lnTo>
                    <a:pt x="2453" y="1091"/>
                  </a:lnTo>
                  <a:lnTo>
                    <a:pt x="2725" y="873"/>
                  </a:lnTo>
                  <a:lnTo>
                    <a:pt x="2998" y="709"/>
                  </a:lnTo>
                  <a:lnTo>
                    <a:pt x="3379" y="546"/>
                  </a:lnTo>
                  <a:lnTo>
                    <a:pt x="3761" y="437"/>
                  </a:lnTo>
                  <a:close/>
                  <a:moveTo>
                    <a:pt x="3597" y="1"/>
                  </a:moveTo>
                  <a:lnTo>
                    <a:pt x="3270" y="55"/>
                  </a:lnTo>
                  <a:lnTo>
                    <a:pt x="2943" y="219"/>
                  </a:lnTo>
                  <a:lnTo>
                    <a:pt x="2671" y="382"/>
                  </a:lnTo>
                  <a:lnTo>
                    <a:pt x="2398" y="600"/>
                  </a:lnTo>
                  <a:lnTo>
                    <a:pt x="2017" y="927"/>
                  </a:lnTo>
                  <a:lnTo>
                    <a:pt x="1635" y="1363"/>
                  </a:lnTo>
                  <a:lnTo>
                    <a:pt x="1308" y="1799"/>
                  </a:lnTo>
                  <a:lnTo>
                    <a:pt x="982" y="2235"/>
                  </a:lnTo>
                  <a:lnTo>
                    <a:pt x="709" y="2671"/>
                  </a:lnTo>
                  <a:lnTo>
                    <a:pt x="437" y="3161"/>
                  </a:lnTo>
                  <a:lnTo>
                    <a:pt x="219" y="3652"/>
                  </a:lnTo>
                  <a:lnTo>
                    <a:pt x="1" y="4197"/>
                  </a:lnTo>
                  <a:lnTo>
                    <a:pt x="55" y="4251"/>
                  </a:lnTo>
                  <a:lnTo>
                    <a:pt x="110" y="4415"/>
                  </a:lnTo>
                  <a:lnTo>
                    <a:pt x="219" y="4469"/>
                  </a:lnTo>
                  <a:lnTo>
                    <a:pt x="273" y="4469"/>
                  </a:lnTo>
                  <a:lnTo>
                    <a:pt x="2235" y="3761"/>
                  </a:lnTo>
                  <a:lnTo>
                    <a:pt x="3216" y="3325"/>
                  </a:lnTo>
                  <a:lnTo>
                    <a:pt x="3652" y="3052"/>
                  </a:lnTo>
                  <a:lnTo>
                    <a:pt x="4087" y="2725"/>
                  </a:lnTo>
                  <a:lnTo>
                    <a:pt x="4305" y="2562"/>
                  </a:lnTo>
                  <a:lnTo>
                    <a:pt x="4523" y="2289"/>
                  </a:lnTo>
                  <a:lnTo>
                    <a:pt x="4741" y="2017"/>
                  </a:lnTo>
                  <a:lnTo>
                    <a:pt x="4905" y="1745"/>
                  </a:lnTo>
                  <a:lnTo>
                    <a:pt x="4959" y="1418"/>
                  </a:lnTo>
                  <a:lnTo>
                    <a:pt x="5014" y="1145"/>
                  </a:lnTo>
                  <a:lnTo>
                    <a:pt x="4959" y="818"/>
                  </a:lnTo>
                  <a:lnTo>
                    <a:pt x="4796" y="491"/>
                  </a:lnTo>
                  <a:lnTo>
                    <a:pt x="4523" y="219"/>
                  </a:lnTo>
                  <a:lnTo>
                    <a:pt x="4251" y="55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44;p51">
              <a:extLst>
                <a:ext uri="{FF2B5EF4-FFF2-40B4-BE49-F238E27FC236}">
                  <a16:creationId xmlns:a16="http://schemas.microsoft.com/office/drawing/2014/main" id="{4C3F6784-1DC7-4671-BE00-1D0A9E560B8C}"/>
                </a:ext>
              </a:extLst>
            </p:cNvPr>
            <p:cNvSpPr/>
            <p:nvPr/>
          </p:nvSpPr>
          <p:spPr>
            <a:xfrm>
              <a:off x="2843016" y="4129304"/>
              <a:ext cx="129038" cy="76837"/>
            </a:xfrm>
            <a:custGeom>
              <a:avLst/>
              <a:gdLst/>
              <a:ahLst/>
              <a:cxnLst/>
              <a:rect l="l" t="t" r="r" b="b"/>
              <a:pathLst>
                <a:path w="5614" h="3489" extrusionOk="0">
                  <a:moveTo>
                    <a:pt x="1472" y="491"/>
                  </a:moveTo>
                  <a:lnTo>
                    <a:pt x="1853" y="546"/>
                  </a:lnTo>
                  <a:lnTo>
                    <a:pt x="2180" y="655"/>
                  </a:lnTo>
                  <a:lnTo>
                    <a:pt x="2453" y="764"/>
                  </a:lnTo>
                  <a:lnTo>
                    <a:pt x="2998" y="1091"/>
                  </a:lnTo>
                  <a:lnTo>
                    <a:pt x="3488" y="1417"/>
                  </a:lnTo>
                  <a:lnTo>
                    <a:pt x="4469" y="2235"/>
                  </a:lnTo>
                  <a:lnTo>
                    <a:pt x="5395" y="3052"/>
                  </a:lnTo>
                  <a:lnTo>
                    <a:pt x="5395" y="3052"/>
                  </a:lnTo>
                  <a:lnTo>
                    <a:pt x="4414" y="2943"/>
                  </a:lnTo>
                  <a:lnTo>
                    <a:pt x="3379" y="2834"/>
                  </a:lnTo>
                  <a:lnTo>
                    <a:pt x="2671" y="2725"/>
                  </a:lnTo>
                  <a:lnTo>
                    <a:pt x="1853" y="2507"/>
                  </a:lnTo>
                  <a:lnTo>
                    <a:pt x="1472" y="2398"/>
                  </a:lnTo>
                  <a:lnTo>
                    <a:pt x="1090" y="2180"/>
                  </a:lnTo>
                  <a:lnTo>
                    <a:pt x="818" y="1962"/>
                  </a:lnTo>
                  <a:lnTo>
                    <a:pt x="600" y="1635"/>
                  </a:lnTo>
                  <a:lnTo>
                    <a:pt x="545" y="1363"/>
                  </a:lnTo>
                  <a:lnTo>
                    <a:pt x="491" y="1145"/>
                  </a:lnTo>
                  <a:lnTo>
                    <a:pt x="491" y="927"/>
                  </a:lnTo>
                  <a:lnTo>
                    <a:pt x="545" y="818"/>
                  </a:lnTo>
                  <a:lnTo>
                    <a:pt x="654" y="655"/>
                  </a:lnTo>
                  <a:lnTo>
                    <a:pt x="763" y="600"/>
                  </a:lnTo>
                  <a:lnTo>
                    <a:pt x="1090" y="491"/>
                  </a:lnTo>
                  <a:close/>
                  <a:moveTo>
                    <a:pt x="1090" y="1"/>
                  </a:moveTo>
                  <a:lnTo>
                    <a:pt x="818" y="110"/>
                  </a:lnTo>
                  <a:lnTo>
                    <a:pt x="491" y="219"/>
                  </a:lnTo>
                  <a:lnTo>
                    <a:pt x="273" y="491"/>
                  </a:lnTo>
                  <a:lnTo>
                    <a:pt x="110" y="764"/>
                  </a:lnTo>
                  <a:lnTo>
                    <a:pt x="1" y="1145"/>
                  </a:lnTo>
                  <a:lnTo>
                    <a:pt x="1" y="1472"/>
                  </a:lnTo>
                  <a:lnTo>
                    <a:pt x="110" y="1744"/>
                  </a:lnTo>
                  <a:lnTo>
                    <a:pt x="273" y="2017"/>
                  </a:lnTo>
                  <a:lnTo>
                    <a:pt x="491" y="2289"/>
                  </a:lnTo>
                  <a:lnTo>
                    <a:pt x="763" y="2453"/>
                  </a:lnTo>
                  <a:lnTo>
                    <a:pt x="1036" y="2671"/>
                  </a:lnTo>
                  <a:lnTo>
                    <a:pt x="1308" y="2780"/>
                  </a:lnTo>
                  <a:lnTo>
                    <a:pt x="1799" y="2998"/>
                  </a:lnTo>
                  <a:lnTo>
                    <a:pt x="2289" y="3107"/>
                  </a:lnTo>
                  <a:lnTo>
                    <a:pt x="3324" y="3270"/>
                  </a:lnTo>
                  <a:lnTo>
                    <a:pt x="5395" y="3488"/>
                  </a:lnTo>
                  <a:lnTo>
                    <a:pt x="5559" y="3379"/>
                  </a:lnTo>
                  <a:lnTo>
                    <a:pt x="5613" y="3270"/>
                  </a:lnTo>
                  <a:lnTo>
                    <a:pt x="5613" y="3216"/>
                  </a:lnTo>
                  <a:lnTo>
                    <a:pt x="5613" y="3161"/>
                  </a:lnTo>
                  <a:lnTo>
                    <a:pt x="5286" y="2671"/>
                  </a:lnTo>
                  <a:lnTo>
                    <a:pt x="4959" y="2289"/>
                  </a:lnTo>
                  <a:lnTo>
                    <a:pt x="4578" y="1853"/>
                  </a:lnTo>
                  <a:lnTo>
                    <a:pt x="4196" y="1472"/>
                  </a:lnTo>
                  <a:lnTo>
                    <a:pt x="3815" y="1145"/>
                  </a:lnTo>
                  <a:lnTo>
                    <a:pt x="3379" y="818"/>
                  </a:lnTo>
                  <a:lnTo>
                    <a:pt x="2889" y="491"/>
                  </a:lnTo>
                  <a:lnTo>
                    <a:pt x="2398" y="273"/>
                  </a:lnTo>
                  <a:lnTo>
                    <a:pt x="2126" y="110"/>
                  </a:lnTo>
                  <a:lnTo>
                    <a:pt x="1799" y="55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45;p51">
              <a:extLst>
                <a:ext uri="{FF2B5EF4-FFF2-40B4-BE49-F238E27FC236}">
                  <a16:creationId xmlns:a16="http://schemas.microsoft.com/office/drawing/2014/main" id="{F67E766F-BDBF-48F6-910E-34B60C29D43E}"/>
                </a:ext>
              </a:extLst>
            </p:cNvPr>
            <p:cNvSpPr/>
            <p:nvPr/>
          </p:nvSpPr>
          <p:spPr>
            <a:xfrm>
              <a:off x="2106560" y="4416094"/>
              <a:ext cx="543595" cy="39640"/>
            </a:xfrm>
            <a:custGeom>
              <a:avLst/>
              <a:gdLst/>
              <a:ahLst/>
              <a:cxnLst/>
              <a:rect l="l" t="t" r="r" b="b"/>
              <a:pathLst>
                <a:path w="23650" h="1800" extrusionOk="0">
                  <a:moveTo>
                    <a:pt x="1" y="1"/>
                  </a:moveTo>
                  <a:lnTo>
                    <a:pt x="1963" y="219"/>
                  </a:lnTo>
                  <a:lnTo>
                    <a:pt x="4796" y="491"/>
                  </a:lnTo>
                  <a:lnTo>
                    <a:pt x="11771" y="1036"/>
                  </a:lnTo>
                  <a:lnTo>
                    <a:pt x="18800" y="1527"/>
                  </a:lnTo>
                  <a:lnTo>
                    <a:pt x="23595" y="1799"/>
                  </a:lnTo>
                  <a:lnTo>
                    <a:pt x="23650" y="1799"/>
                  </a:lnTo>
                  <a:lnTo>
                    <a:pt x="23595" y="1745"/>
                  </a:lnTo>
                  <a:lnTo>
                    <a:pt x="18800" y="1309"/>
                  </a:lnTo>
                  <a:lnTo>
                    <a:pt x="11825" y="764"/>
                  </a:lnTo>
                  <a:lnTo>
                    <a:pt x="4796" y="219"/>
                  </a:lnTo>
                  <a:lnTo>
                    <a:pt x="1963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46;p51">
              <a:extLst>
                <a:ext uri="{FF2B5EF4-FFF2-40B4-BE49-F238E27FC236}">
                  <a16:creationId xmlns:a16="http://schemas.microsoft.com/office/drawing/2014/main" id="{F6D274EE-C69D-426D-91FA-0A88AD20D6E1}"/>
                </a:ext>
              </a:extLst>
            </p:cNvPr>
            <p:cNvSpPr/>
            <p:nvPr/>
          </p:nvSpPr>
          <p:spPr>
            <a:xfrm>
              <a:off x="2742826" y="1590151"/>
              <a:ext cx="25077" cy="12024"/>
            </a:xfrm>
            <a:custGeom>
              <a:avLst/>
              <a:gdLst/>
              <a:ahLst/>
              <a:cxnLst/>
              <a:rect l="l" t="t" r="r" b="b"/>
              <a:pathLst>
                <a:path w="1091" h="546" extrusionOk="0">
                  <a:moveTo>
                    <a:pt x="273" y="1"/>
                  </a:moveTo>
                  <a:lnTo>
                    <a:pt x="164" y="110"/>
                  </a:lnTo>
                  <a:lnTo>
                    <a:pt x="55" y="164"/>
                  </a:lnTo>
                  <a:lnTo>
                    <a:pt x="0" y="328"/>
                  </a:lnTo>
                  <a:lnTo>
                    <a:pt x="109" y="437"/>
                  </a:lnTo>
                  <a:lnTo>
                    <a:pt x="273" y="491"/>
                  </a:lnTo>
                  <a:lnTo>
                    <a:pt x="491" y="546"/>
                  </a:lnTo>
                  <a:lnTo>
                    <a:pt x="872" y="546"/>
                  </a:lnTo>
                  <a:lnTo>
                    <a:pt x="1036" y="491"/>
                  </a:lnTo>
                  <a:lnTo>
                    <a:pt x="1036" y="437"/>
                  </a:lnTo>
                  <a:lnTo>
                    <a:pt x="1090" y="328"/>
                  </a:lnTo>
                  <a:lnTo>
                    <a:pt x="1036" y="273"/>
                  </a:lnTo>
                  <a:lnTo>
                    <a:pt x="1036" y="164"/>
                  </a:lnTo>
                  <a:lnTo>
                    <a:pt x="763" y="55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47;p51">
              <a:extLst>
                <a:ext uri="{FF2B5EF4-FFF2-40B4-BE49-F238E27FC236}">
                  <a16:creationId xmlns:a16="http://schemas.microsoft.com/office/drawing/2014/main" id="{438C86DC-F41C-4E82-A2FD-241F5884FC7F}"/>
                </a:ext>
              </a:extLst>
            </p:cNvPr>
            <p:cNvSpPr/>
            <p:nvPr/>
          </p:nvSpPr>
          <p:spPr>
            <a:xfrm>
              <a:off x="2670171" y="1603364"/>
              <a:ext cx="22571" cy="14403"/>
            </a:xfrm>
            <a:custGeom>
              <a:avLst/>
              <a:gdLst/>
              <a:ahLst/>
              <a:cxnLst/>
              <a:rect l="l" t="t" r="r" b="b"/>
              <a:pathLst>
                <a:path w="982" h="654" extrusionOk="0">
                  <a:moveTo>
                    <a:pt x="437" y="0"/>
                  </a:moveTo>
                  <a:lnTo>
                    <a:pt x="219" y="163"/>
                  </a:lnTo>
                  <a:lnTo>
                    <a:pt x="1" y="327"/>
                  </a:lnTo>
                  <a:lnTo>
                    <a:pt x="1" y="436"/>
                  </a:lnTo>
                  <a:lnTo>
                    <a:pt x="1" y="545"/>
                  </a:lnTo>
                  <a:lnTo>
                    <a:pt x="55" y="599"/>
                  </a:lnTo>
                  <a:lnTo>
                    <a:pt x="110" y="654"/>
                  </a:lnTo>
                  <a:lnTo>
                    <a:pt x="273" y="654"/>
                  </a:lnTo>
                  <a:lnTo>
                    <a:pt x="655" y="545"/>
                  </a:lnTo>
                  <a:lnTo>
                    <a:pt x="818" y="436"/>
                  </a:lnTo>
                  <a:lnTo>
                    <a:pt x="982" y="327"/>
                  </a:lnTo>
                  <a:lnTo>
                    <a:pt x="982" y="163"/>
                  </a:lnTo>
                  <a:lnTo>
                    <a:pt x="927" y="55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48;p51">
              <a:extLst>
                <a:ext uri="{FF2B5EF4-FFF2-40B4-BE49-F238E27FC236}">
                  <a16:creationId xmlns:a16="http://schemas.microsoft.com/office/drawing/2014/main" id="{058D9633-6444-413C-AEE8-E1200A8E776C}"/>
                </a:ext>
              </a:extLst>
            </p:cNvPr>
            <p:cNvSpPr/>
            <p:nvPr/>
          </p:nvSpPr>
          <p:spPr>
            <a:xfrm>
              <a:off x="2671435" y="1640559"/>
              <a:ext cx="20066" cy="12024"/>
            </a:xfrm>
            <a:custGeom>
              <a:avLst/>
              <a:gdLst/>
              <a:ahLst/>
              <a:cxnLst/>
              <a:rect l="l" t="t" r="r" b="b"/>
              <a:pathLst>
                <a:path w="873" h="546" extrusionOk="0">
                  <a:moveTo>
                    <a:pt x="709" y="0"/>
                  </a:moveTo>
                  <a:lnTo>
                    <a:pt x="545" y="164"/>
                  </a:lnTo>
                  <a:lnTo>
                    <a:pt x="382" y="273"/>
                  </a:lnTo>
                  <a:lnTo>
                    <a:pt x="273" y="273"/>
                  </a:lnTo>
                  <a:lnTo>
                    <a:pt x="218" y="218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55" y="273"/>
                  </a:lnTo>
                  <a:lnTo>
                    <a:pt x="109" y="436"/>
                  </a:lnTo>
                  <a:lnTo>
                    <a:pt x="273" y="545"/>
                  </a:lnTo>
                  <a:lnTo>
                    <a:pt x="600" y="545"/>
                  </a:lnTo>
                  <a:lnTo>
                    <a:pt x="709" y="436"/>
                  </a:lnTo>
                  <a:lnTo>
                    <a:pt x="818" y="273"/>
                  </a:lnTo>
                  <a:lnTo>
                    <a:pt x="872" y="5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49;p51">
              <a:extLst>
                <a:ext uri="{FF2B5EF4-FFF2-40B4-BE49-F238E27FC236}">
                  <a16:creationId xmlns:a16="http://schemas.microsoft.com/office/drawing/2014/main" id="{38459E43-B32E-4305-B976-526BED51B07B}"/>
                </a:ext>
              </a:extLst>
            </p:cNvPr>
            <p:cNvSpPr/>
            <p:nvPr/>
          </p:nvSpPr>
          <p:spPr>
            <a:xfrm>
              <a:off x="2750342" y="1636947"/>
              <a:ext cx="12550" cy="21626"/>
            </a:xfrm>
            <a:custGeom>
              <a:avLst/>
              <a:gdLst/>
              <a:ahLst/>
              <a:cxnLst/>
              <a:rect l="l" t="t" r="r" b="b"/>
              <a:pathLst>
                <a:path w="546" h="982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5" y="273"/>
                  </a:lnTo>
                  <a:lnTo>
                    <a:pt x="109" y="600"/>
                  </a:lnTo>
                  <a:lnTo>
                    <a:pt x="164" y="764"/>
                  </a:lnTo>
                  <a:lnTo>
                    <a:pt x="273" y="873"/>
                  </a:lnTo>
                  <a:lnTo>
                    <a:pt x="382" y="927"/>
                  </a:lnTo>
                  <a:lnTo>
                    <a:pt x="545" y="982"/>
                  </a:lnTo>
                  <a:lnTo>
                    <a:pt x="545" y="982"/>
                  </a:lnTo>
                  <a:lnTo>
                    <a:pt x="436" y="927"/>
                  </a:lnTo>
                  <a:lnTo>
                    <a:pt x="327" y="818"/>
                  </a:lnTo>
                  <a:lnTo>
                    <a:pt x="164" y="600"/>
                  </a:lnTo>
                  <a:lnTo>
                    <a:pt x="109" y="32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50;p51">
              <a:extLst>
                <a:ext uri="{FF2B5EF4-FFF2-40B4-BE49-F238E27FC236}">
                  <a16:creationId xmlns:a16="http://schemas.microsoft.com/office/drawing/2014/main" id="{56559CC8-670D-45F6-A63A-08273255A0EE}"/>
                </a:ext>
              </a:extLst>
            </p:cNvPr>
            <p:cNvSpPr/>
            <p:nvPr/>
          </p:nvSpPr>
          <p:spPr>
            <a:xfrm>
              <a:off x="2750342" y="1636947"/>
              <a:ext cx="12550" cy="21626"/>
            </a:xfrm>
            <a:custGeom>
              <a:avLst/>
              <a:gdLst/>
              <a:ahLst/>
              <a:cxnLst/>
              <a:rect l="l" t="t" r="r" b="b"/>
              <a:pathLst>
                <a:path w="546" h="98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109" y="328"/>
                  </a:lnTo>
                  <a:lnTo>
                    <a:pt x="164" y="600"/>
                  </a:lnTo>
                  <a:lnTo>
                    <a:pt x="327" y="818"/>
                  </a:lnTo>
                  <a:lnTo>
                    <a:pt x="436" y="927"/>
                  </a:lnTo>
                  <a:lnTo>
                    <a:pt x="545" y="9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51;p51">
              <a:extLst>
                <a:ext uri="{FF2B5EF4-FFF2-40B4-BE49-F238E27FC236}">
                  <a16:creationId xmlns:a16="http://schemas.microsoft.com/office/drawing/2014/main" id="{2C6B47FE-12CC-4601-8935-7EAC9DDCE212}"/>
                </a:ext>
              </a:extLst>
            </p:cNvPr>
            <p:cNvSpPr/>
            <p:nvPr/>
          </p:nvSpPr>
          <p:spPr>
            <a:xfrm>
              <a:off x="2750342" y="1636947"/>
              <a:ext cx="12550" cy="21626"/>
            </a:xfrm>
            <a:custGeom>
              <a:avLst/>
              <a:gdLst/>
              <a:ahLst/>
              <a:cxnLst/>
              <a:rect l="l" t="t" r="r" b="b"/>
              <a:pathLst>
                <a:path w="546" h="982" fill="none" extrusionOk="0">
                  <a:moveTo>
                    <a:pt x="545" y="982"/>
                  </a:moveTo>
                  <a:lnTo>
                    <a:pt x="545" y="982"/>
                  </a:lnTo>
                  <a:lnTo>
                    <a:pt x="382" y="927"/>
                  </a:lnTo>
                  <a:lnTo>
                    <a:pt x="273" y="873"/>
                  </a:lnTo>
                  <a:lnTo>
                    <a:pt x="164" y="764"/>
                  </a:lnTo>
                  <a:lnTo>
                    <a:pt x="109" y="600"/>
                  </a:lnTo>
                  <a:lnTo>
                    <a:pt x="55" y="273"/>
                  </a:lnTo>
                  <a:lnTo>
                    <a:pt x="0" y="1"/>
                  </a:lnTo>
                  <a:lnTo>
                    <a:pt x="545" y="9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52;p51">
              <a:extLst>
                <a:ext uri="{FF2B5EF4-FFF2-40B4-BE49-F238E27FC236}">
                  <a16:creationId xmlns:a16="http://schemas.microsoft.com/office/drawing/2014/main" id="{B3161F92-F1FA-471D-8AD0-3F2CB2FBD6B9}"/>
                </a:ext>
              </a:extLst>
            </p:cNvPr>
            <p:cNvSpPr/>
            <p:nvPr/>
          </p:nvSpPr>
          <p:spPr>
            <a:xfrm>
              <a:off x="2750342" y="1626157"/>
              <a:ext cx="20066" cy="27616"/>
            </a:xfrm>
            <a:custGeom>
              <a:avLst/>
              <a:gdLst/>
              <a:ahLst/>
              <a:cxnLst/>
              <a:rect l="l" t="t" r="r" b="b"/>
              <a:pathLst>
                <a:path w="873" h="1254" extrusionOk="0">
                  <a:moveTo>
                    <a:pt x="327" y="0"/>
                  </a:moveTo>
                  <a:lnTo>
                    <a:pt x="164" y="109"/>
                  </a:lnTo>
                  <a:lnTo>
                    <a:pt x="55" y="273"/>
                  </a:lnTo>
                  <a:lnTo>
                    <a:pt x="0" y="491"/>
                  </a:lnTo>
                  <a:lnTo>
                    <a:pt x="55" y="709"/>
                  </a:lnTo>
                  <a:lnTo>
                    <a:pt x="109" y="927"/>
                  </a:lnTo>
                  <a:lnTo>
                    <a:pt x="218" y="1145"/>
                  </a:lnTo>
                  <a:lnTo>
                    <a:pt x="382" y="1254"/>
                  </a:lnTo>
                  <a:lnTo>
                    <a:pt x="545" y="1254"/>
                  </a:lnTo>
                  <a:lnTo>
                    <a:pt x="709" y="1199"/>
                  </a:lnTo>
                  <a:lnTo>
                    <a:pt x="818" y="981"/>
                  </a:lnTo>
                  <a:lnTo>
                    <a:pt x="872" y="763"/>
                  </a:lnTo>
                  <a:lnTo>
                    <a:pt x="872" y="545"/>
                  </a:lnTo>
                  <a:lnTo>
                    <a:pt x="818" y="327"/>
                  </a:lnTo>
                  <a:lnTo>
                    <a:pt x="709" y="164"/>
                  </a:lnTo>
                  <a:lnTo>
                    <a:pt x="545" y="5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53;p51">
              <a:extLst>
                <a:ext uri="{FF2B5EF4-FFF2-40B4-BE49-F238E27FC236}">
                  <a16:creationId xmlns:a16="http://schemas.microsoft.com/office/drawing/2014/main" id="{CB2B340F-E849-432E-914F-BA07B8EA6429}"/>
                </a:ext>
              </a:extLst>
            </p:cNvPr>
            <p:cNvSpPr/>
            <p:nvPr/>
          </p:nvSpPr>
          <p:spPr>
            <a:xfrm>
              <a:off x="2761604" y="1623756"/>
              <a:ext cx="16319" cy="13214"/>
            </a:xfrm>
            <a:custGeom>
              <a:avLst/>
              <a:gdLst/>
              <a:ahLst/>
              <a:cxnLst/>
              <a:rect l="l" t="t" r="r" b="b"/>
              <a:pathLst>
                <a:path w="710" h="600" extrusionOk="0">
                  <a:moveTo>
                    <a:pt x="709" y="0"/>
                  </a:moveTo>
                  <a:lnTo>
                    <a:pt x="600" y="218"/>
                  </a:lnTo>
                  <a:lnTo>
                    <a:pt x="491" y="273"/>
                  </a:lnTo>
                  <a:lnTo>
                    <a:pt x="437" y="327"/>
                  </a:lnTo>
                  <a:lnTo>
                    <a:pt x="273" y="273"/>
                  </a:lnTo>
                  <a:lnTo>
                    <a:pt x="110" y="164"/>
                  </a:lnTo>
                  <a:lnTo>
                    <a:pt x="55" y="164"/>
                  </a:lnTo>
                  <a:lnTo>
                    <a:pt x="1" y="218"/>
                  </a:lnTo>
                  <a:lnTo>
                    <a:pt x="110" y="382"/>
                  </a:lnTo>
                  <a:lnTo>
                    <a:pt x="219" y="545"/>
                  </a:lnTo>
                  <a:lnTo>
                    <a:pt x="328" y="600"/>
                  </a:lnTo>
                  <a:lnTo>
                    <a:pt x="491" y="600"/>
                  </a:lnTo>
                  <a:lnTo>
                    <a:pt x="655" y="491"/>
                  </a:lnTo>
                  <a:lnTo>
                    <a:pt x="709" y="327"/>
                  </a:lnTo>
                  <a:lnTo>
                    <a:pt x="709" y="164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854;p51">
              <a:extLst>
                <a:ext uri="{FF2B5EF4-FFF2-40B4-BE49-F238E27FC236}">
                  <a16:creationId xmlns:a16="http://schemas.microsoft.com/office/drawing/2014/main" id="{9E2692CE-DEC6-4F95-841C-FA100A8DB83F}"/>
                </a:ext>
              </a:extLst>
            </p:cNvPr>
            <p:cNvSpPr/>
            <p:nvPr/>
          </p:nvSpPr>
          <p:spPr>
            <a:xfrm>
              <a:off x="2717772" y="1633358"/>
              <a:ext cx="31329" cy="13213"/>
            </a:xfrm>
            <a:custGeom>
              <a:avLst/>
              <a:gdLst/>
              <a:ahLst/>
              <a:cxnLst/>
              <a:rect l="l" t="t" r="r" b="b"/>
              <a:pathLst>
                <a:path w="1363" h="600" extrusionOk="0">
                  <a:moveTo>
                    <a:pt x="763" y="0"/>
                  </a:moveTo>
                  <a:lnTo>
                    <a:pt x="545" y="55"/>
                  </a:lnTo>
                  <a:lnTo>
                    <a:pt x="218" y="218"/>
                  </a:lnTo>
                  <a:lnTo>
                    <a:pt x="0" y="436"/>
                  </a:lnTo>
                  <a:lnTo>
                    <a:pt x="218" y="600"/>
                  </a:lnTo>
                  <a:lnTo>
                    <a:pt x="273" y="491"/>
                  </a:lnTo>
                  <a:lnTo>
                    <a:pt x="545" y="327"/>
                  </a:lnTo>
                  <a:lnTo>
                    <a:pt x="654" y="273"/>
                  </a:lnTo>
                  <a:lnTo>
                    <a:pt x="818" y="218"/>
                  </a:lnTo>
                  <a:lnTo>
                    <a:pt x="1036" y="273"/>
                  </a:lnTo>
                  <a:lnTo>
                    <a:pt x="1199" y="327"/>
                  </a:lnTo>
                  <a:lnTo>
                    <a:pt x="1363" y="164"/>
                  </a:lnTo>
                  <a:lnTo>
                    <a:pt x="1145" y="5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13857;p84">
            <a:extLst>
              <a:ext uri="{FF2B5EF4-FFF2-40B4-BE49-F238E27FC236}">
                <a16:creationId xmlns:a16="http://schemas.microsoft.com/office/drawing/2014/main" id="{2DC60476-26A1-4F38-8B2E-638B389D52FB}"/>
              </a:ext>
            </a:extLst>
          </p:cNvPr>
          <p:cNvGrpSpPr/>
          <p:nvPr/>
        </p:nvGrpSpPr>
        <p:grpSpPr>
          <a:xfrm>
            <a:off x="3771669" y="3626815"/>
            <a:ext cx="3953208" cy="1262214"/>
            <a:chOff x="246070" y="1983375"/>
            <a:chExt cx="1855347" cy="616849"/>
          </a:xfrm>
          <a:solidFill>
            <a:srgbClr val="22514A"/>
          </a:solidFill>
        </p:grpSpPr>
        <p:sp>
          <p:nvSpPr>
            <p:cNvPr id="424" name="Google Shape;13858;p84">
              <a:extLst>
                <a:ext uri="{FF2B5EF4-FFF2-40B4-BE49-F238E27FC236}">
                  <a16:creationId xmlns:a16="http://schemas.microsoft.com/office/drawing/2014/main" id="{BA739D5D-7A06-4BAF-94C7-D4753071C5E3}"/>
                </a:ext>
              </a:extLst>
            </p:cNvPr>
            <p:cNvSpPr/>
            <p:nvPr/>
          </p:nvSpPr>
          <p:spPr>
            <a:xfrm>
              <a:off x="1072131" y="1983872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3859;p84">
              <a:extLst>
                <a:ext uri="{FF2B5EF4-FFF2-40B4-BE49-F238E27FC236}">
                  <a16:creationId xmlns:a16="http://schemas.microsoft.com/office/drawing/2014/main" id="{755AFAE3-B073-4C5E-9536-CD3FC7B97D4F}"/>
                </a:ext>
              </a:extLst>
            </p:cNvPr>
            <p:cNvSpPr/>
            <p:nvPr/>
          </p:nvSpPr>
          <p:spPr>
            <a:xfrm>
              <a:off x="1430530" y="2193486"/>
              <a:ext cx="46960" cy="46948"/>
            </a:xfrm>
            <a:custGeom>
              <a:avLst/>
              <a:gdLst/>
              <a:ahLst/>
              <a:cxnLst/>
              <a:rect l="l" t="t" r="r" b="b"/>
              <a:pathLst>
                <a:path w="3915" h="3914" extrusionOk="0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3860;p84">
              <a:extLst>
                <a:ext uri="{FF2B5EF4-FFF2-40B4-BE49-F238E27FC236}">
                  <a16:creationId xmlns:a16="http://schemas.microsoft.com/office/drawing/2014/main" id="{093C3DB6-8B5F-4FD2-A1DE-4FB860230BD8}"/>
                </a:ext>
              </a:extLst>
            </p:cNvPr>
            <p:cNvSpPr/>
            <p:nvPr/>
          </p:nvSpPr>
          <p:spPr>
            <a:xfrm>
              <a:off x="1277847" y="2191554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3861;p84">
              <a:extLst>
                <a:ext uri="{FF2B5EF4-FFF2-40B4-BE49-F238E27FC236}">
                  <a16:creationId xmlns:a16="http://schemas.microsoft.com/office/drawing/2014/main" id="{5B8EA84F-F0B2-44F1-82FE-CD02E4AC5680}"/>
                </a:ext>
              </a:extLst>
            </p:cNvPr>
            <p:cNvSpPr/>
            <p:nvPr/>
          </p:nvSpPr>
          <p:spPr>
            <a:xfrm>
              <a:off x="1690156" y="2190379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3862;p84">
              <a:extLst>
                <a:ext uri="{FF2B5EF4-FFF2-40B4-BE49-F238E27FC236}">
                  <a16:creationId xmlns:a16="http://schemas.microsoft.com/office/drawing/2014/main" id="{6FD63FFD-C2BC-4450-8A9B-B4EF8F51C149}"/>
                </a:ext>
              </a:extLst>
            </p:cNvPr>
            <p:cNvSpPr/>
            <p:nvPr/>
          </p:nvSpPr>
          <p:spPr>
            <a:xfrm>
              <a:off x="1484068" y="1984268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3863;p84">
              <a:extLst>
                <a:ext uri="{FF2B5EF4-FFF2-40B4-BE49-F238E27FC236}">
                  <a16:creationId xmlns:a16="http://schemas.microsoft.com/office/drawing/2014/main" id="{EFAEEE48-1B00-40A5-9D49-0CC894452154}"/>
                </a:ext>
              </a:extLst>
            </p:cNvPr>
            <p:cNvSpPr/>
            <p:nvPr/>
          </p:nvSpPr>
          <p:spPr>
            <a:xfrm flipH="1">
              <a:off x="865779" y="2190662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3864;p84">
              <a:extLst>
                <a:ext uri="{FF2B5EF4-FFF2-40B4-BE49-F238E27FC236}">
                  <a16:creationId xmlns:a16="http://schemas.microsoft.com/office/drawing/2014/main" id="{DC9231F8-59F0-4D62-90F6-6EF65C1ADD89}"/>
                </a:ext>
              </a:extLst>
            </p:cNvPr>
            <p:cNvSpPr/>
            <p:nvPr/>
          </p:nvSpPr>
          <p:spPr>
            <a:xfrm>
              <a:off x="246070" y="1983826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3865;p84">
              <a:extLst>
                <a:ext uri="{FF2B5EF4-FFF2-40B4-BE49-F238E27FC236}">
                  <a16:creationId xmlns:a16="http://schemas.microsoft.com/office/drawing/2014/main" id="{395B6A86-05B8-468D-9400-3568257EDB11}"/>
                </a:ext>
              </a:extLst>
            </p:cNvPr>
            <p:cNvSpPr/>
            <p:nvPr/>
          </p:nvSpPr>
          <p:spPr>
            <a:xfrm flipH="1">
              <a:off x="659595" y="1983375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3866;p84">
              <a:extLst>
                <a:ext uri="{FF2B5EF4-FFF2-40B4-BE49-F238E27FC236}">
                  <a16:creationId xmlns:a16="http://schemas.microsoft.com/office/drawing/2014/main" id="{E84C6911-95A3-4214-BB3A-BD9E18E4761C}"/>
                </a:ext>
              </a:extLst>
            </p:cNvPr>
            <p:cNvSpPr/>
            <p:nvPr/>
          </p:nvSpPr>
          <p:spPr>
            <a:xfrm flipH="1">
              <a:off x="451107" y="2189486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8" name="cashreg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>
            <a:extLst>
              <a:ext uri="{FF2B5EF4-FFF2-40B4-BE49-F238E27FC236}">
                <a16:creationId xmlns:a16="http://schemas.microsoft.com/office/drawing/2014/main" id="{F7C8D4D4-8038-43B3-B602-229FD8AB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43845">
            <a:off x="5981594" y="1936699"/>
            <a:ext cx="3095250" cy="3095250"/>
          </a:xfrm>
          <a:prstGeom prst="rect">
            <a:avLst/>
          </a:prstGeom>
        </p:spPr>
      </p:pic>
      <p:sp>
        <p:nvSpPr>
          <p:cNvPr id="1473" name="Google Shape;1473;p48"/>
          <p:cNvSpPr txBox="1">
            <a:spLocks noGrp="1"/>
          </p:cNvSpPr>
          <p:nvPr>
            <p:ph type="title"/>
          </p:nvPr>
        </p:nvSpPr>
        <p:spPr>
          <a:xfrm>
            <a:off x="2859187" y="46371"/>
            <a:ext cx="3920732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u="sng" dirty="0"/>
              <a:t>PENDAHULUAN</a:t>
            </a:r>
            <a:endParaRPr sz="4500" b="1" u="sng" dirty="0"/>
          </a:p>
        </p:txBody>
      </p:sp>
      <p:grpSp>
        <p:nvGrpSpPr>
          <p:cNvPr id="173" name="Google Shape;10071;p80">
            <a:extLst>
              <a:ext uri="{FF2B5EF4-FFF2-40B4-BE49-F238E27FC236}">
                <a16:creationId xmlns:a16="http://schemas.microsoft.com/office/drawing/2014/main" id="{E9311663-0A37-41BA-8416-3BE11485DAAC}"/>
              </a:ext>
            </a:extLst>
          </p:cNvPr>
          <p:cNvGrpSpPr/>
          <p:nvPr/>
        </p:nvGrpSpPr>
        <p:grpSpPr>
          <a:xfrm>
            <a:off x="1015799" y="986172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174" name="Google Shape;10072;p80">
              <a:extLst>
                <a:ext uri="{FF2B5EF4-FFF2-40B4-BE49-F238E27FC236}">
                  <a16:creationId xmlns:a16="http://schemas.microsoft.com/office/drawing/2014/main" id="{84410BAD-0A43-4851-983C-ADCFFD52AD7E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1.1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Latar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Belakang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175" name="Google Shape;10073;p80">
              <a:extLst>
                <a:ext uri="{FF2B5EF4-FFF2-40B4-BE49-F238E27FC236}">
                  <a16:creationId xmlns:a16="http://schemas.microsoft.com/office/drawing/2014/main" id="{4DE6EF6C-E2F5-46D9-96B9-53C9B2FE440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074;p80">
              <a:extLst>
                <a:ext uri="{FF2B5EF4-FFF2-40B4-BE49-F238E27FC236}">
                  <a16:creationId xmlns:a16="http://schemas.microsoft.com/office/drawing/2014/main" id="{0BCA172B-9733-4F4E-9BEE-02C504995462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075;p80">
              <a:extLst>
                <a:ext uri="{FF2B5EF4-FFF2-40B4-BE49-F238E27FC236}">
                  <a16:creationId xmlns:a16="http://schemas.microsoft.com/office/drawing/2014/main" id="{B65230D7-D381-4A64-802A-58578C7BBF2D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10F852B-6E02-4F3F-8598-78256BCC17E7}"/>
              </a:ext>
            </a:extLst>
          </p:cNvPr>
          <p:cNvSpPr/>
          <p:nvPr/>
        </p:nvSpPr>
        <p:spPr>
          <a:xfrm>
            <a:off x="1015799" y="1567407"/>
            <a:ext cx="8026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 zaman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canggih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serba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digital pada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ini,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wajib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rumah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rumah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tinggal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bahkan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tempat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sekalipun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Dikarenakan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bisa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bantu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serba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guna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canggih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Akan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computer dengan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peminat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pembelian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computer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sangatlah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seimbang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cenderung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mengerti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computer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kasus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mengalami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kekecewaan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membeli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computer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aktualnya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pekerjaan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tempatnya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permasalahan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dikarenakan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ketidakcocokan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computer yang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dengan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pekerjaan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kerjakan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Ada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merasa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tipu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penjual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merasa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dirugikan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mengerti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harga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dibeli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merasa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terlalu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mahal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menghabiskan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budget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listnya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untuk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pekerjaan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sebenernya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bisa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lakukan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dengan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spek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ringan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Oleh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itu RAM KOMPUTER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hadir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untuk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ingin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membeli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satuan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bahkan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jadi dengan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spek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cocok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harga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ramah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kantong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dirty="0"/>
          </a:p>
        </p:txBody>
      </p:sp>
      <p:sp>
        <p:nvSpPr>
          <p:cNvPr id="179" name="Google Shape;1467;p48">
            <a:hlinkClick r:id="rId6" action="ppaction://hlinksldjump"/>
            <a:extLst>
              <a:ext uri="{FF2B5EF4-FFF2-40B4-BE49-F238E27FC236}">
                <a16:creationId xmlns:a16="http://schemas.microsoft.com/office/drawing/2014/main" id="{C304FEC0-1354-4DE6-BC07-680F2108667F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4E0C3104-5CFD-40ED-89A4-01638C683E2D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059582FF-47E0-49EE-AC29-0742BD45947D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610;p48">
            <a:extLst>
              <a:ext uri="{FF2B5EF4-FFF2-40B4-BE49-F238E27FC236}">
                <a16:creationId xmlns:a16="http://schemas.microsoft.com/office/drawing/2014/main" id="{A6BF8B99-B165-46B8-AA81-B19D5E0ED4A2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611;p48">
            <a:extLst>
              <a:ext uri="{FF2B5EF4-FFF2-40B4-BE49-F238E27FC236}">
                <a16:creationId xmlns:a16="http://schemas.microsoft.com/office/drawing/2014/main" id="{571CC5E0-BE99-46C7-891E-F41A3F6E7D64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612;p48">
            <a:extLst>
              <a:ext uri="{FF2B5EF4-FFF2-40B4-BE49-F238E27FC236}">
                <a16:creationId xmlns:a16="http://schemas.microsoft.com/office/drawing/2014/main" id="{1A6F10D3-2654-4CAE-AFF5-91D8F716198B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185" name="Google Shape;1613;p48">
              <a:extLst>
                <a:ext uri="{FF2B5EF4-FFF2-40B4-BE49-F238E27FC236}">
                  <a16:creationId xmlns:a16="http://schemas.microsoft.com/office/drawing/2014/main" id="{9146A483-8769-40B1-93E5-83A3C358F884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14;p48">
              <a:extLst>
                <a:ext uri="{FF2B5EF4-FFF2-40B4-BE49-F238E27FC236}">
                  <a16:creationId xmlns:a16="http://schemas.microsoft.com/office/drawing/2014/main" id="{DA7F78A1-ED59-467B-88CA-328F93BC286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15;p48">
              <a:extLst>
                <a:ext uri="{FF2B5EF4-FFF2-40B4-BE49-F238E27FC236}">
                  <a16:creationId xmlns:a16="http://schemas.microsoft.com/office/drawing/2014/main" id="{F765F1F5-B553-4A5B-888E-47404C7E2655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616;p48">
            <a:extLst>
              <a:ext uri="{FF2B5EF4-FFF2-40B4-BE49-F238E27FC236}">
                <a16:creationId xmlns:a16="http://schemas.microsoft.com/office/drawing/2014/main" id="{A9604255-412C-40F4-BF69-51363560C499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89" name="Google Shape;1617;p48">
              <a:extLst>
                <a:ext uri="{FF2B5EF4-FFF2-40B4-BE49-F238E27FC236}">
                  <a16:creationId xmlns:a16="http://schemas.microsoft.com/office/drawing/2014/main" id="{06093217-2068-43F0-8BA5-4CB0914DC201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18;p48">
              <a:extLst>
                <a:ext uri="{FF2B5EF4-FFF2-40B4-BE49-F238E27FC236}">
                  <a16:creationId xmlns:a16="http://schemas.microsoft.com/office/drawing/2014/main" id="{4585253F-DFEB-410C-8BEC-D2D47B743C6F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619;p48">
            <a:extLst>
              <a:ext uri="{FF2B5EF4-FFF2-40B4-BE49-F238E27FC236}">
                <a16:creationId xmlns:a16="http://schemas.microsoft.com/office/drawing/2014/main" id="{A5F0AD1F-A108-464B-8A5F-75FEA402BD05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92" name="Google Shape;1620;p48">
              <a:extLst>
                <a:ext uri="{FF2B5EF4-FFF2-40B4-BE49-F238E27FC236}">
                  <a16:creationId xmlns:a16="http://schemas.microsoft.com/office/drawing/2014/main" id="{5F633510-D773-4067-87ED-E75E714C42F4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21;p48">
              <a:extLst>
                <a:ext uri="{FF2B5EF4-FFF2-40B4-BE49-F238E27FC236}">
                  <a16:creationId xmlns:a16="http://schemas.microsoft.com/office/drawing/2014/main" id="{21506BB4-5947-4589-9DD2-E1126AB606AC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622;p48">
            <a:extLst>
              <a:ext uri="{FF2B5EF4-FFF2-40B4-BE49-F238E27FC236}">
                <a16:creationId xmlns:a16="http://schemas.microsoft.com/office/drawing/2014/main" id="{5B859428-6914-4889-A388-598BE40F3228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95" name="Google Shape;1623;p48">
              <a:extLst>
                <a:ext uri="{FF2B5EF4-FFF2-40B4-BE49-F238E27FC236}">
                  <a16:creationId xmlns:a16="http://schemas.microsoft.com/office/drawing/2014/main" id="{24B75EEB-B74A-480D-B443-191A6FA789C8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624;p48">
              <a:extLst>
                <a:ext uri="{FF2B5EF4-FFF2-40B4-BE49-F238E27FC236}">
                  <a16:creationId xmlns:a16="http://schemas.microsoft.com/office/drawing/2014/main" id="{8FF38EE2-6FEA-447C-99B7-81D009C4123D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625;p48">
              <a:extLst>
                <a:ext uri="{FF2B5EF4-FFF2-40B4-BE49-F238E27FC236}">
                  <a16:creationId xmlns:a16="http://schemas.microsoft.com/office/drawing/2014/main" id="{62BCD6F4-577A-4CF3-AC48-CBED940179F9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626;p48">
              <a:extLst>
                <a:ext uri="{FF2B5EF4-FFF2-40B4-BE49-F238E27FC236}">
                  <a16:creationId xmlns:a16="http://schemas.microsoft.com/office/drawing/2014/main" id="{281C3352-B75C-499C-8899-2EB8B41DDACB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41496B-5758-4E98-B5E6-2239BED18312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1628;p48">
            <a:hlinkClick r:id="rId8" action="ppaction://hlinksldjump"/>
            <a:extLst>
              <a:ext uri="{FF2B5EF4-FFF2-40B4-BE49-F238E27FC236}">
                <a16:creationId xmlns:a16="http://schemas.microsoft.com/office/drawing/2014/main" id="{2454C432-7637-45C1-B7B5-F0EF0FAD52E4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D773FB-4756-4ACF-A064-462B0FAEFE48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C886420-4986-42A7-B15B-0C3A51AD1E4A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AE1C1FD2-0C91-46D4-B34E-C6CB5FF715FF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DAC3A3A2-DCAD-4F01-B9EC-1CC1F8B89066}"/>
              </a:ext>
            </a:extLst>
          </p:cNvPr>
          <p:cNvSpPr txBox="1"/>
          <p:nvPr/>
        </p:nvSpPr>
        <p:spPr>
          <a:xfrm>
            <a:off x="81206" y="143515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FFA77E8A-E999-4EDE-A458-963731EDEC31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FBB61B67-1A08-416E-B6B1-C6B6F9C0FE9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241D1523-9567-46F0-8C42-99DBEF5AC58A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9" name="cashreg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72AD5-70B9-4073-9183-49842E98A818}"/>
              </a:ext>
            </a:extLst>
          </p:cNvPr>
          <p:cNvGrpSpPr/>
          <p:nvPr/>
        </p:nvGrpSpPr>
        <p:grpSpPr>
          <a:xfrm>
            <a:off x="-556076" y="-362061"/>
            <a:ext cx="1533615" cy="5970765"/>
            <a:chOff x="-126390" y="-345379"/>
            <a:chExt cx="1072176" cy="597076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89FFCF3-14EC-4F6F-9F9D-5A93F68B2871}"/>
                </a:ext>
              </a:extLst>
            </p:cNvPr>
            <p:cNvSpPr/>
            <p:nvPr/>
          </p:nvSpPr>
          <p:spPr>
            <a:xfrm>
              <a:off x="-98005" y="1324588"/>
              <a:ext cx="1043791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F98949-986F-4AC4-B14B-BE9C8F4F7DB1}"/>
                </a:ext>
              </a:extLst>
            </p:cNvPr>
            <p:cNvSpPr/>
            <p:nvPr/>
          </p:nvSpPr>
          <p:spPr>
            <a:xfrm>
              <a:off x="-126390" y="-345379"/>
              <a:ext cx="1043791" cy="1295391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750757-2A8B-4782-A88A-AF6ABEEC4316}"/>
              </a:ext>
            </a:extLst>
          </p:cNvPr>
          <p:cNvGrpSpPr/>
          <p:nvPr/>
        </p:nvGrpSpPr>
        <p:grpSpPr>
          <a:xfrm>
            <a:off x="-156707" y="-366809"/>
            <a:ext cx="1100785" cy="5722580"/>
            <a:chOff x="-156707" y="-366809"/>
            <a:chExt cx="1100785" cy="572258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80B6CA4-A4C5-41F8-9592-78EFAEACF396}"/>
                </a:ext>
              </a:extLst>
            </p:cNvPr>
            <p:cNvSpPr/>
            <p:nvPr/>
          </p:nvSpPr>
          <p:spPr>
            <a:xfrm>
              <a:off x="-152401" y="-366809"/>
              <a:ext cx="1096479" cy="1295391"/>
            </a:xfrm>
            <a:prstGeom prst="roundRect">
              <a:avLst>
                <a:gd name="adj" fmla="val 12623"/>
              </a:avLst>
            </a:prstGeom>
            <a:solidFill>
              <a:srgbClr val="22514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6EA2156-EB90-476C-9BD5-C769B0F1D6D2}"/>
                </a:ext>
              </a:extLst>
            </p:cNvPr>
            <p:cNvSpPr/>
            <p:nvPr/>
          </p:nvSpPr>
          <p:spPr>
            <a:xfrm>
              <a:off x="-156707" y="1331838"/>
              <a:ext cx="1096479" cy="4023933"/>
            </a:xfrm>
            <a:prstGeom prst="roundRect">
              <a:avLst>
                <a:gd name="adj" fmla="val 12623"/>
              </a:avLst>
            </a:prstGeom>
            <a:solidFill>
              <a:srgbClr val="22514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66" name="Picture 165">
            <a:extLst>
              <a:ext uri="{FF2B5EF4-FFF2-40B4-BE49-F238E27FC236}">
                <a16:creationId xmlns:a16="http://schemas.microsoft.com/office/drawing/2014/main" id="{F7C8D4D4-8038-43B3-B602-229FD8AB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43845">
            <a:off x="5981594" y="1936699"/>
            <a:ext cx="3095250" cy="3095250"/>
          </a:xfrm>
          <a:prstGeom prst="rect">
            <a:avLst/>
          </a:prstGeom>
        </p:spPr>
      </p:pic>
      <p:sp>
        <p:nvSpPr>
          <p:cNvPr id="1467" name="Google Shape;1467;p48">
            <a:hlinkClick r:id="rId6" action="ppaction://hlinksldjump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48">
            <a:hlinkClick r:id="rId7" action="ppaction://hlinksldjump"/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2" name="Google Shape;1472;p48">
            <a:hlinkClick r:id="" action="ppaction://noaction"/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3" name="Google Shape;1473;p48"/>
          <p:cNvSpPr txBox="1">
            <a:spLocks noGrp="1"/>
          </p:cNvSpPr>
          <p:nvPr>
            <p:ph type="title"/>
          </p:nvPr>
        </p:nvSpPr>
        <p:spPr>
          <a:xfrm>
            <a:off x="2859187" y="46371"/>
            <a:ext cx="3920732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u="sng" dirty="0"/>
              <a:t>PENDAHULUAN</a:t>
            </a:r>
            <a:endParaRPr sz="4500" b="1" u="sng" dirty="0"/>
          </a:p>
        </p:txBody>
      </p:sp>
      <p:sp>
        <p:nvSpPr>
          <p:cNvPr id="1610" name="Google Shape;1610;p48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8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2" name="Google Shape;1612;p48"/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1613" name="Google Shape;1613;p48"/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48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617" name="Google Shape;1617;p48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48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620" name="Google Shape;1620;p48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623" name="Google Shape;1623;p48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7" name="Google Shape;1627;p48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48">
            <a:hlinkClick r:id="rId8" action="ppaction://hlinksldjump"/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48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48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380D8CD3-0F09-4DF0-8E66-F75B25135C57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48D57C3A-9F2B-42C5-9829-04CA04905ABE}"/>
              </a:ext>
            </a:extLst>
          </p:cNvPr>
          <p:cNvSpPr txBox="1"/>
          <p:nvPr/>
        </p:nvSpPr>
        <p:spPr>
          <a:xfrm>
            <a:off x="81206" y="1435152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F1E42D2D-66E7-4A8B-B175-20EDC99792F1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134D2DBB-132A-4087-88A7-0A72849724B5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3E09862E-DDEE-4C1E-88E0-5B3EE76029C2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73" name="Google Shape;10071;p80">
            <a:extLst>
              <a:ext uri="{FF2B5EF4-FFF2-40B4-BE49-F238E27FC236}">
                <a16:creationId xmlns:a16="http://schemas.microsoft.com/office/drawing/2014/main" id="{E9311663-0A37-41BA-8416-3BE11485DAAC}"/>
              </a:ext>
            </a:extLst>
          </p:cNvPr>
          <p:cNvGrpSpPr/>
          <p:nvPr/>
        </p:nvGrpSpPr>
        <p:grpSpPr>
          <a:xfrm>
            <a:off x="1015799" y="986172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174" name="Google Shape;10072;p80">
              <a:extLst>
                <a:ext uri="{FF2B5EF4-FFF2-40B4-BE49-F238E27FC236}">
                  <a16:creationId xmlns:a16="http://schemas.microsoft.com/office/drawing/2014/main" id="{84410BAD-0A43-4851-983C-ADCFFD52AD7E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1.2 Batasan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Masalah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175" name="Google Shape;10073;p80">
              <a:extLst>
                <a:ext uri="{FF2B5EF4-FFF2-40B4-BE49-F238E27FC236}">
                  <a16:creationId xmlns:a16="http://schemas.microsoft.com/office/drawing/2014/main" id="{4DE6EF6C-E2F5-46D9-96B9-53C9B2FE440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074;p80">
              <a:extLst>
                <a:ext uri="{FF2B5EF4-FFF2-40B4-BE49-F238E27FC236}">
                  <a16:creationId xmlns:a16="http://schemas.microsoft.com/office/drawing/2014/main" id="{0BCA172B-9733-4F4E-9BEE-02C504995462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075;p80">
              <a:extLst>
                <a:ext uri="{FF2B5EF4-FFF2-40B4-BE49-F238E27FC236}">
                  <a16:creationId xmlns:a16="http://schemas.microsoft.com/office/drawing/2014/main" id="{B65230D7-D381-4A64-802A-58578C7BBF2D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10F852B-6E02-4F3F-8598-78256BCC17E7}"/>
              </a:ext>
            </a:extLst>
          </p:cNvPr>
          <p:cNvSpPr/>
          <p:nvPr/>
        </p:nvSpPr>
        <p:spPr>
          <a:xfrm>
            <a:off x="1015799" y="1341762"/>
            <a:ext cx="80265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Di era </a:t>
            </a:r>
            <a:r>
              <a:rPr lang="en-US" sz="1300" dirty="0" err="1"/>
              <a:t>perkembangan</a:t>
            </a:r>
            <a:r>
              <a:rPr lang="en-US" sz="1300" dirty="0"/>
              <a:t> </a:t>
            </a:r>
            <a:r>
              <a:rPr lang="en-US" sz="1300" dirty="0" err="1"/>
              <a:t>teknologi</a:t>
            </a:r>
            <a:r>
              <a:rPr lang="en-US" sz="1300" dirty="0"/>
              <a:t> yang </a:t>
            </a:r>
            <a:r>
              <a:rPr lang="en-US" sz="1300" dirty="0" err="1"/>
              <a:t>semakin</a:t>
            </a:r>
            <a:r>
              <a:rPr lang="en-US" sz="1300" dirty="0"/>
              <a:t> </a:t>
            </a:r>
            <a:r>
              <a:rPr lang="en-US" sz="1300" dirty="0" err="1"/>
              <a:t>canggih</a:t>
            </a:r>
            <a:r>
              <a:rPr lang="en-US" sz="1300" dirty="0"/>
              <a:t> ini </a:t>
            </a:r>
            <a:r>
              <a:rPr lang="en-US" sz="1300" dirty="0" err="1"/>
              <a:t>banyak</a:t>
            </a:r>
            <a:r>
              <a:rPr lang="en-US" sz="1300" dirty="0"/>
              <a:t> </a:t>
            </a:r>
            <a:r>
              <a:rPr lang="en-US" sz="1300" dirty="0" err="1"/>
              <a:t>sekali</a:t>
            </a:r>
            <a:r>
              <a:rPr lang="en-US" sz="1300" dirty="0"/>
              <a:t> </a:t>
            </a:r>
            <a:r>
              <a:rPr lang="en-US" sz="1300" dirty="0" err="1"/>
              <a:t>permbelian</a:t>
            </a:r>
            <a:r>
              <a:rPr lang="en-US" sz="1300" dirty="0"/>
              <a:t> </a:t>
            </a:r>
            <a:r>
              <a:rPr lang="en-US" sz="1300" dirty="0" err="1"/>
              <a:t>teknologi</a:t>
            </a:r>
            <a:r>
              <a:rPr lang="en-US" sz="1300" dirty="0"/>
              <a:t> </a:t>
            </a:r>
            <a:r>
              <a:rPr lang="en-US" sz="1300" dirty="0" err="1"/>
              <a:t>seperti</a:t>
            </a:r>
            <a:r>
              <a:rPr lang="en-US" sz="1300" dirty="0"/>
              <a:t> gadget, laptop, dan juga </a:t>
            </a:r>
            <a:r>
              <a:rPr lang="en-US" sz="1300" dirty="0" err="1"/>
              <a:t>komputer</a:t>
            </a:r>
            <a:r>
              <a:rPr lang="en-US" sz="1300" dirty="0"/>
              <a:t> </a:t>
            </a:r>
            <a:r>
              <a:rPr lang="en-US" sz="1300" dirty="0" err="1"/>
              <a:t>namun</a:t>
            </a:r>
            <a:r>
              <a:rPr lang="en-US" sz="1300" dirty="0"/>
              <a:t> </a:t>
            </a:r>
            <a:r>
              <a:rPr lang="en-US" sz="1300" dirty="0" err="1"/>
              <a:t>masih</a:t>
            </a:r>
            <a:r>
              <a:rPr lang="en-US" sz="1300" dirty="0"/>
              <a:t> </a:t>
            </a:r>
            <a:r>
              <a:rPr lang="en-US" sz="1300" dirty="0" err="1"/>
              <a:t>banyak</a:t>
            </a:r>
            <a:r>
              <a:rPr lang="en-US" sz="1300" dirty="0"/>
              <a:t> yang </a:t>
            </a:r>
            <a:r>
              <a:rPr lang="en-US" sz="1300" dirty="0" err="1"/>
              <a:t>kurang</a:t>
            </a:r>
            <a:r>
              <a:rPr lang="en-US" sz="1300" dirty="0"/>
              <a:t> </a:t>
            </a:r>
            <a:r>
              <a:rPr lang="en-US" sz="1300" dirty="0" err="1"/>
              <a:t>paham</a:t>
            </a:r>
            <a:r>
              <a:rPr lang="en-US" sz="1300" dirty="0"/>
              <a:t> dengan </a:t>
            </a:r>
            <a:r>
              <a:rPr lang="en-US" sz="1300" dirty="0" err="1"/>
              <a:t>spesifikasi</a:t>
            </a:r>
            <a:r>
              <a:rPr lang="en-US" sz="1300" dirty="0"/>
              <a:t> </a:t>
            </a:r>
            <a:r>
              <a:rPr lang="en-US" sz="1300" dirty="0" err="1"/>
              <a:t>perangkat</a:t>
            </a:r>
            <a:r>
              <a:rPr lang="en-US" sz="1300" dirty="0"/>
              <a:t> </a:t>
            </a:r>
            <a:r>
              <a:rPr lang="en-US" sz="1300" dirty="0" err="1"/>
              <a:t>tersebut</a:t>
            </a:r>
            <a:r>
              <a:rPr lang="en-US" sz="1300" dirty="0"/>
              <a:t> oleh </a:t>
            </a:r>
            <a:r>
              <a:rPr lang="en-US" sz="1300" dirty="0" err="1"/>
              <a:t>karna</a:t>
            </a:r>
            <a:r>
              <a:rPr lang="en-US" sz="1300" dirty="0"/>
              <a:t> itu kami </a:t>
            </a:r>
            <a:r>
              <a:rPr lang="en-US" sz="1300" dirty="0" err="1"/>
              <a:t>membuat</a:t>
            </a:r>
            <a:r>
              <a:rPr lang="en-US" sz="1300" dirty="0"/>
              <a:t> website RAM COMPUTER untuk </a:t>
            </a:r>
            <a:r>
              <a:rPr lang="en-US" sz="1300" dirty="0" err="1"/>
              <a:t>mempermudah</a:t>
            </a:r>
            <a:r>
              <a:rPr lang="en-US" sz="1300" dirty="0"/>
              <a:t> </a:t>
            </a:r>
            <a:r>
              <a:rPr lang="en-US" sz="1300" dirty="0" err="1"/>
              <a:t>pembelian,spesifikasi</a:t>
            </a:r>
            <a:r>
              <a:rPr lang="en-US" sz="1300" dirty="0"/>
              <a:t>, dan harga untuk </a:t>
            </a:r>
            <a:r>
              <a:rPr lang="en-US" sz="1300" dirty="0" err="1"/>
              <a:t>mengurangi</a:t>
            </a:r>
            <a:r>
              <a:rPr lang="en-US" sz="1300" dirty="0"/>
              <a:t> </a:t>
            </a:r>
            <a:r>
              <a:rPr lang="en-US" sz="1300" dirty="0" err="1"/>
              <a:t>keraguan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pembelian</a:t>
            </a:r>
            <a:r>
              <a:rPr lang="en-US" sz="1300" dirty="0"/>
              <a:t> </a:t>
            </a:r>
            <a:r>
              <a:rPr lang="en-US" sz="1300" dirty="0" err="1"/>
              <a:t>alat</a:t>
            </a:r>
            <a:r>
              <a:rPr lang="en-US" sz="1300" dirty="0"/>
              <a:t> </a:t>
            </a:r>
            <a:r>
              <a:rPr lang="en-US" sz="1300" dirty="0" err="1"/>
              <a:t>elektronik</a:t>
            </a:r>
            <a:r>
              <a:rPr lang="en-US" sz="1300" dirty="0"/>
              <a:t> dan juga di </a:t>
            </a:r>
            <a:r>
              <a:rPr lang="en-US" sz="1300" dirty="0" err="1"/>
              <a:t>dalam</a:t>
            </a:r>
            <a:r>
              <a:rPr lang="en-US" sz="1300" dirty="0"/>
              <a:t> website RAM COMPUTER juga </a:t>
            </a:r>
            <a:r>
              <a:rPr lang="en-US" sz="1300" dirty="0" err="1"/>
              <a:t>membantu</a:t>
            </a:r>
            <a:r>
              <a:rPr lang="en-US" sz="1300" dirty="0"/>
              <a:t> </a:t>
            </a:r>
            <a:r>
              <a:rPr lang="en-US" sz="1300" dirty="0" err="1"/>
              <a:t>costemer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menyesuaikan</a:t>
            </a:r>
            <a:r>
              <a:rPr lang="en-US" sz="1300" dirty="0"/>
              <a:t> budget </a:t>
            </a:r>
            <a:r>
              <a:rPr lang="en-US" sz="1300" dirty="0" err="1"/>
              <a:t>mereka</a:t>
            </a:r>
            <a:r>
              <a:rPr lang="en-US" sz="1300" dirty="0"/>
              <a:t> agar </a:t>
            </a:r>
            <a:r>
              <a:rPr lang="en-US" sz="1300" dirty="0" err="1"/>
              <a:t>mendapat</a:t>
            </a:r>
            <a:r>
              <a:rPr lang="en-US" sz="1300" dirty="0"/>
              <a:t> </a:t>
            </a:r>
            <a:r>
              <a:rPr lang="en-US" sz="1300" dirty="0" err="1"/>
              <a:t>barang</a:t>
            </a:r>
            <a:r>
              <a:rPr lang="en-US" sz="1300" dirty="0"/>
              <a:t> yang </a:t>
            </a:r>
            <a:r>
              <a:rPr lang="en-US" sz="1300" dirty="0" err="1"/>
              <a:t>mereka</a:t>
            </a:r>
            <a:r>
              <a:rPr lang="en-US" sz="1300" dirty="0"/>
              <a:t> </a:t>
            </a:r>
            <a:r>
              <a:rPr lang="en-US" sz="1300" dirty="0" err="1"/>
              <a:t>inginkan</a:t>
            </a:r>
            <a:r>
              <a:rPr lang="en-US" sz="1300" dirty="0"/>
              <a:t>.</a:t>
            </a:r>
            <a:endParaRPr lang="en-ID" sz="1300" dirty="0"/>
          </a:p>
        </p:txBody>
      </p:sp>
    </p:spTree>
    <p:extLst>
      <p:ext uri="{BB962C8B-B14F-4D97-AF65-F5344CB8AC3E}">
        <p14:creationId xmlns:p14="http://schemas.microsoft.com/office/powerpoint/2010/main" val="52471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9" name="cashreg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A8706D-9C19-48C6-899C-873F26BEB3E4}"/>
              </a:ext>
            </a:extLst>
          </p:cNvPr>
          <p:cNvGrpSpPr/>
          <p:nvPr/>
        </p:nvGrpSpPr>
        <p:grpSpPr>
          <a:xfrm>
            <a:off x="-554487" y="74500"/>
            <a:ext cx="1533615" cy="5970765"/>
            <a:chOff x="-126390" y="-345379"/>
            <a:chExt cx="1072176" cy="5970765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E385360-A703-43ED-B10A-1EF3DA4C0EFF}"/>
                </a:ext>
              </a:extLst>
            </p:cNvPr>
            <p:cNvSpPr/>
            <p:nvPr/>
          </p:nvSpPr>
          <p:spPr>
            <a:xfrm>
              <a:off x="-98005" y="1324588"/>
              <a:ext cx="1043791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7C0A844A-3168-4DC6-807A-C5615FF6E2A3}"/>
                </a:ext>
              </a:extLst>
            </p:cNvPr>
            <p:cNvSpPr/>
            <p:nvPr/>
          </p:nvSpPr>
          <p:spPr>
            <a:xfrm>
              <a:off x="-126390" y="-345379"/>
              <a:ext cx="1043791" cy="1295391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12" name="Picture 211">
            <a:extLst>
              <a:ext uri="{FF2B5EF4-FFF2-40B4-BE49-F238E27FC236}">
                <a16:creationId xmlns:a16="http://schemas.microsoft.com/office/drawing/2014/main" id="{3EF54E94-C040-456B-AC31-13747E9A0F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00" b="93800" l="10000" r="92600">
                        <a14:foregroundMark x1="88600" y1="30000" x2="60600" y2="9600"/>
                        <a14:foregroundMark x1="55400" y1="43800" x2="55400" y2="43800"/>
                        <a14:foregroundMark x1="55400" y1="43800" x2="55400" y2="43800"/>
                        <a14:foregroundMark x1="50200" y1="5800" x2="50200" y2="5800"/>
                        <a14:foregroundMark x1="48800" y1="2200" x2="48800" y2="2200"/>
                        <a14:foregroundMark x1="89000" y1="42200" x2="89000" y2="42200"/>
                        <a14:foregroundMark x1="89000" y1="42200" x2="86800" y2="27000"/>
                        <a14:foregroundMark x1="86800" y1="27000" x2="84400" y2="23400"/>
                        <a14:foregroundMark x1="55000" y1="39200" x2="69600" y2="31400"/>
                        <a14:foregroundMark x1="69600" y1="31400" x2="74200" y2="46200"/>
                        <a14:foregroundMark x1="74200" y1="46200" x2="71400" y2="62000"/>
                        <a14:foregroundMark x1="71400" y1="62000" x2="59400" y2="72000"/>
                        <a14:foregroundMark x1="59400" y1="72000" x2="43200" y2="75200"/>
                        <a14:foregroundMark x1="43200" y1="75200" x2="29200" y2="67000"/>
                        <a14:foregroundMark x1="29200" y1="67000" x2="25000" y2="50400"/>
                        <a14:foregroundMark x1="25000" y1="50400" x2="26399" y2="44184"/>
                        <a14:foregroundMark x1="60400" y1="40400" x2="56600" y2="44400"/>
                        <a14:foregroundMark x1="90800" y1="30800" x2="92800" y2="37400"/>
                        <a14:foregroundMark x1="89400" y1="56400" x2="88800" y2="72400"/>
                        <a14:foregroundMark x1="88800" y1="72400" x2="61200" y2="90400"/>
                        <a14:foregroundMark x1="61200" y1="90400" x2="45400" y2="93800"/>
                        <a14:foregroundMark x1="45400" y1="93800" x2="39800" y2="90000"/>
                        <a14:foregroundMark x1="64000" y1="15600" x2="78000" y2="24400"/>
                        <a14:foregroundMark x1="86282" y1="31977" x2="87400" y2="33000"/>
                        <a14:foregroundMark x1="78000" y1="24400" x2="81448" y2="27555"/>
                        <a14:backgroundMark x1="68200" y1="23000" x2="68200" y2="23000"/>
                        <a14:backgroundMark x1="68200" y1="23000" x2="73680" y2="25606"/>
                        <a14:backgroundMark x1="91843" y1="37681" x2="92600" y2="38400"/>
                        <a14:backgroundMark x1="80600" y1="33600" x2="86775" y2="56302"/>
                        <a14:backgroundMark x1="80400" y1="56600" x2="83600" y2="67200"/>
                        <a14:backgroundMark x1="57777" y1="45294" x2="51600" y2="70000"/>
                        <a14:backgroundMark x1="59309" y1="39165" x2="59224" y2="39506"/>
                        <a14:backgroundMark x1="64190" y1="19641" x2="60617" y2="33933"/>
                        <a14:backgroundMark x1="80400" y1="28600" x2="83800" y2="30800"/>
                        <a14:backgroundMark x1="82800" y1="32200" x2="84400" y2="37600"/>
                        <a14:backgroundMark x1="82600" y1="28600" x2="82600" y2="32400"/>
                        <a14:backgroundMark x1="26400" y1="42800" x2="26400" y2="42800"/>
                        <a14:backgroundMark x1="26400" y1="42800" x2="26400" y2="42800"/>
                        <a14:backgroundMark x1="26400" y1="42800" x2="26800" y2="42800"/>
                        <a14:backgroundMark x1="26800" y1="42800" x2="27400" y2="43200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43845">
            <a:off x="6049326" y="2106029"/>
            <a:ext cx="3095250" cy="3095250"/>
          </a:xfrm>
          <a:prstGeom prst="rect">
            <a:avLst/>
          </a:prstGeom>
        </p:spPr>
      </p:pic>
      <p:grpSp>
        <p:nvGrpSpPr>
          <p:cNvPr id="1936" name="Google Shape;1936;p53"/>
          <p:cNvGrpSpPr/>
          <p:nvPr/>
        </p:nvGrpSpPr>
        <p:grpSpPr>
          <a:xfrm flipH="1">
            <a:off x="1100666" y="3324114"/>
            <a:ext cx="1685033" cy="1673049"/>
            <a:chOff x="1762150" y="1422675"/>
            <a:chExt cx="4581325" cy="4054200"/>
          </a:xfrm>
        </p:grpSpPr>
        <p:sp>
          <p:nvSpPr>
            <p:cNvPr id="1937" name="Google Shape;1937;p53"/>
            <p:cNvSpPr/>
            <p:nvPr/>
          </p:nvSpPr>
          <p:spPr>
            <a:xfrm>
              <a:off x="5158900" y="5136300"/>
              <a:ext cx="1098700" cy="257675"/>
            </a:xfrm>
            <a:custGeom>
              <a:avLst/>
              <a:gdLst/>
              <a:ahLst/>
              <a:cxnLst/>
              <a:rect l="l" t="t" r="r" b="b"/>
              <a:pathLst>
                <a:path w="43948" h="10307" extrusionOk="0">
                  <a:moveTo>
                    <a:pt x="21915" y="0"/>
                  </a:moveTo>
                  <a:lnTo>
                    <a:pt x="17532" y="119"/>
                  </a:lnTo>
                  <a:lnTo>
                    <a:pt x="13386" y="474"/>
                  </a:lnTo>
                  <a:lnTo>
                    <a:pt x="9714" y="948"/>
                  </a:lnTo>
                  <a:lnTo>
                    <a:pt x="6397" y="1540"/>
                  </a:lnTo>
                  <a:lnTo>
                    <a:pt x="4976" y="1896"/>
                  </a:lnTo>
                  <a:lnTo>
                    <a:pt x="3791" y="2251"/>
                  </a:lnTo>
                  <a:lnTo>
                    <a:pt x="2606" y="2725"/>
                  </a:lnTo>
                  <a:lnTo>
                    <a:pt x="1777" y="3199"/>
                  </a:lnTo>
                  <a:lnTo>
                    <a:pt x="948" y="3673"/>
                  </a:lnTo>
                  <a:lnTo>
                    <a:pt x="474" y="4146"/>
                  </a:lnTo>
                  <a:lnTo>
                    <a:pt x="119" y="4620"/>
                  </a:lnTo>
                  <a:lnTo>
                    <a:pt x="0" y="5213"/>
                  </a:lnTo>
                  <a:lnTo>
                    <a:pt x="119" y="5686"/>
                  </a:lnTo>
                  <a:lnTo>
                    <a:pt x="474" y="6279"/>
                  </a:lnTo>
                  <a:lnTo>
                    <a:pt x="948" y="6753"/>
                  </a:lnTo>
                  <a:lnTo>
                    <a:pt x="1777" y="7226"/>
                  </a:lnTo>
                  <a:lnTo>
                    <a:pt x="2606" y="7700"/>
                  </a:lnTo>
                  <a:lnTo>
                    <a:pt x="3791" y="8056"/>
                  </a:lnTo>
                  <a:lnTo>
                    <a:pt x="4976" y="8411"/>
                  </a:lnTo>
                  <a:lnTo>
                    <a:pt x="6397" y="8885"/>
                  </a:lnTo>
                  <a:lnTo>
                    <a:pt x="9714" y="9477"/>
                  </a:lnTo>
                  <a:lnTo>
                    <a:pt x="13386" y="9951"/>
                  </a:lnTo>
                  <a:lnTo>
                    <a:pt x="17532" y="10188"/>
                  </a:lnTo>
                  <a:lnTo>
                    <a:pt x="21915" y="10306"/>
                  </a:lnTo>
                  <a:lnTo>
                    <a:pt x="26416" y="10188"/>
                  </a:lnTo>
                  <a:lnTo>
                    <a:pt x="30562" y="9951"/>
                  </a:lnTo>
                  <a:lnTo>
                    <a:pt x="34234" y="9477"/>
                  </a:lnTo>
                  <a:lnTo>
                    <a:pt x="37551" y="8885"/>
                  </a:lnTo>
                  <a:lnTo>
                    <a:pt x="38973" y="8411"/>
                  </a:lnTo>
                  <a:lnTo>
                    <a:pt x="40157" y="8056"/>
                  </a:lnTo>
                  <a:lnTo>
                    <a:pt x="41223" y="7700"/>
                  </a:lnTo>
                  <a:lnTo>
                    <a:pt x="42171" y="7226"/>
                  </a:lnTo>
                  <a:lnTo>
                    <a:pt x="43000" y="6753"/>
                  </a:lnTo>
                  <a:lnTo>
                    <a:pt x="43474" y="6279"/>
                  </a:lnTo>
                  <a:lnTo>
                    <a:pt x="43829" y="5686"/>
                  </a:lnTo>
                  <a:lnTo>
                    <a:pt x="43948" y="5213"/>
                  </a:lnTo>
                  <a:lnTo>
                    <a:pt x="43829" y="4620"/>
                  </a:lnTo>
                  <a:lnTo>
                    <a:pt x="43474" y="4146"/>
                  </a:lnTo>
                  <a:lnTo>
                    <a:pt x="43000" y="3673"/>
                  </a:lnTo>
                  <a:lnTo>
                    <a:pt x="42171" y="3199"/>
                  </a:lnTo>
                  <a:lnTo>
                    <a:pt x="41223" y="2725"/>
                  </a:lnTo>
                  <a:lnTo>
                    <a:pt x="40157" y="2251"/>
                  </a:lnTo>
                  <a:lnTo>
                    <a:pt x="38973" y="1896"/>
                  </a:lnTo>
                  <a:lnTo>
                    <a:pt x="37551" y="1540"/>
                  </a:lnTo>
                  <a:lnTo>
                    <a:pt x="34234" y="948"/>
                  </a:lnTo>
                  <a:lnTo>
                    <a:pt x="30562" y="474"/>
                  </a:lnTo>
                  <a:lnTo>
                    <a:pt x="26416" y="119"/>
                  </a:lnTo>
                  <a:lnTo>
                    <a:pt x="2191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3"/>
            <p:cNvSpPr/>
            <p:nvPr/>
          </p:nvSpPr>
          <p:spPr>
            <a:xfrm>
              <a:off x="2007950" y="4689125"/>
              <a:ext cx="3808400" cy="479775"/>
            </a:xfrm>
            <a:custGeom>
              <a:avLst/>
              <a:gdLst/>
              <a:ahLst/>
              <a:cxnLst/>
              <a:rect l="l" t="t" r="r" b="b"/>
              <a:pathLst>
                <a:path w="152336" h="19191" extrusionOk="0">
                  <a:moveTo>
                    <a:pt x="76168" y="1"/>
                  </a:moveTo>
                  <a:lnTo>
                    <a:pt x="68350" y="119"/>
                  </a:lnTo>
                  <a:lnTo>
                    <a:pt x="60769" y="237"/>
                  </a:lnTo>
                  <a:lnTo>
                    <a:pt x="53543" y="474"/>
                  </a:lnTo>
                  <a:lnTo>
                    <a:pt x="46554" y="830"/>
                  </a:lnTo>
                  <a:lnTo>
                    <a:pt x="39802" y="1185"/>
                  </a:lnTo>
                  <a:lnTo>
                    <a:pt x="33524" y="1659"/>
                  </a:lnTo>
                  <a:lnTo>
                    <a:pt x="27720" y="2251"/>
                  </a:lnTo>
                  <a:lnTo>
                    <a:pt x="22271" y="2843"/>
                  </a:lnTo>
                  <a:lnTo>
                    <a:pt x="17414" y="3554"/>
                  </a:lnTo>
                  <a:lnTo>
                    <a:pt x="13031" y="4265"/>
                  </a:lnTo>
                  <a:lnTo>
                    <a:pt x="9240" y="5094"/>
                  </a:lnTo>
                  <a:lnTo>
                    <a:pt x="5924" y="5923"/>
                  </a:lnTo>
                  <a:lnTo>
                    <a:pt x="3436" y="6753"/>
                  </a:lnTo>
                  <a:lnTo>
                    <a:pt x="2370" y="7226"/>
                  </a:lnTo>
                  <a:lnTo>
                    <a:pt x="1541" y="7700"/>
                  </a:lnTo>
                  <a:lnTo>
                    <a:pt x="830" y="8174"/>
                  </a:lnTo>
                  <a:lnTo>
                    <a:pt x="356" y="8648"/>
                  </a:lnTo>
                  <a:lnTo>
                    <a:pt x="119" y="9122"/>
                  </a:lnTo>
                  <a:lnTo>
                    <a:pt x="1" y="9596"/>
                  </a:lnTo>
                  <a:lnTo>
                    <a:pt x="119" y="10069"/>
                  </a:lnTo>
                  <a:lnTo>
                    <a:pt x="356" y="10543"/>
                  </a:lnTo>
                  <a:lnTo>
                    <a:pt x="830" y="11135"/>
                  </a:lnTo>
                  <a:lnTo>
                    <a:pt x="1541" y="11491"/>
                  </a:lnTo>
                  <a:lnTo>
                    <a:pt x="2370" y="11965"/>
                  </a:lnTo>
                  <a:lnTo>
                    <a:pt x="3436" y="12438"/>
                  </a:lnTo>
                  <a:lnTo>
                    <a:pt x="5924" y="13386"/>
                  </a:lnTo>
                  <a:lnTo>
                    <a:pt x="9240" y="14215"/>
                  </a:lnTo>
                  <a:lnTo>
                    <a:pt x="13031" y="14926"/>
                  </a:lnTo>
                  <a:lnTo>
                    <a:pt x="17414" y="15755"/>
                  </a:lnTo>
                  <a:lnTo>
                    <a:pt x="22271" y="16348"/>
                  </a:lnTo>
                  <a:lnTo>
                    <a:pt x="27720" y="17058"/>
                  </a:lnTo>
                  <a:lnTo>
                    <a:pt x="33524" y="17532"/>
                  </a:lnTo>
                  <a:lnTo>
                    <a:pt x="39802" y="18006"/>
                  </a:lnTo>
                  <a:lnTo>
                    <a:pt x="46554" y="18480"/>
                  </a:lnTo>
                  <a:lnTo>
                    <a:pt x="53543" y="18717"/>
                  </a:lnTo>
                  <a:lnTo>
                    <a:pt x="60769" y="18954"/>
                  </a:lnTo>
                  <a:lnTo>
                    <a:pt x="68350" y="19191"/>
                  </a:lnTo>
                  <a:lnTo>
                    <a:pt x="83986" y="19191"/>
                  </a:lnTo>
                  <a:lnTo>
                    <a:pt x="91449" y="18954"/>
                  </a:lnTo>
                  <a:lnTo>
                    <a:pt x="98793" y="18717"/>
                  </a:lnTo>
                  <a:lnTo>
                    <a:pt x="105782" y="18480"/>
                  </a:lnTo>
                  <a:lnTo>
                    <a:pt x="112416" y="18006"/>
                  </a:lnTo>
                  <a:lnTo>
                    <a:pt x="118694" y="17532"/>
                  </a:lnTo>
                  <a:lnTo>
                    <a:pt x="124617" y="17058"/>
                  </a:lnTo>
                  <a:lnTo>
                    <a:pt x="130066" y="16348"/>
                  </a:lnTo>
                  <a:lnTo>
                    <a:pt x="134923" y="15755"/>
                  </a:lnTo>
                  <a:lnTo>
                    <a:pt x="139306" y="14926"/>
                  </a:lnTo>
                  <a:lnTo>
                    <a:pt x="143096" y="14215"/>
                  </a:lnTo>
                  <a:lnTo>
                    <a:pt x="146294" y="13386"/>
                  </a:lnTo>
                  <a:lnTo>
                    <a:pt x="148901" y="12438"/>
                  </a:lnTo>
                  <a:lnTo>
                    <a:pt x="149967" y="11965"/>
                  </a:lnTo>
                  <a:lnTo>
                    <a:pt x="150796" y="11491"/>
                  </a:lnTo>
                  <a:lnTo>
                    <a:pt x="151388" y="11135"/>
                  </a:lnTo>
                  <a:lnTo>
                    <a:pt x="151980" y="10543"/>
                  </a:lnTo>
                  <a:lnTo>
                    <a:pt x="152217" y="10069"/>
                  </a:lnTo>
                  <a:lnTo>
                    <a:pt x="152336" y="9596"/>
                  </a:lnTo>
                  <a:lnTo>
                    <a:pt x="152217" y="9122"/>
                  </a:lnTo>
                  <a:lnTo>
                    <a:pt x="151980" y="8648"/>
                  </a:lnTo>
                  <a:lnTo>
                    <a:pt x="151388" y="8174"/>
                  </a:lnTo>
                  <a:lnTo>
                    <a:pt x="150796" y="7700"/>
                  </a:lnTo>
                  <a:lnTo>
                    <a:pt x="149967" y="7226"/>
                  </a:lnTo>
                  <a:lnTo>
                    <a:pt x="148901" y="6753"/>
                  </a:lnTo>
                  <a:lnTo>
                    <a:pt x="146294" y="5923"/>
                  </a:lnTo>
                  <a:lnTo>
                    <a:pt x="143096" y="5094"/>
                  </a:lnTo>
                  <a:lnTo>
                    <a:pt x="139306" y="4265"/>
                  </a:lnTo>
                  <a:lnTo>
                    <a:pt x="134923" y="3554"/>
                  </a:lnTo>
                  <a:lnTo>
                    <a:pt x="130066" y="2843"/>
                  </a:lnTo>
                  <a:lnTo>
                    <a:pt x="124617" y="2251"/>
                  </a:lnTo>
                  <a:lnTo>
                    <a:pt x="118694" y="1659"/>
                  </a:lnTo>
                  <a:lnTo>
                    <a:pt x="112416" y="1185"/>
                  </a:lnTo>
                  <a:lnTo>
                    <a:pt x="105782" y="830"/>
                  </a:lnTo>
                  <a:lnTo>
                    <a:pt x="98793" y="474"/>
                  </a:lnTo>
                  <a:lnTo>
                    <a:pt x="91449" y="237"/>
                  </a:lnTo>
                  <a:lnTo>
                    <a:pt x="83986" y="119"/>
                  </a:lnTo>
                  <a:lnTo>
                    <a:pt x="761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3"/>
            <p:cNvSpPr/>
            <p:nvPr/>
          </p:nvSpPr>
          <p:spPr>
            <a:xfrm>
              <a:off x="1762150" y="4997125"/>
              <a:ext cx="3808400" cy="479750"/>
            </a:xfrm>
            <a:custGeom>
              <a:avLst/>
              <a:gdLst/>
              <a:ahLst/>
              <a:cxnLst/>
              <a:rect l="l" t="t" r="r" b="b"/>
              <a:pathLst>
                <a:path w="152336" h="19190" extrusionOk="0">
                  <a:moveTo>
                    <a:pt x="76168" y="0"/>
                  </a:moveTo>
                  <a:lnTo>
                    <a:pt x="68350" y="118"/>
                  </a:lnTo>
                  <a:lnTo>
                    <a:pt x="60769" y="237"/>
                  </a:lnTo>
                  <a:lnTo>
                    <a:pt x="53543" y="474"/>
                  </a:lnTo>
                  <a:lnTo>
                    <a:pt x="46554" y="829"/>
                  </a:lnTo>
                  <a:lnTo>
                    <a:pt x="39802" y="1185"/>
                  </a:lnTo>
                  <a:lnTo>
                    <a:pt x="33524" y="1658"/>
                  </a:lnTo>
                  <a:lnTo>
                    <a:pt x="27720" y="2251"/>
                  </a:lnTo>
                  <a:lnTo>
                    <a:pt x="22271" y="2843"/>
                  </a:lnTo>
                  <a:lnTo>
                    <a:pt x="17414" y="3554"/>
                  </a:lnTo>
                  <a:lnTo>
                    <a:pt x="13031" y="4264"/>
                  </a:lnTo>
                  <a:lnTo>
                    <a:pt x="9122" y="5094"/>
                  </a:lnTo>
                  <a:lnTo>
                    <a:pt x="5924" y="5923"/>
                  </a:lnTo>
                  <a:lnTo>
                    <a:pt x="3436" y="6752"/>
                  </a:lnTo>
                  <a:lnTo>
                    <a:pt x="2370" y="7226"/>
                  </a:lnTo>
                  <a:lnTo>
                    <a:pt x="1541" y="7700"/>
                  </a:lnTo>
                  <a:lnTo>
                    <a:pt x="830" y="8174"/>
                  </a:lnTo>
                  <a:lnTo>
                    <a:pt x="356" y="8647"/>
                  </a:lnTo>
                  <a:lnTo>
                    <a:pt x="119" y="9121"/>
                  </a:lnTo>
                  <a:lnTo>
                    <a:pt x="1" y="9595"/>
                  </a:lnTo>
                  <a:lnTo>
                    <a:pt x="119" y="10069"/>
                  </a:lnTo>
                  <a:lnTo>
                    <a:pt x="356" y="10543"/>
                  </a:lnTo>
                  <a:lnTo>
                    <a:pt x="830" y="11135"/>
                  </a:lnTo>
                  <a:lnTo>
                    <a:pt x="1541" y="11490"/>
                  </a:lnTo>
                  <a:lnTo>
                    <a:pt x="2370" y="11964"/>
                  </a:lnTo>
                  <a:lnTo>
                    <a:pt x="3436" y="12438"/>
                  </a:lnTo>
                  <a:lnTo>
                    <a:pt x="5924" y="13386"/>
                  </a:lnTo>
                  <a:lnTo>
                    <a:pt x="9122" y="14215"/>
                  </a:lnTo>
                  <a:lnTo>
                    <a:pt x="13031" y="14926"/>
                  </a:lnTo>
                  <a:lnTo>
                    <a:pt x="17414" y="15755"/>
                  </a:lnTo>
                  <a:lnTo>
                    <a:pt x="22271" y="16347"/>
                  </a:lnTo>
                  <a:lnTo>
                    <a:pt x="27720" y="17058"/>
                  </a:lnTo>
                  <a:lnTo>
                    <a:pt x="33524" y="17532"/>
                  </a:lnTo>
                  <a:lnTo>
                    <a:pt x="39802" y="18005"/>
                  </a:lnTo>
                  <a:lnTo>
                    <a:pt x="46554" y="18479"/>
                  </a:lnTo>
                  <a:lnTo>
                    <a:pt x="53543" y="18716"/>
                  </a:lnTo>
                  <a:lnTo>
                    <a:pt x="60769" y="18953"/>
                  </a:lnTo>
                  <a:lnTo>
                    <a:pt x="68350" y="19190"/>
                  </a:lnTo>
                  <a:lnTo>
                    <a:pt x="83986" y="19190"/>
                  </a:lnTo>
                  <a:lnTo>
                    <a:pt x="91449" y="18953"/>
                  </a:lnTo>
                  <a:lnTo>
                    <a:pt x="98794" y="18716"/>
                  </a:lnTo>
                  <a:lnTo>
                    <a:pt x="105782" y="18479"/>
                  </a:lnTo>
                  <a:lnTo>
                    <a:pt x="112416" y="18005"/>
                  </a:lnTo>
                  <a:lnTo>
                    <a:pt x="118694" y="17532"/>
                  </a:lnTo>
                  <a:lnTo>
                    <a:pt x="124617" y="17058"/>
                  </a:lnTo>
                  <a:lnTo>
                    <a:pt x="129948" y="16347"/>
                  </a:lnTo>
                  <a:lnTo>
                    <a:pt x="134923" y="15755"/>
                  </a:lnTo>
                  <a:lnTo>
                    <a:pt x="139306" y="14926"/>
                  </a:lnTo>
                  <a:lnTo>
                    <a:pt x="143096" y="14215"/>
                  </a:lnTo>
                  <a:lnTo>
                    <a:pt x="146295" y="13386"/>
                  </a:lnTo>
                  <a:lnTo>
                    <a:pt x="148901" y="12438"/>
                  </a:lnTo>
                  <a:lnTo>
                    <a:pt x="149967" y="11964"/>
                  </a:lnTo>
                  <a:lnTo>
                    <a:pt x="150796" y="11490"/>
                  </a:lnTo>
                  <a:lnTo>
                    <a:pt x="151388" y="11135"/>
                  </a:lnTo>
                  <a:lnTo>
                    <a:pt x="151862" y="10543"/>
                  </a:lnTo>
                  <a:lnTo>
                    <a:pt x="152217" y="10069"/>
                  </a:lnTo>
                  <a:lnTo>
                    <a:pt x="152336" y="9595"/>
                  </a:lnTo>
                  <a:lnTo>
                    <a:pt x="152217" y="9121"/>
                  </a:lnTo>
                  <a:lnTo>
                    <a:pt x="151862" y="8647"/>
                  </a:lnTo>
                  <a:lnTo>
                    <a:pt x="151388" y="8174"/>
                  </a:lnTo>
                  <a:lnTo>
                    <a:pt x="150796" y="7700"/>
                  </a:lnTo>
                  <a:lnTo>
                    <a:pt x="149967" y="7226"/>
                  </a:lnTo>
                  <a:lnTo>
                    <a:pt x="148901" y="6752"/>
                  </a:lnTo>
                  <a:lnTo>
                    <a:pt x="146295" y="5923"/>
                  </a:lnTo>
                  <a:lnTo>
                    <a:pt x="143096" y="5094"/>
                  </a:lnTo>
                  <a:lnTo>
                    <a:pt x="139306" y="4264"/>
                  </a:lnTo>
                  <a:lnTo>
                    <a:pt x="134923" y="3554"/>
                  </a:lnTo>
                  <a:lnTo>
                    <a:pt x="129948" y="2843"/>
                  </a:lnTo>
                  <a:lnTo>
                    <a:pt x="124617" y="2251"/>
                  </a:lnTo>
                  <a:lnTo>
                    <a:pt x="118694" y="1658"/>
                  </a:lnTo>
                  <a:lnTo>
                    <a:pt x="112416" y="1185"/>
                  </a:lnTo>
                  <a:lnTo>
                    <a:pt x="105782" y="829"/>
                  </a:lnTo>
                  <a:lnTo>
                    <a:pt x="98794" y="474"/>
                  </a:lnTo>
                  <a:lnTo>
                    <a:pt x="91449" y="237"/>
                  </a:lnTo>
                  <a:lnTo>
                    <a:pt x="83986" y="118"/>
                  </a:lnTo>
                  <a:lnTo>
                    <a:pt x="7616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3"/>
            <p:cNvSpPr/>
            <p:nvPr/>
          </p:nvSpPr>
          <p:spPr>
            <a:xfrm>
              <a:off x="4856825" y="3578600"/>
              <a:ext cx="716700" cy="390925"/>
            </a:xfrm>
            <a:custGeom>
              <a:avLst/>
              <a:gdLst/>
              <a:ahLst/>
              <a:cxnLst/>
              <a:rect l="l" t="t" r="r" b="b"/>
              <a:pathLst>
                <a:path w="28668" h="15637" extrusionOk="0">
                  <a:moveTo>
                    <a:pt x="1" y="0"/>
                  </a:moveTo>
                  <a:lnTo>
                    <a:pt x="7108" y="4028"/>
                  </a:lnTo>
                  <a:lnTo>
                    <a:pt x="14216" y="8055"/>
                  </a:lnTo>
                  <a:lnTo>
                    <a:pt x="21441" y="11846"/>
                  </a:lnTo>
                  <a:lnTo>
                    <a:pt x="24995" y="13741"/>
                  </a:lnTo>
                  <a:lnTo>
                    <a:pt x="28667" y="15637"/>
                  </a:lnTo>
                  <a:lnTo>
                    <a:pt x="28667" y="15637"/>
                  </a:lnTo>
                  <a:lnTo>
                    <a:pt x="25114" y="13623"/>
                  </a:lnTo>
                  <a:lnTo>
                    <a:pt x="21560" y="11609"/>
                  </a:lnTo>
                  <a:lnTo>
                    <a:pt x="14453" y="7581"/>
                  </a:lnTo>
                  <a:lnTo>
                    <a:pt x="7227" y="37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3"/>
            <p:cNvSpPr/>
            <p:nvPr/>
          </p:nvSpPr>
          <p:spPr>
            <a:xfrm>
              <a:off x="4856825" y="3578600"/>
              <a:ext cx="666350" cy="349475"/>
            </a:xfrm>
            <a:custGeom>
              <a:avLst/>
              <a:gdLst/>
              <a:ahLst/>
              <a:cxnLst/>
              <a:rect l="l" t="t" r="r" b="b"/>
              <a:pathLst>
                <a:path w="26654" h="13979" extrusionOk="0">
                  <a:moveTo>
                    <a:pt x="26654" y="0"/>
                  </a:moveTo>
                  <a:lnTo>
                    <a:pt x="19902" y="3317"/>
                  </a:lnTo>
                  <a:lnTo>
                    <a:pt x="13268" y="6752"/>
                  </a:lnTo>
                  <a:lnTo>
                    <a:pt x="6634" y="10306"/>
                  </a:lnTo>
                  <a:lnTo>
                    <a:pt x="3318" y="12083"/>
                  </a:lnTo>
                  <a:lnTo>
                    <a:pt x="1" y="13978"/>
                  </a:lnTo>
                  <a:lnTo>
                    <a:pt x="3436" y="12320"/>
                  </a:lnTo>
                  <a:lnTo>
                    <a:pt x="6753" y="10661"/>
                  </a:lnTo>
                  <a:lnTo>
                    <a:pt x="13386" y="7226"/>
                  </a:lnTo>
                  <a:lnTo>
                    <a:pt x="20020" y="3672"/>
                  </a:lnTo>
                  <a:lnTo>
                    <a:pt x="2665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3"/>
            <p:cNvSpPr/>
            <p:nvPr/>
          </p:nvSpPr>
          <p:spPr>
            <a:xfrm>
              <a:off x="4178675" y="3578600"/>
              <a:ext cx="716675" cy="390925"/>
            </a:xfrm>
            <a:custGeom>
              <a:avLst/>
              <a:gdLst/>
              <a:ahLst/>
              <a:cxnLst/>
              <a:rect l="l" t="t" r="r" b="b"/>
              <a:pathLst>
                <a:path w="28667" h="15637" extrusionOk="0">
                  <a:moveTo>
                    <a:pt x="0" y="0"/>
                  </a:moveTo>
                  <a:lnTo>
                    <a:pt x="7108" y="4028"/>
                  </a:lnTo>
                  <a:lnTo>
                    <a:pt x="14215" y="8055"/>
                  </a:lnTo>
                  <a:lnTo>
                    <a:pt x="21441" y="11846"/>
                  </a:lnTo>
                  <a:lnTo>
                    <a:pt x="25113" y="13741"/>
                  </a:lnTo>
                  <a:lnTo>
                    <a:pt x="28667" y="15637"/>
                  </a:lnTo>
                  <a:lnTo>
                    <a:pt x="25232" y="13623"/>
                  </a:lnTo>
                  <a:lnTo>
                    <a:pt x="21678" y="11609"/>
                  </a:lnTo>
                  <a:lnTo>
                    <a:pt x="14452" y="7581"/>
                  </a:lnTo>
                  <a:lnTo>
                    <a:pt x="7226" y="3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3"/>
            <p:cNvSpPr/>
            <p:nvPr/>
          </p:nvSpPr>
          <p:spPr>
            <a:xfrm>
              <a:off x="4178675" y="3578600"/>
              <a:ext cx="666350" cy="349475"/>
            </a:xfrm>
            <a:custGeom>
              <a:avLst/>
              <a:gdLst/>
              <a:ahLst/>
              <a:cxnLst/>
              <a:rect l="l" t="t" r="r" b="b"/>
              <a:pathLst>
                <a:path w="26654" h="13979" extrusionOk="0">
                  <a:moveTo>
                    <a:pt x="26653" y="0"/>
                  </a:moveTo>
                  <a:lnTo>
                    <a:pt x="19901" y="3317"/>
                  </a:lnTo>
                  <a:lnTo>
                    <a:pt x="13267" y="6752"/>
                  </a:lnTo>
                  <a:lnTo>
                    <a:pt x="6634" y="10306"/>
                  </a:lnTo>
                  <a:lnTo>
                    <a:pt x="3317" y="12083"/>
                  </a:lnTo>
                  <a:lnTo>
                    <a:pt x="0" y="13978"/>
                  </a:lnTo>
                  <a:lnTo>
                    <a:pt x="3436" y="12320"/>
                  </a:lnTo>
                  <a:lnTo>
                    <a:pt x="6752" y="10661"/>
                  </a:lnTo>
                  <a:lnTo>
                    <a:pt x="13504" y="7226"/>
                  </a:lnTo>
                  <a:lnTo>
                    <a:pt x="20138" y="3672"/>
                  </a:lnTo>
                  <a:lnTo>
                    <a:pt x="2665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3"/>
            <p:cNvSpPr/>
            <p:nvPr/>
          </p:nvSpPr>
          <p:spPr>
            <a:xfrm>
              <a:off x="3986175" y="3483825"/>
              <a:ext cx="316900" cy="1528125"/>
            </a:xfrm>
            <a:custGeom>
              <a:avLst/>
              <a:gdLst/>
              <a:ahLst/>
              <a:cxnLst/>
              <a:rect l="l" t="t" r="r" b="b"/>
              <a:pathLst>
                <a:path w="12676" h="61125" extrusionOk="0">
                  <a:moveTo>
                    <a:pt x="8056" y="1"/>
                  </a:moveTo>
                  <a:lnTo>
                    <a:pt x="6990" y="8648"/>
                  </a:lnTo>
                  <a:lnTo>
                    <a:pt x="1" y="61124"/>
                  </a:lnTo>
                  <a:lnTo>
                    <a:pt x="1541" y="61124"/>
                  </a:lnTo>
                  <a:lnTo>
                    <a:pt x="11254" y="8648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3"/>
            <p:cNvSpPr/>
            <p:nvPr/>
          </p:nvSpPr>
          <p:spPr>
            <a:xfrm>
              <a:off x="4160900" y="3483825"/>
              <a:ext cx="142175" cy="216200"/>
            </a:xfrm>
            <a:custGeom>
              <a:avLst/>
              <a:gdLst/>
              <a:ahLst/>
              <a:cxnLst/>
              <a:rect l="l" t="t" r="r" b="b"/>
              <a:pathLst>
                <a:path w="5687" h="8648" extrusionOk="0">
                  <a:moveTo>
                    <a:pt x="1067" y="1"/>
                  </a:moveTo>
                  <a:lnTo>
                    <a:pt x="1" y="8648"/>
                  </a:lnTo>
                  <a:lnTo>
                    <a:pt x="4265" y="8648"/>
                  </a:lnTo>
                  <a:lnTo>
                    <a:pt x="568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3"/>
            <p:cNvSpPr/>
            <p:nvPr/>
          </p:nvSpPr>
          <p:spPr>
            <a:xfrm>
              <a:off x="4747250" y="3483825"/>
              <a:ext cx="319875" cy="1528125"/>
            </a:xfrm>
            <a:custGeom>
              <a:avLst/>
              <a:gdLst/>
              <a:ahLst/>
              <a:cxnLst/>
              <a:rect l="l" t="t" r="r" b="b"/>
              <a:pathLst>
                <a:path w="12795" h="61125" extrusionOk="0">
                  <a:moveTo>
                    <a:pt x="1" y="1"/>
                  </a:moveTo>
                  <a:lnTo>
                    <a:pt x="1422" y="8648"/>
                  </a:lnTo>
                  <a:lnTo>
                    <a:pt x="11136" y="61124"/>
                  </a:lnTo>
                  <a:lnTo>
                    <a:pt x="12794" y="61124"/>
                  </a:lnTo>
                  <a:lnTo>
                    <a:pt x="5687" y="8648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3"/>
            <p:cNvSpPr/>
            <p:nvPr/>
          </p:nvSpPr>
          <p:spPr>
            <a:xfrm>
              <a:off x="4747250" y="3483825"/>
              <a:ext cx="142175" cy="216200"/>
            </a:xfrm>
            <a:custGeom>
              <a:avLst/>
              <a:gdLst/>
              <a:ahLst/>
              <a:cxnLst/>
              <a:rect l="l" t="t" r="r" b="b"/>
              <a:pathLst>
                <a:path w="5687" h="8648" extrusionOk="0">
                  <a:moveTo>
                    <a:pt x="1" y="1"/>
                  </a:moveTo>
                  <a:lnTo>
                    <a:pt x="1422" y="8648"/>
                  </a:lnTo>
                  <a:lnTo>
                    <a:pt x="5687" y="8648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3"/>
            <p:cNvSpPr/>
            <p:nvPr/>
          </p:nvSpPr>
          <p:spPr>
            <a:xfrm>
              <a:off x="5475775" y="3483825"/>
              <a:ext cx="319850" cy="1528125"/>
            </a:xfrm>
            <a:custGeom>
              <a:avLst/>
              <a:gdLst/>
              <a:ahLst/>
              <a:cxnLst/>
              <a:rect l="l" t="t" r="r" b="b"/>
              <a:pathLst>
                <a:path w="12794" h="61125" extrusionOk="0">
                  <a:moveTo>
                    <a:pt x="0" y="1"/>
                  </a:moveTo>
                  <a:lnTo>
                    <a:pt x="1540" y="8648"/>
                  </a:lnTo>
                  <a:lnTo>
                    <a:pt x="11254" y="61124"/>
                  </a:lnTo>
                  <a:lnTo>
                    <a:pt x="12794" y="61124"/>
                  </a:lnTo>
                  <a:lnTo>
                    <a:pt x="5686" y="8648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3"/>
            <p:cNvSpPr/>
            <p:nvPr/>
          </p:nvSpPr>
          <p:spPr>
            <a:xfrm>
              <a:off x="5475775" y="3483825"/>
              <a:ext cx="142175" cy="216200"/>
            </a:xfrm>
            <a:custGeom>
              <a:avLst/>
              <a:gdLst/>
              <a:ahLst/>
              <a:cxnLst/>
              <a:rect l="l" t="t" r="r" b="b"/>
              <a:pathLst>
                <a:path w="5687" h="8648" extrusionOk="0">
                  <a:moveTo>
                    <a:pt x="0" y="1"/>
                  </a:moveTo>
                  <a:lnTo>
                    <a:pt x="1540" y="8648"/>
                  </a:lnTo>
                  <a:lnTo>
                    <a:pt x="5686" y="8648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3"/>
            <p:cNvSpPr/>
            <p:nvPr/>
          </p:nvSpPr>
          <p:spPr>
            <a:xfrm>
              <a:off x="3953600" y="1955725"/>
              <a:ext cx="1779825" cy="1628825"/>
            </a:xfrm>
            <a:custGeom>
              <a:avLst/>
              <a:gdLst/>
              <a:ahLst/>
              <a:cxnLst/>
              <a:rect l="l" t="t" r="r" b="b"/>
              <a:pathLst>
                <a:path w="71193" h="65153" extrusionOk="0">
                  <a:moveTo>
                    <a:pt x="35538" y="1"/>
                  </a:moveTo>
                  <a:lnTo>
                    <a:pt x="26653" y="57689"/>
                  </a:lnTo>
                  <a:lnTo>
                    <a:pt x="1" y="57689"/>
                  </a:lnTo>
                  <a:lnTo>
                    <a:pt x="1" y="65152"/>
                  </a:lnTo>
                  <a:lnTo>
                    <a:pt x="71193" y="65152"/>
                  </a:lnTo>
                  <a:lnTo>
                    <a:pt x="68468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3"/>
            <p:cNvSpPr/>
            <p:nvPr/>
          </p:nvSpPr>
          <p:spPr>
            <a:xfrm>
              <a:off x="5573500" y="1955725"/>
              <a:ext cx="159925" cy="1628825"/>
            </a:xfrm>
            <a:custGeom>
              <a:avLst/>
              <a:gdLst/>
              <a:ahLst/>
              <a:cxnLst/>
              <a:rect l="l" t="t" r="r" b="b"/>
              <a:pathLst>
                <a:path w="6397" h="65153" extrusionOk="0">
                  <a:moveTo>
                    <a:pt x="0" y="1"/>
                  </a:moveTo>
                  <a:lnTo>
                    <a:pt x="2488" y="65152"/>
                  </a:lnTo>
                  <a:lnTo>
                    <a:pt x="6397" y="65152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3"/>
            <p:cNvSpPr/>
            <p:nvPr/>
          </p:nvSpPr>
          <p:spPr>
            <a:xfrm>
              <a:off x="4439275" y="1422675"/>
              <a:ext cx="829225" cy="1033575"/>
            </a:xfrm>
            <a:custGeom>
              <a:avLst/>
              <a:gdLst/>
              <a:ahLst/>
              <a:cxnLst/>
              <a:rect l="l" t="t" r="r" b="b"/>
              <a:pathLst>
                <a:path w="33169" h="41343" extrusionOk="0">
                  <a:moveTo>
                    <a:pt x="12202" y="1"/>
                  </a:moveTo>
                  <a:lnTo>
                    <a:pt x="11254" y="119"/>
                  </a:lnTo>
                  <a:lnTo>
                    <a:pt x="10306" y="238"/>
                  </a:lnTo>
                  <a:lnTo>
                    <a:pt x="9240" y="593"/>
                  </a:lnTo>
                  <a:lnTo>
                    <a:pt x="8174" y="1067"/>
                  </a:lnTo>
                  <a:lnTo>
                    <a:pt x="7345" y="1541"/>
                  </a:lnTo>
                  <a:lnTo>
                    <a:pt x="6634" y="2133"/>
                  </a:lnTo>
                  <a:lnTo>
                    <a:pt x="6042" y="2725"/>
                  </a:lnTo>
                  <a:lnTo>
                    <a:pt x="5450" y="3436"/>
                  </a:lnTo>
                  <a:lnTo>
                    <a:pt x="4976" y="4265"/>
                  </a:lnTo>
                  <a:lnTo>
                    <a:pt x="4620" y="5094"/>
                  </a:lnTo>
                  <a:lnTo>
                    <a:pt x="4028" y="6871"/>
                  </a:lnTo>
                  <a:lnTo>
                    <a:pt x="3791" y="7937"/>
                  </a:lnTo>
                  <a:lnTo>
                    <a:pt x="3791" y="9122"/>
                  </a:lnTo>
                  <a:lnTo>
                    <a:pt x="3910" y="11373"/>
                  </a:lnTo>
                  <a:lnTo>
                    <a:pt x="4028" y="12439"/>
                  </a:lnTo>
                  <a:lnTo>
                    <a:pt x="4028" y="13623"/>
                  </a:lnTo>
                  <a:lnTo>
                    <a:pt x="3910" y="14689"/>
                  </a:lnTo>
                  <a:lnTo>
                    <a:pt x="3673" y="15755"/>
                  </a:lnTo>
                  <a:lnTo>
                    <a:pt x="3317" y="16585"/>
                  </a:lnTo>
                  <a:lnTo>
                    <a:pt x="2843" y="17177"/>
                  </a:lnTo>
                  <a:lnTo>
                    <a:pt x="1896" y="18362"/>
                  </a:lnTo>
                  <a:lnTo>
                    <a:pt x="1067" y="19546"/>
                  </a:lnTo>
                  <a:lnTo>
                    <a:pt x="593" y="20257"/>
                  </a:lnTo>
                  <a:lnTo>
                    <a:pt x="356" y="21086"/>
                  </a:lnTo>
                  <a:lnTo>
                    <a:pt x="119" y="21915"/>
                  </a:lnTo>
                  <a:lnTo>
                    <a:pt x="119" y="22863"/>
                  </a:lnTo>
                  <a:lnTo>
                    <a:pt x="237" y="23455"/>
                  </a:lnTo>
                  <a:lnTo>
                    <a:pt x="474" y="24047"/>
                  </a:lnTo>
                  <a:lnTo>
                    <a:pt x="1304" y="25469"/>
                  </a:lnTo>
                  <a:lnTo>
                    <a:pt x="1659" y="26180"/>
                  </a:lnTo>
                  <a:lnTo>
                    <a:pt x="2014" y="26890"/>
                  </a:lnTo>
                  <a:lnTo>
                    <a:pt x="2251" y="27720"/>
                  </a:lnTo>
                  <a:lnTo>
                    <a:pt x="2251" y="28549"/>
                  </a:lnTo>
                  <a:lnTo>
                    <a:pt x="2014" y="29023"/>
                  </a:lnTo>
                  <a:lnTo>
                    <a:pt x="1777" y="29496"/>
                  </a:lnTo>
                  <a:lnTo>
                    <a:pt x="1185" y="30444"/>
                  </a:lnTo>
                  <a:lnTo>
                    <a:pt x="474" y="31273"/>
                  </a:lnTo>
                  <a:lnTo>
                    <a:pt x="237" y="31866"/>
                  </a:lnTo>
                  <a:lnTo>
                    <a:pt x="119" y="32339"/>
                  </a:lnTo>
                  <a:lnTo>
                    <a:pt x="1" y="33169"/>
                  </a:lnTo>
                  <a:lnTo>
                    <a:pt x="1" y="33879"/>
                  </a:lnTo>
                  <a:lnTo>
                    <a:pt x="237" y="34709"/>
                  </a:lnTo>
                  <a:lnTo>
                    <a:pt x="474" y="35419"/>
                  </a:lnTo>
                  <a:lnTo>
                    <a:pt x="830" y="36130"/>
                  </a:lnTo>
                  <a:lnTo>
                    <a:pt x="1185" y="36722"/>
                  </a:lnTo>
                  <a:lnTo>
                    <a:pt x="1777" y="37315"/>
                  </a:lnTo>
                  <a:lnTo>
                    <a:pt x="2251" y="37907"/>
                  </a:lnTo>
                  <a:lnTo>
                    <a:pt x="3673" y="38973"/>
                  </a:lnTo>
                  <a:lnTo>
                    <a:pt x="5213" y="39802"/>
                  </a:lnTo>
                  <a:lnTo>
                    <a:pt x="6753" y="40513"/>
                  </a:lnTo>
                  <a:lnTo>
                    <a:pt x="8529" y="40987"/>
                  </a:lnTo>
                  <a:lnTo>
                    <a:pt x="10188" y="41224"/>
                  </a:lnTo>
                  <a:lnTo>
                    <a:pt x="11965" y="41342"/>
                  </a:lnTo>
                  <a:lnTo>
                    <a:pt x="15518" y="41342"/>
                  </a:lnTo>
                  <a:lnTo>
                    <a:pt x="17177" y="41105"/>
                  </a:lnTo>
                  <a:lnTo>
                    <a:pt x="18954" y="40868"/>
                  </a:lnTo>
                  <a:lnTo>
                    <a:pt x="20730" y="40513"/>
                  </a:lnTo>
                  <a:lnTo>
                    <a:pt x="22389" y="40039"/>
                  </a:lnTo>
                  <a:lnTo>
                    <a:pt x="24166" y="39447"/>
                  </a:lnTo>
                  <a:lnTo>
                    <a:pt x="25824" y="38736"/>
                  </a:lnTo>
                  <a:lnTo>
                    <a:pt x="27364" y="37907"/>
                  </a:lnTo>
                  <a:lnTo>
                    <a:pt x="28785" y="36959"/>
                  </a:lnTo>
                  <a:lnTo>
                    <a:pt x="29970" y="36012"/>
                  </a:lnTo>
                  <a:lnTo>
                    <a:pt x="31036" y="34945"/>
                  </a:lnTo>
                  <a:lnTo>
                    <a:pt x="31984" y="33642"/>
                  </a:lnTo>
                  <a:lnTo>
                    <a:pt x="32694" y="32339"/>
                  </a:lnTo>
                  <a:lnTo>
                    <a:pt x="32931" y="31629"/>
                  </a:lnTo>
                  <a:lnTo>
                    <a:pt x="33168" y="30799"/>
                  </a:lnTo>
                  <a:lnTo>
                    <a:pt x="33168" y="30089"/>
                  </a:lnTo>
                  <a:lnTo>
                    <a:pt x="33168" y="29378"/>
                  </a:lnTo>
                  <a:lnTo>
                    <a:pt x="33050" y="28667"/>
                  </a:lnTo>
                  <a:lnTo>
                    <a:pt x="32813" y="27957"/>
                  </a:lnTo>
                  <a:lnTo>
                    <a:pt x="32339" y="27364"/>
                  </a:lnTo>
                  <a:lnTo>
                    <a:pt x="31865" y="26772"/>
                  </a:lnTo>
                  <a:lnTo>
                    <a:pt x="31391" y="26298"/>
                  </a:lnTo>
                  <a:lnTo>
                    <a:pt x="30799" y="25943"/>
                  </a:lnTo>
                  <a:lnTo>
                    <a:pt x="29733" y="25114"/>
                  </a:lnTo>
                  <a:lnTo>
                    <a:pt x="29141" y="24758"/>
                  </a:lnTo>
                  <a:lnTo>
                    <a:pt x="28667" y="24403"/>
                  </a:lnTo>
                  <a:lnTo>
                    <a:pt x="28430" y="23929"/>
                  </a:lnTo>
                  <a:lnTo>
                    <a:pt x="28193" y="23455"/>
                  </a:lnTo>
                  <a:lnTo>
                    <a:pt x="28193" y="22981"/>
                  </a:lnTo>
                  <a:lnTo>
                    <a:pt x="28312" y="22507"/>
                  </a:lnTo>
                  <a:lnTo>
                    <a:pt x="28549" y="21678"/>
                  </a:lnTo>
                  <a:lnTo>
                    <a:pt x="28785" y="20731"/>
                  </a:lnTo>
                  <a:lnTo>
                    <a:pt x="29022" y="19783"/>
                  </a:lnTo>
                  <a:lnTo>
                    <a:pt x="29022" y="18954"/>
                  </a:lnTo>
                  <a:lnTo>
                    <a:pt x="28904" y="18243"/>
                  </a:lnTo>
                  <a:lnTo>
                    <a:pt x="28667" y="17532"/>
                  </a:lnTo>
                  <a:lnTo>
                    <a:pt x="28312" y="16940"/>
                  </a:lnTo>
                  <a:lnTo>
                    <a:pt x="27838" y="16466"/>
                  </a:lnTo>
                  <a:lnTo>
                    <a:pt x="27364" y="15874"/>
                  </a:lnTo>
                  <a:lnTo>
                    <a:pt x="26179" y="14926"/>
                  </a:lnTo>
                  <a:lnTo>
                    <a:pt x="25469" y="14452"/>
                  </a:lnTo>
                  <a:lnTo>
                    <a:pt x="24876" y="13860"/>
                  </a:lnTo>
                  <a:lnTo>
                    <a:pt x="24284" y="13268"/>
                  </a:lnTo>
                  <a:lnTo>
                    <a:pt x="23810" y="12676"/>
                  </a:lnTo>
                  <a:lnTo>
                    <a:pt x="23100" y="11254"/>
                  </a:lnTo>
                  <a:lnTo>
                    <a:pt x="22507" y="9833"/>
                  </a:lnTo>
                  <a:lnTo>
                    <a:pt x="21323" y="6990"/>
                  </a:lnTo>
                  <a:lnTo>
                    <a:pt x="20612" y="5450"/>
                  </a:lnTo>
                  <a:lnTo>
                    <a:pt x="19664" y="4028"/>
                  </a:lnTo>
                  <a:lnTo>
                    <a:pt x="18954" y="3199"/>
                  </a:lnTo>
                  <a:lnTo>
                    <a:pt x="18006" y="2251"/>
                  </a:lnTo>
                  <a:lnTo>
                    <a:pt x="16940" y="1422"/>
                  </a:lnTo>
                  <a:lnTo>
                    <a:pt x="15518" y="711"/>
                  </a:lnTo>
                  <a:lnTo>
                    <a:pt x="14808" y="356"/>
                  </a:lnTo>
                  <a:lnTo>
                    <a:pt x="13978" y="119"/>
                  </a:lnTo>
                  <a:lnTo>
                    <a:pt x="1314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3"/>
            <p:cNvSpPr/>
            <p:nvPr/>
          </p:nvSpPr>
          <p:spPr>
            <a:xfrm>
              <a:off x="4981225" y="1650700"/>
              <a:ext cx="299125" cy="601200"/>
            </a:xfrm>
            <a:custGeom>
              <a:avLst/>
              <a:gdLst/>
              <a:ahLst/>
              <a:cxnLst/>
              <a:rect l="l" t="t" r="r" b="b"/>
              <a:pathLst>
                <a:path w="11965" h="24048" extrusionOk="0">
                  <a:moveTo>
                    <a:pt x="0" y="1"/>
                  </a:moveTo>
                  <a:lnTo>
                    <a:pt x="355" y="1541"/>
                  </a:lnTo>
                  <a:lnTo>
                    <a:pt x="711" y="2252"/>
                  </a:lnTo>
                  <a:lnTo>
                    <a:pt x="948" y="2962"/>
                  </a:lnTo>
                  <a:lnTo>
                    <a:pt x="1422" y="3555"/>
                  </a:lnTo>
                  <a:lnTo>
                    <a:pt x="1895" y="4147"/>
                  </a:lnTo>
                  <a:lnTo>
                    <a:pt x="2488" y="4739"/>
                  </a:lnTo>
                  <a:lnTo>
                    <a:pt x="3080" y="5213"/>
                  </a:lnTo>
                  <a:lnTo>
                    <a:pt x="4146" y="5924"/>
                  </a:lnTo>
                  <a:lnTo>
                    <a:pt x="5094" y="6634"/>
                  </a:lnTo>
                  <a:lnTo>
                    <a:pt x="5923" y="7345"/>
                  </a:lnTo>
                  <a:lnTo>
                    <a:pt x="6634" y="8174"/>
                  </a:lnTo>
                  <a:lnTo>
                    <a:pt x="7107" y="9004"/>
                  </a:lnTo>
                  <a:lnTo>
                    <a:pt x="7463" y="10070"/>
                  </a:lnTo>
                  <a:lnTo>
                    <a:pt x="7581" y="10544"/>
                  </a:lnTo>
                  <a:lnTo>
                    <a:pt x="7581" y="11136"/>
                  </a:lnTo>
                  <a:lnTo>
                    <a:pt x="7463" y="11728"/>
                  </a:lnTo>
                  <a:lnTo>
                    <a:pt x="7226" y="12439"/>
                  </a:lnTo>
                  <a:lnTo>
                    <a:pt x="6871" y="13623"/>
                  </a:lnTo>
                  <a:lnTo>
                    <a:pt x="6515" y="14808"/>
                  </a:lnTo>
                  <a:lnTo>
                    <a:pt x="6515" y="15400"/>
                  </a:lnTo>
                  <a:lnTo>
                    <a:pt x="6515" y="15993"/>
                  </a:lnTo>
                  <a:lnTo>
                    <a:pt x="6871" y="16466"/>
                  </a:lnTo>
                  <a:lnTo>
                    <a:pt x="7344" y="17059"/>
                  </a:lnTo>
                  <a:lnTo>
                    <a:pt x="8174" y="17532"/>
                  </a:lnTo>
                  <a:lnTo>
                    <a:pt x="9003" y="18006"/>
                  </a:lnTo>
                  <a:lnTo>
                    <a:pt x="9832" y="18362"/>
                  </a:lnTo>
                  <a:lnTo>
                    <a:pt x="10661" y="18954"/>
                  </a:lnTo>
                  <a:lnTo>
                    <a:pt x="11135" y="19428"/>
                  </a:lnTo>
                  <a:lnTo>
                    <a:pt x="11490" y="20139"/>
                  </a:lnTo>
                  <a:lnTo>
                    <a:pt x="11609" y="20968"/>
                  </a:lnTo>
                  <a:lnTo>
                    <a:pt x="11609" y="21678"/>
                  </a:lnTo>
                  <a:lnTo>
                    <a:pt x="11372" y="22389"/>
                  </a:lnTo>
                  <a:lnTo>
                    <a:pt x="11016" y="23100"/>
                  </a:lnTo>
                  <a:lnTo>
                    <a:pt x="10424" y="23574"/>
                  </a:lnTo>
                  <a:lnTo>
                    <a:pt x="9713" y="23929"/>
                  </a:lnTo>
                  <a:lnTo>
                    <a:pt x="9713" y="24048"/>
                  </a:lnTo>
                  <a:lnTo>
                    <a:pt x="9832" y="24048"/>
                  </a:lnTo>
                  <a:lnTo>
                    <a:pt x="10306" y="23811"/>
                  </a:lnTo>
                  <a:lnTo>
                    <a:pt x="10898" y="23455"/>
                  </a:lnTo>
                  <a:lnTo>
                    <a:pt x="11253" y="22981"/>
                  </a:lnTo>
                  <a:lnTo>
                    <a:pt x="11609" y="22271"/>
                  </a:lnTo>
                  <a:lnTo>
                    <a:pt x="11846" y="21678"/>
                  </a:lnTo>
                  <a:lnTo>
                    <a:pt x="11964" y="20968"/>
                  </a:lnTo>
                  <a:lnTo>
                    <a:pt x="11964" y="20375"/>
                  </a:lnTo>
                  <a:lnTo>
                    <a:pt x="11727" y="19783"/>
                  </a:lnTo>
                  <a:lnTo>
                    <a:pt x="11253" y="19072"/>
                  </a:lnTo>
                  <a:lnTo>
                    <a:pt x="10661" y="18599"/>
                  </a:lnTo>
                  <a:lnTo>
                    <a:pt x="9950" y="18125"/>
                  </a:lnTo>
                  <a:lnTo>
                    <a:pt x="9240" y="17769"/>
                  </a:lnTo>
                  <a:lnTo>
                    <a:pt x="8292" y="17296"/>
                  </a:lnTo>
                  <a:lnTo>
                    <a:pt x="7581" y="16703"/>
                  </a:lnTo>
                  <a:lnTo>
                    <a:pt x="7226" y="16348"/>
                  </a:lnTo>
                  <a:lnTo>
                    <a:pt x="6989" y="15993"/>
                  </a:lnTo>
                  <a:lnTo>
                    <a:pt x="6871" y="15519"/>
                  </a:lnTo>
                  <a:lnTo>
                    <a:pt x="6752" y="14926"/>
                  </a:lnTo>
                  <a:lnTo>
                    <a:pt x="6871" y="14334"/>
                  </a:lnTo>
                  <a:lnTo>
                    <a:pt x="7107" y="13860"/>
                  </a:lnTo>
                  <a:lnTo>
                    <a:pt x="7463" y="12794"/>
                  </a:lnTo>
                  <a:lnTo>
                    <a:pt x="7700" y="11965"/>
                  </a:lnTo>
                  <a:lnTo>
                    <a:pt x="7818" y="11136"/>
                  </a:lnTo>
                  <a:lnTo>
                    <a:pt x="7818" y="10307"/>
                  </a:lnTo>
                  <a:lnTo>
                    <a:pt x="7700" y="9596"/>
                  </a:lnTo>
                  <a:lnTo>
                    <a:pt x="7463" y="8767"/>
                  </a:lnTo>
                  <a:lnTo>
                    <a:pt x="7107" y="8174"/>
                  </a:lnTo>
                  <a:lnTo>
                    <a:pt x="6515" y="7464"/>
                  </a:lnTo>
                  <a:lnTo>
                    <a:pt x="5923" y="6871"/>
                  </a:lnTo>
                  <a:lnTo>
                    <a:pt x="5094" y="6161"/>
                  </a:lnTo>
                  <a:lnTo>
                    <a:pt x="4146" y="5568"/>
                  </a:lnTo>
                  <a:lnTo>
                    <a:pt x="3198" y="4976"/>
                  </a:lnTo>
                  <a:lnTo>
                    <a:pt x="2369" y="4384"/>
                  </a:lnTo>
                  <a:lnTo>
                    <a:pt x="1895" y="3910"/>
                  </a:lnTo>
                  <a:lnTo>
                    <a:pt x="1422" y="3436"/>
                  </a:lnTo>
                  <a:lnTo>
                    <a:pt x="829" y="2370"/>
                  </a:lnTo>
                  <a:lnTo>
                    <a:pt x="355" y="11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3"/>
            <p:cNvSpPr/>
            <p:nvPr/>
          </p:nvSpPr>
          <p:spPr>
            <a:xfrm>
              <a:off x="4969375" y="1591475"/>
              <a:ext cx="319850" cy="707800"/>
            </a:xfrm>
            <a:custGeom>
              <a:avLst/>
              <a:gdLst/>
              <a:ahLst/>
              <a:cxnLst/>
              <a:rect l="l" t="t" r="r" b="b"/>
              <a:pathLst>
                <a:path w="12794" h="28312" extrusionOk="0">
                  <a:moveTo>
                    <a:pt x="0" y="1"/>
                  </a:moveTo>
                  <a:lnTo>
                    <a:pt x="711" y="2015"/>
                  </a:lnTo>
                  <a:lnTo>
                    <a:pt x="1540" y="3910"/>
                  </a:lnTo>
                  <a:lnTo>
                    <a:pt x="2606" y="5687"/>
                  </a:lnTo>
                  <a:lnTo>
                    <a:pt x="3199" y="6634"/>
                  </a:lnTo>
                  <a:lnTo>
                    <a:pt x="3791" y="7345"/>
                  </a:lnTo>
                  <a:lnTo>
                    <a:pt x="4620" y="8174"/>
                  </a:lnTo>
                  <a:lnTo>
                    <a:pt x="5449" y="8885"/>
                  </a:lnTo>
                  <a:lnTo>
                    <a:pt x="7226" y="10306"/>
                  </a:lnTo>
                  <a:lnTo>
                    <a:pt x="7937" y="11017"/>
                  </a:lnTo>
                  <a:lnTo>
                    <a:pt x="8529" y="11965"/>
                  </a:lnTo>
                  <a:lnTo>
                    <a:pt x="9003" y="12913"/>
                  </a:lnTo>
                  <a:lnTo>
                    <a:pt x="9121" y="13386"/>
                  </a:lnTo>
                  <a:lnTo>
                    <a:pt x="9240" y="13979"/>
                  </a:lnTo>
                  <a:lnTo>
                    <a:pt x="9121" y="15045"/>
                  </a:lnTo>
                  <a:lnTo>
                    <a:pt x="8884" y="15992"/>
                  </a:lnTo>
                  <a:lnTo>
                    <a:pt x="8648" y="16940"/>
                  </a:lnTo>
                  <a:lnTo>
                    <a:pt x="8529" y="17414"/>
                  </a:lnTo>
                  <a:lnTo>
                    <a:pt x="8648" y="17888"/>
                  </a:lnTo>
                  <a:lnTo>
                    <a:pt x="8766" y="18480"/>
                  </a:lnTo>
                  <a:lnTo>
                    <a:pt x="9121" y="19072"/>
                  </a:lnTo>
                  <a:lnTo>
                    <a:pt x="9477" y="19428"/>
                  </a:lnTo>
                  <a:lnTo>
                    <a:pt x="9951" y="19901"/>
                  </a:lnTo>
                  <a:lnTo>
                    <a:pt x="11017" y="20849"/>
                  </a:lnTo>
                  <a:lnTo>
                    <a:pt x="11609" y="21323"/>
                  </a:lnTo>
                  <a:lnTo>
                    <a:pt x="11964" y="21915"/>
                  </a:lnTo>
                  <a:lnTo>
                    <a:pt x="12320" y="22508"/>
                  </a:lnTo>
                  <a:lnTo>
                    <a:pt x="12557" y="23218"/>
                  </a:lnTo>
                  <a:lnTo>
                    <a:pt x="12557" y="23929"/>
                  </a:lnTo>
                  <a:lnTo>
                    <a:pt x="12320" y="24640"/>
                  </a:lnTo>
                  <a:lnTo>
                    <a:pt x="12083" y="25232"/>
                  </a:lnTo>
                  <a:lnTo>
                    <a:pt x="11727" y="25706"/>
                  </a:lnTo>
                  <a:lnTo>
                    <a:pt x="11017" y="26654"/>
                  </a:lnTo>
                  <a:lnTo>
                    <a:pt x="10187" y="27364"/>
                  </a:lnTo>
                  <a:lnTo>
                    <a:pt x="9240" y="28075"/>
                  </a:lnTo>
                  <a:lnTo>
                    <a:pt x="9240" y="28193"/>
                  </a:lnTo>
                  <a:lnTo>
                    <a:pt x="9477" y="28312"/>
                  </a:lnTo>
                  <a:lnTo>
                    <a:pt x="10780" y="27246"/>
                  </a:lnTo>
                  <a:lnTo>
                    <a:pt x="11372" y="26654"/>
                  </a:lnTo>
                  <a:lnTo>
                    <a:pt x="11964" y="25943"/>
                  </a:lnTo>
                  <a:lnTo>
                    <a:pt x="12438" y="25114"/>
                  </a:lnTo>
                  <a:lnTo>
                    <a:pt x="12675" y="24403"/>
                  </a:lnTo>
                  <a:lnTo>
                    <a:pt x="12794" y="23455"/>
                  </a:lnTo>
                  <a:lnTo>
                    <a:pt x="12675" y="22626"/>
                  </a:lnTo>
                  <a:lnTo>
                    <a:pt x="12557" y="22152"/>
                  </a:lnTo>
                  <a:lnTo>
                    <a:pt x="12320" y="21797"/>
                  </a:lnTo>
                  <a:lnTo>
                    <a:pt x="11727" y="21086"/>
                  </a:lnTo>
                  <a:lnTo>
                    <a:pt x="11017" y="20375"/>
                  </a:lnTo>
                  <a:lnTo>
                    <a:pt x="10306" y="19783"/>
                  </a:lnTo>
                  <a:lnTo>
                    <a:pt x="9595" y="19191"/>
                  </a:lnTo>
                  <a:lnTo>
                    <a:pt x="9240" y="18480"/>
                  </a:lnTo>
                  <a:lnTo>
                    <a:pt x="9003" y="17769"/>
                  </a:lnTo>
                  <a:lnTo>
                    <a:pt x="9003" y="16822"/>
                  </a:lnTo>
                  <a:lnTo>
                    <a:pt x="9240" y="15874"/>
                  </a:lnTo>
                  <a:lnTo>
                    <a:pt x="9477" y="14808"/>
                  </a:lnTo>
                  <a:lnTo>
                    <a:pt x="9477" y="13860"/>
                  </a:lnTo>
                  <a:lnTo>
                    <a:pt x="9240" y="12913"/>
                  </a:lnTo>
                  <a:lnTo>
                    <a:pt x="8884" y="12083"/>
                  </a:lnTo>
                  <a:lnTo>
                    <a:pt x="8411" y="11254"/>
                  </a:lnTo>
                  <a:lnTo>
                    <a:pt x="7818" y="10543"/>
                  </a:lnTo>
                  <a:lnTo>
                    <a:pt x="7108" y="9951"/>
                  </a:lnTo>
                  <a:lnTo>
                    <a:pt x="5686" y="8648"/>
                  </a:lnTo>
                  <a:lnTo>
                    <a:pt x="4738" y="7819"/>
                  </a:lnTo>
                  <a:lnTo>
                    <a:pt x="3791" y="6871"/>
                  </a:lnTo>
                  <a:lnTo>
                    <a:pt x="2962" y="5805"/>
                  </a:lnTo>
                  <a:lnTo>
                    <a:pt x="2251" y="4739"/>
                  </a:lnTo>
                  <a:lnTo>
                    <a:pt x="1659" y="3554"/>
                  </a:lnTo>
                  <a:lnTo>
                    <a:pt x="1066" y="237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3"/>
            <p:cNvSpPr/>
            <p:nvPr/>
          </p:nvSpPr>
          <p:spPr>
            <a:xfrm>
              <a:off x="4415575" y="1671450"/>
              <a:ext cx="180675" cy="737400"/>
            </a:xfrm>
            <a:custGeom>
              <a:avLst/>
              <a:gdLst/>
              <a:ahLst/>
              <a:cxnLst/>
              <a:rect l="l" t="t" r="r" b="b"/>
              <a:pathLst>
                <a:path w="7227" h="29496" extrusionOk="0">
                  <a:moveTo>
                    <a:pt x="5924" y="0"/>
                  </a:moveTo>
                  <a:lnTo>
                    <a:pt x="5687" y="2725"/>
                  </a:lnTo>
                  <a:lnTo>
                    <a:pt x="5331" y="4146"/>
                  </a:lnTo>
                  <a:lnTo>
                    <a:pt x="4858" y="5449"/>
                  </a:lnTo>
                  <a:lnTo>
                    <a:pt x="4265" y="6515"/>
                  </a:lnTo>
                  <a:lnTo>
                    <a:pt x="3555" y="7463"/>
                  </a:lnTo>
                  <a:lnTo>
                    <a:pt x="2015" y="9358"/>
                  </a:lnTo>
                  <a:lnTo>
                    <a:pt x="1304" y="10069"/>
                  </a:lnTo>
                  <a:lnTo>
                    <a:pt x="949" y="11017"/>
                  </a:lnTo>
                  <a:lnTo>
                    <a:pt x="593" y="11846"/>
                  </a:lnTo>
                  <a:lnTo>
                    <a:pt x="475" y="12793"/>
                  </a:lnTo>
                  <a:lnTo>
                    <a:pt x="475" y="13386"/>
                  </a:lnTo>
                  <a:lnTo>
                    <a:pt x="593" y="13978"/>
                  </a:lnTo>
                  <a:lnTo>
                    <a:pt x="949" y="14926"/>
                  </a:lnTo>
                  <a:lnTo>
                    <a:pt x="1422" y="15992"/>
                  </a:lnTo>
                  <a:lnTo>
                    <a:pt x="1896" y="16939"/>
                  </a:lnTo>
                  <a:lnTo>
                    <a:pt x="2133" y="17650"/>
                  </a:lnTo>
                  <a:lnTo>
                    <a:pt x="2133" y="18361"/>
                  </a:lnTo>
                  <a:lnTo>
                    <a:pt x="2015" y="18953"/>
                  </a:lnTo>
                  <a:lnTo>
                    <a:pt x="1778" y="19427"/>
                  </a:lnTo>
                  <a:lnTo>
                    <a:pt x="1067" y="20612"/>
                  </a:lnTo>
                  <a:lnTo>
                    <a:pt x="356" y="21678"/>
                  </a:lnTo>
                  <a:lnTo>
                    <a:pt x="119" y="22507"/>
                  </a:lnTo>
                  <a:lnTo>
                    <a:pt x="1" y="23455"/>
                  </a:lnTo>
                  <a:lnTo>
                    <a:pt x="1" y="24284"/>
                  </a:lnTo>
                  <a:lnTo>
                    <a:pt x="238" y="25113"/>
                  </a:lnTo>
                  <a:lnTo>
                    <a:pt x="712" y="26061"/>
                  </a:lnTo>
                  <a:lnTo>
                    <a:pt x="1422" y="26890"/>
                  </a:lnTo>
                  <a:lnTo>
                    <a:pt x="2252" y="27600"/>
                  </a:lnTo>
                  <a:lnTo>
                    <a:pt x="3081" y="28311"/>
                  </a:lnTo>
                  <a:lnTo>
                    <a:pt x="4028" y="28785"/>
                  </a:lnTo>
                  <a:lnTo>
                    <a:pt x="5094" y="29140"/>
                  </a:lnTo>
                  <a:lnTo>
                    <a:pt x="6161" y="29377"/>
                  </a:lnTo>
                  <a:lnTo>
                    <a:pt x="7108" y="29496"/>
                  </a:lnTo>
                  <a:lnTo>
                    <a:pt x="7227" y="29496"/>
                  </a:lnTo>
                  <a:lnTo>
                    <a:pt x="7227" y="29377"/>
                  </a:lnTo>
                  <a:lnTo>
                    <a:pt x="7227" y="29259"/>
                  </a:lnTo>
                  <a:lnTo>
                    <a:pt x="6516" y="29259"/>
                  </a:lnTo>
                  <a:lnTo>
                    <a:pt x="5805" y="29022"/>
                  </a:lnTo>
                  <a:lnTo>
                    <a:pt x="4384" y="28548"/>
                  </a:lnTo>
                  <a:lnTo>
                    <a:pt x="2962" y="27837"/>
                  </a:lnTo>
                  <a:lnTo>
                    <a:pt x="2370" y="27364"/>
                  </a:lnTo>
                  <a:lnTo>
                    <a:pt x="1778" y="26890"/>
                  </a:lnTo>
                  <a:lnTo>
                    <a:pt x="1304" y="26297"/>
                  </a:lnTo>
                  <a:lnTo>
                    <a:pt x="830" y="25705"/>
                  </a:lnTo>
                  <a:lnTo>
                    <a:pt x="593" y="25113"/>
                  </a:lnTo>
                  <a:lnTo>
                    <a:pt x="356" y="24402"/>
                  </a:lnTo>
                  <a:lnTo>
                    <a:pt x="238" y="23691"/>
                  </a:lnTo>
                  <a:lnTo>
                    <a:pt x="238" y="22981"/>
                  </a:lnTo>
                  <a:lnTo>
                    <a:pt x="475" y="22270"/>
                  </a:lnTo>
                  <a:lnTo>
                    <a:pt x="712" y="21559"/>
                  </a:lnTo>
                  <a:lnTo>
                    <a:pt x="1659" y="20256"/>
                  </a:lnTo>
                  <a:lnTo>
                    <a:pt x="2015" y="19545"/>
                  </a:lnTo>
                  <a:lnTo>
                    <a:pt x="2370" y="18835"/>
                  </a:lnTo>
                  <a:lnTo>
                    <a:pt x="2488" y="18006"/>
                  </a:lnTo>
                  <a:lnTo>
                    <a:pt x="2252" y="17295"/>
                  </a:lnTo>
                  <a:lnTo>
                    <a:pt x="2015" y="16584"/>
                  </a:lnTo>
                  <a:lnTo>
                    <a:pt x="1659" y="15873"/>
                  </a:lnTo>
                  <a:lnTo>
                    <a:pt x="1304" y="15163"/>
                  </a:lnTo>
                  <a:lnTo>
                    <a:pt x="1067" y="14452"/>
                  </a:lnTo>
                  <a:lnTo>
                    <a:pt x="830" y="13741"/>
                  </a:lnTo>
                  <a:lnTo>
                    <a:pt x="830" y="13030"/>
                  </a:lnTo>
                  <a:lnTo>
                    <a:pt x="830" y="12320"/>
                  </a:lnTo>
                  <a:lnTo>
                    <a:pt x="949" y="11609"/>
                  </a:lnTo>
                  <a:lnTo>
                    <a:pt x="1304" y="10780"/>
                  </a:lnTo>
                  <a:lnTo>
                    <a:pt x="1659" y="10069"/>
                  </a:lnTo>
                  <a:lnTo>
                    <a:pt x="2252" y="9358"/>
                  </a:lnTo>
                  <a:lnTo>
                    <a:pt x="2962" y="8529"/>
                  </a:lnTo>
                  <a:lnTo>
                    <a:pt x="3673" y="7818"/>
                  </a:lnTo>
                  <a:lnTo>
                    <a:pt x="4265" y="7107"/>
                  </a:lnTo>
                  <a:lnTo>
                    <a:pt x="4739" y="6278"/>
                  </a:lnTo>
                  <a:lnTo>
                    <a:pt x="5094" y="5449"/>
                  </a:lnTo>
                  <a:lnTo>
                    <a:pt x="5450" y="4501"/>
                  </a:lnTo>
                  <a:lnTo>
                    <a:pt x="5687" y="3672"/>
                  </a:lnTo>
                  <a:lnTo>
                    <a:pt x="5924" y="1895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3"/>
            <p:cNvSpPr/>
            <p:nvPr/>
          </p:nvSpPr>
          <p:spPr>
            <a:xfrm>
              <a:off x="4430400" y="1656625"/>
              <a:ext cx="266550" cy="775925"/>
            </a:xfrm>
            <a:custGeom>
              <a:avLst/>
              <a:gdLst/>
              <a:ahLst/>
              <a:cxnLst/>
              <a:rect l="l" t="t" r="r" b="b"/>
              <a:pathLst>
                <a:path w="10662" h="31037" extrusionOk="0">
                  <a:moveTo>
                    <a:pt x="4265" y="1"/>
                  </a:moveTo>
                  <a:lnTo>
                    <a:pt x="4501" y="1422"/>
                  </a:lnTo>
                  <a:lnTo>
                    <a:pt x="4501" y="2962"/>
                  </a:lnTo>
                  <a:lnTo>
                    <a:pt x="4265" y="4384"/>
                  </a:lnTo>
                  <a:lnTo>
                    <a:pt x="3791" y="5924"/>
                  </a:lnTo>
                  <a:lnTo>
                    <a:pt x="3198" y="7108"/>
                  </a:lnTo>
                  <a:lnTo>
                    <a:pt x="2488" y="8293"/>
                  </a:lnTo>
                  <a:lnTo>
                    <a:pt x="1659" y="9359"/>
                  </a:lnTo>
                  <a:lnTo>
                    <a:pt x="829" y="10543"/>
                  </a:lnTo>
                  <a:lnTo>
                    <a:pt x="356" y="11373"/>
                  </a:lnTo>
                  <a:lnTo>
                    <a:pt x="119" y="12320"/>
                  </a:lnTo>
                  <a:lnTo>
                    <a:pt x="0" y="13386"/>
                  </a:lnTo>
                  <a:lnTo>
                    <a:pt x="119" y="14334"/>
                  </a:lnTo>
                  <a:lnTo>
                    <a:pt x="356" y="15163"/>
                  </a:lnTo>
                  <a:lnTo>
                    <a:pt x="711" y="15874"/>
                  </a:lnTo>
                  <a:lnTo>
                    <a:pt x="1303" y="17295"/>
                  </a:lnTo>
                  <a:lnTo>
                    <a:pt x="1422" y="18006"/>
                  </a:lnTo>
                  <a:lnTo>
                    <a:pt x="1540" y="18717"/>
                  </a:lnTo>
                  <a:lnTo>
                    <a:pt x="1540" y="19428"/>
                  </a:lnTo>
                  <a:lnTo>
                    <a:pt x="1303" y="20257"/>
                  </a:lnTo>
                  <a:lnTo>
                    <a:pt x="474" y="22152"/>
                  </a:lnTo>
                  <a:lnTo>
                    <a:pt x="237" y="23100"/>
                  </a:lnTo>
                  <a:lnTo>
                    <a:pt x="119" y="23574"/>
                  </a:lnTo>
                  <a:lnTo>
                    <a:pt x="237" y="24166"/>
                  </a:lnTo>
                  <a:lnTo>
                    <a:pt x="474" y="25232"/>
                  </a:lnTo>
                  <a:lnTo>
                    <a:pt x="948" y="26180"/>
                  </a:lnTo>
                  <a:lnTo>
                    <a:pt x="1540" y="27009"/>
                  </a:lnTo>
                  <a:lnTo>
                    <a:pt x="2251" y="27838"/>
                  </a:lnTo>
                  <a:lnTo>
                    <a:pt x="3080" y="28549"/>
                  </a:lnTo>
                  <a:lnTo>
                    <a:pt x="4028" y="29260"/>
                  </a:lnTo>
                  <a:lnTo>
                    <a:pt x="4975" y="29733"/>
                  </a:lnTo>
                  <a:lnTo>
                    <a:pt x="6041" y="30207"/>
                  </a:lnTo>
                  <a:lnTo>
                    <a:pt x="7108" y="30563"/>
                  </a:lnTo>
                  <a:lnTo>
                    <a:pt x="8174" y="30800"/>
                  </a:lnTo>
                  <a:lnTo>
                    <a:pt x="9358" y="31036"/>
                  </a:lnTo>
                  <a:lnTo>
                    <a:pt x="10543" y="31036"/>
                  </a:lnTo>
                  <a:lnTo>
                    <a:pt x="10661" y="30918"/>
                  </a:lnTo>
                  <a:lnTo>
                    <a:pt x="10543" y="30800"/>
                  </a:lnTo>
                  <a:lnTo>
                    <a:pt x="9240" y="30800"/>
                  </a:lnTo>
                  <a:lnTo>
                    <a:pt x="7937" y="30563"/>
                  </a:lnTo>
                  <a:lnTo>
                    <a:pt x="6634" y="30207"/>
                  </a:lnTo>
                  <a:lnTo>
                    <a:pt x="5449" y="29733"/>
                  </a:lnTo>
                  <a:lnTo>
                    <a:pt x="4265" y="29141"/>
                  </a:lnTo>
                  <a:lnTo>
                    <a:pt x="3198" y="28312"/>
                  </a:lnTo>
                  <a:lnTo>
                    <a:pt x="2251" y="27364"/>
                  </a:lnTo>
                  <a:lnTo>
                    <a:pt x="1422" y="26298"/>
                  </a:lnTo>
                  <a:lnTo>
                    <a:pt x="948" y="25587"/>
                  </a:lnTo>
                  <a:lnTo>
                    <a:pt x="592" y="24758"/>
                  </a:lnTo>
                  <a:lnTo>
                    <a:pt x="474" y="23929"/>
                  </a:lnTo>
                  <a:lnTo>
                    <a:pt x="474" y="22981"/>
                  </a:lnTo>
                  <a:lnTo>
                    <a:pt x="829" y="21797"/>
                  </a:lnTo>
                  <a:lnTo>
                    <a:pt x="1422" y="20731"/>
                  </a:lnTo>
                  <a:lnTo>
                    <a:pt x="1777" y="19902"/>
                  </a:lnTo>
                  <a:lnTo>
                    <a:pt x="1895" y="19191"/>
                  </a:lnTo>
                  <a:lnTo>
                    <a:pt x="1895" y="18362"/>
                  </a:lnTo>
                  <a:lnTo>
                    <a:pt x="1659" y="17532"/>
                  </a:lnTo>
                  <a:lnTo>
                    <a:pt x="1185" y="16229"/>
                  </a:lnTo>
                  <a:lnTo>
                    <a:pt x="711" y="15045"/>
                  </a:lnTo>
                  <a:lnTo>
                    <a:pt x="474" y="14453"/>
                  </a:lnTo>
                  <a:lnTo>
                    <a:pt x="356" y="13742"/>
                  </a:lnTo>
                  <a:lnTo>
                    <a:pt x="237" y="13149"/>
                  </a:lnTo>
                  <a:lnTo>
                    <a:pt x="356" y="12439"/>
                  </a:lnTo>
                  <a:lnTo>
                    <a:pt x="474" y="11728"/>
                  </a:lnTo>
                  <a:lnTo>
                    <a:pt x="829" y="11136"/>
                  </a:lnTo>
                  <a:lnTo>
                    <a:pt x="1422" y="9951"/>
                  </a:lnTo>
                  <a:lnTo>
                    <a:pt x="2251" y="8885"/>
                  </a:lnTo>
                  <a:lnTo>
                    <a:pt x="3080" y="7819"/>
                  </a:lnTo>
                  <a:lnTo>
                    <a:pt x="3554" y="6871"/>
                  </a:lnTo>
                  <a:lnTo>
                    <a:pt x="4028" y="6042"/>
                  </a:lnTo>
                  <a:lnTo>
                    <a:pt x="4265" y="4976"/>
                  </a:lnTo>
                  <a:lnTo>
                    <a:pt x="4501" y="4028"/>
                  </a:lnTo>
                  <a:lnTo>
                    <a:pt x="4620" y="2962"/>
                  </a:lnTo>
                  <a:lnTo>
                    <a:pt x="4620" y="2015"/>
                  </a:lnTo>
                  <a:lnTo>
                    <a:pt x="4501" y="948"/>
                  </a:lnTo>
                  <a:lnTo>
                    <a:pt x="426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3"/>
            <p:cNvSpPr/>
            <p:nvPr/>
          </p:nvSpPr>
          <p:spPr>
            <a:xfrm>
              <a:off x="3891425" y="4114600"/>
              <a:ext cx="1018750" cy="912150"/>
            </a:xfrm>
            <a:custGeom>
              <a:avLst/>
              <a:gdLst/>
              <a:ahLst/>
              <a:cxnLst/>
              <a:rect l="l" t="t" r="r" b="b"/>
              <a:pathLst>
                <a:path w="40750" h="36486" extrusionOk="0">
                  <a:moveTo>
                    <a:pt x="10543" y="1"/>
                  </a:moveTo>
                  <a:lnTo>
                    <a:pt x="17058" y="19428"/>
                  </a:lnTo>
                  <a:lnTo>
                    <a:pt x="17176" y="23692"/>
                  </a:lnTo>
                  <a:lnTo>
                    <a:pt x="9950" y="26891"/>
                  </a:lnTo>
                  <a:lnTo>
                    <a:pt x="4738" y="29260"/>
                  </a:lnTo>
                  <a:lnTo>
                    <a:pt x="2843" y="30326"/>
                  </a:lnTo>
                  <a:lnTo>
                    <a:pt x="1777" y="30918"/>
                  </a:lnTo>
                  <a:lnTo>
                    <a:pt x="1303" y="31392"/>
                  </a:lnTo>
                  <a:lnTo>
                    <a:pt x="829" y="32103"/>
                  </a:lnTo>
                  <a:lnTo>
                    <a:pt x="355" y="32932"/>
                  </a:lnTo>
                  <a:lnTo>
                    <a:pt x="119" y="33761"/>
                  </a:lnTo>
                  <a:lnTo>
                    <a:pt x="0" y="34590"/>
                  </a:lnTo>
                  <a:lnTo>
                    <a:pt x="0" y="35301"/>
                  </a:lnTo>
                  <a:lnTo>
                    <a:pt x="119" y="35775"/>
                  </a:lnTo>
                  <a:lnTo>
                    <a:pt x="237" y="36012"/>
                  </a:lnTo>
                  <a:lnTo>
                    <a:pt x="474" y="36130"/>
                  </a:lnTo>
                  <a:lnTo>
                    <a:pt x="2488" y="36249"/>
                  </a:lnTo>
                  <a:lnTo>
                    <a:pt x="6871" y="36367"/>
                  </a:lnTo>
                  <a:lnTo>
                    <a:pt x="19901" y="36486"/>
                  </a:lnTo>
                  <a:lnTo>
                    <a:pt x="26771" y="36486"/>
                  </a:lnTo>
                  <a:lnTo>
                    <a:pt x="32931" y="36367"/>
                  </a:lnTo>
                  <a:lnTo>
                    <a:pt x="37432" y="36130"/>
                  </a:lnTo>
                  <a:lnTo>
                    <a:pt x="38735" y="36012"/>
                  </a:lnTo>
                  <a:lnTo>
                    <a:pt x="39446" y="35893"/>
                  </a:lnTo>
                  <a:lnTo>
                    <a:pt x="39565" y="35656"/>
                  </a:lnTo>
                  <a:lnTo>
                    <a:pt x="39683" y="35183"/>
                  </a:lnTo>
                  <a:lnTo>
                    <a:pt x="39920" y="33406"/>
                  </a:lnTo>
                  <a:lnTo>
                    <a:pt x="40394" y="28194"/>
                  </a:lnTo>
                  <a:lnTo>
                    <a:pt x="40631" y="22745"/>
                  </a:lnTo>
                  <a:lnTo>
                    <a:pt x="40749" y="20731"/>
                  </a:lnTo>
                  <a:lnTo>
                    <a:pt x="40631" y="19665"/>
                  </a:lnTo>
                  <a:lnTo>
                    <a:pt x="40157" y="17414"/>
                  </a:lnTo>
                  <a:lnTo>
                    <a:pt x="39328" y="14571"/>
                  </a:lnTo>
                  <a:lnTo>
                    <a:pt x="37432" y="8174"/>
                  </a:lnTo>
                  <a:lnTo>
                    <a:pt x="34826" y="238"/>
                  </a:lnTo>
                  <a:lnTo>
                    <a:pt x="105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3"/>
            <p:cNvSpPr/>
            <p:nvPr/>
          </p:nvSpPr>
          <p:spPr>
            <a:xfrm>
              <a:off x="3888450" y="4600275"/>
              <a:ext cx="1021725" cy="426475"/>
            </a:xfrm>
            <a:custGeom>
              <a:avLst/>
              <a:gdLst/>
              <a:ahLst/>
              <a:cxnLst/>
              <a:rect l="l" t="t" r="r" b="b"/>
              <a:pathLst>
                <a:path w="40869" h="17059" extrusionOk="0">
                  <a:moveTo>
                    <a:pt x="17177" y="1"/>
                  </a:moveTo>
                  <a:lnTo>
                    <a:pt x="17295" y="4265"/>
                  </a:lnTo>
                  <a:lnTo>
                    <a:pt x="10069" y="7464"/>
                  </a:lnTo>
                  <a:lnTo>
                    <a:pt x="4857" y="9833"/>
                  </a:lnTo>
                  <a:lnTo>
                    <a:pt x="2844" y="10899"/>
                  </a:lnTo>
                  <a:lnTo>
                    <a:pt x="1777" y="11491"/>
                  </a:lnTo>
                  <a:lnTo>
                    <a:pt x="1304" y="11965"/>
                  </a:lnTo>
                  <a:lnTo>
                    <a:pt x="830" y="12676"/>
                  </a:lnTo>
                  <a:lnTo>
                    <a:pt x="474" y="13505"/>
                  </a:lnTo>
                  <a:lnTo>
                    <a:pt x="119" y="14334"/>
                  </a:lnTo>
                  <a:lnTo>
                    <a:pt x="1" y="15163"/>
                  </a:lnTo>
                  <a:lnTo>
                    <a:pt x="1" y="15874"/>
                  </a:lnTo>
                  <a:lnTo>
                    <a:pt x="119" y="16348"/>
                  </a:lnTo>
                  <a:lnTo>
                    <a:pt x="238" y="16585"/>
                  </a:lnTo>
                  <a:lnTo>
                    <a:pt x="474" y="16703"/>
                  </a:lnTo>
                  <a:lnTo>
                    <a:pt x="2488" y="16822"/>
                  </a:lnTo>
                  <a:lnTo>
                    <a:pt x="6990" y="16940"/>
                  </a:lnTo>
                  <a:lnTo>
                    <a:pt x="20020" y="17059"/>
                  </a:lnTo>
                  <a:lnTo>
                    <a:pt x="27009" y="17059"/>
                  </a:lnTo>
                  <a:lnTo>
                    <a:pt x="33168" y="16940"/>
                  </a:lnTo>
                  <a:lnTo>
                    <a:pt x="37551" y="16822"/>
                  </a:lnTo>
                  <a:lnTo>
                    <a:pt x="38973" y="16703"/>
                  </a:lnTo>
                  <a:lnTo>
                    <a:pt x="39684" y="16585"/>
                  </a:lnTo>
                  <a:lnTo>
                    <a:pt x="39802" y="16348"/>
                  </a:lnTo>
                  <a:lnTo>
                    <a:pt x="39920" y="15992"/>
                  </a:lnTo>
                  <a:lnTo>
                    <a:pt x="40039" y="14926"/>
                  </a:lnTo>
                  <a:lnTo>
                    <a:pt x="40394" y="11254"/>
                  </a:lnTo>
                  <a:lnTo>
                    <a:pt x="40750" y="6161"/>
                  </a:lnTo>
                  <a:lnTo>
                    <a:pt x="40868" y="238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3"/>
            <p:cNvSpPr/>
            <p:nvPr/>
          </p:nvSpPr>
          <p:spPr>
            <a:xfrm>
              <a:off x="3912150" y="4979350"/>
              <a:ext cx="923975" cy="14825"/>
            </a:xfrm>
            <a:custGeom>
              <a:avLst/>
              <a:gdLst/>
              <a:ahLst/>
              <a:cxnLst/>
              <a:rect l="l" t="t" r="r" b="b"/>
              <a:pathLst>
                <a:path w="36959" h="593" extrusionOk="0">
                  <a:moveTo>
                    <a:pt x="7581" y="0"/>
                  </a:moveTo>
                  <a:lnTo>
                    <a:pt x="119" y="119"/>
                  </a:lnTo>
                  <a:lnTo>
                    <a:pt x="0" y="119"/>
                  </a:lnTo>
                  <a:lnTo>
                    <a:pt x="119" y="237"/>
                  </a:lnTo>
                  <a:lnTo>
                    <a:pt x="7581" y="356"/>
                  </a:lnTo>
                  <a:lnTo>
                    <a:pt x="18479" y="474"/>
                  </a:lnTo>
                  <a:lnTo>
                    <a:pt x="29496" y="593"/>
                  </a:lnTo>
                  <a:lnTo>
                    <a:pt x="36959" y="474"/>
                  </a:lnTo>
                  <a:lnTo>
                    <a:pt x="29496" y="237"/>
                  </a:lnTo>
                  <a:lnTo>
                    <a:pt x="18479" y="119"/>
                  </a:lnTo>
                  <a:lnTo>
                    <a:pt x="758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3"/>
            <p:cNvSpPr/>
            <p:nvPr/>
          </p:nvSpPr>
          <p:spPr>
            <a:xfrm>
              <a:off x="4294175" y="4668400"/>
              <a:ext cx="183625" cy="50375"/>
            </a:xfrm>
            <a:custGeom>
              <a:avLst/>
              <a:gdLst/>
              <a:ahLst/>
              <a:cxnLst/>
              <a:rect l="l" t="t" r="r" b="b"/>
              <a:pathLst>
                <a:path w="7345" h="2015" extrusionOk="0">
                  <a:moveTo>
                    <a:pt x="1066" y="0"/>
                  </a:moveTo>
                  <a:lnTo>
                    <a:pt x="119" y="119"/>
                  </a:lnTo>
                  <a:lnTo>
                    <a:pt x="119" y="237"/>
                  </a:lnTo>
                  <a:lnTo>
                    <a:pt x="0" y="356"/>
                  </a:lnTo>
                  <a:lnTo>
                    <a:pt x="119" y="356"/>
                  </a:lnTo>
                  <a:lnTo>
                    <a:pt x="119" y="474"/>
                  </a:lnTo>
                  <a:lnTo>
                    <a:pt x="2014" y="711"/>
                  </a:lnTo>
                  <a:lnTo>
                    <a:pt x="3791" y="1066"/>
                  </a:lnTo>
                  <a:lnTo>
                    <a:pt x="5449" y="1422"/>
                  </a:lnTo>
                  <a:lnTo>
                    <a:pt x="7226" y="2014"/>
                  </a:lnTo>
                  <a:lnTo>
                    <a:pt x="7344" y="1896"/>
                  </a:lnTo>
                  <a:lnTo>
                    <a:pt x="7344" y="1777"/>
                  </a:lnTo>
                  <a:lnTo>
                    <a:pt x="6634" y="1185"/>
                  </a:lnTo>
                  <a:lnTo>
                    <a:pt x="5805" y="830"/>
                  </a:lnTo>
                  <a:lnTo>
                    <a:pt x="4857" y="474"/>
                  </a:lnTo>
                  <a:lnTo>
                    <a:pt x="4028" y="119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3"/>
            <p:cNvSpPr/>
            <p:nvPr/>
          </p:nvSpPr>
          <p:spPr>
            <a:xfrm>
              <a:off x="4249750" y="4695050"/>
              <a:ext cx="183625" cy="47400"/>
            </a:xfrm>
            <a:custGeom>
              <a:avLst/>
              <a:gdLst/>
              <a:ahLst/>
              <a:cxnLst/>
              <a:rect l="l" t="t" r="r" b="b"/>
              <a:pathLst>
                <a:path w="7345" h="1896" extrusionOk="0">
                  <a:moveTo>
                    <a:pt x="1066" y="0"/>
                  </a:moveTo>
                  <a:lnTo>
                    <a:pt x="237" y="119"/>
                  </a:lnTo>
                  <a:lnTo>
                    <a:pt x="119" y="119"/>
                  </a:lnTo>
                  <a:lnTo>
                    <a:pt x="0" y="237"/>
                  </a:lnTo>
                  <a:lnTo>
                    <a:pt x="119" y="356"/>
                  </a:lnTo>
                  <a:lnTo>
                    <a:pt x="237" y="356"/>
                  </a:lnTo>
                  <a:lnTo>
                    <a:pt x="2014" y="593"/>
                  </a:lnTo>
                  <a:lnTo>
                    <a:pt x="3791" y="948"/>
                  </a:lnTo>
                  <a:lnTo>
                    <a:pt x="5568" y="1422"/>
                  </a:lnTo>
                  <a:lnTo>
                    <a:pt x="7226" y="1896"/>
                  </a:lnTo>
                  <a:lnTo>
                    <a:pt x="7345" y="1896"/>
                  </a:lnTo>
                  <a:lnTo>
                    <a:pt x="7345" y="1777"/>
                  </a:lnTo>
                  <a:lnTo>
                    <a:pt x="6634" y="1185"/>
                  </a:lnTo>
                  <a:lnTo>
                    <a:pt x="5805" y="711"/>
                  </a:lnTo>
                  <a:lnTo>
                    <a:pt x="4975" y="356"/>
                  </a:lnTo>
                  <a:lnTo>
                    <a:pt x="4028" y="119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3"/>
            <p:cNvSpPr/>
            <p:nvPr/>
          </p:nvSpPr>
          <p:spPr>
            <a:xfrm>
              <a:off x="4208275" y="4718750"/>
              <a:ext cx="183650" cy="50350"/>
            </a:xfrm>
            <a:custGeom>
              <a:avLst/>
              <a:gdLst/>
              <a:ahLst/>
              <a:cxnLst/>
              <a:rect l="l" t="t" r="r" b="b"/>
              <a:pathLst>
                <a:path w="7346" h="2014" extrusionOk="0">
                  <a:moveTo>
                    <a:pt x="2015" y="0"/>
                  </a:moveTo>
                  <a:lnTo>
                    <a:pt x="1067" y="119"/>
                  </a:lnTo>
                  <a:lnTo>
                    <a:pt x="119" y="237"/>
                  </a:lnTo>
                  <a:lnTo>
                    <a:pt x="1" y="355"/>
                  </a:lnTo>
                  <a:lnTo>
                    <a:pt x="1" y="474"/>
                  </a:lnTo>
                  <a:lnTo>
                    <a:pt x="119" y="474"/>
                  </a:lnTo>
                  <a:lnTo>
                    <a:pt x="1896" y="711"/>
                  </a:lnTo>
                  <a:lnTo>
                    <a:pt x="3673" y="1066"/>
                  </a:lnTo>
                  <a:lnTo>
                    <a:pt x="5450" y="1540"/>
                  </a:lnTo>
                  <a:lnTo>
                    <a:pt x="7227" y="2014"/>
                  </a:lnTo>
                  <a:lnTo>
                    <a:pt x="7345" y="2014"/>
                  </a:lnTo>
                  <a:lnTo>
                    <a:pt x="7345" y="1895"/>
                  </a:lnTo>
                  <a:lnTo>
                    <a:pt x="6516" y="1303"/>
                  </a:lnTo>
                  <a:lnTo>
                    <a:pt x="5687" y="829"/>
                  </a:lnTo>
                  <a:lnTo>
                    <a:pt x="4858" y="474"/>
                  </a:lnTo>
                  <a:lnTo>
                    <a:pt x="3910" y="237"/>
                  </a:lnTo>
                  <a:lnTo>
                    <a:pt x="2962" y="119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3"/>
            <p:cNvSpPr/>
            <p:nvPr/>
          </p:nvSpPr>
          <p:spPr>
            <a:xfrm>
              <a:off x="4163875" y="4745400"/>
              <a:ext cx="183625" cy="50350"/>
            </a:xfrm>
            <a:custGeom>
              <a:avLst/>
              <a:gdLst/>
              <a:ahLst/>
              <a:cxnLst/>
              <a:rect l="l" t="t" r="r" b="b"/>
              <a:pathLst>
                <a:path w="7345" h="2014" extrusionOk="0">
                  <a:moveTo>
                    <a:pt x="1066" y="0"/>
                  </a:moveTo>
                  <a:lnTo>
                    <a:pt x="119" y="119"/>
                  </a:lnTo>
                  <a:lnTo>
                    <a:pt x="0" y="237"/>
                  </a:lnTo>
                  <a:lnTo>
                    <a:pt x="0" y="356"/>
                  </a:lnTo>
                  <a:lnTo>
                    <a:pt x="0" y="474"/>
                  </a:lnTo>
                  <a:lnTo>
                    <a:pt x="119" y="474"/>
                  </a:lnTo>
                  <a:lnTo>
                    <a:pt x="1895" y="711"/>
                  </a:lnTo>
                  <a:lnTo>
                    <a:pt x="3672" y="1066"/>
                  </a:lnTo>
                  <a:lnTo>
                    <a:pt x="5449" y="1422"/>
                  </a:lnTo>
                  <a:lnTo>
                    <a:pt x="7226" y="2014"/>
                  </a:lnTo>
                  <a:lnTo>
                    <a:pt x="7344" y="2014"/>
                  </a:lnTo>
                  <a:lnTo>
                    <a:pt x="7344" y="1895"/>
                  </a:lnTo>
                  <a:lnTo>
                    <a:pt x="6634" y="1303"/>
                  </a:lnTo>
                  <a:lnTo>
                    <a:pt x="5804" y="829"/>
                  </a:lnTo>
                  <a:lnTo>
                    <a:pt x="4857" y="474"/>
                  </a:lnTo>
                  <a:lnTo>
                    <a:pt x="3909" y="237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3"/>
            <p:cNvSpPr/>
            <p:nvPr/>
          </p:nvSpPr>
          <p:spPr>
            <a:xfrm>
              <a:off x="4178675" y="4514400"/>
              <a:ext cx="195475" cy="168825"/>
            </a:xfrm>
            <a:custGeom>
              <a:avLst/>
              <a:gdLst/>
              <a:ahLst/>
              <a:cxnLst/>
              <a:rect l="l" t="t" r="r" b="b"/>
              <a:pathLst>
                <a:path w="7819" h="6753" extrusionOk="0">
                  <a:moveTo>
                    <a:pt x="2014" y="711"/>
                  </a:moveTo>
                  <a:lnTo>
                    <a:pt x="2606" y="830"/>
                  </a:lnTo>
                  <a:lnTo>
                    <a:pt x="3080" y="1067"/>
                  </a:lnTo>
                  <a:lnTo>
                    <a:pt x="3909" y="1659"/>
                  </a:lnTo>
                  <a:lnTo>
                    <a:pt x="5212" y="2962"/>
                  </a:lnTo>
                  <a:lnTo>
                    <a:pt x="6397" y="4620"/>
                  </a:lnTo>
                  <a:lnTo>
                    <a:pt x="7463" y="6160"/>
                  </a:lnTo>
                  <a:lnTo>
                    <a:pt x="7463" y="6160"/>
                  </a:lnTo>
                  <a:lnTo>
                    <a:pt x="4502" y="4976"/>
                  </a:lnTo>
                  <a:lnTo>
                    <a:pt x="3554" y="4620"/>
                  </a:lnTo>
                  <a:lnTo>
                    <a:pt x="2369" y="4028"/>
                  </a:lnTo>
                  <a:lnTo>
                    <a:pt x="1777" y="3554"/>
                  </a:lnTo>
                  <a:lnTo>
                    <a:pt x="1303" y="3199"/>
                  </a:lnTo>
                  <a:lnTo>
                    <a:pt x="1066" y="2725"/>
                  </a:lnTo>
                  <a:lnTo>
                    <a:pt x="830" y="2251"/>
                  </a:lnTo>
                  <a:lnTo>
                    <a:pt x="830" y="1422"/>
                  </a:lnTo>
                  <a:lnTo>
                    <a:pt x="948" y="1067"/>
                  </a:lnTo>
                  <a:lnTo>
                    <a:pt x="1066" y="948"/>
                  </a:lnTo>
                  <a:lnTo>
                    <a:pt x="1185" y="711"/>
                  </a:lnTo>
                  <a:close/>
                  <a:moveTo>
                    <a:pt x="1659" y="1"/>
                  </a:moveTo>
                  <a:lnTo>
                    <a:pt x="1185" y="119"/>
                  </a:lnTo>
                  <a:lnTo>
                    <a:pt x="830" y="356"/>
                  </a:lnTo>
                  <a:lnTo>
                    <a:pt x="356" y="711"/>
                  </a:lnTo>
                  <a:lnTo>
                    <a:pt x="119" y="1185"/>
                  </a:lnTo>
                  <a:lnTo>
                    <a:pt x="0" y="1659"/>
                  </a:lnTo>
                  <a:lnTo>
                    <a:pt x="0" y="2133"/>
                  </a:lnTo>
                  <a:lnTo>
                    <a:pt x="237" y="2607"/>
                  </a:lnTo>
                  <a:lnTo>
                    <a:pt x="474" y="3080"/>
                  </a:lnTo>
                  <a:lnTo>
                    <a:pt x="711" y="3436"/>
                  </a:lnTo>
                  <a:lnTo>
                    <a:pt x="1422" y="4147"/>
                  </a:lnTo>
                  <a:lnTo>
                    <a:pt x="2133" y="4620"/>
                  </a:lnTo>
                  <a:lnTo>
                    <a:pt x="2843" y="4976"/>
                  </a:lnTo>
                  <a:lnTo>
                    <a:pt x="4265" y="5686"/>
                  </a:lnTo>
                  <a:lnTo>
                    <a:pt x="7345" y="6753"/>
                  </a:lnTo>
                  <a:lnTo>
                    <a:pt x="7582" y="6753"/>
                  </a:lnTo>
                  <a:lnTo>
                    <a:pt x="7700" y="6516"/>
                  </a:lnTo>
                  <a:lnTo>
                    <a:pt x="7818" y="6397"/>
                  </a:lnTo>
                  <a:lnTo>
                    <a:pt x="7700" y="6397"/>
                  </a:lnTo>
                  <a:lnTo>
                    <a:pt x="7108" y="4857"/>
                  </a:lnTo>
                  <a:lnTo>
                    <a:pt x="6279" y="3436"/>
                  </a:lnTo>
                  <a:lnTo>
                    <a:pt x="5331" y="2014"/>
                  </a:lnTo>
                  <a:lnTo>
                    <a:pt x="4146" y="830"/>
                  </a:lnTo>
                  <a:lnTo>
                    <a:pt x="3199" y="356"/>
                  </a:lnTo>
                  <a:lnTo>
                    <a:pt x="2725" y="119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3"/>
            <p:cNvSpPr/>
            <p:nvPr/>
          </p:nvSpPr>
          <p:spPr>
            <a:xfrm>
              <a:off x="4359325" y="4552900"/>
              <a:ext cx="219150" cy="130325"/>
            </a:xfrm>
            <a:custGeom>
              <a:avLst/>
              <a:gdLst/>
              <a:ahLst/>
              <a:cxnLst/>
              <a:rect l="l" t="t" r="r" b="b"/>
              <a:pathLst>
                <a:path w="8766" h="5213" extrusionOk="0">
                  <a:moveTo>
                    <a:pt x="7108" y="830"/>
                  </a:moveTo>
                  <a:lnTo>
                    <a:pt x="7581" y="948"/>
                  </a:lnTo>
                  <a:lnTo>
                    <a:pt x="7818" y="1067"/>
                  </a:lnTo>
                  <a:lnTo>
                    <a:pt x="7937" y="1304"/>
                  </a:lnTo>
                  <a:lnTo>
                    <a:pt x="7937" y="1540"/>
                  </a:lnTo>
                  <a:lnTo>
                    <a:pt x="7937" y="1777"/>
                  </a:lnTo>
                  <a:lnTo>
                    <a:pt x="7700" y="2607"/>
                  </a:lnTo>
                  <a:lnTo>
                    <a:pt x="7463" y="3080"/>
                  </a:lnTo>
                  <a:lnTo>
                    <a:pt x="6989" y="3436"/>
                  </a:lnTo>
                  <a:lnTo>
                    <a:pt x="6397" y="3673"/>
                  </a:lnTo>
                  <a:lnTo>
                    <a:pt x="5805" y="3910"/>
                  </a:lnTo>
                  <a:lnTo>
                    <a:pt x="4502" y="4146"/>
                  </a:lnTo>
                  <a:lnTo>
                    <a:pt x="3435" y="4265"/>
                  </a:lnTo>
                  <a:lnTo>
                    <a:pt x="356" y="4620"/>
                  </a:lnTo>
                  <a:lnTo>
                    <a:pt x="1777" y="3317"/>
                  </a:lnTo>
                  <a:lnTo>
                    <a:pt x="3317" y="2133"/>
                  </a:lnTo>
                  <a:lnTo>
                    <a:pt x="4857" y="1185"/>
                  </a:lnTo>
                  <a:lnTo>
                    <a:pt x="5923" y="830"/>
                  </a:lnTo>
                  <a:close/>
                  <a:moveTo>
                    <a:pt x="6515" y="1"/>
                  </a:moveTo>
                  <a:lnTo>
                    <a:pt x="5923" y="119"/>
                  </a:lnTo>
                  <a:lnTo>
                    <a:pt x="4975" y="356"/>
                  </a:lnTo>
                  <a:lnTo>
                    <a:pt x="3554" y="1185"/>
                  </a:lnTo>
                  <a:lnTo>
                    <a:pt x="2132" y="2251"/>
                  </a:lnTo>
                  <a:lnTo>
                    <a:pt x="948" y="3436"/>
                  </a:lnTo>
                  <a:lnTo>
                    <a:pt x="0" y="4739"/>
                  </a:lnTo>
                  <a:lnTo>
                    <a:pt x="0" y="4857"/>
                  </a:lnTo>
                  <a:lnTo>
                    <a:pt x="0" y="5094"/>
                  </a:lnTo>
                  <a:lnTo>
                    <a:pt x="237" y="5213"/>
                  </a:lnTo>
                  <a:lnTo>
                    <a:pt x="3554" y="4976"/>
                  </a:lnTo>
                  <a:lnTo>
                    <a:pt x="5094" y="4739"/>
                  </a:lnTo>
                  <a:lnTo>
                    <a:pt x="5923" y="4502"/>
                  </a:lnTo>
                  <a:lnTo>
                    <a:pt x="6634" y="4265"/>
                  </a:lnTo>
                  <a:lnTo>
                    <a:pt x="7463" y="3791"/>
                  </a:lnTo>
                  <a:lnTo>
                    <a:pt x="7937" y="3436"/>
                  </a:lnTo>
                  <a:lnTo>
                    <a:pt x="8292" y="3080"/>
                  </a:lnTo>
                  <a:lnTo>
                    <a:pt x="8529" y="2725"/>
                  </a:lnTo>
                  <a:lnTo>
                    <a:pt x="8648" y="2251"/>
                  </a:lnTo>
                  <a:lnTo>
                    <a:pt x="8766" y="1777"/>
                  </a:lnTo>
                  <a:lnTo>
                    <a:pt x="8648" y="1304"/>
                  </a:lnTo>
                  <a:lnTo>
                    <a:pt x="8292" y="711"/>
                  </a:lnTo>
                  <a:lnTo>
                    <a:pt x="7937" y="356"/>
                  </a:lnTo>
                  <a:lnTo>
                    <a:pt x="7463" y="119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3"/>
            <p:cNvSpPr/>
            <p:nvPr/>
          </p:nvSpPr>
          <p:spPr>
            <a:xfrm>
              <a:off x="4048375" y="2657600"/>
              <a:ext cx="1391875" cy="1913100"/>
            </a:xfrm>
            <a:custGeom>
              <a:avLst/>
              <a:gdLst/>
              <a:ahLst/>
              <a:cxnLst/>
              <a:rect l="l" t="t" r="r" b="b"/>
              <a:pathLst>
                <a:path w="55675" h="76524" extrusionOk="0">
                  <a:moveTo>
                    <a:pt x="39802" y="0"/>
                  </a:moveTo>
                  <a:lnTo>
                    <a:pt x="36129" y="2369"/>
                  </a:lnTo>
                  <a:lnTo>
                    <a:pt x="32102" y="4975"/>
                  </a:lnTo>
                  <a:lnTo>
                    <a:pt x="27127" y="8411"/>
                  </a:lnTo>
                  <a:lnTo>
                    <a:pt x="21559" y="12201"/>
                  </a:lnTo>
                  <a:lnTo>
                    <a:pt x="15992" y="16466"/>
                  </a:lnTo>
                  <a:lnTo>
                    <a:pt x="13267" y="18598"/>
                  </a:lnTo>
                  <a:lnTo>
                    <a:pt x="10661" y="20730"/>
                  </a:lnTo>
                  <a:lnTo>
                    <a:pt x="8292" y="22862"/>
                  </a:lnTo>
                  <a:lnTo>
                    <a:pt x="6042" y="24876"/>
                  </a:lnTo>
                  <a:lnTo>
                    <a:pt x="3909" y="27127"/>
                  </a:lnTo>
                  <a:lnTo>
                    <a:pt x="2251" y="29259"/>
                  </a:lnTo>
                  <a:lnTo>
                    <a:pt x="1540" y="30207"/>
                  </a:lnTo>
                  <a:lnTo>
                    <a:pt x="1066" y="31154"/>
                  </a:lnTo>
                  <a:lnTo>
                    <a:pt x="593" y="32102"/>
                  </a:lnTo>
                  <a:lnTo>
                    <a:pt x="356" y="32931"/>
                  </a:lnTo>
                  <a:lnTo>
                    <a:pt x="119" y="34234"/>
                  </a:lnTo>
                  <a:lnTo>
                    <a:pt x="0" y="35537"/>
                  </a:lnTo>
                  <a:lnTo>
                    <a:pt x="0" y="37077"/>
                  </a:lnTo>
                  <a:lnTo>
                    <a:pt x="0" y="38617"/>
                  </a:lnTo>
                  <a:lnTo>
                    <a:pt x="119" y="41815"/>
                  </a:lnTo>
                  <a:lnTo>
                    <a:pt x="474" y="45251"/>
                  </a:lnTo>
                  <a:lnTo>
                    <a:pt x="1066" y="48804"/>
                  </a:lnTo>
                  <a:lnTo>
                    <a:pt x="1777" y="52477"/>
                  </a:lnTo>
                  <a:lnTo>
                    <a:pt x="2606" y="56149"/>
                  </a:lnTo>
                  <a:lnTo>
                    <a:pt x="3554" y="59702"/>
                  </a:lnTo>
                  <a:lnTo>
                    <a:pt x="5331" y="66218"/>
                  </a:lnTo>
                  <a:lnTo>
                    <a:pt x="7108" y="71548"/>
                  </a:lnTo>
                  <a:lnTo>
                    <a:pt x="8766" y="76523"/>
                  </a:lnTo>
                  <a:lnTo>
                    <a:pt x="34471" y="74273"/>
                  </a:lnTo>
                  <a:lnTo>
                    <a:pt x="32813" y="69297"/>
                  </a:lnTo>
                  <a:lnTo>
                    <a:pt x="29259" y="58281"/>
                  </a:lnTo>
                  <a:lnTo>
                    <a:pt x="27482" y="52240"/>
                  </a:lnTo>
                  <a:lnTo>
                    <a:pt x="26061" y="46791"/>
                  </a:lnTo>
                  <a:lnTo>
                    <a:pt x="25468" y="44421"/>
                  </a:lnTo>
                  <a:lnTo>
                    <a:pt x="25113" y="42526"/>
                  </a:lnTo>
                  <a:lnTo>
                    <a:pt x="24995" y="41105"/>
                  </a:lnTo>
                  <a:lnTo>
                    <a:pt x="24995" y="40512"/>
                  </a:lnTo>
                  <a:lnTo>
                    <a:pt x="25113" y="40275"/>
                  </a:lnTo>
                  <a:lnTo>
                    <a:pt x="25824" y="39091"/>
                  </a:lnTo>
                  <a:lnTo>
                    <a:pt x="26653" y="38025"/>
                  </a:lnTo>
                  <a:lnTo>
                    <a:pt x="27719" y="36959"/>
                  </a:lnTo>
                  <a:lnTo>
                    <a:pt x="28904" y="36011"/>
                  </a:lnTo>
                  <a:lnTo>
                    <a:pt x="30207" y="35063"/>
                  </a:lnTo>
                  <a:lnTo>
                    <a:pt x="31747" y="34116"/>
                  </a:lnTo>
                  <a:lnTo>
                    <a:pt x="34945" y="32457"/>
                  </a:lnTo>
                  <a:lnTo>
                    <a:pt x="39091" y="30325"/>
                  </a:lnTo>
                  <a:lnTo>
                    <a:pt x="43237" y="28074"/>
                  </a:lnTo>
                  <a:lnTo>
                    <a:pt x="45251" y="26771"/>
                  </a:lnTo>
                  <a:lnTo>
                    <a:pt x="47264" y="25468"/>
                  </a:lnTo>
                  <a:lnTo>
                    <a:pt x="49160" y="24047"/>
                  </a:lnTo>
                  <a:lnTo>
                    <a:pt x="50937" y="22507"/>
                  </a:lnTo>
                  <a:lnTo>
                    <a:pt x="51647" y="21678"/>
                  </a:lnTo>
                  <a:lnTo>
                    <a:pt x="52358" y="20730"/>
                  </a:lnTo>
                  <a:lnTo>
                    <a:pt x="52950" y="19901"/>
                  </a:lnTo>
                  <a:lnTo>
                    <a:pt x="53543" y="18953"/>
                  </a:lnTo>
                  <a:lnTo>
                    <a:pt x="54372" y="17176"/>
                  </a:lnTo>
                  <a:lnTo>
                    <a:pt x="55083" y="15281"/>
                  </a:lnTo>
                  <a:lnTo>
                    <a:pt x="55438" y="13386"/>
                  </a:lnTo>
                  <a:lnTo>
                    <a:pt x="55675" y="11490"/>
                  </a:lnTo>
                  <a:lnTo>
                    <a:pt x="55675" y="9714"/>
                  </a:lnTo>
                  <a:lnTo>
                    <a:pt x="55675" y="7937"/>
                  </a:lnTo>
                  <a:lnTo>
                    <a:pt x="55438" y="6278"/>
                  </a:lnTo>
                  <a:lnTo>
                    <a:pt x="55201" y="4738"/>
                  </a:lnTo>
                  <a:lnTo>
                    <a:pt x="54609" y="2251"/>
                  </a:lnTo>
                  <a:lnTo>
                    <a:pt x="54016" y="592"/>
                  </a:lnTo>
                  <a:lnTo>
                    <a:pt x="53898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3"/>
            <p:cNvSpPr/>
            <p:nvPr/>
          </p:nvSpPr>
          <p:spPr>
            <a:xfrm>
              <a:off x="4608075" y="2684250"/>
              <a:ext cx="755175" cy="1791675"/>
            </a:xfrm>
            <a:custGeom>
              <a:avLst/>
              <a:gdLst/>
              <a:ahLst/>
              <a:cxnLst/>
              <a:rect l="l" t="t" r="r" b="b"/>
              <a:pathLst>
                <a:path w="30207" h="71667" extrusionOk="0">
                  <a:moveTo>
                    <a:pt x="29615" y="0"/>
                  </a:moveTo>
                  <a:lnTo>
                    <a:pt x="29970" y="3909"/>
                  </a:lnTo>
                  <a:lnTo>
                    <a:pt x="30088" y="5923"/>
                  </a:lnTo>
                  <a:lnTo>
                    <a:pt x="30088" y="7937"/>
                  </a:lnTo>
                  <a:lnTo>
                    <a:pt x="29852" y="9832"/>
                  </a:lnTo>
                  <a:lnTo>
                    <a:pt x="29496" y="11846"/>
                  </a:lnTo>
                  <a:lnTo>
                    <a:pt x="29022" y="13623"/>
                  </a:lnTo>
                  <a:lnTo>
                    <a:pt x="28193" y="15518"/>
                  </a:lnTo>
                  <a:lnTo>
                    <a:pt x="27246" y="17058"/>
                  </a:lnTo>
                  <a:lnTo>
                    <a:pt x="26179" y="18598"/>
                  </a:lnTo>
                  <a:lnTo>
                    <a:pt x="24876" y="19901"/>
                  </a:lnTo>
                  <a:lnTo>
                    <a:pt x="23336" y="21204"/>
                  </a:lnTo>
                  <a:lnTo>
                    <a:pt x="21915" y="22270"/>
                  </a:lnTo>
                  <a:lnTo>
                    <a:pt x="20375" y="23455"/>
                  </a:lnTo>
                  <a:lnTo>
                    <a:pt x="17177" y="25468"/>
                  </a:lnTo>
                  <a:lnTo>
                    <a:pt x="9714" y="30444"/>
                  </a:lnTo>
                  <a:lnTo>
                    <a:pt x="5923" y="32931"/>
                  </a:lnTo>
                  <a:lnTo>
                    <a:pt x="4383" y="33879"/>
                  </a:lnTo>
                  <a:lnTo>
                    <a:pt x="2962" y="35063"/>
                  </a:lnTo>
                  <a:lnTo>
                    <a:pt x="2370" y="35537"/>
                  </a:lnTo>
                  <a:lnTo>
                    <a:pt x="1777" y="36130"/>
                  </a:lnTo>
                  <a:lnTo>
                    <a:pt x="1185" y="36840"/>
                  </a:lnTo>
                  <a:lnTo>
                    <a:pt x="830" y="37433"/>
                  </a:lnTo>
                  <a:lnTo>
                    <a:pt x="356" y="38262"/>
                  </a:lnTo>
                  <a:lnTo>
                    <a:pt x="119" y="39209"/>
                  </a:lnTo>
                  <a:lnTo>
                    <a:pt x="1" y="40039"/>
                  </a:lnTo>
                  <a:lnTo>
                    <a:pt x="119" y="40986"/>
                  </a:lnTo>
                  <a:lnTo>
                    <a:pt x="237" y="42645"/>
                  </a:lnTo>
                  <a:lnTo>
                    <a:pt x="593" y="44658"/>
                  </a:lnTo>
                  <a:lnTo>
                    <a:pt x="1659" y="49160"/>
                  </a:lnTo>
                  <a:lnTo>
                    <a:pt x="3080" y="54135"/>
                  </a:lnTo>
                  <a:lnTo>
                    <a:pt x="4739" y="59110"/>
                  </a:lnTo>
                  <a:lnTo>
                    <a:pt x="7582" y="67639"/>
                  </a:lnTo>
                  <a:lnTo>
                    <a:pt x="9003" y="71548"/>
                  </a:lnTo>
                  <a:lnTo>
                    <a:pt x="9122" y="71667"/>
                  </a:lnTo>
                  <a:lnTo>
                    <a:pt x="9240" y="71548"/>
                  </a:lnTo>
                  <a:lnTo>
                    <a:pt x="7463" y="66336"/>
                  </a:lnTo>
                  <a:lnTo>
                    <a:pt x="5094" y="59229"/>
                  </a:lnTo>
                  <a:lnTo>
                    <a:pt x="3791" y="55320"/>
                  </a:lnTo>
                  <a:lnTo>
                    <a:pt x="2607" y="51292"/>
                  </a:lnTo>
                  <a:lnTo>
                    <a:pt x="1540" y="47028"/>
                  </a:lnTo>
                  <a:lnTo>
                    <a:pt x="593" y="42882"/>
                  </a:lnTo>
                  <a:lnTo>
                    <a:pt x="474" y="41816"/>
                  </a:lnTo>
                  <a:lnTo>
                    <a:pt x="356" y="40749"/>
                  </a:lnTo>
                  <a:lnTo>
                    <a:pt x="356" y="39683"/>
                  </a:lnTo>
                  <a:lnTo>
                    <a:pt x="593" y="38617"/>
                  </a:lnTo>
                  <a:lnTo>
                    <a:pt x="948" y="37788"/>
                  </a:lnTo>
                  <a:lnTo>
                    <a:pt x="1422" y="37077"/>
                  </a:lnTo>
                  <a:lnTo>
                    <a:pt x="1896" y="36367"/>
                  </a:lnTo>
                  <a:lnTo>
                    <a:pt x="2488" y="35774"/>
                  </a:lnTo>
                  <a:lnTo>
                    <a:pt x="3910" y="34590"/>
                  </a:lnTo>
                  <a:lnTo>
                    <a:pt x="5331" y="33642"/>
                  </a:lnTo>
                  <a:lnTo>
                    <a:pt x="9122" y="31154"/>
                  </a:lnTo>
                  <a:lnTo>
                    <a:pt x="16584" y="26179"/>
                  </a:lnTo>
                  <a:lnTo>
                    <a:pt x="19664" y="24165"/>
                  </a:lnTo>
                  <a:lnTo>
                    <a:pt x="21204" y="23099"/>
                  </a:lnTo>
                  <a:lnTo>
                    <a:pt x="22744" y="22033"/>
                  </a:lnTo>
                  <a:lnTo>
                    <a:pt x="24166" y="20849"/>
                  </a:lnTo>
                  <a:lnTo>
                    <a:pt x="25469" y="19546"/>
                  </a:lnTo>
                  <a:lnTo>
                    <a:pt x="26772" y="18243"/>
                  </a:lnTo>
                  <a:lnTo>
                    <a:pt x="27838" y="16703"/>
                  </a:lnTo>
                  <a:lnTo>
                    <a:pt x="28667" y="14926"/>
                  </a:lnTo>
                  <a:lnTo>
                    <a:pt x="29378" y="13267"/>
                  </a:lnTo>
                  <a:lnTo>
                    <a:pt x="29852" y="11372"/>
                  </a:lnTo>
                  <a:lnTo>
                    <a:pt x="30088" y="9477"/>
                  </a:lnTo>
                  <a:lnTo>
                    <a:pt x="30207" y="7582"/>
                  </a:lnTo>
                  <a:lnTo>
                    <a:pt x="30088" y="5686"/>
                  </a:lnTo>
                  <a:lnTo>
                    <a:pt x="29852" y="1896"/>
                  </a:lnTo>
                  <a:lnTo>
                    <a:pt x="297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3"/>
            <p:cNvSpPr/>
            <p:nvPr/>
          </p:nvSpPr>
          <p:spPr>
            <a:xfrm>
              <a:off x="4199400" y="2657600"/>
              <a:ext cx="1240850" cy="811450"/>
            </a:xfrm>
            <a:custGeom>
              <a:avLst/>
              <a:gdLst/>
              <a:ahLst/>
              <a:cxnLst/>
              <a:rect l="l" t="t" r="r" b="b"/>
              <a:pathLst>
                <a:path w="49634" h="32458" extrusionOk="0">
                  <a:moveTo>
                    <a:pt x="33761" y="0"/>
                  </a:moveTo>
                  <a:lnTo>
                    <a:pt x="30088" y="2369"/>
                  </a:lnTo>
                  <a:lnTo>
                    <a:pt x="25942" y="4975"/>
                  </a:lnTo>
                  <a:lnTo>
                    <a:pt x="20967" y="8411"/>
                  </a:lnTo>
                  <a:lnTo>
                    <a:pt x="15518" y="12320"/>
                  </a:lnTo>
                  <a:lnTo>
                    <a:pt x="9951" y="16466"/>
                  </a:lnTo>
                  <a:lnTo>
                    <a:pt x="7226" y="18598"/>
                  </a:lnTo>
                  <a:lnTo>
                    <a:pt x="4620" y="20730"/>
                  </a:lnTo>
                  <a:lnTo>
                    <a:pt x="2251" y="22862"/>
                  </a:lnTo>
                  <a:lnTo>
                    <a:pt x="1" y="24995"/>
                  </a:lnTo>
                  <a:lnTo>
                    <a:pt x="13860" y="28548"/>
                  </a:lnTo>
                  <a:lnTo>
                    <a:pt x="28904" y="32457"/>
                  </a:lnTo>
                  <a:lnTo>
                    <a:pt x="33050" y="30325"/>
                  </a:lnTo>
                  <a:lnTo>
                    <a:pt x="37196" y="28074"/>
                  </a:lnTo>
                  <a:lnTo>
                    <a:pt x="39210" y="26771"/>
                  </a:lnTo>
                  <a:lnTo>
                    <a:pt x="41223" y="25468"/>
                  </a:lnTo>
                  <a:lnTo>
                    <a:pt x="43119" y="24047"/>
                  </a:lnTo>
                  <a:lnTo>
                    <a:pt x="44896" y="22507"/>
                  </a:lnTo>
                  <a:lnTo>
                    <a:pt x="45606" y="21678"/>
                  </a:lnTo>
                  <a:lnTo>
                    <a:pt x="46317" y="20730"/>
                  </a:lnTo>
                  <a:lnTo>
                    <a:pt x="46909" y="19901"/>
                  </a:lnTo>
                  <a:lnTo>
                    <a:pt x="47502" y="18953"/>
                  </a:lnTo>
                  <a:lnTo>
                    <a:pt x="48331" y="17176"/>
                  </a:lnTo>
                  <a:lnTo>
                    <a:pt x="49042" y="15281"/>
                  </a:lnTo>
                  <a:lnTo>
                    <a:pt x="49397" y="13386"/>
                  </a:lnTo>
                  <a:lnTo>
                    <a:pt x="49634" y="11490"/>
                  </a:lnTo>
                  <a:lnTo>
                    <a:pt x="49634" y="9714"/>
                  </a:lnTo>
                  <a:lnTo>
                    <a:pt x="49634" y="7937"/>
                  </a:lnTo>
                  <a:lnTo>
                    <a:pt x="49397" y="6278"/>
                  </a:lnTo>
                  <a:lnTo>
                    <a:pt x="49160" y="4857"/>
                  </a:lnTo>
                  <a:lnTo>
                    <a:pt x="48568" y="2251"/>
                  </a:lnTo>
                  <a:lnTo>
                    <a:pt x="47975" y="592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3"/>
            <p:cNvSpPr/>
            <p:nvPr/>
          </p:nvSpPr>
          <p:spPr>
            <a:xfrm>
              <a:off x="2709800" y="3818475"/>
              <a:ext cx="1237900" cy="1024675"/>
            </a:xfrm>
            <a:custGeom>
              <a:avLst/>
              <a:gdLst/>
              <a:ahLst/>
              <a:cxnLst/>
              <a:rect l="l" t="t" r="r" b="b"/>
              <a:pathLst>
                <a:path w="49516" h="40987" extrusionOk="0">
                  <a:moveTo>
                    <a:pt x="26417" y="0"/>
                  </a:moveTo>
                  <a:lnTo>
                    <a:pt x="20968" y="18598"/>
                  </a:lnTo>
                  <a:lnTo>
                    <a:pt x="19783" y="22625"/>
                  </a:lnTo>
                  <a:lnTo>
                    <a:pt x="12083" y="23573"/>
                  </a:lnTo>
                  <a:lnTo>
                    <a:pt x="6398" y="24402"/>
                  </a:lnTo>
                  <a:lnTo>
                    <a:pt x="4265" y="24758"/>
                  </a:lnTo>
                  <a:lnTo>
                    <a:pt x="2962" y="24995"/>
                  </a:lnTo>
                  <a:lnTo>
                    <a:pt x="2370" y="25350"/>
                  </a:lnTo>
                  <a:lnTo>
                    <a:pt x="1659" y="25824"/>
                  </a:lnTo>
                  <a:lnTo>
                    <a:pt x="1067" y="26535"/>
                  </a:lnTo>
                  <a:lnTo>
                    <a:pt x="593" y="27245"/>
                  </a:lnTo>
                  <a:lnTo>
                    <a:pt x="238" y="27956"/>
                  </a:lnTo>
                  <a:lnTo>
                    <a:pt x="1" y="28548"/>
                  </a:lnTo>
                  <a:lnTo>
                    <a:pt x="1" y="29141"/>
                  </a:lnTo>
                  <a:lnTo>
                    <a:pt x="119" y="29378"/>
                  </a:lnTo>
                  <a:lnTo>
                    <a:pt x="238" y="29496"/>
                  </a:lnTo>
                  <a:lnTo>
                    <a:pt x="2133" y="30325"/>
                  </a:lnTo>
                  <a:lnTo>
                    <a:pt x="6279" y="31747"/>
                  </a:lnTo>
                  <a:lnTo>
                    <a:pt x="18599" y="35656"/>
                  </a:lnTo>
                  <a:lnTo>
                    <a:pt x="25232" y="37788"/>
                  </a:lnTo>
                  <a:lnTo>
                    <a:pt x="31155" y="39446"/>
                  </a:lnTo>
                  <a:lnTo>
                    <a:pt x="35419" y="40631"/>
                  </a:lnTo>
                  <a:lnTo>
                    <a:pt x="36722" y="40868"/>
                  </a:lnTo>
                  <a:lnTo>
                    <a:pt x="37433" y="40986"/>
                  </a:lnTo>
                  <a:lnTo>
                    <a:pt x="37789" y="40631"/>
                  </a:lnTo>
                  <a:lnTo>
                    <a:pt x="38144" y="40039"/>
                  </a:lnTo>
                  <a:lnTo>
                    <a:pt x="39210" y="37551"/>
                  </a:lnTo>
                  <a:lnTo>
                    <a:pt x="40513" y="34116"/>
                  </a:lnTo>
                  <a:lnTo>
                    <a:pt x="42053" y="29851"/>
                  </a:lnTo>
                  <a:lnTo>
                    <a:pt x="43474" y="25824"/>
                  </a:lnTo>
                  <a:lnTo>
                    <a:pt x="47620" y="13267"/>
                  </a:lnTo>
                  <a:lnTo>
                    <a:pt x="49516" y="7463"/>
                  </a:lnTo>
                  <a:lnTo>
                    <a:pt x="264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3"/>
            <p:cNvSpPr/>
            <p:nvPr/>
          </p:nvSpPr>
          <p:spPr>
            <a:xfrm>
              <a:off x="2706850" y="4280450"/>
              <a:ext cx="1092775" cy="562700"/>
            </a:xfrm>
            <a:custGeom>
              <a:avLst/>
              <a:gdLst/>
              <a:ahLst/>
              <a:cxnLst/>
              <a:rect l="l" t="t" r="r" b="b"/>
              <a:pathLst>
                <a:path w="43711" h="22508" extrusionOk="0">
                  <a:moveTo>
                    <a:pt x="21086" y="0"/>
                  </a:moveTo>
                  <a:lnTo>
                    <a:pt x="19901" y="4146"/>
                  </a:lnTo>
                  <a:lnTo>
                    <a:pt x="12083" y="5094"/>
                  </a:lnTo>
                  <a:lnTo>
                    <a:pt x="6397" y="5923"/>
                  </a:lnTo>
                  <a:lnTo>
                    <a:pt x="4265" y="6160"/>
                  </a:lnTo>
                  <a:lnTo>
                    <a:pt x="3080" y="6516"/>
                  </a:lnTo>
                  <a:lnTo>
                    <a:pt x="2370" y="6871"/>
                  </a:lnTo>
                  <a:lnTo>
                    <a:pt x="1777" y="7345"/>
                  </a:lnTo>
                  <a:lnTo>
                    <a:pt x="1067" y="8056"/>
                  </a:lnTo>
                  <a:lnTo>
                    <a:pt x="593" y="8766"/>
                  </a:lnTo>
                  <a:lnTo>
                    <a:pt x="237" y="9477"/>
                  </a:lnTo>
                  <a:lnTo>
                    <a:pt x="0" y="10069"/>
                  </a:lnTo>
                  <a:lnTo>
                    <a:pt x="0" y="10662"/>
                  </a:lnTo>
                  <a:lnTo>
                    <a:pt x="119" y="10899"/>
                  </a:lnTo>
                  <a:lnTo>
                    <a:pt x="237" y="11135"/>
                  </a:lnTo>
                  <a:lnTo>
                    <a:pt x="2133" y="11846"/>
                  </a:lnTo>
                  <a:lnTo>
                    <a:pt x="6279" y="13268"/>
                  </a:lnTo>
                  <a:lnTo>
                    <a:pt x="18717" y="17295"/>
                  </a:lnTo>
                  <a:lnTo>
                    <a:pt x="25350" y="19309"/>
                  </a:lnTo>
                  <a:lnTo>
                    <a:pt x="31273" y="21086"/>
                  </a:lnTo>
                  <a:lnTo>
                    <a:pt x="35656" y="22270"/>
                  </a:lnTo>
                  <a:lnTo>
                    <a:pt x="36959" y="22507"/>
                  </a:lnTo>
                  <a:lnTo>
                    <a:pt x="37670" y="22507"/>
                  </a:lnTo>
                  <a:lnTo>
                    <a:pt x="37788" y="22389"/>
                  </a:lnTo>
                  <a:lnTo>
                    <a:pt x="38025" y="22152"/>
                  </a:lnTo>
                  <a:lnTo>
                    <a:pt x="38499" y="21204"/>
                  </a:lnTo>
                  <a:lnTo>
                    <a:pt x="39920" y="17769"/>
                  </a:lnTo>
                  <a:lnTo>
                    <a:pt x="41816" y="12912"/>
                  </a:lnTo>
                  <a:lnTo>
                    <a:pt x="43711" y="7345"/>
                  </a:lnTo>
                  <a:lnTo>
                    <a:pt x="2108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3"/>
            <p:cNvSpPr/>
            <p:nvPr/>
          </p:nvSpPr>
          <p:spPr>
            <a:xfrm>
              <a:off x="2733500" y="4526250"/>
              <a:ext cx="879575" cy="284325"/>
            </a:xfrm>
            <a:custGeom>
              <a:avLst/>
              <a:gdLst/>
              <a:ahLst/>
              <a:cxnLst/>
              <a:rect l="l" t="t" r="r" b="b"/>
              <a:pathLst>
                <a:path w="35183" h="11373" extrusionOk="0">
                  <a:moveTo>
                    <a:pt x="1" y="0"/>
                  </a:moveTo>
                  <a:lnTo>
                    <a:pt x="119" y="119"/>
                  </a:lnTo>
                  <a:lnTo>
                    <a:pt x="7226" y="2488"/>
                  </a:lnTo>
                  <a:lnTo>
                    <a:pt x="17651" y="5923"/>
                  </a:lnTo>
                  <a:lnTo>
                    <a:pt x="28075" y="9240"/>
                  </a:lnTo>
                  <a:lnTo>
                    <a:pt x="35182" y="11372"/>
                  </a:lnTo>
                  <a:lnTo>
                    <a:pt x="35182" y="11372"/>
                  </a:lnTo>
                  <a:lnTo>
                    <a:pt x="28075" y="8885"/>
                  </a:lnTo>
                  <a:lnTo>
                    <a:pt x="17651" y="5568"/>
                  </a:lnTo>
                  <a:lnTo>
                    <a:pt x="7226" y="2251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3"/>
            <p:cNvSpPr/>
            <p:nvPr/>
          </p:nvSpPr>
          <p:spPr>
            <a:xfrm>
              <a:off x="3189550" y="4345600"/>
              <a:ext cx="162900" cy="94800"/>
            </a:xfrm>
            <a:custGeom>
              <a:avLst/>
              <a:gdLst/>
              <a:ahLst/>
              <a:cxnLst/>
              <a:rect l="l" t="t" r="r" b="b"/>
              <a:pathLst>
                <a:path w="6516" h="3792" extrusionOk="0">
                  <a:moveTo>
                    <a:pt x="238" y="1"/>
                  </a:moveTo>
                  <a:lnTo>
                    <a:pt x="1" y="119"/>
                  </a:lnTo>
                  <a:lnTo>
                    <a:pt x="1" y="237"/>
                  </a:lnTo>
                  <a:lnTo>
                    <a:pt x="119" y="237"/>
                  </a:lnTo>
                  <a:lnTo>
                    <a:pt x="1778" y="1067"/>
                  </a:lnTo>
                  <a:lnTo>
                    <a:pt x="3318" y="1896"/>
                  </a:lnTo>
                  <a:lnTo>
                    <a:pt x="4976" y="2843"/>
                  </a:lnTo>
                  <a:lnTo>
                    <a:pt x="6398" y="3791"/>
                  </a:lnTo>
                  <a:lnTo>
                    <a:pt x="6516" y="3791"/>
                  </a:lnTo>
                  <a:lnTo>
                    <a:pt x="6042" y="2962"/>
                  </a:lnTo>
                  <a:lnTo>
                    <a:pt x="5331" y="2251"/>
                  </a:lnTo>
                  <a:lnTo>
                    <a:pt x="4621" y="1659"/>
                  </a:lnTo>
                  <a:lnTo>
                    <a:pt x="3791" y="1185"/>
                  </a:lnTo>
                  <a:lnTo>
                    <a:pt x="2962" y="711"/>
                  </a:lnTo>
                  <a:lnTo>
                    <a:pt x="2015" y="356"/>
                  </a:lnTo>
                  <a:lnTo>
                    <a:pt x="1185" y="11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3"/>
            <p:cNvSpPr/>
            <p:nvPr/>
          </p:nvSpPr>
          <p:spPr>
            <a:xfrm>
              <a:off x="3142175" y="4357450"/>
              <a:ext cx="162900" cy="94775"/>
            </a:xfrm>
            <a:custGeom>
              <a:avLst/>
              <a:gdLst/>
              <a:ahLst/>
              <a:cxnLst/>
              <a:rect l="l" t="t" r="r" b="b"/>
              <a:pathLst>
                <a:path w="6516" h="3791" extrusionOk="0">
                  <a:moveTo>
                    <a:pt x="119" y="0"/>
                  </a:moveTo>
                  <a:lnTo>
                    <a:pt x="1" y="119"/>
                  </a:lnTo>
                  <a:lnTo>
                    <a:pt x="1" y="237"/>
                  </a:lnTo>
                  <a:lnTo>
                    <a:pt x="1659" y="1066"/>
                  </a:lnTo>
                  <a:lnTo>
                    <a:pt x="3317" y="1896"/>
                  </a:lnTo>
                  <a:lnTo>
                    <a:pt x="4857" y="2843"/>
                  </a:lnTo>
                  <a:lnTo>
                    <a:pt x="6397" y="3791"/>
                  </a:lnTo>
                  <a:lnTo>
                    <a:pt x="6516" y="3791"/>
                  </a:lnTo>
                  <a:lnTo>
                    <a:pt x="5923" y="2962"/>
                  </a:lnTo>
                  <a:lnTo>
                    <a:pt x="5331" y="2251"/>
                  </a:lnTo>
                  <a:lnTo>
                    <a:pt x="4620" y="1659"/>
                  </a:lnTo>
                  <a:lnTo>
                    <a:pt x="3791" y="1185"/>
                  </a:lnTo>
                  <a:lnTo>
                    <a:pt x="2844" y="711"/>
                  </a:lnTo>
                  <a:lnTo>
                    <a:pt x="2014" y="356"/>
                  </a:lnTo>
                  <a:lnTo>
                    <a:pt x="1067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3"/>
            <p:cNvSpPr/>
            <p:nvPr/>
          </p:nvSpPr>
          <p:spPr>
            <a:xfrm>
              <a:off x="3091825" y="4369300"/>
              <a:ext cx="162900" cy="94775"/>
            </a:xfrm>
            <a:custGeom>
              <a:avLst/>
              <a:gdLst/>
              <a:ahLst/>
              <a:cxnLst/>
              <a:rect l="l" t="t" r="r" b="b"/>
              <a:pathLst>
                <a:path w="6516" h="3791" extrusionOk="0">
                  <a:moveTo>
                    <a:pt x="119" y="0"/>
                  </a:moveTo>
                  <a:lnTo>
                    <a:pt x="1" y="119"/>
                  </a:lnTo>
                  <a:lnTo>
                    <a:pt x="1" y="237"/>
                  </a:lnTo>
                  <a:lnTo>
                    <a:pt x="119" y="237"/>
                  </a:lnTo>
                  <a:lnTo>
                    <a:pt x="1778" y="1066"/>
                  </a:lnTo>
                  <a:lnTo>
                    <a:pt x="3318" y="1895"/>
                  </a:lnTo>
                  <a:lnTo>
                    <a:pt x="4858" y="2843"/>
                  </a:lnTo>
                  <a:lnTo>
                    <a:pt x="6397" y="3791"/>
                  </a:lnTo>
                  <a:lnTo>
                    <a:pt x="6516" y="3791"/>
                  </a:lnTo>
                  <a:lnTo>
                    <a:pt x="6516" y="3672"/>
                  </a:lnTo>
                  <a:lnTo>
                    <a:pt x="6042" y="2962"/>
                  </a:lnTo>
                  <a:lnTo>
                    <a:pt x="5331" y="2251"/>
                  </a:lnTo>
                  <a:lnTo>
                    <a:pt x="4621" y="1659"/>
                  </a:lnTo>
                  <a:lnTo>
                    <a:pt x="3791" y="1185"/>
                  </a:lnTo>
                  <a:lnTo>
                    <a:pt x="2962" y="711"/>
                  </a:lnTo>
                  <a:lnTo>
                    <a:pt x="2015" y="356"/>
                  </a:lnTo>
                  <a:lnTo>
                    <a:pt x="1067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3"/>
            <p:cNvSpPr/>
            <p:nvPr/>
          </p:nvSpPr>
          <p:spPr>
            <a:xfrm>
              <a:off x="3044450" y="4381150"/>
              <a:ext cx="162900" cy="94775"/>
            </a:xfrm>
            <a:custGeom>
              <a:avLst/>
              <a:gdLst/>
              <a:ahLst/>
              <a:cxnLst/>
              <a:rect l="l" t="t" r="r" b="b"/>
              <a:pathLst>
                <a:path w="6516" h="3791" extrusionOk="0">
                  <a:moveTo>
                    <a:pt x="119" y="0"/>
                  </a:moveTo>
                  <a:lnTo>
                    <a:pt x="1" y="118"/>
                  </a:lnTo>
                  <a:lnTo>
                    <a:pt x="1" y="237"/>
                  </a:lnTo>
                  <a:lnTo>
                    <a:pt x="1659" y="1066"/>
                  </a:lnTo>
                  <a:lnTo>
                    <a:pt x="3317" y="1895"/>
                  </a:lnTo>
                  <a:lnTo>
                    <a:pt x="4857" y="2843"/>
                  </a:lnTo>
                  <a:lnTo>
                    <a:pt x="6279" y="3791"/>
                  </a:lnTo>
                  <a:lnTo>
                    <a:pt x="6397" y="3791"/>
                  </a:lnTo>
                  <a:lnTo>
                    <a:pt x="6516" y="3672"/>
                  </a:lnTo>
                  <a:lnTo>
                    <a:pt x="5923" y="2961"/>
                  </a:lnTo>
                  <a:lnTo>
                    <a:pt x="5331" y="2251"/>
                  </a:lnTo>
                  <a:lnTo>
                    <a:pt x="4502" y="1658"/>
                  </a:lnTo>
                  <a:lnTo>
                    <a:pt x="3791" y="1185"/>
                  </a:lnTo>
                  <a:lnTo>
                    <a:pt x="2843" y="711"/>
                  </a:lnTo>
                  <a:lnTo>
                    <a:pt x="2014" y="355"/>
                  </a:lnTo>
                  <a:lnTo>
                    <a:pt x="1067" y="11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3"/>
            <p:cNvSpPr/>
            <p:nvPr/>
          </p:nvSpPr>
          <p:spPr>
            <a:xfrm>
              <a:off x="3112575" y="4170875"/>
              <a:ext cx="151050" cy="204375"/>
            </a:xfrm>
            <a:custGeom>
              <a:avLst/>
              <a:gdLst/>
              <a:ahLst/>
              <a:cxnLst/>
              <a:rect l="l" t="t" r="r" b="b"/>
              <a:pathLst>
                <a:path w="6042" h="8175" extrusionOk="0">
                  <a:moveTo>
                    <a:pt x="1777" y="593"/>
                  </a:moveTo>
                  <a:lnTo>
                    <a:pt x="2251" y="711"/>
                  </a:lnTo>
                  <a:lnTo>
                    <a:pt x="2843" y="1067"/>
                  </a:lnTo>
                  <a:lnTo>
                    <a:pt x="3198" y="1422"/>
                  </a:lnTo>
                  <a:lnTo>
                    <a:pt x="3909" y="2251"/>
                  </a:lnTo>
                  <a:lnTo>
                    <a:pt x="4738" y="3910"/>
                  </a:lnTo>
                  <a:lnTo>
                    <a:pt x="5331" y="5805"/>
                  </a:lnTo>
                  <a:lnTo>
                    <a:pt x="5804" y="7700"/>
                  </a:lnTo>
                  <a:lnTo>
                    <a:pt x="3435" y="5687"/>
                  </a:lnTo>
                  <a:lnTo>
                    <a:pt x="2606" y="4976"/>
                  </a:lnTo>
                  <a:lnTo>
                    <a:pt x="1658" y="4028"/>
                  </a:lnTo>
                  <a:lnTo>
                    <a:pt x="1303" y="3554"/>
                  </a:lnTo>
                  <a:lnTo>
                    <a:pt x="948" y="2962"/>
                  </a:lnTo>
                  <a:lnTo>
                    <a:pt x="711" y="2488"/>
                  </a:lnTo>
                  <a:lnTo>
                    <a:pt x="711" y="1896"/>
                  </a:lnTo>
                  <a:lnTo>
                    <a:pt x="948" y="1067"/>
                  </a:lnTo>
                  <a:lnTo>
                    <a:pt x="1185" y="830"/>
                  </a:lnTo>
                  <a:lnTo>
                    <a:pt x="1303" y="711"/>
                  </a:lnTo>
                  <a:lnTo>
                    <a:pt x="1540" y="593"/>
                  </a:lnTo>
                  <a:close/>
                  <a:moveTo>
                    <a:pt x="1185" y="1"/>
                  </a:moveTo>
                  <a:lnTo>
                    <a:pt x="711" y="356"/>
                  </a:lnTo>
                  <a:lnTo>
                    <a:pt x="355" y="711"/>
                  </a:lnTo>
                  <a:lnTo>
                    <a:pt x="118" y="1185"/>
                  </a:lnTo>
                  <a:lnTo>
                    <a:pt x="0" y="1659"/>
                  </a:lnTo>
                  <a:lnTo>
                    <a:pt x="0" y="2133"/>
                  </a:lnTo>
                  <a:lnTo>
                    <a:pt x="118" y="2607"/>
                  </a:lnTo>
                  <a:lnTo>
                    <a:pt x="237" y="3080"/>
                  </a:lnTo>
                  <a:lnTo>
                    <a:pt x="711" y="3910"/>
                  </a:lnTo>
                  <a:lnTo>
                    <a:pt x="1185" y="4502"/>
                  </a:lnTo>
                  <a:lnTo>
                    <a:pt x="1777" y="5094"/>
                  </a:lnTo>
                  <a:lnTo>
                    <a:pt x="2961" y="6279"/>
                  </a:lnTo>
                  <a:lnTo>
                    <a:pt x="5567" y="8174"/>
                  </a:lnTo>
                  <a:lnTo>
                    <a:pt x="5804" y="8174"/>
                  </a:lnTo>
                  <a:lnTo>
                    <a:pt x="5923" y="8056"/>
                  </a:lnTo>
                  <a:lnTo>
                    <a:pt x="6041" y="8056"/>
                  </a:lnTo>
                  <a:lnTo>
                    <a:pt x="6041" y="7937"/>
                  </a:lnTo>
                  <a:lnTo>
                    <a:pt x="5923" y="6279"/>
                  </a:lnTo>
                  <a:lnTo>
                    <a:pt x="5567" y="4620"/>
                  </a:lnTo>
                  <a:lnTo>
                    <a:pt x="4975" y="3080"/>
                  </a:lnTo>
                  <a:lnTo>
                    <a:pt x="4264" y="1541"/>
                  </a:lnTo>
                  <a:lnTo>
                    <a:pt x="3554" y="711"/>
                  </a:lnTo>
                  <a:lnTo>
                    <a:pt x="3198" y="474"/>
                  </a:lnTo>
                  <a:lnTo>
                    <a:pt x="2725" y="119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3"/>
            <p:cNvSpPr/>
            <p:nvPr/>
          </p:nvSpPr>
          <p:spPr>
            <a:xfrm>
              <a:off x="3251750" y="4295250"/>
              <a:ext cx="231025" cy="106650"/>
            </a:xfrm>
            <a:custGeom>
              <a:avLst/>
              <a:gdLst/>
              <a:ahLst/>
              <a:cxnLst/>
              <a:rect l="l" t="t" r="r" b="b"/>
              <a:pathLst>
                <a:path w="9241" h="4266" extrusionOk="0">
                  <a:moveTo>
                    <a:pt x="6752" y="712"/>
                  </a:moveTo>
                  <a:lnTo>
                    <a:pt x="7463" y="830"/>
                  </a:lnTo>
                  <a:lnTo>
                    <a:pt x="7937" y="1067"/>
                  </a:lnTo>
                  <a:lnTo>
                    <a:pt x="8411" y="1304"/>
                  </a:lnTo>
                  <a:lnTo>
                    <a:pt x="8529" y="1541"/>
                  </a:lnTo>
                  <a:lnTo>
                    <a:pt x="8648" y="1778"/>
                  </a:lnTo>
                  <a:lnTo>
                    <a:pt x="8648" y="2015"/>
                  </a:lnTo>
                  <a:lnTo>
                    <a:pt x="8529" y="2251"/>
                  </a:lnTo>
                  <a:lnTo>
                    <a:pt x="8056" y="2962"/>
                  </a:lnTo>
                  <a:lnTo>
                    <a:pt x="7700" y="3318"/>
                  </a:lnTo>
                  <a:lnTo>
                    <a:pt x="7108" y="3554"/>
                  </a:lnTo>
                  <a:lnTo>
                    <a:pt x="6516" y="3554"/>
                  </a:lnTo>
                  <a:lnTo>
                    <a:pt x="5923" y="3673"/>
                  </a:lnTo>
                  <a:lnTo>
                    <a:pt x="4502" y="3554"/>
                  </a:lnTo>
                  <a:lnTo>
                    <a:pt x="3436" y="3318"/>
                  </a:lnTo>
                  <a:lnTo>
                    <a:pt x="356" y="2725"/>
                  </a:lnTo>
                  <a:lnTo>
                    <a:pt x="2133" y="1896"/>
                  </a:lnTo>
                  <a:lnTo>
                    <a:pt x="4028" y="1185"/>
                  </a:lnTo>
                  <a:lnTo>
                    <a:pt x="5805" y="712"/>
                  </a:lnTo>
                  <a:close/>
                  <a:moveTo>
                    <a:pt x="6042" y="1"/>
                  </a:moveTo>
                  <a:lnTo>
                    <a:pt x="4502" y="356"/>
                  </a:lnTo>
                  <a:lnTo>
                    <a:pt x="2843" y="948"/>
                  </a:lnTo>
                  <a:lnTo>
                    <a:pt x="1422" y="1778"/>
                  </a:lnTo>
                  <a:lnTo>
                    <a:pt x="0" y="2725"/>
                  </a:lnTo>
                  <a:lnTo>
                    <a:pt x="0" y="2844"/>
                  </a:lnTo>
                  <a:lnTo>
                    <a:pt x="0" y="3081"/>
                  </a:lnTo>
                  <a:lnTo>
                    <a:pt x="119" y="3199"/>
                  </a:lnTo>
                  <a:lnTo>
                    <a:pt x="119" y="3318"/>
                  </a:lnTo>
                  <a:lnTo>
                    <a:pt x="3317" y="4028"/>
                  </a:lnTo>
                  <a:lnTo>
                    <a:pt x="4976" y="4265"/>
                  </a:lnTo>
                  <a:lnTo>
                    <a:pt x="6516" y="4265"/>
                  </a:lnTo>
                  <a:lnTo>
                    <a:pt x="7463" y="4028"/>
                  </a:lnTo>
                  <a:lnTo>
                    <a:pt x="7937" y="3910"/>
                  </a:lnTo>
                  <a:lnTo>
                    <a:pt x="8411" y="3673"/>
                  </a:lnTo>
                  <a:lnTo>
                    <a:pt x="8766" y="3318"/>
                  </a:lnTo>
                  <a:lnTo>
                    <a:pt x="9122" y="2962"/>
                  </a:lnTo>
                  <a:lnTo>
                    <a:pt x="9240" y="2488"/>
                  </a:lnTo>
                  <a:lnTo>
                    <a:pt x="9240" y="1896"/>
                  </a:lnTo>
                  <a:lnTo>
                    <a:pt x="9240" y="1422"/>
                  </a:lnTo>
                  <a:lnTo>
                    <a:pt x="8885" y="948"/>
                  </a:lnTo>
                  <a:lnTo>
                    <a:pt x="8529" y="593"/>
                  </a:lnTo>
                  <a:lnTo>
                    <a:pt x="8174" y="356"/>
                  </a:lnTo>
                  <a:lnTo>
                    <a:pt x="7700" y="119"/>
                  </a:lnTo>
                  <a:lnTo>
                    <a:pt x="710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3"/>
            <p:cNvSpPr/>
            <p:nvPr/>
          </p:nvSpPr>
          <p:spPr>
            <a:xfrm>
              <a:off x="3210300" y="2657600"/>
              <a:ext cx="2247725" cy="1759100"/>
            </a:xfrm>
            <a:custGeom>
              <a:avLst/>
              <a:gdLst/>
              <a:ahLst/>
              <a:cxnLst/>
              <a:rect l="l" t="t" r="r" b="b"/>
              <a:pathLst>
                <a:path w="89909" h="70364" extrusionOk="0">
                  <a:moveTo>
                    <a:pt x="62190" y="0"/>
                  </a:moveTo>
                  <a:lnTo>
                    <a:pt x="61716" y="592"/>
                  </a:lnTo>
                  <a:lnTo>
                    <a:pt x="60650" y="2014"/>
                  </a:lnTo>
                  <a:lnTo>
                    <a:pt x="59465" y="4028"/>
                  </a:lnTo>
                  <a:lnTo>
                    <a:pt x="58991" y="4975"/>
                  </a:lnTo>
                  <a:lnTo>
                    <a:pt x="58636" y="5805"/>
                  </a:lnTo>
                  <a:lnTo>
                    <a:pt x="57333" y="5686"/>
                  </a:lnTo>
                  <a:lnTo>
                    <a:pt x="53661" y="5568"/>
                  </a:lnTo>
                  <a:lnTo>
                    <a:pt x="45369" y="5568"/>
                  </a:lnTo>
                  <a:lnTo>
                    <a:pt x="42171" y="5686"/>
                  </a:lnTo>
                  <a:lnTo>
                    <a:pt x="38972" y="5923"/>
                  </a:lnTo>
                  <a:lnTo>
                    <a:pt x="35655" y="6278"/>
                  </a:lnTo>
                  <a:lnTo>
                    <a:pt x="32457" y="6871"/>
                  </a:lnTo>
                  <a:lnTo>
                    <a:pt x="29496" y="7463"/>
                  </a:lnTo>
                  <a:lnTo>
                    <a:pt x="26653" y="8411"/>
                  </a:lnTo>
                  <a:lnTo>
                    <a:pt x="25350" y="8884"/>
                  </a:lnTo>
                  <a:lnTo>
                    <a:pt x="24165" y="9477"/>
                  </a:lnTo>
                  <a:lnTo>
                    <a:pt x="23099" y="10069"/>
                  </a:lnTo>
                  <a:lnTo>
                    <a:pt x="22151" y="10661"/>
                  </a:lnTo>
                  <a:lnTo>
                    <a:pt x="21322" y="11490"/>
                  </a:lnTo>
                  <a:lnTo>
                    <a:pt x="20611" y="12201"/>
                  </a:lnTo>
                  <a:lnTo>
                    <a:pt x="19664" y="13386"/>
                  </a:lnTo>
                  <a:lnTo>
                    <a:pt x="18835" y="14807"/>
                  </a:lnTo>
                  <a:lnTo>
                    <a:pt x="17058" y="17769"/>
                  </a:lnTo>
                  <a:lnTo>
                    <a:pt x="15281" y="21322"/>
                  </a:lnTo>
                  <a:lnTo>
                    <a:pt x="13504" y="25113"/>
                  </a:lnTo>
                  <a:lnTo>
                    <a:pt x="11727" y="29259"/>
                  </a:lnTo>
                  <a:lnTo>
                    <a:pt x="9950" y="33405"/>
                  </a:lnTo>
                  <a:lnTo>
                    <a:pt x="8292" y="37669"/>
                  </a:lnTo>
                  <a:lnTo>
                    <a:pt x="6752" y="41934"/>
                  </a:lnTo>
                  <a:lnTo>
                    <a:pt x="4028" y="49870"/>
                  </a:lnTo>
                  <a:lnTo>
                    <a:pt x="1895" y="56623"/>
                  </a:lnTo>
                  <a:lnTo>
                    <a:pt x="0" y="62782"/>
                  </a:lnTo>
                  <a:lnTo>
                    <a:pt x="25587" y="70363"/>
                  </a:lnTo>
                  <a:lnTo>
                    <a:pt x="33523" y="41105"/>
                  </a:lnTo>
                  <a:lnTo>
                    <a:pt x="33879" y="37788"/>
                  </a:lnTo>
                  <a:lnTo>
                    <a:pt x="34234" y="34826"/>
                  </a:lnTo>
                  <a:lnTo>
                    <a:pt x="34826" y="32220"/>
                  </a:lnTo>
                  <a:lnTo>
                    <a:pt x="35300" y="31154"/>
                  </a:lnTo>
                  <a:lnTo>
                    <a:pt x="35655" y="30088"/>
                  </a:lnTo>
                  <a:lnTo>
                    <a:pt x="36129" y="29141"/>
                  </a:lnTo>
                  <a:lnTo>
                    <a:pt x="36722" y="28311"/>
                  </a:lnTo>
                  <a:lnTo>
                    <a:pt x="37314" y="27601"/>
                  </a:lnTo>
                  <a:lnTo>
                    <a:pt x="38025" y="26890"/>
                  </a:lnTo>
                  <a:lnTo>
                    <a:pt x="38854" y="26298"/>
                  </a:lnTo>
                  <a:lnTo>
                    <a:pt x="39683" y="25824"/>
                  </a:lnTo>
                  <a:lnTo>
                    <a:pt x="40631" y="25350"/>
                  </a:lnTo>
                  <a:lnTo>
                    <a:pt x="41578" y="24995"/>
                  </a:lnTo>
                  <a:lnTo>
                    <a:pt x="42526" y="24758"/>
                  </a:lnTo>
                  <a:lnTo>
                    <a:pt x="43592" y="24639"/>
                  </a:lnTo>
                  <a:lnTo>
                    <a:pt x="45843" y="24521"/>
                  </a:lnTo>
                  <a:lnTo>
                    <a:pt x="48330" y="24639"/>
                  </a:lnTo>
                  <a:lnTo>
                    <a:pt x="51055" y="24876"/>
                  </a:lnTo>
                  <a:lnTo>
                    <a:pt x="53898" y="25350"/>
                  </a:lnTo>
                  <a:lnTo>
                    <a:pt x="56978" y="25824"/>
                  </a:lnTo>
                  <a:lnTo>
                    <a:pt x="63256" y="27008"/>
                  </a:lnTo>
                  <a:lnTo>
                    <a:pt x="66336" y="27482"/>
                  </a:lnTo>
                  <a:lnTo>
                    <a:pt x="69534" y="27956"/>
                  </a:lnTo>
                  <a:lnTo>
                    <a:pt x="72614" y="28193"/>
                  </a:lnTo>
                  <a:lnTo>
                    <a:pt x="75575" y="28311"/>
                  </a:lnTo>
                  <a:lnTo>
                    <a:pt x="78418" y="28074"/>
                  </a:lnTo>
                  <a:lnTo>
                    <a:pt x="79721" y="27956"/>
                  </a:lnTo>
                  <a:lnTo>
                    <a:pt x="81024" y="27601"/>
                  </a:lnTo>
                  <a:lnTo>
                    <a:pt x="82209" y="27245"/>
                  </a:lnTo>
                  <a:lnTo>
                    <a:pt x="83393" y="26890"/>
                  </a:lnTo>
                  <a:lnTo>
                    <a:pt x="84578" y="26298"/>
                  </a:lnTo>
                  <a:lnTo>
                    <a:pt x="85644" y="25705"/>
                  </a:lnTo>
                  <a:lnTo>
                    <a:pt x="86355" y="25113"/>
                  </a:lnTo>
                  <a:lnTo>
                    <a:pt x="87066" y="24402"/>
                  </a:lnTo>
                  <a:lnTo>
                    <a:pt x="87658" y="23692"/>
                  </a:lnTo>
                  <a:lnTo>
                    <a:pt x="88132" y="22862"/>
                  </a:lnTo>
                  <a:lnTo>
                    <a:pt x="88606" y="21915"/>
                  </a:lnTo>
                  <a:lnTo>
                    <a:pt x="88961" y="21085"/>
                  </a:lnTo>
                  <a:lnTo>
                    <a:pt x="89316" y="20138"/>
                  </a:lnTo>
                  <a:lnTo>
                    <a:pt x="89553" y="19072"/>
                  </a:lnTo>
                  <a:lnTo>
                    <a:pt x="89790" y="17058"/>
                  </a:lnTo>
                  <a:lnTo>
                    <a:pt x="89909" y="14926"/>
                  </a:lnTo>
                  <a:lnTo>
                    <a:pt x="89909" y="12675"/>
                  </a:lnTo>
                  <a:lnTo>
                    <a:pt x="89672" y="10543"/>
                  </a:lnTo>
                  <a:lnTo>
                    <a:pt x="89435" y="8411"/>
                  </a:lnTo>
                  <a:lnTo>
                    <a:pt x="89079" y="6515"/>
                  </a:lnTo>
                  <a:lnTo>
                    <a:pt x="88250" y="3080"/>
                  </a:lnTo>
                  <a:lnTo>
                    <a:pt x="87658" y="829"/>
                  </a:lnTo>
                  <a:lnTo>
                    <a:pt x="87302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3"/>
            <p:cNvSpPr/>
            <p:nvPr/>
          </p:nvSpPr>
          <p:spPr>
            <a:xfrm>
              <a:off x="4051325" y="3270600"/>
              <a:ext cx="308025" cy="405750"/>
            </a:xfrm>
            <a:custGeom>
              <a:avLst/>
              <a:gdLst/>
              <a:ahLst/>
              <a:cxnLst/>
              <a:rect l="l" t="t" r="r" b="b"/>
              <a:pathLst>
                <a:path w="12321" h="16230" extrusionOk="0">
                  <a:moveTo>
                    <a:pt x="11254" y="1"/>
                  </a:moveTo>
                  <a:lnTo>
                    <a:pt x="10070" y="119"/>
                  </a:lnTo>
                  <a:lnTo>
                    <a:pt x="9003" y="238"/>
                  </a:lnTo>
                  <a:lnTo>
                    <a:pt x="7819" y="475"/>
                  </a:lnTo>
                  <a:lnTo>
                    <a:pt x="6871" y="711"/>
                  </a:lnTo>
                  <a:lnTo>
                    <a:pt x="5924" y="1185"/>
                  </a:lnTo>
                  <a:lnTo>
                    <a:pt x="4976" y="1778"/>
                  </a:lnTo>
                  <a:lnTo>
                    <a:pt x="4028" y="2370"/>
                  </a:lnTo>
                  <a:lnTo>
                    <a:pt x="3317" y="3081"/>
                  </a:lnTo>
                  <a:lnTo>
                    <a:pt x="2607" y="3791"/>
                  </a:lnTo>
                  <a:lnTo>
                    <a:pt x="2014" y="4739"/>
                  </a:lnTo>
                  <a:lnTo>
                    <a:pt x="1541" y="5568"/>
                  </a:lnTo>
                  <a:lnTo>
                    <a:pt x="1067" y="6753"/>
                  </a:lnTo>
                  <a:lnTo>
                    <a:pt x="711" y="7937"/>
                  </a:lnTo>
                  <a:lnTo>
                    <a:pt x="356" y="10306"/>
                  </a:lnTo>
                  <a:lnTo>
                    <a:pt x="1" y="13149"/>
                  </a:lnTo>
                  <a:lnTo>
                    <a:pt x="1" y="16229"/>
                  </a:lnTo>
                  <a:lnTo>
                    <a:pt x="119" y="14926"/>
                  </a:lnTo>
                  <a:lnTo>
                    <a:pt x="238" y="13742"/>
                  </a:lnTo>
                  <a:lnTo>
                    <a:pt x="593" y="11373"/>
                  </a:lnTo>
                  <a:lnTo>
                    <a:pt x="1067" y="9003"/>
                  </a:lnTo>
                  <a:lnTo>
                    <a:pt x="1778" y="6634"/>
                  </a:lnTo>
                  <a:lnTo>
                    <a:pt x="2133" y="5687"/>
                  </a:lnTo>
                  <a:lnTo>
                    <a:pt x="2725" y="4739"/>
                  </a:lnTo>
                  <a:lnTo>
                    <a:pt x="3317" y="3910"/>
                  </a:lnTo>
                  <a:lnTo>
                    <a:pt x="3910" y="3199"/>
                  </a:lnTo>
                  <a:lnTo>
                    <a:pt x="4739" y="2488"/>
                  </a:lnTo>
                  <a:lnTo>
                    <a:pt x="5568" y="1896"/>
                  </a:lnTo>
                  <a:lnTo>
                    <a:pt x="6397" y="1304"/>
                  </a:lnTo>
                  <a:lnTo>
                    <a:pt x="7345" y="830"/>
                  </a:lnTo>
                  <a:lnTo>
                    <a:pt x="8530" y="475"/>
                  </a:lnTo>
                  <a:lnTo>
                    <a:pt x="9833" y="238"/>
                  </a:lnTo>
                  <a:lnTo>
                    <a:pt x="11017" y="119"/>
                  </a:lnTo>
                  <a:lnTo>
                    <a:pt x="12320" y="119"/>
                  </a:lnTo>
                  <a:lnTo>
                    <a:pt x="112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3"/>
            <p:cNvSpPr/>
            <p:nvPr/>
          </p:nvSpPr>
          <p:spPr>
            <a:xfrm>
              <a:off x="5108550" y="2716825"/>
              <a:ext cx="154025" cy="180675"/>
            </a:xfrm>
            <a:custGeom>
              <a:avLst/>
              <a:gdLst/>
              <a:ahLst/>
              <a:cxnLst/>
              <a:rect l="l" t="t" r="r" b="b"/>
              <a:pathLst>
                <a:path w="6161" h="7227" extrusionOk="0">
                  <a:moveTo>
                    <a:pt x="1" y="0"/>
                  </a:moveTo>
                  <a:lnTo>
                    <a:pt x="1" y="1303"/>
                  </a:lnTo>
                  <a:lnTo>
                    <a:pt x="1" y="2725"/>
                  </a:lnTo>
                  <a:lnTo>
                    <a:pt x="119" y="3317"/>
                  </a:lnTo>
                  <a:lnTo>
                    <a:pt x="238" y="3909"/>
                  </a:lnTo>
                  <a:lnTo>
                    <a:pt x="593" y="4502"/>
                  </a:lnTo>
                  <a:lnTo>
                    <a:pt x="948" y="5094"/>
                  </a:lnTo>
                  <a:lnTo>
                    <a:pt x="1422" y="5568"/>
                  </a:lnTo>
                  <a:lnTo>
                    <a:pt x="2014" y="6042"/>
                  </a:lnTo>
                  <a:lnTo>
                    <a:pt x="2607" y="6397"/>
                  </a:lnTo>
                  <a:lnTo>
                    <a:pt x="3317" y="6634"/>
                  </a:lnTo>
                  <a:lnTo>
                    <a:pt x="4620" y="7108"/>
                  </a:lnTo>
                  <a:lnTo>
                    <a:pt x="6042" y="7226"/>
                  </a:lnTo>
                  <a:lnTo>
                    <a:pt x="6160" y="7226"/>
                  </a:lnTo>
                  <a:lnTo>
                    <a:pt x="6042" y="7108"/>
                  </a:lnTo>
                  <a:lnTo>
                    <a:pt x="4739" y="6752"/>
                  </a:lnTo>
                  <a:lnTo>
                    <a:pt x="3554" y="6160"/>
                  </a:lnTo>
                  <a:lnTo>
                    <a:pt x="2370" y="5568"/>
                  </a:lnTo>
                  <a:lnTo>
                    <a:pt x="1422" y="4739"/>
                  </a:lnTo>
                  <a:lnTo>
                    <a:pt x="830" y="3672"/>
                  </a:lnTo>
                  <a:lnTo>
                    <a:pt x="474" y="2606"/>
                  </a:lnTo>
                  <a:lnTo>
                    <a:pt x="238" y="14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3"/>
            <p:cNvSpPr/>
            <p:nvPr/>
          </p:nvSpPr>
          <p:spPr>
            <a:xfrm>
              <a:off x="3781850" y="2725700"/>
              <a:ext cx="1619900" cy="1640650"/>
            </a:xfrm>
            <a:custGeom>
              <a:avLst/>
              <a:gdLst/>
              <a:ahLst/>
              <a:cxnLst/>
              <a:rect l="l" t="t" r="r" b="b"/>
              <a:pathLst>
                <a:path w="64796" h="65626" extrusionOk="0">
                  <a:moveTo>
                    <a:pt x="63019" y="1"/>
                  </a:moveTo>
                  <a:lnTo>
                    <a:pt x="62901" y="119"/>
                  </a:lnTo>
                  <a:lnTo>
                    <a:pt x="63730" y="2962"/>
                  </a:lnTo>
                  <a:lnTo>
                    <a:pt x="64204" y="5805"/>
                  </a:lnTo>
                  <a:lnTo>
                    <a:pt x="64559" y="8766"/>
                  </a:lnTo>
                  <a:lnTo>
                    <a:pt x="64559" y="11728"/>
                  </a:lnTo>
                  <a:lnTo>
                    <a:pt x="64440" y="13149"/>
                  </a:lnTo>
                  <a:lnTo>
                    <a:pt x="64322" y="14571"/>
                  </a:lnTo>
                  <a:lnTo>
                    <a:pt x="64085" y="15874"/>
                  </a:lnTo>
                  <a:lnTo>
                    <a:pt x="63730" y="17295"/>
                  </a:lnTo>
                  <a:lnTo>
                    <a:pt x="63256" y="18480"/>
                  </a:lnTo>
                  <a:lnTo>
                    <a:pt x="62664" y="19664"/>
                  </a:lnTo>
                  <a:lnTo>
                    <a:pt x="61716" y="20612"/>
                  </a:lnTo>
                  <a:lnTo>
                    <a:pt x="60650" y="21323"/>
                  </a:lnTo>
                  <a:lnTo>
                    <a:pt x="59465" y="21915"/>
                  </a:lnTo>
                  <a:lnTo>
                    <a:pt x="58162" y="22389"/>
                  </a:lnTo>
                  <a:lnTo>
                    <a:pt x="56859" y="22744"/>
                  </a:lnTo>
                  <a:lnTo>
                    <a:pt x="55556" y="22981"/>
                  </a:lnTo>
                  <a:lnTo>
                    <a:pt x="52595" y="23337"/>
                  </a:lnTo>
                  <a:lnTo>
                    <a:pt x="49515" y="23337"/>
                  </a:lnTo>
                  <a:lnTo>
                    <a:pt x="46435" y="23218"/>
                  </a:lnTo>
                  <a:lnTo>
                    <a:pt x="43474" y="22981"/>
                  </a:lnTo>
                  <a:lnTo>
                    <a:pt x="37314" y="22271"/>
                  </a:lnTo>
                  <a:lnTo>
                    <a:pt x="31391" y="21560"/>
                  </a:lnTo>
                  <a:lnTo>
                    <a:pt x="25468" y="20968"/>
                  </a:lnTo>
                  <a:lnTo>
                    <a:pt x="23099" y="20849"/>
                  </a:lnTo>
                  <a:lnTo>
                    <a:pt x="20612" y="20849"/>
                  </a:lnTo>
                  <a:lnTo>
                    <a:pt x="19309" y="20968"/>
                  </a:lnTo>
                  <a:lnTo>
                    <a:pt x="18124" y="21204"/>
                  </a:lnTo>
                  <a:lnTo>
                    <a:pt x="16939" y="21560"/>
                  </a:lnTo>
                  <a:lnTo>
                    <a:pt x="15873" y="22034"/>
                  </a:lnTo>
                  <a:lnTo>
                    <a:pt x="14807" y="22626"/>
                  </a:lnTo>
                  <a:lnTo>
                    <a:pt x="13860" y="23337"/>
                  </a:lnTo>
                  <a:lnTo>
                    <a:pt x="13030" y="24047"/>
                  </a:lnTo>
                  <a:lnTo>
                    <a:pt x="12320" y="24877"/>
                  </a:lnTo>
                  <a:lnTo>
                    <a:pt x="11609" y="25824"/>
                  </a:lnTo>
                  <a:lnTo>
                    <a:pt x="11017" y="26772"/>
                  </a:lnTo>
                  <a:lnTo>
                    <a:pt x="10424" y="27838"/>
                  </a:lnTo>
                  <a:lnTo>
                    <a:pt x="9951" y="28904"/>
                  </a:lnTo>
                  <a:lnTo>
                    <a:pt x="9003" y="31273"/>
                  </a:lnTo>
                  <a:lnTo>
                    <a:pt x="8174" y="33879"/>
                  </a:lnTo>
                  <a:lnTo>
                    <a:pt x="6871" y="38854"/>
                  </a:lnTo>
                  <a:lnTo>
                    <a:pt x="3080" y="53425"/>
                  </a:lnTo>
                  <a:lnTo>
                    <a:pt x="948" y="61598"/>
                  </a:lnTo>
                  <a:lnTo>
                    <a:pt x="0" y="65626"/>
                  </a:lnTo>
                  <a:lnTo>
                    <a:pt x="119" y="65626"/>
                  </a:lnTo>
                  <a:lnTo>
                    <a:pt x="474" y="64086"/>
                  </a:lnTo>
                  <a:lnTo>
                    <a:pt x="1066" y="61598"/>
                  </a:lnTo>
                  <a:lnTo>
                    <a:pt x="2962" y="54254"/>
                  </a:lnTo>
                  <a:lnTo>
                    <a:pt x="6397" y="41461"/>
                  </a:lnTo>
                  <a:lnTo>
                    <a:pt x="8055" y="35538"/>
                  </a:lnTo>
                  <a:lnTo>
                    <a:pt x="8647" y="33050"/>
                  </a:lnTo>
                  <a:lnTo>
                    <a:pt x="9477" y="30681"/>
                  </a:lnTo>
                  <a:lnTo>
                    <a:pt x="10306" y="28430"/>
                  </a:lnTo>
                  <a:lnTo>
                    <a:pt x="10898" y="27364"/>
                  </a:lnTo>
                  <a:lnTo>
                    <a:pt x="11490" y="26298"/>
                  </a:lnTo>
                  <a:lnTo>
                    <a:pt x="12201" y="25350"/>
                  </a:lnTo>
                  <a:lnTo>
                    <a:pt x="12912" y="24403"/>
                  </a:lnTo>
                  <a:lnTo>
                    <a:pt x="13860" y="23574"/>
                  </a:lnTo>
                  <a:lnTo>
                    <a:pt x="14807" y="22863"/>
                  </a:lnTo>
                  <a:lnTo>
                    <a:pt x="15873" y="22271"/>
                  </a:lnTo>
                  <a:lnTo>
                    <a:pt x="17058" y="21797"/>
                  </a:lnTo>
                  <a:lnTo>
                    <a:pt x="18361" y="21441"/>
                  </a:lnTo>
                  <a:lnTo>
                    <a:pt x="19545" y="21204"/>
                  </a:lnTo>
                  <a:lnTo>
                    <a:pt x="20849" y="21086"/>
                  </a:lnTo>
                  <a:lnTo>
                    <a:pt x="22152" y="20968"/>
                  </a:lnTo>
                  <a:lnTo>
                    <a:pt x="24639" y="21086"/>
                  </a:lnTo>
                  <a:lnTo>
                    <a:pt x="27482" y="21323"/>
                  </a:lnTo>
                  <a:lnTo>
                    <a:pt x="30325" y="21678"/>
                  </a:lnTo>
                  <a:lnTo>
                    <a:pt x="36603" y="22389"/>
                  </a:lnTo>
                  <a:lnTo>
                    <a:pt x="42526" y="23100"/>
                  </a:lnTo>
                  <a:lnTo>
                    <a:pt x="45487" y="23455"/>
                  </a:lnTo>
                  <a:lnTo>
                    <a:pt x="48567" y="23574"/>
                  </a:lnTo>
                  <a:lnTo>
                    <a:pt x="51529" y="23574"/>
                  </a:lnTo>
                  <a:lnTo>
                    <a:pt x="54490" y="23337"/>
                  </a:lnTo>
                  <a:lnTo>
                    <a:pt x="55912" y="23218"/>
                  </a:lnTo>
                  <a:lnTo>
                    <a:pt x="57215" y="22863"/>
                  </a:lnTo>
                  <a:lnTo>
                    <a:pt x="58518" y="22507"/>
                  </a:lnTo>
                  <a:lnTo>
                    <a:pt x="59821" y="22152"/>
                  </a:lnTo>
                  <a:lnTo>
                    <a:pt x="60887" y="21560"/>
                  </a:lnTo>
                  <a:lnTo>
                    <a:pt x="61834" y="20849"/>
                  </a:lnTo>
                  <a:lnTo>
                    <a:pt x="62664" y="20020"/>
                  </a:lnTo>
                  <a:lnTo>
                    <a:pt x="63374" y="19072"/>
                  </a:lnTo>
                  <a:lnTo>
                    <a:pt x="63848" y="17888"/>
                  </a:lnTo>
                  <a:lnTo>
                    <a:pt x="64204" y="16703"/>
                  </a:lnTo>
                  <a:lnTo>
                    <a:pt x="64440" y="15400"/>
                  </a:lnTo>
                  <a:lnTo>
                    <a:pt x="64677" y="14215"/>
                  </a:lnTo>
                  <a:lnTo>
                    <a:pt x="64796" y="11373"/>
                  </a:lnTo>
                  <a:lnTo>
                    <a:pt x="64677" y="8411"/>
                  </a:lnTo>
                  <a:lnTo>
                    <a:pt x="64440" y="5568"/>
                  </a:lnTo>
                  <a:lnTo>
                    <a:pt x="63848" y="2844"/>
                  </a:lnTo>
                  <a:lnTo>
                    <a:pt x="6301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3"/>
            <p:cNvSpPr/>
            <p:nvPr/>
          </p:nvSpPr>
          <p:spPr>
            <a:xfrm>
              <a:off x="3977300" y="1955725"/>
              <a:ext cx="950625" cy="772975"/>
            </a:xfrm>
            <a:custGeom>
              <a:avLst/>
              <a:gdLst/>
              <a:ahLst/>
              <a:cxnLst/>
              <a:rect l="l" t="t" r="r" b="b"/>
              <a:pathLst>
                <a:path w="38025" h="30919" extrusionOk="0">
                  <a:moveTo>
                    <a:pt x="36366" y="1"/>
                  </a:moveTo>
                  <a:lnTo>
                    <a:pt x="35656" y="119"/>
                  </a:lnTo>
                  <a:lnTo>
                    <a:pt x="34826" y="475"/>
                  </a:lnTo>
                  <a:lnTo>
                    <a:pt x="33760" y="1067"/>
                  </a:lnTo>
                  <a:lnTo>
                    <a:pt x="32694" y="2015"/>
                  </a:lnTo>
                  <a:lnTo>
                    <a:pt x="31510" y="3081"/>
                  </a:lnTo>
                  <a:lnTo>
                    <a:pt x="30207" y="4502"/>
                  </a:lnTo>
                  <a:lnTo>
                    <a:pt x="23929" y="12202"/>
                  </a:lnTo>
                  <a:lnTo>
                    <a:pt x="21915" y="14690"/>
                  </a:lnTo>
                  <a:lnTo>
                    <a:pt x="20849" y="15874"/>
                  </a:lnTo>
                  <a:lnTo>
                    <a:pt x="20612" y="15993"/>
                  </a:lnTo>
                  <a:lnTo>
                    <a:pt x="20138" y="15993"/>
                  </a:lnTo>
                  <a:lnTo>
                    <a:pt x="18598" y="16229"/>
                  </a:lnTo>
                  <a:lnTo>
                    <a:pt x="13978" y="16348"/>
                  </a:lnTo>
                  <a:lnTo>
                    <a:pt x="8529" y="16585"/>
                  </a:lnTo>
                  <a:lnTo>
                    <a:pt x="5805" y="16703"/>
                  </a:lnTo>
                  <a:lnTo>
                    <a:pt x="3554" y="16822"/>
                  </a:lnTo>
                  <a:lnTo>
                    <a:pt x="1422" y="17177"/>
                  </a:lnTo>
                  <a:lnTo>
                    <a:pt x="711" y="17296"/>
                  </a:lnTo>
                  <a:lnTo>
                    <a:pt x="356" y="17533"/>
                  </a:lnTo>
                  <a:lnTo>
                    <a:pt x="119" y="17888"/>
                  </a:lnTo>
                  <a:lnTo>
                    <a:pt x="0" y="18480"/>
                  </a:lnTo>
                  <a:lnTo>
                    <a:pt x="0" y="19309"/>
                  </a:lnTo>
                  <a:lnTo>
                    <a:pt x="0" y="20257"/>
                  </a:lnTo>
                  <a:lnTo>
                    <a:pt x="237" y="22389"/>
                  </a:lnTo>
                  <a:lnTo>
                    <a:pt x="711" y="24758"/>
                  </a:lnTo>
                  <a:lnTo>
                    <a:pt x="1303" y="27009"/>
                  </a:lnTo>
                  <a:lnTo>
                    <a:pt x="2014" y="29023"/>
                  </a:lnTo>
                  <a:lnTo>
                    <a:pt x="2369" y="29734"/>
                  </a:lnTo>
                  <a:lnTo>
                    <a:pt x="2725" y="30326"/>
                  </a:lnTo>
                  <a:lnTo>
                    <a:pt x="3080" y="30800"/>
                  </a:lnTo>
                  <a:lnTo>
                    <a:pt x="3436" y="30918"/>
                  </a:lnTo>
                  <a:lnTo>
                    <a:pt x="6397" y="30681"/>
                  </a:lnTo>
                  <a:lnTo>
                    <a:pt x="8174" y="30563"/>
                  </a:lnTo>
                  <a:lnTo>
                    <a:pt x="10780" y="30207"/>
                  </a:lnTo>
                  <a:lnTo>
                    <a:pt x="17532" y="28904"/>
                  </a:lnTo>
                  <a:lnTo>
                    <a:pt x="21086" y="28194"/>
                  </a:lnTo>
                  <a:lnTo>
                    <a:pt x="24165" y="27364"/>
                  </a:lnTo>
                  <a:lnTo>
                    <a:pt x="26653" y="26654"/>
                  </a:lnTo>
                  <a:lnTo>
                    <a:pt x="27601" y="26298"/>
                  </a:lnTo>
                  <a:lnTo>
                    <a:pt x="28311" y="25943"/>
                  </a:lnTo>
                  <a:lnTo>
                    <a:pt x="28904" y="25588"/>
                  </a:lnTo>
                  <a:lnTo>
                    <a:pt x="29496" y="24995"/>
                  </a:lnTo>
                  <a:lnTo>
                    <a:pt x="29970" y="24285"/>
                  </a:lnTo>
                  <a:lnTo>
                    <a:pt x="30562" y="23337"/>
                  </a:lnTo>
                  <a:lnTo>
                    <a:pt x="31747" y="21205"/>
                  </a:lnTo>
                  <a:lnTo>
                    <a:pt x="32931" y="18717"/>
                  </a:lnTo>
                  <a:lnTo>
                    <a:pt x="33997" y="15637"/>
                  </a:lnTo>
                  <a:lnTo>
                    <a:pt x="35182" y="12320"/>
                  </a:lnTo>
                  <a:lnTo>
                    <a:pt x="37551" y="4621"/>
                  </a:lnTo>
                  <a:lnTo>
                    <a:pt x="37906" y="3199"/>
                  </a:lnTo>
                  <a:lnTo>
                    <a:pt x="38025" y="2015"/>
                  </a:lnTo>
                  <a:lnTo>
                    <a:pt x="37906" y="1067"/>
                  </a:lnTo>
                  <a:lnTo>
                    <a:pt x="37788" y="712"/>
                  </a:lnTo>
                  <a:lnTo>
                    <a:pt x="37551" y="356"/>
                  </a:lnTo>
                  <a:lnTo>
                    <a:pt x="37077" y="119"/>
                  </a:lnTo>
                  <a:lnTo>
                    <a:pt x="36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3"/>
            <p:cNvSpPr/>
            <p:nvPr/>
          </p:nvSpPr>
          <p:spPr>
            <a:xfrm>
              <a:off x="3488650" y="2367375"/>
              <a:ext cx="648575" cy="420550"/>
            </a:xfrm>
            <a:custGeom>
              <a:avLst/>
              <a:gdLst/>
              <a:ahLst/>
              <a:cxnLst/>
              <a:rect l="l" t="t" r="r" b="b"/>
              <a:pathLst>
                <a:path w="25943" h="16822" extrusionOk="0">
                  <a:moveTo>
                    <a:pt x="13979" y="0"/>
                  </a:moveTo>
                  <a:lnTo>
                    <a:pt x="11373" y="119"/>
                  </a:lnTo>
                  <a:lnTo>
                    <a:pt x="8767" y="474"/>
                  </a:lnTo>
                  <a:lnTo>
                    <a:pt x="8174" y="593"/>
                  </a:lnTo>
                  <a:lnTo>
                    <a:pt x="7582" y="830"/>
                  </a:lnTo>
                  <a:lnTo>
                    <a:pt x="6279" y="1659"/>
                  </a:lnTo>
                  <a:lnTo>
                    <a:pt x="4739" y="2606"/>
                  </a:lnTo>
                  <a:lnTo>
                    <a:pt x="3199" y="3909"/>
                  </a:lnTo>
                  <a:lnTo>
                    <a:pt x="1778" y="5213"/>
                  </a:lnTo>
                  <a:lnTo>
                    <a:pt x="830" y="6516"/>
                  </a:lnTo>
                  <a:lnTo>
                    <a:pt x="475" y="7108"/>
                  </a:lnTo>
                  <a:lnTo>
                    <a:pt x="238" y="7582"/>
                  </a:lnTo>
                  <a:lnTo>
                    <a:pt x="238" y="8174"/>
                  </a:lnTo>
                  <a:lnTo>
                    <a:pt x="356" y="8529"/>
                  </a:lnTo>
                  <a:lnTo>
                    <a:pt x="593" y="8885"/>
                  </a:lnTo>
                  <a:lnTo>
                    <a:pt x="949" y="9003"/>
                  </a:lnTo>
                  <a:lnTo>
                    <a:pt x="356" y="9714"/>
                  </a:lnTo>
                  <a:lnTo>
                    <a:pt x="119" y="10425"/>
                  </a:lnTo>
                  <a:lnTo>
                    <a:pt x="1" y="10780"/>
                  </a:lnTo>
                  <a:lnTo>
                    <a:pt x="119" y="11135"/>
                  </a:lnTo>
                  <a:lnTo>
                    <a:pt x="119" y="11372"/>
                  </a:lnTo>
                  <a:lnTo>
                    <a:pt x="356" y="11609"/>
                  </a:lnTo>
                  <a:lnTo>
                    <a:pt x="712" y="11965"/>
                  </a:lnTo>
                  <a:lnTo>
                    <a:pt x="1067" y="12083"/>
                  </a:lnTo>
                  <a:lnTo>
                    <a:pt x="1422" y="12083"/>
                  </a:lnTo>
                  <a:lnTo>
                    <a:pt x="1896" y="11965"/>
                  </a:lnTo>
                  <a:lnTo>
                    <a:pt x="1659" y="12438"/>
                  </a:lnTo>
                  <a:lnTo>
                    <a:pt x="1659" y="12794"/>
                  </a:lnTo>
                  <a:lnTo>
                    <a:pt x="1778" y="13149"/>
                  </a:lnTo>
                  <a:lnTo>
                    <a:pt x="2015" y="13386"/>
                  </a:lnTo>
                  <a:lnTo>
                    <a:pt x="2370" y="13623"/>
                  </a:lnTo>
                  <a:lnTo>
                    <a:pt x="3436" y="13623"/>
                  </a:lnTo>
                  <a:lnTo>
                    <a:pt x="4029" y="13504"/>
                  </a:lnTo>
                  <a:lnTo>
                    <a:pt x="5450" y="12912"/>
                  </a:lnTo>
                  <a:lnTo>
                    <a:pt x="6990" y="12083"/>
                  </a:lnTo>
                  <a:lnTo>
                    <a:pt x="6161" y="12912"/>
                  </a:lnTo>
                  <a:lnTo>
                    <a:pt x="5568" y="13623"/>
                  </a:lnTo>
                  <a:lnTo>
                    <a:pt x="5332" y="13860"/>
                  </a:lnTo>
                  <a:lnTo>
                    <a:pt x="5213" y="14215"/>
                  </a:lnTo>
                  <a:lnTo>
                    <a:pt x="5332" y="14571"/>
                  </a:lnTo>
                  <a:lnTo>
                    <a:pt x="5450" y="14808"/>
                  </a:lnTo>
                  <a:lnTo>
                    <a:pt x="5805" y="15044"/>
                  </a:lnTo>
                  <a:lnTo>
                    <a:pt x="6279" y="15163"/>
                  </a:lnTo>
                  <a:lnTo>
                    <a:pt x="6753" y="15281"/>
                  </a:lnTo>
                  <a:lnTo>
                    <a:pt x="7227" y="15281"/>
                  </a:lnTo>
                  <a:lnTo>
                    <a:pt x="8411" y="15044"/>
                  </a:lnTo>
                  <a:lnTo>
                    <a:pt x="9596" y="14571"/>
                  </a:lnTo>
                  <a:lnTo>
                    <a:pt x="11017" y="13978"/>
                  </a:lnTo>
                  <a:lnTo>
                    <a:pt x="12320" y="13268"/>
                  </a:lnTo>
                  <a:lnTo>
                    <a:pt x="14926" y="11846"/>
                  </a:lnTo>
                  <a:lnTo>
                    <a:pt x="16230" y="11254"/>
                  </a:lnTo>
                  <a:lnTo>
                    <a:pt x="17651" y="10898"/>
                  </a:lnTo>
                  <a:lnTo>
                    <a:pt x="18243" y="10780"/>
                  </a:lnTo>
                  <a:lnTo>
                    <a:pt x="18836" y="10780"/>
                  </a:lnTo>
                  <a:lnTo>
                    <a:pt x="19191" y="10898"/>
                  </a:lnTo>
                  <a:lnTo>
                    <a:pt x="19428" y="11254"/>
                  </a:lnTo>
                  <a:lnTo>
                    <a:pt x="19546" y="11491"/>
                  </a:lnTo>
                  <a:lnTo>
                    <a:pt x="19428" y="11728"/>
                  </a:lnTo>
                  <a:lnTo>
                    <a:pt x="18954" y="12320"/>
                  </a:lnTo>
                  <a:lnTo>
                    <a:pt x="18243" y="12794"/>
                  </a:lnTo>
                  <a:lnTo>
                    <a:pt x="17533" y="13149"/>
                  </a:lnTo>
                  <a:lnTo>
                    <a:pt x="15993" y="13623"/>
                  </a:lnTo>
                  <a:lnTo>
                    <a:pt x="14571" y="14215"/>
                  </a:lnTo>
                  <a:lnTo>
                    <a:pt x="14097" y="14571"/>
                  </a:lnTo>
                  <a:lnTo>
                    <a:pt x="13623" y="14926"/>
                  </a:lnTo>
                  <a:lnTo>
                    <a:pt x="13387" y="15400"/>
                  </a:lnTo>
                  <a:lnTo>
                    <a:pt x="13387" y="15755"/>
                  </a:lnTo>
                  <a:lnTo>
                    <a:pt x="13505" y="16111"/>
                  </a:lnTo>
                  <a:lnTo>
                    <a:pt x="13742" y="16347"/>
                  </a:lnTo>
                  <a:lnTo>
                    <a:pt x="14097" y="16466"/>
                  </a:lnTo>
                  <a:lnTo>
                    <a:pt x="14453" y="16584"/>
                  </a:lnTo>
                  <a:lnTo>
                    <a:pt x="15400" y="16821"/>
                  </a:lnTo>
                  <a:lnTo>
                    <a:pt x="16348" y="16821"/>
                  </a:lnTo>
                  <a:lnTo>
                    <a:pt x="17414" y="16703"/>
                  </a:lnTo>
                  <a:lnTo>
                    <a:pt x="18480" y="16584"/>
                  </a:lnTo>
                  <a:lnTo>
                    <a:pt x="20139" y="16229"/>
                  </a:lnTo>
                  <a:lnTo>
                    <a:pt x="23100" y="15400"/>
                  </a:lnTo>
                  <a:lnTo>
                    <a:pt x="25943" y="14334"/>
                  </a:lnTo>
                  <a:lnTo>
                    <a:pt x="25943" y="12438"/>
                  </a:lnTo>
                  <a:lnTo>
                    <a:pt x="25706" y="10543"/>
                  </a:lnTo>
                  <a:lnTo>
                    <a:pt x="25469" y="8174"/>
                  </a:lnTo>
                  <a:lnTo>
                    <a:pt x="25114" y="5805"/>
                  </a:lnTo>
                  <a:lnTo>
                    <a:pt x="24640" y="3554"/>
                  </a:lnTo>
                  <a:lnTo>
                    <a:pt x="24285" y="2606"/>
                  </a:lnTo>
                  <a:lnTo>
                    <a:pt x="23929" y="1659"/>
                  </a:lnTo>
                  <a:lnTo>
                    <a:pt x="23574" y="948"/>
                  </a:lnTo>
                  <a:lnTo>
                    <a:pt x="23100" y="356"/>
                  </a:lnTo>
                  <a:lnTo>
                    <a:pt x="21797" y="237"/>
                  </a:lnTo>
                  <a:lnTo>
                    <a:pt x="185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3"/>
            <p:cNvSpPr/>
            <p:nvPr/>
          </p:nvSpPr>
          <p:spPr>
            <a:xfrm>
              <a:off x="3657475" y="2545050"/>
              <a:ext cx="236925" cy="130325"/>
            </a:xfrm>
            <a:custGeom>
              <a:avLst/>
              <a:gdLst/>
              <a:ahLst/>
              <a:cxnLst/>
              <a:rect l="l" t="t" r="r" b="b"/>
              <a:pathLst>
                <a:path w="9477" h="5213" extrusionOk="0">
                  <a:moveTo>
                    <a:pt x="9477" y="1"/>
                  </a:moveTo>
                  <a:lnTo>
                    <a:pt x="8173" y="238"/>
                  </a:lnTo>
                  <a:lnTo>
                    <a:pt x="6989" y="475"/>
                  </a:lnTo>
                  <a:lnTo>
                    <a:pt x="5804" y="948"/>
                  </a:lnTo>
                  <a:lnTo>
                    <a:pt x="4738" y="1541"/>
                  </a:lnTo>
                  <a:lnTo>
                    <a:pt x="3435" y="2370"/>
                  </a:lnTo>
                  <a:lnTo>
                    <a:pt x="2369" y="3318"/>
                  </a:lnTo>
                  <a:lnTo>
                    <a:pt x="1185" y="4265"/>
                  </a:lnTo>
                  <a:lnTo>
                    <a:pt x="0" y="5094"/>
                  </a:lnTo>
                  <a:lnTo>
                    <a:pt x="0" y="5213"/>
                  </a:lnTo>
                  <a:lnTo>
                    <a:pt x="118" y="5213"/>
                  </a:lnTo>
                  <a:lnTo>
                    <a:pt x="2369" y="3436"/>
                  </a:lnTo>
                  <a:lnTo>
                    <a:pt x="3554" y="2607"/>
                  </a:lnTo>
                  <a:lnTo>
                    <a:pt x="4738" y="1778"/>
                  </a:lnTo>
                  <a:lnTo>
                    <a:pt x="5804" y="1185"/>
                  </a:lnTo>
                  <a:lnTo>
                    <a:pt x="6989" y="712"/>
                  </a:lnTo>
                  <a:lnTo>
                    <a:pt x="8173" y="356"/>
                  </a:lnTo>
                  <a:lnTo>
                    <a:pt x="9477" y="119"/>
                  </a:lnTo>
                  <a:lnTo>
                    <a:pt x="94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3"/>
            <p:cNvSpPr/>
            <p:nvPr/>
          </p:nvSpPr>
          <p:spPr>
            <a:xfrm>
              <a:off x="3536050" y="2471025"/>
              <a:ext cx="328725" cy="195475"/>
            </a:xfrm>
            <a:custGeom>
              <a:avLst/>
              <a:gdLst/>
              <a:ahLst/>
              <a:cxnLst/>
              <a:rect l="l" t="t" r="r" b="b"/>
              <a:pathLst>
                <a:path w="13149" h="7819" extrusionOk="0">
                  <a:moveTo>
                    <a:pt x="13149" y="0"/>
                  </a:moveTo>
                  <a:lnTo>
                    <a:pt x="11846" y="237"/>
                  </a:lnTo>
                  <a:lnTo>
                    <a:pt x="10424" y="593"/>
                  </a:lnTo>
                  <a:lnTo>
                    <a:pt x="9003" y="1067"/>
                  </a:lnTo>
                  <a:lnTo>
                    <a:pt x="7700" y="1540"/>
                  </a:lnTo>
                  <a:lnTo>
                    <a:pt x="6278" y="2251"/>
                  </a:lnTo>
                  <a:lnTo>
                    <a:pt x="5094" y="3080"/>
                  </a:lnTo>
                  <a:lnTo>
                    <a:pt x="3909" y="4146"/>
                  </a:lnTo>
                  <a:lnTo>
                    <a:pt x="2725" y="5094"/>
                  </a:lnTo>
                  <a:lnTo>
                    <a:pt x="0" y="7700"/>
                  </a:lnTo>
                  <a:lnTo>
                    <a:pt x="0" y="7819"/>
                  </a:lnTo>
                  <a:lnTo>
                    <a:pt x="119" y="7819"/>
                  </a:lnTo>
                  <a:lnTo>
                    <a:pt x="2488" y="5686"/>
                  </a:lnTo>
                  <a:lnTo>
                    <a:pt x="4857" y="3554"/>
                  </a:lnTo>
                  <a:lnTo>
                    <a:pt x="6042" y="2725"/>
                  </a:lnTo>
                  <a:lnTo>
                    <a:pt x="7226" y="2014"/>
                  </a:lnTo>
                  <a:lnTo>
                    <a:pt x="8529" y="1303"/>
                  </a:lnTo>
                  <a:lnTo>
                    <a:pt x="9951" y="830"/>
                  </a:lnTo>
                  <a:lnTo>
                    <a:pt x="11609" y="356"/>
                  </a:lnTo>
                  <a:lnTo>
                    <a:pt x="1314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3"/>
            <p:cNvSpPr/>
            <p:nvPr/>
          </p:nvSpPr>
          <p:spPr>
            <a:xfrm>
              <a:off x="3509400" y="2402900"/>
              <a:ext cx="310975" cy="189575"/>
            </a:xfrm>
            <a:custGeom>
              <a:avLst/>
              <a:gdLst/>
              <a:ahLst/>
              <a:cxnLst/>
              <a:rect l="l" t="t" r="r" b="b"/>
              <a:pathLst>
                <a:path w="12439" h="7583" extrusionOk="0">
                  <a:moveTo>
                    <a:pt x="12438" y="1"/>
                  </a:moveTo>
                  <a:lnTo>
                    <a:pt x="11135" y="238"/>
                  </a:lnTo>
                  <a:lnTo>
                    <a:pt x="9951" y="475"/>
                  </a:lnTo>
                  <a:lnTo>
                    <a:pt x="8766" y="830"/>
                  </a:lnTo>
                  <a:lnTo>
                    <a:pt x="7463" y="1304"/>
                  </a:lnTo>
                  <a:lnTo>
                    <a:pt x="5923" y="2252"/>
                  </a:lnTo>
                  <a:lnTo>
                    <a:pt x="4502" y="3318"/>
                  </a:lnTo>
                  <a:lnTo>
                    <a:pt x="2488" y="5095"/>
                  </a:lnTo>
                  <a:lnTo>
                    <a:pt x="0" y="7464"/>
                  </a:lnTo>
                  <a:lnTo>
                    <a:pt x="0" y="7582"/>
                  </a:lnTo>
                  <a:lnTo>
                    <a:pt x="119" y="7582"/>
                  </a:lnTo>
                  <a:lnTo>
                    <a:pt x="2843" y="4976"/>
                  </a:lnTo>
                  <a:lnTo>
                    <a:pt x="5805" y="2607"/>
                  </a:lnTo>
                  <a:lnTo>
                    <a:pt x="7344" y="1659"/>
                  </a:lnTo>
                  <a:lnTo>
                    <a:pt x="9003" y="830"/>
                  </a:lnTo>
                  <a:lnTo>
                    <a:pt x="10780" y="356"/>
                  </a:lnTo>
                  <a:lnTo>
                    <a:pt x="124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3"/>
            <p:cNvSpPr/>
            <p:nvPr/>
          </p:nvSpPr>
          <p:spPr>
            <a:xfrm>
              <a:off x="4581425" y="1937975"/>
              <a:ext cx="361325" cy="313925"/>
            </a:xfrm>
            <a:custGeom>
              <a:avLst/>
              <a:gdLst/>
              <a:ahLst/>
              <a:cxnLst/>
              <a:rect l="l" t="t" r="r" b="b"/>
              <a:pathLst>
                <a:path w="14453" h="12557" extrusionOk="0">
                  <a:moveTo>
                    <a:pt x="11728" y="0"/>
                  </a:moveTo>
                  <a:lnTo>
                    <a:pt x="11017" y="356"/>
                  </a:lnTo>
                  <a:lnTo>
                    <a:pt x="9122" y="1659"/>
                  </a:lnTo>
                  <a:lnTo>
                    <a:pt x="7226" y="3317"/>
                  </a:lnTo>
                  <a:lnTo>
                    <a:pt x="5449" y="5094"/>
                  </a:lnTo>
                  <a:lnTo>
                    <a:pt x="3791" y="6989"/>
                  </a:lnTo>
                  <a:lnTo>
                    <a:pt x="1067" y="9951"/>
                  </a:lnTo>
                  <a:lnTo>
                    <a:pt x="0" y="11254"/>
                  </a:lnTo>
                  <a:lnTo>
                    <a:pt x="11609" y="12557"/>
                  </a:lnTo>
                  <a:lnTo>
                    <a:pt x="12912" y="9240"/>
                  </a:lnTo>
                  <a:lnTo>
                    <a:pt x="13741" y="6278"/>
                  </a:lnTo>
                  <a:lnTo>
                    <a:pt x="14215" y="4857"/>
                  </a:lnTo>
                  <a:lnTo>
                    <a:pt x="14452" y="3554"/>
                  </a:lnTo>
                  <a:lnTo>
                    <a:pt x="14452" y="2488"/>
                  </a:lnTo>
                  <a:lnTo>
                    <a:pt x="14334" y="1540"/>
                  </a:lnTo>
                  <a:lnTo>
                    <a:pt x="13978" y="829"/>
                  </a:lnTo>
                  <a:lnTo>
                    <a:pt x="13504" y="356"/>
                  </a:lnTo>
                  <a:lnTo>
                    <a:pt x="1303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3"/>
            <p:cNvSpPr/>
            <p:nvPr/>
          </p:nvSpPr>
          <p:spPr>
            <a:xfrm>
              <a:off x="4616950" y="2183775"/>
              <a:ext cx="257675" cy="32600"/>
            </a:xfrm>
            <a:custGeom>
              <a:avLst/>
              <a:gdLst/>
              <a:ahLst/>
              <a:cxnLst/>
              <a:rect l="l" t="t" r="r" b="b"/>
              <a:pathLst>
                <a:path w="10307" h="1304" extrusionOk="0">
                  <a:moveTo>
                    <a:pt x="1" y="0"/>
                  </a:moveTo>
                  <a:lnTo>
                    <a:pt x="1304" y="119"/>
                  </a:lnTo>
                  <a:lnTo>
                    <a:pt x="2607" y="355"/>
                  </a:lnTo>
                  <a:lnTo>
                    <a:pt x="5213" y="592"/>
                  </a:lnTo>
                  <a:lnTo>
                    <a:pt x="10307" y="1303"/>
                  </a:lnTo>
                  <a:lnTo>
                    <a:pt x="10307" y="1185"/>
                  </a:lnTo>
                  <a:lnTo>
                    <a:pt x="7701" y="711"/>
                  </a:lnTo>
                  <a:lnTo>
                    <a:pt x="5213" y="355"/>
                  </a:lnTo>
                  <a:lnTo>
                    <a:pt x="2607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3"/>
            <p:cNvSpPr/>
            <p:nvPr/>
          </p:nvSpPr>
          <p:spPr>
            <a:xfrm>
              <a:off x="4732450" y="2020875"/>
              <a:ext cx="145150" cy="168825"/>
            </a:xfrm>
            <a:custGeom>
              <a:avLst/>
              <a:gdLst/>
              <a:ahLst/>
              <a:cxnLst/>
              <a:rect l="l" t="t" r="r" b="b"/>
              <a:pathLst>
                <a:path w="5806" h="6753" extrusionOk="0">
                  <a:moveTo>
                    <a:pt x="5805" y="1"/>
                  </a:moveTo>
                  <a:lnTo>
                    <a:pt x="4857" y="356"/>
                  </a:lnTo>
                  <a:lnTo>
                    <a:pt x="4147" y="830"/>
                  </a:lnTo>
                  <a:lnTo>
                    <a:pt x="4976" y="475"/>
                  </a:lnTo>
                  <a:lnTo>
                    <a:pt x="5805" y="1"/>
                  </a:lnTo>
                  <a:close/>
                  <a:moveTo>
                    <a:pt x="593" y="593"/>
                  </a:moveTo>
                  <a:lnTo>
                    <a:pt x="238" y="1422"/>
                  </a:lnTo>
                  <a:lnTo>
                    <a:pt x="1" y="2370"/>
                  </a:lnTo>
                  <a:lnTo>
                    <a:pt x="475" y="1541"/>
                  </a:lnTo>
                  <a:lnTo>
                    <a:pt x="593" y="593"/>
                  </a:lnTo>
                  <a:close/>
                  <a:moveTo>
                    <a:pt x="1659" y="6161"/>
                  </a:moveTo>
                  <a:lnTo>
                    <a:pt x="2488" y="6635"/>
                  </a:lnTo>
                  <a:lnTo>
                    <a:pt x="3436" y="6753"/>
                  </a:lnTo>
                  <a:lnTo>
                    <a:pt x="3436" y="6753"/>
                  </a:lnTo>
                  <a:lnTo>
                    <a:pt x="2607" y="6398"/>
                  </a:lnTo>
                  <a:lnTo>
                    <a:pt x="1659" y="6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3"/>
            <p:cNvSpPr/>
            <p:nvPr/>
          </p:nvSpPr>
          <p:spPr>
            <a:xfrm>
              <a:off x="4608075" y="1940925"/>
              <a:ext cx="334675" cy="310975"/>
            </a:xfrm>
            <a:custGeom>
              <a:avLst/>
              <a:gdLst/>
              <a:ahLst/>
              <a:cxnLst/>
              <a:rect l="l" t="t" r="r" b="b"/>
              <a:pathLst>
                <a:path w="13387" h="12439" extrusionOk="0">
                  <a:moveTo>
                    <a:pt x="10662" y="1"/>
                  </a:moveTo>
                  <a:lnTo>
                    <a:pt x="9832" y="238"/>
                  </a:lnTo>
                  <a:lnTo>
                    <a:pt x="1" y="11254"/>
                  </a:lnTo>
                  <a:lnTo>
                    <a:pt x="1304" y="11491"/>
                  </a:lnTo>
                  <a:lnTo>
                    <a:pt x="1777" y="11491"/>
                  </a:lnTo>
                  <a:lnTo>
                    <a:pt x="5450" y="11965"/>
                  </a:lnTo>
                  <a:lnTo>
                    <a:pt x="6042" y="11965"/>
                  </a:lnTo>
                  <a:lnTo>
                    <a:pt x="9595" y="12439"/>
                  </a:lnTo>
                  <a:lnTo>
                    <a:pt x="10543" y="12439"/>
                  </a:lnTo>
                  <a:lnTo>
                    <a:pt x="11372" y="10543"/>
                  </a:lnTo>
                  <a:lnTo>
                    <a:pt x="11965" y="8530"/>
                  </a:lnTo>
                  <a:lnTo>
                    <a:pt x="12675" y="6516"/>
                  </a:lnTo>
                  <a:lnTo>
                    <a:pt x="13149" y="4384"/>
                  </a:lnTo>
                  <a:lnTo>
                    <a:pt x="13268" y="4028"/>
                  </a:lnTo>
                  <a:lnTo>
                    <a:pt x="13386" y="3436"/>
                  </a:lnTo>
                  <a:lnTo>
                    <a:pt x="13386" y="2370"/>
                  </a:lnTo>
                  <a:lnTo>
                    <a:pt x="13268" y="1541"/>
                  </a:lnTo>
                  <a:lnTo>
                    <a:pt x="13031" y="830"/>
                  </a:lnTo>
                  <a:lnTo>
                    <a:pt x="12557" y="356"/>
                  </a:lnTo>
                  <a:lnTo>
                    <a:pt x="11965" y="119"/>
                  </a:lnTo>
                  <a:lnTo>
                    <a:pt x="113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3"/>
            <p:cNvSpPr/>
            <p:nvPr/>
          </p:nvSpPr>
          <p:spPr>
            <a:xfrm>
              <a:off x="4619925" y="1937975"/>
              <a:ext cx="826250" cy="882525"/>
            </a:xfrm>
            <a:custGeom>
              <a:avLst/>
              <a:gdLst/>
              <a:ahLst/>
              <a:cxnLst/>
              <a:rect l="l" t="t" r="r" b="b"/>
              <a:pathLst>
                <a:path w="33050" h="35301" extrusionOk="0">
                  <a:moveTo>
                    <a:pt x="11491" y="0"/>
                  </a:moveTo>
                  <a:lnTo>
                    <a:pt x="10425" y="119"/>
                  </a:lnTo>
                  <a:lnTo>
                    <a:pt x="9477" y="474"/>
                  </a:lnTo>
                  <a:lnTo>
                    <a:pt x="8529" y="1066"/>
                  </a:lnTo>
                  <a:lnTo>
                    <a:pt x="7700" y="1895"/>
                  </a:lnTo>
                  <a:lnTo>
                    <a:pt x="6279" y="3791"/>
                  </a:lnTo>
                  <a:lnTo>
                    <a:pt x="3791" y="7818"/>
                  </a:lnTo>
                  <a:lnTo>
                    <a:pt x="2488" y="10187"/>
                  </a:lnTo>
                  <a:lnTo>
                    <a:pt x="1303" y="12438"/>
                  </a:lnTo>
                  <a:lnTo>
                    <a:pt x="356" y="14333"/>
                  </a:lnTo>
                  <a:lnTo>
                    <a:pt x="119" y="15163"/>
                  </a:lnTo>
                  <a:lnTo>
                    <a:pt x="0" y="15873"/>
                  </a:lnTo>
                  <a:lnTo>
                    <a:pt x="0" y="17058"/>
                  </a:lnTo>
                  <a:lnTo>
                    <a:pt x="237" y="18124"/>
                  </a:lnTo>
                  <a:lnTo>
                    <a:pt x="593" y="19190"/>
                  </a:lnTo>
                  <a:lnTo>
                    <a:pt x="1066" y="20019"/>
                  </a:lnTo>
                  <a:lnTo>
                    <a:pt x="1896" y="21441"/>
                  </a:lnTo>
                  <a:lnTo>
                    <a:pt x="2369" y="22033"/>
                  </a:lnTo>
                  <a:lnTo>
                    <a:pt x="1659" y="34826"/>
                  </a:lnTo>
                  <a:lnTo>
                    <a:pt x="3672" y="35063"/>
                  </a:lnTo>
                  <a:lnTo>
                    <a:pt x="6279" y="35182"/>
                  </a:lnTo>
                  <a:lnTo>
                    <a:pt x="9714" y="35300"/>
                  </a:lnTo>
                  <a:lnTo>
                    <a:pt x="14215" y="35182"/>
                  </a:lnTo>
                  <a:lnTo>
                    <a:pt x="19546" y="34826"/>
                  </a:lnTo>
                  <a:lnTo>
                    <a:pt x="25824" y="34234"/>
                  </a:lnTo>
                  <a:lnTo>
                    <a:pt x="29378" y="33760"/>
                  </a:lnTo>
                  <a:lnTo>
                    <a:pt x="33050" y="33168"/>
                  </a:lnTo>
                  <a:lnTo>
                    <a:pt x="31391" y="29141"/>
                  </a:lnTo>
                  <a:lnTo>
                    <a:pt x="29496" y="24876"/>
                  </a:lnTo>
                  <a:lnTo>
                    <a:pt x="27127" y="19901"/>
                  </a:lnTo>
                  <a:lnTo>
                    <a:pt x="24402" y="14570"/>
                  </a:lnTo>
                  <a:lnTo>
                    <a:pt x="22981" y="11964"/>
                  </a:lnTo>
                  <a:lnTo>
                    <a:pt x="21559" y="9477"/>
                  </a:lnTo>
                  <a:lnTo>
                    <a:pt x="20138" y="7108"/>
                  </a:lnTo>
                  <a:lnTo>
                    <a:pt x="18716" y="4975"/>
                  </a:lnTo>
                  <a:lnTo>
                    <a:pt x="17295" y="3317"/>
                  </a:lnTo>
                  <a:lnTo>
                    <a:pt x="15992" y="1895"/>
                  </a:lnTo>
                  <a:lnTo>
                    <a:pt x="14807" y="948"/>
                  </a:lnTo>
                  <a:lnTo>
                    <a:pt x="13623" y="35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3"/>
            <p:cNvSpPr/>
            <p:nvPr/>
          </p:nvSpPr>
          <p:spPr>
            <a:xfrm>
              <a:off x="4670275" y="1949825"/>
              <a:ext cx="690025" cy="826250"/>
            </a:xfrm>
            <a:custGeom>
              <a:avLst/>
              <a:gdLst/>
              <a:ahLst/>
              <a:cxnLst/>
              <a:rect l="l" t="t" r="r" b="b"/>
              <a:pathLst>
                <a:path w="27601" h="33050" extrusionOk="0">
                  <a:moveTo>
                    <a:pt x="11017" y="0"/>
                  </a:moveTo>
                  <a:lnTo>
                    <a:pt x="11372" y="948"/>
                  </a:lnTo>
                  <a:lnTo>
                    <a:pt x="11964" y="1658"/>
                  </a:lnTo>
                  <a:lnTo>
                    <a:pt x="11846" y="1185"/>
                  </a:lnTo>
                  <a:lnTo>
                    <a:pt x="11609" y="829"/>
                  </a:lnTo>
                  <a:lnTo>
                    <a:pt x="11017" y="0"/>
                  </a:lnTo>
                  <a:close/>
                  <a:moveTo>
                    <a:pt x="8292" y="2843"/>
                  </a:moveTo>
                  <a:lnTo>
                    <a:pt x="7344" y="3198"/>
                  </a:lnTo>
                  <a:lnTo>
                    <a:pt x="6515" y="3672"/>
                  </a:lnTo>
                  <a:lnTo>
                    <a:pt x="7463" y="3317"/>
                  </a:lnTo>
                  <a:lnTo>
                    <a:pt x="8292" y="2843"/>
                  </a:lnTo>
                  <a:close/>
                  <a:moveTo>
                    <a:pt x="14096" y="4975"/>
                  </a:moveTo>
                  <a:lnTo>
                    <a:pt x="13623" y="5804"/>
                  </a:lnTo>
                  <a:lnTo>
                    <a:pt x="13504" y="6752"/>
                  </a:lnTo>
                  <a:lnTo>
                    <a:pt x="13860" y="5923"/>
                  </a:lnTo>
                  <a:lnTo>
                    <a:pt x="14096" y="4975"/>
                  </a:lnTo>
                  <a:close/>
                  <a:moveTo>
                    <a:pt x="19545" y="8410"/>
                  </a:moveTo>
                  <a:lnTo>
                    <a:pt x="18598" y="8766"/>
                  </a:lnTo>
                  <a:lnTo>
                    <a:pt x="17769" y="9358"/>
                  </a:lnTo>
                  <a:lnTo>
                    <a:pt x="18716" y="9003"/>
                  </a:lnTo>
                  <a:lnTo>
                    <a:pt x="19545" y="8410"/>
                  </a:lnTo>
                  <a:close/>
                  <a:moveTo>
                    <a:pt x="4146" y="9003"/>
                  </a:moveTo>
                  <a:lnTo>
                    <a:pt x="4975" y="9477"/>
                  </a:lnTo>
                  <a:lnTo>
                    <a:pt x="5923" y="9595"/>
                  </a:lnTo>
                  <a:lnTo>
                    <a:pt x="5923" y="9595"/>
                  </a:lnTo>
                  <a:lnTo>
                    <a:pt x="5094" y="9240"/>
                  </a:lnTo>
                  <a:lnTo>
                    <a:pt x="4146" y="9003"/>
                  </a:lnTo>
                  <a:close/>
                  <a:moveTo>
                    <a:pt x="9240" y="10543"/>
                  </a:moveTo>
                  <a:lnTo>
                    <a:pt x="9595" y="11490"/>
                  </a:lnTo>
                  <a:lnTo>
                    <a:pt x="10187" y="12320"/>
                  </a:lnTo>
                  <a:lnTo>
                    <a:pt x="10187" y="12320"/>
                  </a:lnTo>
                  <a:lnTo>
                    <a:pt x="9832" y="11372"/>
                  </a:lnTo>
                  <a:lnTo>
                    <a:pt x="9240" y="10543"/>
                  </a:lnTo>
                  <a:close/>
                  <a:moveTo>
                    <a:pt x="474" y="11016"/>
                  </a:moveTo>
                  <a:lnTo>
                    <a:pt x="119" y="11964"/>
                  </a:lnTo>
                  <a:lnTo>
                    <a:pt x="0" y="12912"/>
                  </a:lnTo>
                  <a:lnTo>
                    <a:pt x="355" y="11964"/>
                  </a:lnTo>
                  <a:lnTo>
                    <a:pt x="474" y="11016"/>
                  </a:lnTo>
                  <a:close/>
                  <a:moveTo>
                    <a:pt x="14452" y="14215"/>
                  </a:moveTo>
                  <a:lnTo>
                    <a:pt x="15399" y="14570"/>
                  </a:lnTo>
                  <a:lnTo>
                    <a:pt x="16347" y="14807"/>
                  </a:lnTo>
                  <a:lnTo>
                    <a:pt x="16347" y="14807"/>
                  </a:lnTo>
                  <a:lnTo>
                    <a:pt x="15399" y="14333"/>
                  </a:lnTo>
                  <a:lnTo>
                    <a:pt x="14452" y="14215"/>
                  </a:lnTo>
                  <a:close/>
                  <a:moveTo>
                    <a:pt x="22270" y="14689"/>
                  </a:moveTo>
                  <a:lnTo>
                    <a:pt x="21915" y="15636"/>
                  </a:lnTo>
                  <a:lnTo>
                    <a:pt x="21796" y="16584"/>
                  </a:lnTo>
                  <a:lnTo>
                    <a:pt x="22151" y="15636"/>
                  </a:lnTo>
                  <a:lnTo>
                    <a:pt x="22270" y="14689"/>
                  </a:lnTo>
                  <a:close/>
                  <a:moveTo>
                    <a:pt x="2843" y="16465"/>
                  </a:moveTo>
                  <a:lnTo>
                    <a:pt x="2014" y="16821"/>
                  </a:lnTo>
                  <a:lnTo>
                    <a:pt x="1185" y="17413"/>
                  </a:lnTo>
                  <a:lnTo>
                    <a:pt x="2132" y="17058"/>
                  </a:lnTo>
                  <a:lnTo>
                    <a:pt x="2843" y="16465"/>
                  </a:lnTo>
                  <a:close/>
                  <a:moveTo>
                    <a:pt x="7937" y="17295"/>
                  </a:moveTo>
                  <a:lnTo>
                    <a:pt x="7463" y="18124"/>
                  </a:lnTo>
                  <a:lnTo>
                    <a:pt x="7344" y="19072"/>
                  </a:lnTo>
                  <a:lnTo>
                    <a:pt x="7700" y="18242"/>
                  </a:lnTo>
                  <a:lnTo>
                    <a:pt x="7937" y="17295"/>
                  </a:lnTo>
                  <a:close/>
                  <a:moveTo>
                    <a:pt x="18953" y="20848"/>
                  </a:moveTo>
                  <a:lnTo>
                    <a:pt x="18953" y="20848"/>
                  </a:lnTo>
                  <a:lnTo>
                    <a:pt x="18953" y="20848"/>
                  </a:lnTo>
                  <a:close/>
                  <a:moveTo>
                    <a:pt x="13623" y="20848"/>
                  </a:moveTo>
                  <a:lnTo>
                    <a:pt x="12675" y="21204"/>
                  </a:lnTo>
                  <a:lnTo>
                    <a:pt x="11846" y="21678"/>
                  </a:lnTo>
                  <a:lnTo>
                    <a:pt x="12793" y="21441"/>
                  </a:lnTo>
                  <a:lnTo>
                    <a:pt x="13623" y="20848"/>
                  </a:lnTo>
                  <a:close/>
                  <a:moveTo>
                    <a:pt x="18953" y="20848"/>
                  </a:moveTo>
                  <a:lnTo>
                    <a:pt x="19309" y="21796"/>
                  </a:lnTo>
                  <a:lnTo>
                    <a:pt x="19901" y="22507"/>
                  </a:lnTo>
                  <a:lnTo>
                    <a:pt x="19545" y="21678"/>
                  </a:lnTo>
                  <a:lnTo>
                    <a:pt x="18953" y="20848"/>
                  </a:lnTo>
                  <a:close/>
                  <a:moveTo>
                    <a:pt x="711" y="22744"/>
                  </a:moveTo>
                  <a:lnTo>
                    <a:pt x="1658" y="23218"/>
                  </a:lnTo>
                  <a:lnTo>
                    <a:pt x="2606" y="23336"/>
                  </a:lnTo>
                  <a:lnTo>
                    <a:pt x="1658" y="22981"/>
                  </a:lnTo>
                  <a:lnTo>
                    <a:pt x="711" y="22744"/>
                  </a:lnTo>
                  <a:close/>
                  <a:moveTo>
                    <a:pt x="24758" y="23099"/>
                  </a:moveTo>
                  <a:lnTo>
                    <a:pt x="25587" y="23454"/>
                  </a:lnTo>
                  <a:lnTo>
                    <a:pt x="26534" y="23691"/>
                  </a:lnTo>
                  <a:lnTo>
                    <a:pt x="25705" y="23336"/>
                  </a:lnTo>
                  <a:lnTo>
                    <a:pt x="24758" y="23099"/>
                  </a:lnTo>
                  <a:close/>
                  <a:moveTo>
                    <a:pt x="6515" y="24402"/>
                  </a:moveTo>
                  <a:lnTo>
                    <a:pt x="6871" y="25350"/>
                  </a:lnTo>
                  <a:lnTo>
                    <a:pt x="7463" y="26179"/>
                  </a:lnTo>
                  <a:lnTo>
                    <a:pt x="7107" y="25231"/>
                  </a:lnTo>
                  <a:lnTo>
                    <a:pt x="6515" y="24402"/>
                  </a:lnTo>
                  <a:close/>
                  <a:moveTo>
                    <a:pt x="14096" y="26179"/>
                  </a:moveTo>
                  <a:lnTo>
                    <a:pt x="14926" y="26534"/>
                  </a:lnTo>
                  <a:lnTo>
                    <a:pt x="15873" y="26771"/>
                  </a:lnTo>
                  <a:lnTo>
                    <a:pt x="15044" y="26297"/>
                  </a:lnTo>
                  <a:lnTo>
                    <a:pt x="14096" y="26179"/>
                  </a:lnTo>
                  <a:close/>
                  <a:moveTo>
                    <a:pt x="22862" y="27837"/>
                  </a:moveTo>
                  <a:lnTo>
                    <a:pt x="22388" y="27956"/>
                  </a:lnTo>
                  <a:lnTo>
                    <a:pt x="21915" y="28193"/>
                  </a:lnTo>
                  <a:lnTo>
                    <a:pt x="21204" y="28785"/>
                  </a:lnTo>
                  <a:lnTo>
                    <a:pt x="22033" y="28430"/>
                  </a:lnTo>
                  <a:lnTo>
                    <a:pt x="22862" y="27837"/>
                  </a:lnTo>
                  <a:close/>
                  <a:moveTo>
                    <a:pt x="26653" y="30206"/>
                  </a:moveTo>
                  <a:lnTo>
                    <a:pt x="26653" y="30206"/>
                  </a:lnTo>
                  <a:lnTo>
                    <a:pt x="26653" y="30206"/>
                  </a:lnTo>
                  <a:close/>
                  <a:moveTo>
                    <a:pt x="26653" y="30206"/>
                  </a:moveTo>
                  <a:lnTo>
                    <a:pt x="27008" y="31154"/>
                  </a:lnTo>
                  <a:lnTo>
                    <a:pt x="27600" y="31865"/>
                  </a:lnTo>
                  <a:lnTo>
                    <a:pt x="27245" y="31036"/>
                  </a:lnTo>
                  <a:lnTo>
                    <a:pt x="26653" y="30206"/>
                  </a:lnTo>
                  <a:close/>
                  <a:moveTo>
                    <a:pt x="3435" y="30206"/>
                  </a:moveTo>
                  <a:lnTo>
                    <a:pt x="3080" y="31154"/>
                  </a:lnTo>
                  <a:lnTo>
                    <a:pt x="2843" y="32102"/>
                  </a:lnTo>
                  <a:lnTo>
                    <a:pt x="3317" y="31154"/>
                  </a:lnTo>
                  <a:lnTo>
                    <a:pt x="3435" y="30206"/>
                  </a:lnTo>
                  <a:close/>
                  <a:moveTo>
                    <a:pt x="10069" y="31628"/>
                  </a:moveTo>
                  <a:lnTo>
                    <a:pt x="9240" y="31983"/>
                  </a:lnTo>
                  <a:lnTo>
                    <a:pt x="8411" y="32576"/>
                  </a:lnTo>
                  <a:lnTo>
                    <a:pt x="9240" y="32220"/>
                  </a:lnTo>
                  <a:lnTo>
                    <a:pt x="10069" y="31628"/>
                  </a:lnTo>
                  <a:close/>
                  <a:moveTo>
                    <a:pt x="17650" y="31154"/>
                  </a:moveTo>
                  <a:lnTo>
                    <a:pt x="17176" y="32102"/>
                  </a:lnTo>
                  <a:lnTo>
                    <a:pt x="17058" y="33049"/>
                  </a:lnTo>
                  <a:lnTo>
                    <a:pt x="17413" y="32102"/>
                  </a:lnTo>
                  <a:lnTo>
                    <a:pt x="17650" y="31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3"/>
            <p:cNvSpPr/>
            <p:nvPr/>
          </p:nvSpPr>
          <p:spPr>
            <a:xfrm>
              <a:off x="4717650" y="1736600"/>
              <a:ext cx="210275" cy="355375"/>
            </a:xfrm>
            <a:custGeom>
              <a:avLst/>
              <a:gdLst/>
              <a:ahLst/>
              <a:cxnLst/>
              <a:rect l="l" t="t" r="r" b="b"/>
              <a:pathLst>
                <a:path w="8411" h="14215" extrusionOk="0">
                  <a:moveTo>
                    <a:pt x="5094" y="0"/>
                  </a:moveTo>
                  <a:lnTo>
                    <a:pt x="4383" y="711"/>
                  </a:lnTo>
                  <a:lnTo>
                    <a:pt x="0" y="5449"/>
                  </a:lnTo>
                  <a:lnTo>
                    <a:pt x="2251" y="9714"/>
                  </a:lnTo>
                  <a:lnTo>
                    <a:pt x="2370" y="9950"/>
                  </a:lnTo>
                  <a:lnTo>
                    <a:pt x="2606" y="10661"/>
                  </a:lnTo>
                  <a:lnTo>
                    <a:pt x="3080" y="12201"/>
                  </a:lnTo>
                  <a:lnTo>
                    <a:pt x="3436" y="12912"/>
                  </a:lnTo>
                  <a:lnTo>
                    <a:pt x="3791" y="13623"/>
                  </a:lnTo>
                  <a:lnTo>
                    <a:pt x="4028" y="14096"/>
                  </a:lnTo>
                  <a:lnTo>
                    <a:pt x="4265" y="14215"/>
                  </a:lnTo>
                  <a:lnTo>
                    <a:pt x="4383" y="14215"/>
                  </a:lnTo>
                  <a:lnTo>
                    <a:pt x="4857" y="14096"/>
                  </a:lnTo>
                  <a:lnTo>
                    <a:pt x="5212" y="13860"/>
                  </a:lnTo>
                  <a:lnTo>
                    <a:pt x="6042" y="13267"/>
                  </a:lnTo>
                  <a:lnTo>
                    <a:pt x="6752" y="12438"/>
                  </a:lnTo>
                  <a:lnTo>
                    <a:pt x="7345" y="11609"/>
                  </a:lnTo>
                  <a:lnTo>
                    <a:pt x="7819" y="10661"/>
                  </a:lnTo>
                  <a:lnTo>
                    <a:pt x="8174" y="9950"/>
                  </a:lnTo>
                  <a:lnTo>
                    <a:pt x="8411" y="8884"/>
                  </a:lnTo>
                  <a:lnTo>
                    <a:pt x="7937" y="6871"/>
                  </a:lnTo>
                  <a:lnTo>
                    <a:pt x="7226" y="4857"/>
                  </a:lnTo>
                  <a:lnTo>
                    <a:pt x="6989" y="4383"/>
                  </a:lnTo>
                  <a:lnTo>
                    <a:pt x="6752" y="3791"/>
                  </a:lnTo>
                  <a:lnTo>
                    <a:pt x="6397" y="3198"/>
                  </a:lnTo>
                  <a:lnTo>
                    <a:pt x="6279" y="2962"/>
                  </a:lnTo>
                  <a:lnTo>
                    <a:pt x="6279" y="2725"/>
                  </a:lnTo>
                  <a:lnTo>
                    <a:pt x="5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3"/>
            <p:cNvSpPr/>
            <p:nvPr/>
          </p:nvSpPr>
          <p:spPr>
            <a:xfrm>
              <a:off x="4717650" y="1736600"/>
              <a:ext cx="156975" cy="242850"/>
            </a:xfrm>
            <a:custGeom>
              <a:avLst/>
              <a:gdLst/>
              <a:ahLst/>
              <a:cxnLst/>
              <a:rect l="l" t="t" r="r" b="b"/>
              <a:pathLst>
                <a:path w="6279" h="9714" extrusionOk="0">
                  <a:moveTo>
                    <a:pt x="5094" y="0"/>
                  </a:moveTo>
                  <a:lnTo>
                    <a:pt x="4383" y="711"/>
                  </a:lnTo>
                  <a:lnTo>
                    <a:pt x="0" y="5449"/>
                  </a:lnTo>
                  <a:lnTo>
                    <a:pt x="2251" y="9714"/>
                  </a:lnTo>
                  <a:lnTo>
                    <a:pt x="3080" y="9121"/>
                  </a:lnTo>
                  <a:lnTo>
                    <a:pt x="3791" y="8292"/>
                  </a:lnTo>
                  <a:lnTo>
                    <a:pt x="4502" y="7581"/>
                  </a:lnTo>
                  <a:lnTo>
                    <a:pt x="4976" y="6634"/>
                  </a:lnTo>
                  <a:lnTo>
                    <a:pt x="5449" y="5686"/>
                  </a:lnTo>
                  <a:lnTo>
                    <a:pt x="5805" y="4738"/>
                  </a:lnTo>
                  <a:lnTo>
                    <a:pt x="6160" y="3791"/>
                  </a:lnTo>
                  <a:lnTo>
                    <a:pt x="6279" y="2725"/>
                  </a:lnTo>
                  <a:lnTo>
                    <a:pt x="50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3"/>
            <p:cNvSpPr/>
            <p:nvPr/>
          </p:nvSpPr>
          <p:spPr>
            <a:xfrm>
              <a:off x="4510350" y="1452300"/>
              <a:ext cx="376125" cy="494575"/>
            </a:xfrm>
            <a:custGeom>
              <a:avLst/>
              <a:gdLst/>
              <a:ahLst/>
              <a:cxnLst/>
              <a:rect l="l" t="t" r="r" b="b"/>
              <a:pathLst>
                <a:path w="15045" h="19783" extrusionOk="0">
                  <a:moveTo>
                    <a:pt x="7108" y="0"/>
                  </a:moveTo>
                  <a:lnTo>
                    <a:pt x="5686" y="237"/>
                  </a:lnTo>
                  <a:lnTo>
                    <a:pt x="4976" y="356"/>
                  </a:lnTo>
                  <a:lnTo>
                    <a:pt x="4265" y="711"/>
                  </a:lnTo>
                  <a:lnTo>
                    <a:pt x="3554" y="1066"/>
                  </a:lnTo>
                  <a:lnTo>
                    <a:pt x="2962" y="1422"/>
                  </a:lnTo>
                  <a:lnTo>
                    <a:pt x="2370" y="2014"/>
                  </a:lnTo>
                  <a:lnTo>
                    <a:pt x="1896" y="2606"/>
                  </a:lnTo>
                  <a:lnTo>
                    <a:pt x="1422" y="3317"/>
                  </a:lnTo>
                  <a:lnTo>
                    <a:pt x="948" y="4028"/>
                  </a:lnTo>
                  <a:lnTo>
                    <a:pt x="593" y="4975"/>
                  </a:lnTo>
                  <a:lnTo>
                    <a:pt x="356" y="6042"/>
                  </a:lnTo>
                  <a:lnTo>
                    <a:pt x="119" y="7108"/>
                  </a:lnTo>
                  <a:lnTo>
                    <a:pt x="0" y="8411"/>
                  </a:lnTo>
                  <a:lnTo>
                    <a:pt x="0" y="9714"/>
                  </a:lnTo>
                  <a:lnTo>
                    <a:pt x="119" y="11254"/>
                  </a:lnTo>
                  <a:lnTo>
                    <a:pt x="356" y="12675"/>
                  </a:lnTo>
                  <a:lnTo>
                    <a:pt x="711" y="13978"/>
                  </a:lnTo>
                  <a:lnTo>
                    <a:pt x="1067" y="15163"/>
                  </a:lnTo>
                  <a:lnTo>
                    <a:pt x="1540" y="16110"/>
                  </a:lnTo>
                  <a:lnTo>
                    <a:pt x="2014" y="16940"/>
                  </a:lnTo>
                  <a:lnTo>
                    <a:pt x="2607" y="17650"/>
                  </a:lnTo>
                  <a:lnTo>
                    <a:pt x="3199" y="18243"/>
                  </a:lnTo>
                  <a:lnTo>
                    <a:pt x="3791" y="18716"/>
                  </a:lnTo>
                  <a:lnTo>
                    <a:pt x="4383" y="19072"/>
                  </a:lnTo>
                  <a:lnTo>
                    <a:pt x="4976" y="19309"/>
                  </a:lnTo>
                  <a:lnTo>
                    <a:pt x="6160" y="19664"/>
                  </a:lnTo>
                  <a:lnTo>
                    <a:pt x="7108" y="19783"/>
                  </a:lnTo>
                  <a:lnTo>
                    <a:pt x="7937" y="19664"/>
                  </a:lnTo>
                  <a:lnTo>
                    <a:pt x="8766" y="19664"/>
                  </a:lnTo>
                  <a:lnTo>
                    <a:pt x="9832" y="19309"/>
                  </a:lnTo>
                  <a:lnTo>
                    <a:pt x="10898" y="18835"/>
                  </a:lnTo>
                  <a:lnTo>
                    <a:pt x="11609" y="18480"/>
                  </a:lnTo>
                  <a:lnTo>
                    <a:pt x="12201" y="18124"/>
                  </a:lnTo>
                  <a:lnTo>
                    <a:pt x="12675" y="17532"/>
                  </a:lnTo>
                  <a:lnTo>
                    <a:pt x="13268" y="16940"/>
                  </a:lnTo>
                  <a:lnTo>
                    <a:pt x="13741" y="16229"/>
                  </a:lnTo>
                  <a:lnTo>
                    <a:pt x="14215" y="15281"/>
                  </a:lnTo>
                  <a:lnTo>
                    <a:pt x="14571" y="14334"/>
                  </a:lnTo>
                  <a:lnTo>
                    <a:pt x="14808" y="13149"/>
                  </a:lnTo>
                  <a:lnTo>
                    <a:pt x="15044" y="11846"/>
                  </a:lnTo>
                  <a:lnTo>
                    <a:pt x="15044" y="10306"/>
                  </a:lnTo>
                  <a:lnTo>
                    <a:pt x="15044" y="8766"/>
                  </a:lnTo>
                  <a:lnTo>
                    <a:pt x="14808" y="7463"/>
                  </a:lnTo>
                  <a:lnTo>
                    <a:pt x="14571" y="6278"/>
                  </a:lnTo>
                  <a:lnTo>
                    <a:pt x="14334" y="5094"/>
                  </a:lnTo>
                  <a:lnTo>
                    <a:pt x="13978" y="4146"/>
                  </a:lnTo>
                  <a:lnTo>
                    <a:pt x="13504" y="3317"/>
                  </a:lnTo>
                  <a:lnTo>
                    <a:pt x="13031" y="2606"/>
                  </a:lnTo>
                  <a:lnTo>
                    <a:pt x="12438" y="1896"/>
                  </a:lnTo>
                  <a:lnTo>
                    <a:pt x="11846" y="1422"/>
                  </a:lnTo>
                  <a:lnTo>
                    <a:pt x="11254" y="948"/>
                  </a:lnTo>
                  <a:lnTo>
                    <a:pt x="10543" y="593"/>
                  </a:lnTo>
                  <a:lnTo>
                    <a:pt x="9832" y="356"/>
                  </a:lnTo>
                  <a:lnTo>
                    <a:pt x="9240" y="119"/>
                  </a:lnTo>
                  <a:lnTo>
                    <a:pt x="85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3"/>
            <p:cNvSpPr/>
            <p:nvPr/>
          </p:nvSpPr>
          <p:spPr>
            <a:xfrm>
              <a:off x="4531075" y="1668475"/>
              <a:ext cx="35575" cy="26675"/>
            </a:xfrm>
            <a:custGeom>
              <a:avLst/>
              <a:gdLst/>
              <a:ahLst/>
              <a:cxnLst/>
              <a:rect l="l" t="t" r="r" b="b"/>
              <a:pathLst>
                <a:path w="1423" h="1067" extrusionOk="0">
                  <a:moveTo>
                    <a:pt x="1067" y="1"/>
                  </a:moveTo>
                  <a:lnTo>
                    <a:pt x="593" y="119"/>
                  </a:lnTo>
                  <a:lnTo>
                    <a:pt x="238" y="238"/>
                  </a:lnTo>
                  <a:lnTo>
                    <a:pt x="1" y="593"/>
                  </a:lnTo>
                  <a:lnTo>
                    <a:pt x="1" y="830"/>
                  </a:lnTo>
                  <a:lnTo>
                    <a:pt x="119" y="948"/>
                  </a:lnTo>
                  <a:lnTo>
                    <a:pt x="356" y="1067"/>
                  </a:lnTo>
                  <a:lnTo>
                    <a:pt x="948" y="830"/>
                  </a:lnTo>
                  <a:lnTo>
                    <a:pt x="1185" y="711"/>
                  </a:lnTo>
                  <a:lnTo>
                    <a:pt x="1422" y="474"/>
                  </a:lnTo>
                  <a:lnTo>
                    <a:pt x="1422" y="356"/>
                  </a:lnTo>
                  <a:lnTo>
                    <a:pt x="1422" y="11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3"/>
            <p:cNvSpPr/>
            <p:nvPr/>
          </p:nvSpPr>
          <p:spPr>
            <a:xfrm>
              <a:off x="4649525" y="1653675"/>
              <a:ext cx="41500" cy="20750"/>
            </a:xfrm>
            <a:custGeom>
              <a:avLst/>
              <a:gdLst/>
              <a:ahLst/>
              <a:cxnLst/>
              <a:rect l="l" t="t" r="r" b="b"/>
              <a:pathLst>
                <a:path w="1660" h="830" extrusionOk="0">
                  <a:moveTo>
                    <a:pt x="356" y="0"/>
                  </a:moveTo>
                  <a:lnTo>
                    <a:pt x="119" y="237"/>
                  </a:lnTo>
                  <a:lnTo>
                    <a:pt x="1" y="474"/>
                  </a:lnTo>
                  <a:lnTo>
                    <a:pt x="119" y="593"/>
                  </a:lnTo>
                  <a:lnTo>
                    <a:pt x="475" y="711"/>
                  </a:lnTo>
                  <a:lnTo>
                    <a:pt x="712" y="830"/>
                  </a:lnTo>
                  <a:lnTo>
                    <a:pt x="1304" y="830"/>
                  </a:lnTo>
                  <a:lnTo>
                    <a:pt x="1541" y="711"/>
                  </a:lnTo>
                  <a:lnTo>
                    <a:pt x="1659" y="474"/>
                  </a:lnTo>
                  <a:lnTo>
                    <a:pt x="1541" y="237"/>
                  </a:lnTo>
                  <a:lnTo>
                    <a:pt x="1185" y="11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3"/>
            <p:cNvSpPr/>
            <p:nvPr/>
          </p:nvSpPr>
          <p:spPr>
            <a:xfrm>
              <a:off x="4655450" y="1730675"/>
              <a:ext cx="20775" cy="35550"/>
            </a:xfrm>
            <a:custGeom>
              <a:avLst/>
              <a:gdLst/>
              <a:ahLst/>
              <a:cxnLst/>
              <a:rect l="l" t="t" r="r" b="b"/>
              <a:pathLst>
                <a:path w="831" h="1422" extrusionOk="0">
                  <a:moveTo>
                    <a:pt x="1" y="0"/>
                  </a:moveTo>
                  <a:lnTo>
                    <a:pt x="1" y="356"/>
                  </a:lnTo>
                  <a:lnTo>
                    <a:pt x="119" y="829"/>
                  </a:lnTo>
                  <a:lnTo>
                    <a:pt x="356" y="1185"/>
                  </a:lnTo>
                  <a:lnTo>
                    <a:pt x="593" y="1303"/>
                  </a:lnTo>
                  <a:lnTo>
                    <a:pt x="830" y="1422"/>
                  </a:lnTo>
                  <a:lnTo>
                    <a:pt x="830" y="1303"/>
                  </a:lnTo>
                  <a:lnTo>
                    <a:pt x="475" y="1185"/>
                  </a:lnTo>
                  <a:lnTo>
                    <a:pt x="238" y="829"/>
                  </a:lnTo>
                  <a:lnTo>
                    <a:pt x="119" y="4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3"/>
            <p:cNvSpPr/>
            <p:nvPr/>
          </p:nvSpPr>
          <p:spPr>
            <a:xfrm>
              <a:off x="4655450" y="1712900"/>
              <a:ext cx="32600" cy="44450"/>
            </a:xfrm>
            <a:custGeom>
              <a:avLst/>
              <a:gdLst/>
              <a:ahLst/>
              <a:cxnLst/>
              <a:rect l="l" t="t" r="r" b="b"/>
              <a:pathLst>
                <a:path w="1304" h="1778" extrusionOk="0">
                  <a:moveTo>
                    <a:pt x="475" y="0"/>
                  </a:moveTo>
                  <a:lnTo>
                    <a:pt x="238" y="119"/>
                  </a:lnTo>
                  <a:lnTo>
                    <a:pt x="119" y="356"/>
                  </a:lnTo>
                  <a:lnTo>
                    <a:pt x="1" y="711"/>
                  </a:lnTo>
                  <a:lnTo>
                    <a:pt x="1" y="1067"/>
                  </a:lnTo>
                  <a:lnTo>
                    <a:pt x="119" y="1303"/>
                  </a:lnTo>
                  <a:lnTo>
                    <a:pt x="238" y="1659"/>
                  </a:lnTo>
                  <a:lnTo>
                    <a:pt x="475" y="1777"/>
                  </a:lnTo>
                  <a:lnTo>
                    <a:pt x="830" y="1777"/>
                  </a:lnTo>
                  <a:lnTo>
                    <a:pt x="1067" y="1659"/>
                  </a:lnTo>
                  <a:lnTo>
                    <a:pt x="1185" y="1422"/>
                  </a:lnTo>
                  <a:lnTo>
                    <a:pt x="1304" y="1185"/>
                  </a:lnTo>
                  <a:lnTo>
                    <a:pt x="1304" y="830"/>
                  </a:lnTo>
                  <a:lnTo>
                    <a:pt x="1185" y="474"/>
                  </a:lnTo>
                  <a:lnTo>
                    <a:pt x="948" y="237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3"/>
            <p:cNvSpPr/>
            <p:nvPr/>
          </p:nvSpPr>
          <p:spPr>
            <a:xfrm>
              <a:off x="4673225" y="1709950"/>
              <a:ext cx="29650" cy="20750"/>
            </a:xfrm>
            <a:custGeom>
              <a:avLst/>
              <a:gdLst/>
              <a:ahLst/>
              <a:cxnLst/>
              <a:rect l="l" t="t" r="r" b="b"/>
              <a:pathLst>
                <a:path w="1186" h="830" extrusionOk="0">
                  <a:moveTo>
                    <a:pt x="1185" y="0"/>
                  </a:moveTo>
                  <a:lnTo>
                    <a:pt x="948" y="237"/>
                  </a:lnTo>
                  <a:lnTo>
                    <a:pt x="711" y="355"/>
                  </a:lnTo>
                  <a:lnTo>
                    <a:pt x="356" y="355"/>
                  </a:lnTo>
                  <a:lnTo>
                    <a:pt x="119" y="118"/>
                  </a:lnTo>
                  <a:lnTo>
                    <a:pt x="1" y="237"/>
                  </a:lnTo>
                  <a:lnTo>
                    <a:pt x="119" y="474"/>
                  </a:lnTo>
                  <a:lnTo>
                    <a:pt x="356" y="711"/>
                  </a:lnTo>
                  <a:lnTo>
                    <a:pt x="593" y="829"/>
                  </a:lnTo>
                  <a:lnTo>
                    <a:pt x="830" y="829"/>
                  </a:lnTo>
                  <a:lnTo>
                    <a:pt x="948" y="711"/>
                  </a:lnTo>
                  <a:lnTo>
                    <a:pt x="1185" y="474"/>
                  </a:lnTo>
                  <a:lnTo>
                    <a:pt x="1185" y="237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3"/>
            <p:cNvSpPr/>
            <p:nvPr/>
          </p:nvSpPr>
          <p:spPr>
            <a:xfrm>
              <a:off x="4566625" y="1739550"/>
              <a:ext cx="11850" cy="38525"/>
            </a:xfrm>
            <a:custGeom>
              <a:avLst/>
              <a:gdLst/>
              <a:ahLst/>
              <a:cxnLst/>
              <a:rect l="l" t="t" r="r" b="b"/>
              <a:pathLst>
                <a:path w="474" h="1541" extrusionOk="0">
                  <a:moveTo>
                    <a:pt x="356" y="1"/>
                  </a:moveTo>
                  <a:lnTo>
                    <a:pt x="474" y="474"/>
                  </a:lnTo>
                  <a:lnTo>
                    <a:pt x="474" y="356"/>
                  </a:lnTo>
                  <a:lnTo>
                    <a:pt x="356" y="1"/>
                  </a:lnTo>
                  <a:close/>
                  <a:moveTo>
                    <a:pt x="474" y="830"/>
                  </a:moveTo>
                  <a:lnTo>
                    <a:pt x="356" y="1185"/>
                  </a:lnTo>
                  <a:lnTo>
                    <a:pt x="0" y="1541"/>
                  </a:lnTo>
                  <a:lnTo>
                    <a:pt x="237" y="1422"/>
                  </a:lnTo>
                  <a:lnTo>
                    <a:pt x="356" y="1304"/>
                  </a:lnTo>
                  <a:lnTo>
                    <a:pt x="474" y="83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3"/>
            <p:cNvSpPr/>
            <p:nvPr/>
          </p:nvSpPr>
          <p:spPr>
            <a:xfrm>
              <a:off x="4545875" y="1724750"/>
              <a:ext cx="32600" cy="47400"/>
            </a:xfrm>
            <a:custGeom>
              <a:avLst/>
              <a:gdLst/>
              <a:ahLst/>
              <a:cxnLst/>
              <a:rect l="l" t="t" r="r" b="b"/>
              <a:pathLst>
                <a:path w="1304" h="1896" extrusionOk="0">
                  <a:moveTo>
                    <a:pt x="593" y="0"/>
                  </a:moveTo>
                  <a:lnTo>
                    <a:pt x="356" y="119"/>
                  </a:lnTo>
                  <a:lnTo>
                    <a:pt x="119" y="356"/>
                  </a:lnTo>
                  <a:lnTo>
                    <a:pt x="119" y="711"/>
                  </a:lnTo>
                  <a:lnTo>
                    <a:pt x="1" y="948"/>
                  </a:lnTo>
                  <a:lnTo>
                    <a:pt x="119" y="1303"/>
                  </a:lnTo>
                  <a:lnTo>
                    <a:pt x="238" y="1659"/>
                  </a:lnTo>
                  <a:lnTo>
                    <a:pt x="475" y="1777"/>
                  </a:lnTo>
                  <a:lnTo>
                    <a:pt x="830" y="1896"/>
                  </a:lnTo>
                  <a:lnTo>
                    <a:pt x="1067" y="1777"/>
                  </a:lnTo>
                  <a:lnTo>
                    <a:pt x="1186" y="1540"/>
                  </a:lnTo>
                  <a:lnTo>
                    <a:pt x="1304" y="1185"/>
                  </a:lnTo>
                  <a:lnTo>
                    <a:pt x="1304" y="948"/>
                  </a:lnTo>
                  <a:lnTo>
                    <a:pt x="1304" y="593"/>
                  </a:lnTo>
                  <a:lnTo>
                    <a:pt x="1067" y="237"/>
                  </a:lnTo>
                  <a:lnTo>
                    <a:pt x="949" y="11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3"/>
            <p:cNvSpPr/>
            <p:nvPr/>
          </p:nvSpPr>
          <p:spPr>
            <a:xfrm>
              <a:off x="4528125" y="1730675"/>
              <a:ext cx="26675" cy="17775"/>
            </a:xfrm>
            <a:custGeom>
              <a:avLst/>
              <a:gdLst/>
              <a:ahLst/>
              <a:cxnLst/>
              <a:rect l="l" t="t" r="r" b="b"/>
              <a:pathLst>
                <a:path w="1067" h="711" extrusionOk="0">
                  <a:moveTo>
                    <a:pt x="948" y="0"/>
                  </a:moveTo>
                  <a:lnTo>
                    <a:pt x="829" y="119"/>
                  </a:lnTo>
                  <a:lnTo>
                    <a:pt x="592" y="356"/>
                  </a:lnTo>
                  <a:lnTo>
                    <a:pt x="356" y="23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9" y="474"/>
                  </a:lnTo>
                  <a:lnTo>
                    <a:pt x="356" y="592"/>
                  </a:lnTo>
                  <a:lnTo>
                    <a:pt x="592" y="711"/>
                  </a:lnTo>
                  <a:lnTo>
                    <a:pt x="829" y="711"/>
                  </a:lnTo>
                  <a:lnTo>
                    <a:pt x="948" y="47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4649525" y="1846175"/>
              <a:ext cx="26700" cy="14825"/>
            </a:xfrm>
            <a:custGeom>
              <a:avLst/>
              <a:gdLst/>
              <a:ahLst/>
              <a:cxnLst/>
              <a:rect l="l" t="t" r="r" b="b"/>
              <a:pathLst>
                <a:path w="1068" h="593" extrusionOk="0">
                  <a:moveTo>
                    <a:pt x="1067" y="0"/>
                  </a:moveTo>
                  <a:lnTo>
                    <a:pt x="1067" y="0"/>
                  </a:lnTo>
                  <a:lnTo>
                    <a:pt x="1067" y="0"/>
                  </a:lnTo>
                  <a:lnTo>
                    <a:pt x="1067" y="0"/>
                  </a:lnTo>
                  <a:close/>
                  <a:moveTo>
                    <a:pt x="1067" y="0"/>
                  </a:moveTo>
                  <a:lnTo>
                    <a:pt x="830" y="237"/>
                  </a:lnTo>
                  <a:lnTo>
                    <a:pt x="593" y="355"/>
                  </a:lnTo>
                  <a:lnTo>
                    <a:pt x="1" y="355"/>
                  </a:lnTo>
                  <a:lnTo>
                    <a:pt x="356" y="592"/>
                  </a:lnTo>
                  <a:lnTo>
                    <a:pt x="712" y="592"/>
                  </a:lnTo>
                  <a:lnTo>
                    <a:pt x="949" y="35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4649525" y="1846175"/>
              <a:ext cx="26700" cy="8900"/>
            </a:xfrm>
            <a:custGeom>
              <a:avLst/>
              <a:gdLst/>
              <a:ahLst/>
              <a:cxnLst/>
              <a:rect l="l" t="t" r="r" b="b"/>
              <a:pathLst>
                <a:path w="1068" h="356" fill="none" extrusionOk="0">
                  <a:moveTo>
                    <a:pt x="1067" y="0"/>
                  </a:moveTo>
                  <a:lnTo>
                    <a:pt x="1067" y="0"/>
                  </a:lnTo>
                  <a:lnTo>
                    <a:pt x="830" y="237"/>
                  </a:lnTo>
                  <a:lnTo>
                    <a:pt x="593" y="355"/>
                  </a:lnTo>
                  <a:lnTo>
                    <a:pt x="593" y="355"/>
                  </a:lnTo>
                  <a:lnTo>
                    <a:pt x="1" y="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4649525" y="1846175"/>
              <a:ext cx="26700" cy="14825"/>
            </a:xfrm>
            <a:custGeom>
              <a:avLst/>
              <a:gdLst/>
              <a:ahLst/>
              <a:cxnLst/>
              <a:rect l="l" t="t" r="r" b="b"/>
              <a:pathLst>
                <a:path w="1068" h="593" fill="none" extrusionOk="0">
                  <a:moveTo>
                    <a:pt x="1" y="355"/>
                  </a:moveTo>
                  <a:lnTo>
                    <a:pt x="1" y="355"/>
                  </a:lnTo>
                  <a:lnTo>
                    <a:pt x="356" y="592"/>
                  </a:lnTo>
                  <a:lnTo>
                    <a:pt x="712" y="592"/>
                  </a:lnTo>
                  <a:lnTo>
                    <a:pt x="712" y="592"/>
                  </a:lnTo>
                  <a:lnTo>
                    <a:pt x="949" y="355"/>
                  </a:lnTo>
                  <a:lnTo>
                    <a:pt x="1067" y="0"/>
                  </a:lnTo>
                  <a:lnTo>
                    <a:pt x="1067" y="0"/>
                  </a:lnTo>
                  <a:lnTo>
                    <a:pt x="1067" y="0"/>
                  </a:lnTo>
                  <a:lnTo>
                    <a:pt x="1" y="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4584375" y="1665525"/>
              <a:ext cx="74075" cy="168825"/>
            </a:xfrm>
            <a:custGeom>
              <a:avLst/>
              <a:gdLst/>
              <a:ahLst/>
              <a:cxnLst/>
              <a:rect l="l" t="t" r="r" b="b"/>
              <a:pathLst>
                <a:path w="2963" h="6753" extrusionOk="0">
                  <a:moveTo>
                    <a:pt x="356" y="0"/>
                  </a:moveTo>
                  <a:lnTo>
                    <a:pt x="238" y="1422"/>
                  </a:lnTo>
                  <a:lnTo>
                    <a:pt x="119" y="2843"/>
                  </a:lnTo>
                  <a:lnTo>
                    <a:pt x="1" y="4265"/>
                  </a:lnTo>
                  <a:lnTo>
                    <a:pt x="1" y="5805"/>
                  </a:lnTo>
                  <a:lnTo>
                    <a:pt x="119" y="5805"/>
                  </a:lnTo>
                  <a:lnTo>
                    <a:pt x="475" y="5686"/>
                  </a:lnTo>
                  <a:lnTo>
                    <a:pt x="949" y="5449"/>
                  </a:lnTo>
                  <a:lnTo>
                    <a:pt x="1067" y="6752"/>
                  </a:lnTo>
                  <a:lnTo>
                    <a:pt x="1778" y="6752"/>
                  </a:lnTo>
                  <a:lnTo>
                    <a:pt x="2252" y="6515"/>
                  </a:lnTo>
                  <a:lnTo>
                    <a:pt x="2725" y="6160"/>
                  </a:lnTo>
                  <a:lnTo>
                    <a:pt x="2962" y="5805"/>
                  </a:lnTo>
                  <a:lnTo>
                    <a:pt x="2607" y="6041"/>
                  </a:lnTo>
                  <a:lnTo>
                    <a:pt x="2133" y="6278"/>
                  </a:lnTo>
                  <a:lnTo>
                    <a:pt x="1778" y="6397"/>
                  </a:lnTo>
                  <a:lnTo>
                    <a:pt x="1304" y="6515"/>
                  </a:lnTo>
                  <a:lnTo>
                    <a:pt x="1304" y="4975"/>
                  </a:lnTo>
                  <a:lnTo>
                    <a:pt x="356" y="5331"/>
                  </a:lnTo>
                  <a:lnTo>
                    <a:pt x="356" y="4028"/>
                  </a:lnTo>
                  <a:lnTo>
                    <a:pt x="475" y="2725"/>
                  </a:lnTo>
                  <a:lnTo>
                    <a:pt x="475" y="1303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4616950" y="1807675"/>
              <a:ext cx="50375" cy="38525"/>
            </a:xfrm>
            <a:custGeom>
              <a:avLst/>
              <a:gdLst/>
              <a:ahLst/>
              <a:cxnLst/>
              <a:rect l="l" t="t" r="r" b="b"/>
              <a:pathLst>
                <a:path w="2015" h="1541" extrusionOk="0">
                  <a:moveTo>
                    <a:pt x="1659" y="0"/>
                  </a:moveTo>
                  <a:lnTo>
                    <a:pt x="1304" y="355"/>
                  </a:lnTo>
                  <a:lnTo>
                    <a:pt x="949" y="592"/>
                  </a:lnTo>
                  <a:lnTo>
                    <a:pt x="475" y="711"/>
                  </a:lnTo>
                  <a:lnTo>
                    <a:pt x="1" y="829"/>
                  </a:lnTo>
                  <a:lnTo>
                    <a:pt x="475" y="1303"/>
                  </a:lnTo>
                  <a:lnTo>
                    <a:pt x="949" y="1540"/>
                  </a:lnTo>
                  <a:lnTo>
                    <a:pt x="1659" y="1540"/>
                  </a:lnTo>
                  <a:lnTo>
                    <a:pt x="1896" y="1422"/>
                  </a:lnTo>
                  <a:lnTo>
                    <a:pt x="2015" y="1185"/>
                  </a:lnTo>
                  <a:lnTo>
                    <a:pt x="2015" y="829"/>
                  </a:lnTo>
                  <a:lnTo>
                    <a:pt x="1896" y="592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4640650" y="1822475"/>
              <a:ext cx="26675" cy="23725"/>
            </a:xfrm>
            <a:custGeom>
              <a:avLst/>
              <a:gdLst/>
              <a:ahLst/>
              <a:cxnLst/>
              <a:rect l="l" t="t" r="r" b="b"/>
              <a:pathLst>
                <a:path w="1067" h="949" extrusionOk="0">
                  <a:moveTo>
                    <a:pt x="948" y="0"/>
                  </a:moveTo>
                  <a:lnTo>
                    <a:pt x="593" y="119"/>
                  </a:lnTo>
                  <a:lnTo>
                    <a:pt x="356" y="356"/>
                  </a:lnTo>
                  <a:lnTo>
                    <a:pt x="119" y="593"/>
                  </a:lnTo>
                  <a:lnTo>
                    <a:pt x="1" y="948"/>
                  </a:lnTo>
                  <a:lnTo>
                    <a:pt x="711" y="948"/>
                  </a:lnTo>
                  <a:lnTo>
                    <a:pt x="948" y="830"/>
                  </a:lnTo>
                  <a:lnTo>
                    <a:pt x="1067" y="593"/>
                  </a:lnTo>
                  <a:lnTo>
                    <a:pt x="1067" y="23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4507400" y="1434525"/>
              <a:ext cx="408675" cy="293200"/>
            </a:xfrm>
            <a:custGeom>
              <a:avLst/>
              <a:gdLst/>
              <a:ahLst/>
              <a:cxnLst/>
              <a:rect l="l" t="t" r="r" b="b"/>
              <a:pathLst>
                <a:path w="16347" h="11728" extrusionOk="0">
                  <a:moveTo>
                    <a:pt x="6278" y="1"/>
                  </a:moveTo>
                  <a:lnTo>
                    <a:pt x="4857" y="119"/>
                  </a:lnTo>
                  <a:lnTo>
                    <a:pt x="4264" y="237"/>
                  </a:lnTo>
                  <a:lnTo>
                    <a:pt x="3554" y="474"/>
                  </a:lnTo>
                  <a:lnTo>
                    <a:pt x="2961" y="711"/>
                  </a:lnTo>
                  <a:lnTo>
                    <a:pt x="2369" y="1067"/>
                  </a:lnTo>
                  <a:lnTo>
                    <a:pt x="1777" y="1540"/>
                  </a:lnTo>
                  <a:lnTo>
                    <a:pt x="1303" y="2133"/>
                  </a:lnTo>
                  <a:lnTo>
                    <a:pt x="948" y="2607"/>
                  </a:lnTo>
                  <a:lnTo>
                    <a:pt x="711" y="3199"/>
                  </a:lnTo>
                  <a:lnTo>
                    <a:pt x="237" y="4383"/>
                  </a:lnTo>
                  <a:lnTo>
                    <a:pt x="0" y="5568"/>
                  </a:lnTo>
                  <a:lnTo>
                    <a:pt x="0" y="6634"/>
                  </a:lnTo>
                  <a:lnTo>
                    <a:pt x="0" y="7463"/>
                  </a:lnTo>
                  <a:lnTo>
                    <a:pt x="118" y="8056"/>
                  </a:lnTo>
                  <a:lnTo>
                    <a:pt x="237" y="8174"/>
                  </a:lnTo>
                  <a:lnTo>
                    <a:pt x="1066" y="8056"/>
                  </a:lnTo>
                  <a:lnTo>
                    <a:pt x="2014" y="7700"/>
                  </a:lnTo>
                  <a:lnTo>
                    <a:pt x="4146" y="6753"/>
                  </a:lnTo>
                  <a:lnTo>
                    <a:pt x="6515" y="5450"/>
                  </a:lnTo>
                  <a:lnTo>
                    <a:pt x="6278" y="5805"/>
                  </a:lnTo>
                  <a:lnTo>
                    <a:pt x="5804" y="6160"/>
                  </a:lnTo>
                  <a:lnTo>
                    <a:pt x="4857" y="6753"/>
                  </a:lnTo>
                  <a:lnTo>
                    <a:pt x="3909" y="7226"/>
                  </a:lnTo>
                  <a:lnTo>
                    <a:pt x="3672" y="7345"/>
                  </a:lnTo>
                  <a:lnTo>
                    <a:pt x="3909" y="7463"/>
                  </a:lnTo>
                  <a:lnTo>
                    <a:pt x="4501" y="7345"/>
                  </a:lnTo>
                  <a:lnTo>
                    <a:pt x="5331" y="7226"/>
                  </a:lnTo>
                  <a:lnTo>
                    <a:pt x="6397" y="6871"/>
                  </a:lnTo>
                  <a:lnTo>
                    <a:pt x="7344" y="6397"/>
                  </a:lnTo>
                  <a:lnTo>
                    <a:pt x="8292" y="5923"/>
                  </a:lnTo>
                  <a:lnTo>
                    <a:pt x="9121" y="5331"/>
                  </a:lnTo>
                  <a:lnTo>
                    <a:pt x="9950" y="4739"/>
                  </a:lnTo>
                  <a:lnTo>
                    <a:pt x="10069" y="5923"/>
                  </a:lnTo>
                  <a:lnTo>
                    <a:pt x="10424" y="6989"/>
                  </a:lnTo>
                  <a:lnTo>
                    <a:pt x="10780" y="7937"/>
                  </a:lnTo>
                  <a:lnTo>
                    <a:pt x="11135" y="8648"/>
                  </a:lnTo>
                  <a:lnTo>
                    <a:pt x="11609" y="9477"/>
                  </a:lnTo>
                  <a:lnTo>
                    <a:pt x="11727" y="9596"/>
                  </a:lnTo>
                  <a:lnTo>
                    <a:pt x="11727" y="9477"/>
                  </a:lnTo>
                  <a:lnTo>
                    <a:pt x="11490" y="8648"/>
                  </a:lnTo>
                  <a:lnTo>
                    <a:pt x="11135" y="7108"/>
                  </a:lnTo>
                  <a:lnTo>
                    <a:pt x="11115" y="6996"/>
                  </a:lnTo>
                  <a:lnTo>
                    <a:pt x="11372" y="7937"/>
                  </a:lnTo>
                  <a:lnTo>
                    <a:pt x="11964" y="9122"/>
                  </a:lnTo>
                  <a:lnTo>
                    <a:pt x="12556" y="10069"/>
                  </a:lnTo>
                  <a:lnTo>
                    <a:pt x="13149" y="10780"/>
                  </a:lnTo>
                  <a:lnTo>
                    <a:pt x="13741" y="11372"/>
                  </a:lnTo>
                  <a:lnTo>
                    <a:pt x="14215" y="11609"/>
                  </a:lnTo>
                  <a:lnTo>
                    <a:pt x="14570" y="11728"/>
                  </a:lnTo>
                  <a:lnTo>
                    <a:pt x="14807" y="11728"/>
                  </a:lnTo>
                  <a:lnTo>
                    <a:pt x="15044" y="11491"/>
                  </a:lnTo>
                  <a:lnTo>
                    <a:pt x="15399" y="10899"/>
                  </a:lnTo>
                  <a:lnTo>
                    <a:pt x="15873" y="9951"/>
                  </a:lnTo>
                  <a:lnTo>
                    <a:pt x="16110" y="8766"/>
                  </a:lnTo>
                  <a:lnTo>
                    <a:pt x="16347" y="7582"/>
                  </a:lnTo>
                  <a:lnTo>
                    <a:pt x="16229" y="6279"/>
                  </a:lnTo>
                  <a:lnTo>
                    <a:pt x="16229" y="5686"/>
                  </a:lnTo>
                  <a:lnTo>
                    <a:pt x="15992" y="5094"/>
                  </a:lnTo>
                  <a:lnTo>
                    <a:pt x="15755" y="4620"/>
                  </a:lnTo>
                  <a:lnTo>
                    <a:pt x="15518" y="4147"/>
                  </a:lnTo>
                  <a:lnTo>
                    <a:pt x="14807" y="3436"/>
                  </a:lnTo>
                  <a:lnTo>
                    <a:pt x="14096" y="2843"/>
                  </a:lnTo>
                  <a:lnTo>
                    <a:pt x="13504" y="2488"/>
                  </a:lnTo>
                  <a:lnTo>
                    <a:pt x="13030" y="2133"/>
                  </a:lnTo>
                  <a:lnTo>
                    <a:pt x="12201" y="1896"/>
                  </a:lnTo>
                  <a:lnTo>
                    <a:pt x="11964" y="1896"/>
                  </a:lnTo>
                  <a:lnTo>
                    <a:pt x="11253" y="1422"/>
                  </a:lnTo>
                  <a:lnTo>
                    <a:pt x="10306" y="948"/>
                  </a:lnTo>
                  <a:lnTo>
                    <a:pt x="9121" y="474"/>
                  </a:lnTo>
                  <a:lnTo>
                    <a:pt x="7700" y="119"/>
                  </a:lnTo>
                  <a:lnTo>
                    <a:pt x="627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4622875" y="1662550"/>
              <a:ext cx="130325" cy="133300"/>
            </a:xfrm>
            <a:custGeom>
              <a:avLst/>
              <a:gdLst/>
              <a:ahLst/>
              <a:cxnLst/>
              <a:rect l="l" t="t" r="r" b="b"/>
              <a:pathLst>
                <a:path w="5213" h="5332" extrusionOk="0">
                  <a:moveTo>
                    <a:pt x="2607" y="356"/>
                  </a:moveTo>
                  <a:lnTo>
                    <a:pt x="3081" y="475"/>
                  </a:lnTo>
                  <a:lnTo>
                    <a:pt x="3554" y="593"/>
                  </a:lnTo>
                  <a:lnTo>
                    <a:pt x="3910" y="830"/>
                  </a:lnTo>
                  <a:lnTo>
                    <a:pt x="4265" y="1067"/>
                  </a:lnTo>
                  <a:lnTo>
                    <a:pt x="4502" y="1422"/>
                  </a:lnTo>
                  <a:lnTo>
                    <a:pt x="4739" y="1778"/>
                  </a:lnTo>
                  <a:lnTo>
                    <a:pt x="4858" y="2251"/>
                  </a:lnTo>
                  <a:lnTo>
                    <a:pt x="4976" y="2725"/>
                  </a:lnTo>
                  <a:lnTo>
                    <a:pt x="4858" y="3081"/>
                  </a:lnTo>
                  <a:lnTo>
                    <a:pt x="4739" y="3554"/>
                  </a:lnTo>
                  <a:lnTo>
                    <a:pt x="4502" y="3910"/>
                  </a:lnTo>
                  <a:lnTo>
                    <a:pt x="4265" y="4265"/>
                  </a:lnTo>
                  <a:lnTo>
                    <a:pt x="3910" y="4621"/>
                  </a:lnTo>
                  <a:lnTo>
                    <a:pt x="3554" y="4739"/>
                  </a:lnTo>
                  <a:lnTo>
                    <a:pt x="3081" y="4857"/>
                  </a:lnTo>
                  <a:lnTo>
                    <a:pt x="2607" y="4976"/>
                  </a:lnTo>
                  <a:lnTo>
                    <a:pt x="2133" y="4857"/>
                  </a:lnTo>
                  <a:lnTo>
                    <a:pt x="1778" y="4739"/>
                  </a:lnTo>
                  <a:lnTo>
                    <a:pt x="1304" y="4502"/>
                  </a:lnTo>
                  <a:lnTo>
                    <a:pt x="1067" y="4265"/>
                  </a:lnTo>
                  <a:lnTo>
                    <a:pt x="712" y="3910"/>
                  </a:lnTo>
                  <a:lnTo>
                    <a:pt x="593" y="3554"/>
                  </a:lnTo>
                  <a:lnTo>
                    <a:pt x="356" y="3081"/>
                  </a:lnTo>
                  <a:lnTo>
                    <a:pt x="356" y="2607"/>
                  </a:lnTo>
                  <a:lnTo>
                    <a:pt x="475" y="1896"/>
                  </a:lnTo>
                  <a:lnTo>
                    <a:pt x="830" y="1304"/>
                  </a:lnTo>
                  <a:lnTo>
                    <a:pt x="1422" y="711"/>
                  </a:lnTo>
                  <a:lnTo>
                    <a:pt x="2133" y="475"/>
                  </a:lnTo>
                  <a:lnTo>
                    <a:pt x="2607" y="356"/>
                  </a:lnTo>
                  <a:close/>
                  <a:moveTo>
                    <a:pt x="2607" y="1"/>
                  </a:moveTo>
                  <a:lnTo>
                    <a:pt x="2133" y="119"/>
                  </a:lnTo>
                  <a:lnTo>
                    <a:pt x="1659" y="238"/>
                  </a:lnTo>
                  <a:lnTo>
                    <a:pt x="1185" y="475"/>
                  </a:lnTo>
                  <a:lnTo>
                    <a:pt x="830" y="830"/>
                  </a:lnTo>
                  <a:lnTo>
                    <a:pt x="475" y="1185"/>
                  </a:lnTo>
                  <a:lnTo>
                    <a:pt x="238" y="1659"/>
                  </a:lnTo>
                  <a:lnTo>
                    <a:pt x="119" y="2133"/>
                  </a:lnTo>
                  <a:lnTo>
                    <a:pt x="1" y="2607"/>
                  </a:lnTo>
                  <a:lnTo>
                    <a:pt x="119" y="3199"/>
                  </a:lnTo>
                  <a:lnTo>
                    <a:pt x="238" y="3673"/>
                  </a:lnTo>
                  <a:lnTo>
                    <a:pt x="475" y="4147"/>
                  </a:lnTo>
                  <a:lnTo>
                    <a:pt x="830" y="4502"/>
                  </a:lnTo>
                  <a:lnTo>
                    <a:pt x="1185" y="4857"/>
                  </a:lnTo>
                  <a:lnTo>
                    <a:pt x="1659" y="5094"/>
                  </a:lnTo>
                  <a:lnTo>
                    <a:pt x="2133" y="5213"/>
                  </a:lnTo>
                  <a:lnTo>
                    <a:pt x="2607" y="5331"/>
                  </a:lnTo>
                  <a:lnTo>
                    <a:pt x="3318" y="5213"/>
                  </a:lnTo>
                  <a:lnTo>
                    <a:pt x="3673" y="5094"/>
                  </a:lnTo>
                  <a:lnTo>
                    <a:pt x="4028" y="4857"/>
                  </a:lnTo>
                  <a:lnTo>
                    <a:pt x="4739" y="4265"/>
                  </a:lnTo>
                  <a:lnTo>
                    <a:pt x="5094" y="3554"/>
                  </a:lnTo>
                  <a:lnTo>
                    <a:pt x="5213" y="3081"/>
                  </a:lnTo>
                  <a:lnTo>
                    <a:pt x="5213" y="2725"/>
                  </a:lnTo>
                  <a:lnTo>
                    <a:pt x="5213" y="2133"/>
                  </a:lnTo>
                  <a:lnTo>
                    <a:pt x="5094" y="1659"/>
                  </a:lnTo>
                  <a:lnTo>
                    <a:pt x="4858" y="1185"/>
                  </a:lnTo>
                  <a:lnTo>
                    <a:pt x="4502" y="830"/>
                  </a:lnTo>
                  <a:lnTo>
                    <a:pt x="4147" y="475"/>
                  </a:lnTo>
                  <a:lnTo>
                    <a:pt x="3673" y="238"/>
                  </a:lnTo>
                  <a:lnTo>
                    <a:pt x="3199" y="11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4492575" y="1680325"/>
              <a:ext cx="97750" cy="133275"/>
            </a:xfrm>
            <a:custGeom>
              <a:avLst/>
              <a:gdLst/>
              <a:ahLst/>
              <a:cxnLst/>
              <a:rect l="l" t="t" r="r" b="b"/>
              <a:pathLst>
                <a:path w="3910" h="5331" extrusionOk="0">
                  <a:moveTo>
                    <a:pt x="2014" y="356"/>
                  </a:moveTo>
                  <a:lnTo>
                    <a:pt x="2370" y="474"/>
                  </a:lnTo>
                  <a:lnTo>
                    <a:pt x="2607" y="711"/>
                  </a:lnTo>
                  <a:lnTo>
                    <a:pt x="2962" y="948"/>
                  </a:lnTo>
                  <a:lnTo>
                    <a:pt x="3318" y="1659"/>
                  </a:lnTo>
                  <a:lnTo>
                    <a:pt x="3554" y="2488"/>
                  </a:lnTo>
                  <a:lnTo>
                    <a:pt x="3554" y="3317"/>
                  </a:lnTo>
                  <a:lnTo>
                    <a:pt x="3318" y="4146"/>
                  </a:lnTo>
                  <a:lnTo>
                    <a:pt x="3199" y="4383"/>
                  </a:lnTo>
                  <a:lnTo>
                    <a:pt x="2844" y="4620"/>
                  </a:lnTo>
                  <a:lnTo>
                    <a:pt x="2607" y="4857"/>
                  </a:lnTo>
                  <a:lnTo>
                    <a:pt x="1659" y="4857"/>
                  </a:lnTo>
                  <a:lnTo>
                    <a:pt x="1304" y="4620"/>
                  </a:lnTo>
                  <a:lnTo>
                    <a:pt x="1067" y="4383"/>
                  </a:lnTo>
                  <a:lnTo>
                    <a:pt x="593" y="3673"/>
                  </a:lnTo>
                  <a:lnTo>
                    <a:pt x="356" y="2843"/>
                  </a:lnTo>
                  <a:lnTo>
                    <a:pt x="356" y="2014"/>
                  </a:lnTo>
                  <a:lnTo>
                    <a:pt x="711" y="1185"/>
                  </a:lnTo>
                  <a:lnTo>
                    <a:pt x="1067" y="711"/>
                  </a:lnTo>
                  <a:lnTo>
                    <a:pt x="1541" y="474"/>
                  </a:lnTo>
                  <a:lnTo>
                    <a:pt x="1659" y="356"/>
                  </a:lnTo>
                  <a:close/>
                  <a:moveTo>
                    <a:pt x="1896" y="0"/>
                  </a:moveTo>
                  <a:lnTo>
                    <a:pt x="1304" y="119"/>
                  </a:lnTo>
                  <a:lnTo>
                    <a:pt x="711" y="474"/>
                  </a:lnTo>
                  <a:lnTo>
                    <a:pt x="356" y="1067"/>
                  </a:lnTo>
                  <a:lnTo>
                    <a:pt x="238" y="1422"/>
                  </a:lnTo>
                  <a:lnTo>
                    <a:pt x="119" y="1896"/>
                  </a:lnTo>
                  <a:lnTo>
                    <a:pt x="1" y="2370"/>
                  </a:lnTo>
                  <a:lnTo>
                    <a:pt x="1" y="2962"/>
                  </a:lnTo>
                  <a:lnTo>
                    <a:pt x="119" y="3436"/>
                  </a:lnTo>
                  <a:lnTo>
                    <a:pt x="356" y="3910"/>
                  </a:lnTo>
                  <a:lnTo>
                    <a:pt x="593" y="4383"/>
                  </a:lnTo>
                  <a:lnTo>
                    <a:pt x="830" y="4739"/>
                  </a:lnTo>
                  <a:lnTo>
                    <a:pt x="1185" y="4976"/>
                  </a:lnTo>
                  <a:lnTo>
                    <a:pt x="1541" y="5213"/>
                  </a:lnTo>
                  <a:lnTo>
                    <a:pt x="1896" y="5331"/>
                  </a:lnTo>
                  <a:lnTo>
                    <a:pt x="2370" y="5331"/>
                  </a:lnTo>
                  <a:lnTo>
                    <a:pt x="2488" y="5213"/>
                  </a:lnTo>
                  <a:lnTo>
                    <a:pt x="2844" y="5094"/>
                  </a:lnTo>
                  <a:lnTo>
                    <a:pt x="3199" y="4857"/>
                  </a:lnTo>
                  <a:lnTo>
                    <a:pt x="3436" y="4620"/>
                  </a:lnTo>
                  <a:lnTo>
                    <a:pt x="3673" y="4265"/>
                  </a:lnTo>
                  <a:lnTo>
                    <a:pt x="3910" y="3436"/>
                  </a:lnTo>
                  <a:lnTo>
                    <a:pt x="3910" y="2962"/>
                  </a:lnTo>
                  <a:lnTo>
                    <a:pt x="3910" y="2370"/>
                  </a:lnTo>
                  <a:lnTo>
                    <a:pt x="3791" y="1896"/>
                  </a:lnTo>
                  <a:lnTo>
                    <a:pt x="3673" y="1422"/>
                  </a:lnTo>
                  <a:lnTo>
                    <a:pt x="3436" y="1067"/>
                  </a:lnTo>
                  <a:lnTo>
                    <a:pt x="3199" y="711"/>
                  </a:lnTo>
                  <a:lnTo>
                    <a:pt x="2844" y="356"/>
                  </a:lnTo>
                  <a:lnTo>
                    <a:pt x="2488" y="237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4581425" y="1721775"/>
              <a:ext cx="50375" cy="14850"/>
            </a:xfrm>
            <a:custGeom>
              <a:avLst/>
              <a:gdLst/>
              <a:ahLst/>
              <a:cxnLst/>
              <a:rect l="l" t="t" r="r" b="b"/>
              <a:pathLst>
                <a:path w="2015" h="594" extrusionOk="0">
                  <a:moveTo>
                    <a:pt x="474" y="1"/>
                  </a:moveTo>
                  <a:lnTo>
                    <a:pt x="237" y="238"/>
                  </a:lnTo>
                  <a:lnTo>
                    <a:pt x="0" y="475"/>
                  </a:lnTo>
                  <a:lnTo>
                    <a:pt x="356" y="593"/>
                  </a:lnTo>
                  <a:lnTo>
                    <a:pt x="474" y="475"/>
                  </a:lnTo>
                  <a:lnTo>
                    <a:pt x="711" y="356"/>
                  </a:lnTo>
                  <a:lnTo>
                    <a:pt x="1185" y="356"/>
                  </a:lnTo>
                  <a:lnTo>
                    <a:pt x="1659" y="475"/>
                  </a:lnTo>
                  <a:lnTo>
                    <a:pt x="1777" y="593"/>
                  </a:lnTo>
                  <a:lnTo>
                    <a:pt x="2014" y="238"/>
                  </a:lnTo>
                  <a:lnTo>
                    <a:pt x="1540" y="11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4744300" y="1677350"/>
              <a:ext cx="180675" cy="38525"/>
            </a:xfrm>
            <a:custGeom>
              <a:avLst/>
              <a:gdLst/>
              <a:ahLst/>
              <a:cxnLst/>
              <a:rect l="l" t="t" r="r" b="b"/>
              <a:pathLst>
                <a:path w="7227" h="1541" extrusionOk="0">
                  <a:moveTo>
                    <a:pt x="5568" y="1"/>
                  </a:moveTo>
                  <a:lnTo>
                    <a:pt x="4383" y="119"/>
                  </a:lnTo>
                  <a:lnTo>
                    <a:pt x="2607" y="475"/>
                  </a:lnTo>
                  <a:lnTo>
                    <a:pt x="1" y="1067"/>
                  </a:lnTo>
                  <a:lnTo>
                    <a:pt x="119" y="1422"/>
                  </a:lnTo>
                  <a:lnTo>
                    <a:pt x="3080" y="712"/>
                  </a:lnTo>
                  <a:lnTo>
                    <a:pt x="4620" y="475"/>
                  </a:lnTo>
                  <a:lnTo>
                    <a:pt x="5568" y="356"/>
                  </a:lnTo>
                  <a:lnTo>
                    <a:pt x="5923" y="475"/>
                  </a:lnTo>
                  <a:lnTo>
                    <a:pt x="6397" y="830"/>
                  </a:lnTo>
                  <a:lnTo>
                    <a:pt x="6989" y="1541"/>
                  </a:lnTo>
                  <a:lnTo>
                    <a:pt x="7226" y="1304"/>
                  </a:lnTo>
                  <a:lnTo>
                    <a:pt x="6634" y="593"/>
                  </a:lnTo>
                  <a:lnTo>
                    <a:pt x="6160" y="238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4845000" y="1656625"/>
              <a:ext cx="82925" cy="136250"/>
            </a:xfrm>
            <a:custGeom>
              <a:avLst/>
              <a:gdLst/>
              <a:ahLst/>
              <a:cxnLst/>
              <a:rect l="l" t="t" r="r" b="b"/>
              <a:pathLst>
                <a:path w="3317" h="5450" extrusionOk="0">
                  <a:moveTo>
                    <a:pt x="2132" y="1"/>
                  </a:moveTo>
                  <a:lnTo>
                    <a:pt x="1658" y="238"/>
                  </a:lnTo>
                  <a:lnTo>
                    <a:pt x="1185" y="712"/>
                  </a:lnTo>
                  <a:lnTo>
                    <a:pt x="829" y="1185"/>
                  </a:lnTo>
                  <a:lnTo>
                    <a:pt x="237" y="2133"/>
                  </a:lnTo>
                  <a:lnTo>
                    <a:pt x="0" y="2607"/>
                  </a:lnTo>
                  <a:lnTo>
                    <a:pt x="0" y="4858"/>
                  </a:lnTo>
                  <a:lnTo>
                    <a:pt x="355" y="5213"/>
                  </a:lnTo>
                  <a:lnTo>
                    <a:pt x="711" y="5450"/>
                  </a:lnTo>
                  <a:lnTo>
                    <a:pt x="1303" y="5450"/>
                  </a:lnTo>
                  <a:lnTo>
                    <a:pt x="1658" y="5331"/>
                  </a:lnTo>
                  <a:lnTo>
                    <a:pt x="2014" y="5213"/>
                  </a:lnTo>
                  <a:lnTo>
                    <a:pt x="2488" y="4739"/>
                  </a:lnTo>
                  <a:lnTo>
                    <a:pt x="2843" y="4147"/>
                  </a:lnTo>
                  <a:lnTo>
                    <a:pt x="3080" y="3318"/>
                  </a:lnTo>
                  <a:lnTo>
                    <a:pt x="3198" y="2488"/>
                  </a:lnTo>
                  <a:lnTo>
                    <a:pt x="3317" y="1659"/>
                  </a:lnTo>
                  <a:lnTo>
                    <a:pt x="3198" y="948"/>
                  </a:lnTo>
                  <a:lnTo>
                    <a:pt x="2961" y="356"/>
                  </a:lnTo>
                  <a:lnTo>
                    <a:pt x="2843" y="119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4862750" y="1686250"/>
              <a:ext cx="41500" cy="88875"/>
            </a:xfrm>
            <a:custGeom>
              <a:avLst/>
              <a:gdLst/>
              <a:ahLst/>
              <a:cxnLst/>
              <a:rect l="l" t="t" r="r" b="b"/>
              <a:pathLst>
                <a:path w="1660" h="3555" extrusionOk="0">
                  <a:moveTo>
                    <a:pt x="1659" y="0"/>
                  </a:moveTo>
                  <a:lnTo>
                    <a:pt x="1185" y="237"/>
                  </a:lnTo>
                  <a:lnTo>
                    <a:pt x="830" y="593"/>
                  </a:lnTo>
                  <a:lnTo>
                    <a:pt x="593" y="948"/>
                  </a:lnTo>
                  <a:lnTo>
                    <a:pt x="238" y="1422"/>
                  </a:lnTo>
                  <a:lnTo>
                    <a:pt x="119" y="2014"/>
                  </a:lnTo>
                  <a:lnTo>
                    <a:pt x="1" y="2488"/>
                  </a:lnTo>
                  <a:lnTo>
                    <a:pt x="1" y="3080"/>
                  </a:lnTo>
                  <a:lnTo>
                    <a:pt x="119" y="3554"/>
                  </a:lnTo>
                  <a:lnTo>
                    <a:pt x="238" y="3554"/>
                  </a:lnTo>
                  <a:lnTo>
                    <a:pt x="593" y="2725"/>
                  </a:lnTo>
                  <a:lnTo>
                    <a:pt x="712" y="2488"/>
                  </a:lnTo>
                  <a:lnTo>
                    <a:pt x="948" y="2369"/>
                  </a:lnTo>
                  <a:lnTo>
                    <a:pt x="1185" y="2251"/>
                  </a:lnTo>
                  <a:lnTo>
                    <a:pt x="1422" y="2251"/>
                  </a:lnTo>
                  <a:lnTo>
                    <a:pt x="1422" y="2133"/>
                  </a:lnTo>
                  <a:lnTo>
                    <a:pt x="1304" y="2133"/>
                  </a:lnTo>
                  <a:lnTo>
                    <a:pt x="948" y="2014"/>
                  </a:lnTo>
                  <a:lnTo>
                    <a:pt x="712" y="2133"/>
                  </a:lnTo>
                  <a:lnTo>
                    <a:pt x="475" y="2369"/>
                  </a:lnTo>
                  <a:lnTo>
                    <a:pt x="356" y="2606"/>
                  </a:lnTo>
                  <a:lnTo>
                    <a:pt x="475" y="1896"/>
                  </a:lnTo>
                  <a:lnTo>
                    <a:pt x="712" y="1185"/>
                  </a:lnTo>
                  <a:lnTo>
                    <a:pt x="1067" y="593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4871650" y="1769175"/>
              <a:ext cx="20750" cy="20750"/>
            </a:xfrm>
            <a:custGeom>
              <a:avLst/>
              <a:gdLst/>
              <a:ahLst/>
              <a:cxnLst/>
              <a:rect l="l" t="t" r="r" b="b"/>
              <a:pathLst>
                <a:path w="830" h="830" extrusionOk="0">
                  <a:moveTo>
                    <a:pt x="356" y="0"/>
                  </a:moveTo>
                  <a:lnTo>
                    <a:pt x="119" y="119"/>
                  </a:lnTo>
                  <a:lnTo>
                    <a:pt x="0" y="356"/>
                  </a:lnTo>
                  <a:lnTo>
                    <a:pt x="119" y="711"/>
                  </a:lnTo>
                  <a:lnTo>
                    <a:pt x="356" y="829"/>
                  </a:lnTo>
                  <a:lnTo>
                    <a:pt x="711" y="711"/>
                  </a:lnTo>
                  <a:lnTo>
                    <a:pt x="829" y="356"/>
                  </a:lnTo>
                  <a:lnTo>
                    <a:pt x="711" y="119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4895325" y="1754350"/>
              <a:ext cx="11875" cy="11875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1" y="1"/>
                  </a:moveTo>
                  <a:lnTo>
                    <a:pt x="1" y="238"/>
                  </a:lnTo>
                  <a:lnTo>
                    <a:pt x="1" y="475"/>
                  </a:lnTo>
                  <a:lnTo>
                    <a:pt x="475" y="475"/>
                  </a:lnTo>
                  <a:lnTo>
                    <a:pt x="475" y="23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4486650" y="1958700"/>
              <a:ext cx="861800" cy="909175"/>
            </a:xfrm>
            <a:custGeom>
              <a:avLst/>
              <a:gdLst/>
              <a:ahLst/>
              <a:cxnLst/>
              <a:rect l="l" t="t" r="r" b="b"/>
              <a:pathLst>
                <a:path w="34472" h="36367" extrusionOk="0">
                  <a:moveTo>
                    <a:pt x="19072" y="0"/>
                  </a:moveTo>
                  <a:lnTo>
                    <a:pt x="18598" y="119"/>
                  </a:lnTo>
                  <a:lnTo>
                    <a:pt x="18243" y="356"/>
                  </a:lnTo>
                  <a:lnTo>
                    <a:pt x="18006" y="830"/>
                  </a:lnTo>
                  <a:lnTo>
                    <a:pt x="17769" y="1303"/>
                  </a:lnTo>
                  <a:lnTo>
                    <a:pt x="17651" y="2133"/>
                  </a:lnTo>
                  <a:lnTo>
                    <a:pt x="17651" y="3080"/>
                  </a:lnTo>
                  <a:lnTo>
                    <a:pt x="17769" y="4265"/>
                  </a:lnTo>
                  <a:lnTo>
                    <a:pt x="18125" y="5805"/>
                  </a:lnTo>
                  <a:lnTo>
                    <a:pt x="20375" y="15163"/>
                  </a:lnTo>
                  <a:lnTo>
                    <a:pt x="21086" y="18124"/>
                  </a:lnTo>
                  <a:lnTo>
                    <a:pt x="21205" y="19546"/>
                  </a:lnTo>
                  <a:lnTo>
                    <a:pt x="21205" y="19664"/>
                  </a:lnTo>
                  <a:lnTo>
                    <a:pt x="20968" y="19783"/>
                  </a:lnTo>
                  <a:lnTo>
                    <a:pt x="20375" y="20020"/>
                  </a:lnTo>
                  <a:lnTo>
                    <a:pt x="18125" y="20375"/>
                  </a:lnTo>
                  <a:lnTo>
                    <a:pt x="14926" y="20849"/>
                  </a:lnTo>
                  <a:lnTo>
                    <a:pt x="11136" y="21204"/>
                  </a:lnTo>
                  <a:lnTo>
                    <a:pt x="7464" y="21560"/>
                  </a:lnTo>
                  <a:lnTo>
                    <a:pt x="4028" y="22033"/>
                  </a:lnTo>
                  <a:lnTo>
                    <a:pt x="1541" y="22507"/>
                  </a:lnTo>
                  <a:lnTo>
                    <a:pt x="712" y="22744"/>
                  </a:lnTo>
                  <a:lnTo>
                    <a:pt x="356" y="22981"/>
                  </a:lnTo>
                  <a:lnTo>
                    <a:pt x="119" y="23455"/>
                  </a:lnTo>
                  <a:lnTo>
                    <a:pt x="1" y="24047"/>
                  </a:lnTo>
                  <a:lnTo>
                    <a:pt x="1" y="24876"/>
                  </a:lnTo>
                  <a:lnTo>
                    <a:pt x="119" y="25824"/>
                  </a:lnTo>
                  <a:lnTo>
                    <a:pt x="475" y="27956"/>
                  </a:lnTo>
                  <a:lnTo>
                    <a:pt x="1185" y="30325"/>
                  </a:lnTo>
                  <a:lnTo>
                    <a:pt x="1896" y="32576"/>
                  </a:lnTo>
                  <a:lnTo>
                    <a:pt x="2725" y="34590"/>
                  </a:lnTo>
                  <a:lnTo>
                    <a:pt x="3199" y="35300"/>
                  </a:lnTo>
                  <a:lnTo>
                    <a:pt x="3555" y="35893"/>
                  </a:lnTo>
                  <a:lnTo>
                    <a:pt x="3910" y="36248"/>
                  </a:lnTo>
                  <a:lnTo>
                    <a:pt x="4265" y="36367"/>
                  </a:lnTo>
                  <a:lnTo>
                    <a:pt x="6516" y="36130"/>
                  </a:lnTo>
                  <a:lnTo>
                    <a:pt x="9714" y="35656"/>
                  </a:lnTo>
                  <a:lnTo>
                    <a:pt x="13742" y="34945"/>
                  </a:lnTo>
                  <a:lnTo>
                    <a:pt x="18125" y="34116"/>
                  </a:lnTo>
                  <a:lnTo>
                    <a:pt x="22508" y="32931"/>
                  </a:lnTo>
                  <a:lnTo>
                    <a:pt x="24758" y="32339"/>
                  </a:lnTo>
                  <a:lnTo>
                    <a:pt x="26772" y="31628"/>
                  </a:lnTo>
                  <a:lnTo>
                    <a:pt x="28786" y="30918"/>
                  </a:lnTo>
                  <a:lnTo>
                    <a:pt x="30563" y="30088"/>
                  </a:lnTo>
                  <a:lnTo>
                    <a:pt x="32221" y="29141"/>
                  </a:lnTo>
                  <a:lnTo>
                    <a:pt x="33524" y="28312"/>
                  </a:lnTo>
                  <a:lnTo>
                    <a:pt x="33879" y="27956"/>
                  </a:lnTo>
                  <a:lnTo>
                    <a:pt x="34116" y="27601"/>
                  </a:lnTo>
                  <a:lnTo>
                    <a:pt x="34235" y="27127"/>
                  </a:lnTo>
                  <a:lnTo>
                    <a:pt x="34472" y="26653"/>
                  </a:lnTo>
                  <a:lnTo>
                    <a:pt x="34472" y="25469"/>
                  </a:lnTo>
                  <a:lnTo>
                    <a:pt x="34353" y="24166"/>
                  </a:lnTo>
                  <a:lnTo>
                    <a:pt x="33998" y="22626"/>
                  </a:lnTo>
                  <a:lnTo>
                    <a:pt x="33524" y="20967"/>
                  </a:lnTo>
                  <a:lnTo>
                    <a:pt x="32813" y="19190"/>
                  </a:lnTo>
                  <a:lnTo>
                    <a:pt x="31984" y="17414"/>
                  </a:lnTo>
                  <a:lnTo>
                    <a:pt x="31036" y="15400"/>
                  </a:lnTo>
                  <a:lnTo>
                    <a:pt x="29970" y="13504"/>
                  </a:lnTo>
                  <a:lnTo>
                    <a:pt x="27601" y="9595"/>
                  </a:lnTo>
                  <a:lnTo>
                    <a:pt x="25232" y="5805"/>
                  </a:lnTo>
                  <a:lnTo>
                    <a:pt x="22744" y="2370"/>
                  </a:lnTo>
                  <a:lnTo>
                    <a:pt x="22034" y="1540"/>
                  </a:lnTo>
                  <a:lnTo>
                    <a:pt x="21086" y="711"/>
                  </a:lnTo>
                  <a:lnTo>
                    <a:pt x="20020" y="237"/>
                  </a:lnTo>
                  <a:lnTo>
                    <a:pt x="19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3926950" y="2509525"/>
              <a:ext cx="740375" cy="420550"/>
            </a:xfrm>
            <a:custGeom>
              <a:avLst/>
              <a:gdLst/>
              <a:ahLst/>
              <a:cxnLst/>
              <a:rect l="l" t="t" r="r" b="b"/>
              <a:pathLst>
                <a:path w="29615" h="16822" extrusionOk="0">
                  <a:moveTo>
                    <a:pt x="16584" y="0"/>
                  </a:moveTo>
                  <a:lnTo>
                    <a:pt x="14926" y="119"/>
                  </a:lnTo>
                  <a:lnTo>
                    <a:pt x="12912" y="237"/>
                  </a:lnTo>
                  <a:lnTo>
                    <a:pt x="11017" y="593"/>
                  </a:lnTo>
                  <a:lnTo>
                    <a:pt x="10188" y="830"/>
                  </a:lnTo>
                  <a:lnTo>
                    <a:pt x="9596" y="1066"/>
                  </a:lnTo>
                  <a:lnTo>
                    <a:pt x="8529" y="1777"/>
                  </a:lnTo>
                  <a:lnTo>
                    <a:pt x="6989" y="2725"/>
                  </a:lnTo>
                  <a:lnTo>
                    <a:pt x="5213" y="3909"/>
                  </a:lnTo>
                  <a:lnTo>
                    <a:pt x="3554" y="5212"/>
                  </a:lnTo>
                  <a:lnTo>
                    <a:pt x="1896" y="6634"/>
                  </a:lnTo>
                  <a:lnTo>
                    <a:pt x="1304" y="7345"/>
                  </a:lnTo>
                  <a:lnTo>
                    <a:pt x="711" y="8055"/>
                  </a:lnTo>
                  <a:lnTo>
                    <a:pt x="237" y="8648"/>
                  </a:lnTo>
                  <a:lnTo>
                    <a:pt x="1" y="9240"/>
                  </a:lnTo>
                  <a:lnTo>
                    <a:pt x="1" y="9714"/>
                  </a:lnTo>
                  <a:lnTo>
                    <a:pt x="119" y="10188"/>
                  </a:lnTo>
                  <a:lnTo>
                    <a:pt x="474" y="10425"/>
                  </a:lnTo>
                  <a:lnTo>
                    <a:pt x="830" y="10543"/>
                  </a:lnTo>
                  <a:lnTo>
                    <a:pt x="1304" y="10543"/>
                  </a:lnTo>
                  <a:lnTo>
                    <a:pt x="1896" y="10425"/>
                  </a:lnTo>
                  <a:lnTo>
                    <a:pt x="3199" y="9714"/>
                  </a:lnTo>
                  <a:lnTo>
                    <a:pt x="4620" y="8885"/>
                  </a:lnTo>
                  <a:lnTo>
                    <a:pt x="5923" y="7937"/>
                  </a:lnTo>
                  <a:lnTo>
                    <a:pt x="4739" y="9122"/>
                  </a:lnTo>
                  <a:lnTo>
                    <a:pt x="3554" y="10306"/>
                  </a:lnTo>
                  <a:lnTo>
                    <a:pt x="3080" y="11017"/>
                  </a:lnTo>
                  <a:lnTo>
                    <a:pt x="2725" y="11609"/>
                  </a:lnTo>
                  <a:lnTo>
                    <a:pt x="2488" y="12201"/>
                  </a:lnTo>
                  <a:lnTo>
                    <a:pt x="2370" y="12675"/>
                  </a:lnTo>
                  <a:lnTo>
                    <a:pt x="2488" y="13149"/>
                  </a:lnTo>
                  <a:lnTo>
                    <a:pt x="2725" y="13623"/>
                  </a:lnTo>
                  <a:lnTo>
                    <a:pt x="3199" y="13860"/>
                  </a:lnTo>
                  <a:lnTo>
                    <a:pt x="3673" y="13978"/>
                  </a:lnTo>
                  <a:lnTo>
                    <a:pt x="4265" y="13860"/>
                  </a:lnTo>
                  <a:lnTo>
                    <a:pt x="4857" y="13623"/>
                  </a:lnTo>
                  <a:lnTo>
                    <a:pt x="5568" y="13149"/>
                  </a:lnTo>
                  <a:lnTo>
                    <a:pt x="6279" y="12675"/>
                  </a:lnTo>
                  <a:lnTo>
                    <a:pt x="6846" y="12239"/>
                  </a:lnTo>
                  <a:lnTo>
                    <a:pt x="6397" y="12912"/>
                  </a:lnTo>
                  <a:lnTo>
                    <a:pt x="6160" y="13504"/>
                  </a:lnTo>
                  <a:lnTo>
                    <a:pt x="5923" y="14097"/>
                  </a:lnTo>
                  <a:lnTo>
                    <a:pt x="5805" y="14571"/>
                  </a:lnTo>
                  <a:lnTo>
                    <a:pt x="5923" y="15044"/>
                  </a:lnTo>
                  <a:lnTo>
                    <a:pt x="6279" y="15400"/>
                  </a:lnTo>
                  <a:lnTo>
                    <a:pt x="6634" y="15637"/>
                  </a:lnTo>
                  <a:lnTo>
                    <a:pt x="7108" y="15637"/>
                  </a:lnTo>
                  <a:lnTo>
                    <a:pt x="7700" y="15400"/>
                  </a:lnTo>
                  <a:lnTo>
                    <a:pt x="8292" y="15163"/>
                  </a:lnTo>
                  <a:lnTo>
                    <a:pt x="9714" y="14334"/>
                  </a:lnTo>
                  <a:lnTo>
                    <a:pt x="11135" y="13267"/>
                  </a:lnTo>
                  <a:lnTo>
                    <a:pt x="11410" y="13018"/>
                  </a:lnTo>
                  <a:lnTo>
                    <a:pt x="11410" y="13018"/>
                  </a:lnTo>
                  <a:lnTo>
                    <a:pt x="10662" y="13860"/>
                  </a:lnTo>
                  <a:lnTo>
                    <a:pt x="9951" y="14926"/>
                  </a:lnTo>
                  <a:lnTo>
                    <a:pt x="9714" y="15400"/>
                  </a:lnTo>
                  <a:lnTo>
                    <a:pt x="9596" y="15874"/>
                  </a:lnTo>
                  <a:lnTo>
                    <a:pt x="9714" y="16229"/>
                  </a:lnTo>
                  <a:lnTo>
                    <a:pt x="9951" y="16584"/>
                  </a:lnTo>
                  <a:lnTo>
                    <a:pt x="10306" y="16703"/>
                  </a:lnTo>
                  <a:lnTo>
                    <a:pt x="10899" y="16821"/>
                  </a:lnTo>
                  <a:lnTo>
                    <a:pt x="11491" y="16703"/>
                  </a:lnTo>
                  <a:lnTo>
                    <a:pt x="12083" y="16584"/>
                  </a:lnTo>
                  <a:lnTo>
                    <a:pt x="13386" y="15874"/>
                  </a:lnTo>
                  <a:lnTo>
                    <a:pt x="14808" y="15044"/>
                  </a:lnTo>
                  <a:lnTo>
                    <a:pt x="16111" y="14097"/>
                  </a:lnTo>
                  <a:lnTo>
                    <a:pt x="17295" y="13149"/>
                  </a:lnTo>
                  <a:lnTo>
                    <a:pt x="18243" y="12320"/>
                  </a:lnTo>
                  <a:lnTo>
                    <a:pt x="20138" y="13267"/>
                  </a:lnTo>
                  <a:lnTo>
                    <a:pt x="21797" y="13860"/>
                  </a:lnTo>
                  <a:lnTo>
                    <a:pt x="23455" y="14334"/>
                  </a:lnTo>
                  <a:lnTo>
                    <a:pt x="24876" y="14452"/>
                  </a:lnTo>
                  <a:lnTo>
                    <a:pt x="26179" y="14452"/>
                  </a:lnTo>
                  <a:lnTo>
                    <a:pt x="27482" y="14334"/>
                  </a:lnTo>
                  <a:lnTo>
                    <a:pt x="28549" y="14097"/>
                  </a:lnTo>
                  <a:lnTo>
                    <a:pt x="29496" y="13860"/>
                  </a:lnTo>
                  <a:lnTo>
                    <a:pt x="29615" y="13623"/>
                  </a:lnTo>
                  <a:lnTo>
                    <a:pt x="29615" y="13149"/>
                  </a:lnTo>
                  <a:lnTo>
                    <a:pt x="29259" y="11609"/>
                  </a:lnTo>
                  <a:lnTo>
                    <a:pt x="27956" y="6871"/>
                  </a:lnTo>
                  <a:lnTo>
                    <a:pt x="259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3998025" y="2610200"/>
              <a:ext cx="195475" cy="183650"/>
            </a:xfrm>
            <a:custGeom>
              <a:avLst/>
              <a:gdLst/>
              <a:ahLst/>
              <a:cxnLst/>
              <a:rect l="l" t="t" r="r" b="b"/>
              <a:pathLst>
                <a:path w="7819" h="7346" extrusionOk="0">
                  <a:moveTo>
                    <a:pt x="7700" y="1"/>
                  </a:moveTo>
                  <a:lnTo>
                    <a:pt x="6397" y="949"/>
                  </a:lnTo>
                  <a:lnTo>
                    <a:pt x="5094" y="1896"/>
                  </a:lnTo>
                  <a:lnTo>
                    <a:pt x="3910" y="2962"/>
                  </a:lnTo>
                  <a:lnTo>
                    <a:pt x="2725" y="4147"/>
                  </a:lnTo>
                  <a:lnTo>
                    <a:pt x="1304" y="5687"/>
                  </a:lnTo>
                  <a:lnTo>
                    <a:pt x="0" y="7345"/>
                  </a:lnTo>
                  <a:lnTo>
                    <a:pt x="1304" y="5805"/>
                  </a:lnTo>
                  <a:lnTo>
                    <a:pt x="2962" y="4265"/>
                  </a:lnTo>
                  <a:lnTo>
                    <a:pt x="5331" y="2133"/>
                  </a:lnTo>
                  <a:lnTo>
                    <a:pt x="781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4098725" y="2684250"/>
              <a:ext cx="156975" cy="130325"/>
            </a:xfrm>
            <a:custGeom>
              <a:avLst/>
              <a:gdLst/>
              <a:ahLst/>
              <a:cxnLst/>
              <a:rect l="l" t="t" r="r" b="b"/>
              <a:pathLst>
                <a:path w="6279" h="5213" extrusionOk="0">
                  <a:moveTo>
                    <a:pt x="6278" y="0"/>
                  </a:moveTo>
                  <a:lnTo>
                    <a:pt x="4620" y="1303"/>
                  </a:lnTo>
                  <a:lnTo>
                    <a:pt x="2961" y="2488"/>
                  </a:lnTo>
                  <a:lnTo>
                    <a:pt x="1421" y="3909"/>
                  </a:lnTo>
                  <a:lnTo>
                    <a:pt x="0" y="5212"/>
                  </a:lnTo>
                  <a:lnTo>
                    <a:pt x="3080" y="2725"/>
                  </a:lnTo>
                  <a:lnTo>
                    <a:pt x="4738" y="1422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4202350" y="2737550"/>
              <a:ext cx="118500" cy="106625"/>
            </a:xfrm>
            <a:custGeom>
              <a:avLst/>
              <a:gdLst/>
              <a:ahLst/>
              <a:cxnLst/>
              <a:rect l="l" t="t" r="r" b="b"/>
              <a:pathLst>
                <a:path w="4740" h="4265" extrusionOk="0">
                  <a:moveTo>
                    <a:pt x="4739" y="1"/>
                  </a:moveTo>
                  <a:lnTo>
                    <a:pt x="3436" y="1067"/>
                  </a:lnTo>
                  <a:lnTo>
                    <a:pt x="2252" y="2014"/>
                  </a:lnTo>
                  <a:lnTo>
                    <a:pt x="1067" y="3080"/>
                  </a:lnTo>
                  <a:lnTo>
                    <a:pt x="1" y="4265"/>
                  </a:lnTo>
                  <a:lnTo>
                    <a:pt x="119" y="4265"/>
                  </a:lnTo>
                  <a:lnTo>
                    <a:pt x="2252" y="2251"/>
                  </a:lnTo>
                  <a:lnTo>
                    <a:pt x="4739" y="119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3921025" y="2497675"/>
              <a:ext cx="758150" cy="278400"/>
            </a:xfrm>
            <a:custGeom>
              <a:avLst/>
              <a:gdLst/>
              <a:ahLst/>
              <a:cxnLst/>
              <a:rect l="l" t="t" r="r" b="b"/>
              <a:pathLst>
                <a:path w="30326" h="11136" extrusionOk="0">
                  <a:moveTo>
                    <a:pt x="30325" y="1"/>
                  </a:moveTo>
                  <a:lnTo>
                    <a:pt x="28549" y="119"/>
                  </a:lnTo>
                  <a:lnTo>
                    <a:pt x="26061" y="356"/>
                  </a:lnTo>
                  <a:lnTo>
                    <a:pt x="12912" y="356"/>
                  </a:lnTo>
                  <a:lnTo>
                    <a:pt x="11965" y="593"/>
                  </a:lnTo>
                  <a:lnTo>
                    <a:pt x="11017" y="830"/>
                  </a:lnTo>
                  <a:lnTo>
                    <a:pt x="10069" y="1067"/>
                  </a:lnTo>
                  <a:lnTo>
                    <a:pt x="8529" y="1777"/>
                  </a:lnTo>
                  <a:lnTo>
                    <a:pt x="7108" y="2725"/>
                  </a:lnTo>
                  <a:lnTo>
                    <a:pt x="5805" y="3673"/>
                  </a:lnTo>
                  <a:lnTo>
                    <a:pt x="4739" y="4502"/>
                  </a:lnTo>
                  <a:lnTo>
                    <a:pt x="3199" y="6042"/>
                  </a:lnTo>
                  <a:lnTo>
                    <a:pt x="1777" y="7345"/>
                  </a:lnTo>
                  <a:lnTo>
                    <a:pt x="593" y="8885"/>
                  </a:lnTo>
                  <a:lnTo>
                    <a:pt x="238" y="9359"/>
                  </a:lnTo>
                  <a:lnTo>
                    <a:pt x="119" y="9832"/>
                  </a:lnTo>
                  <a:lnTo>
                    <a:pt x="1" y="10306"/>
                  </a:lnTo>
                  <a:lnTo>
                    <a:pt x="119" y="10662"/>
                  </a:lnTo>
                  <a:lnTo>
                    <a:pt x="238" y="10899"/>
                  </a:lnTo>
                  <a:lnTo>
                    <a:pt x="593" y="11017"/>
                  </a:lnTo>
                  <a:lnTo>
                    <a:pt x="1067" y="11135"/>
                  </a:lnTo>
                  <a:lnTo>
                    <a:pt x="1659" y="11135"/>
                  </a:lnTo>
                  <a:lnTo>
                    <a:pt x="2370" y="10899"/>
                  </a:lnTo>
                  <a:lnTo>
                    <a:pt x="3080" y="10543"/>
                  </a:lnTo>
                  <a:lnTo>
                    <a:pt x="4028" y="10069"/>
                  </a:lnTo>
                  <a:lnTo>
                    <a:pt x="4857" y="9477"/>
                  </a:lnTo>
                  <a:lnTo>
                    <a:pt x="5805" y="8648"/>
                  </a:lnTo>
                  <a:lnTo>
                    <a:pt x="4502" y="9477"/>
                  </a:lnTo>
                  <a:lnTo>
                    <a:pt x="3554" y="10188"/>
                  </a:lnTo>
                  <a:lnTo>
                    <a:pt x="2607" y="10543"/>
                  </a:lnTo>
                  <a:lnTo>
                    <a:pt x="1896" y="10780"/>
                  </a:lnTo>
                  <a:lnTo>
                    <a:pt x="1422" y="10899"/>
                  </a:lnTo>
                  <a:lnTo>
                    <a:pt x="948" y="10780"/>
                  </a:lnTo>
                  <a:lnTo>
                    <a:pt x="711" y="10662"/>
                  </a:lnTo>
                  <a:lnTo>
                    <a:pt x="474" y="10543"/>
                  </a:lnTo>
                  <a:lnTo>
                    <a:pt x="356" y="10188"/>
                  </a:lnTo>
                  <a:lnTo>
                    <a:pt x="474" y="9951"/>
                  </a:lnTo>
                  <a:lnTo>
                    <a:pt x="711" y="9240"/>
                  </a:lnTo>
                  <a:lnTo>
                    <a:pt x="1304" y="8411"/>
                  </a:lnTo>
                  <a:lnTo>
                    <a:pt x="2014" y="7582"/>
                  </a:lnTo>
                  <a:lnTo>
                    <a:pt x="3199" y="6397"/>
                  </a:lnTo>
                  <a:lnTo>
                    <a:pt x="4620" y="5213"/>
                  </a:lnTo>
                  <a:lnTo>
                    <a:pt x="5923" y="4146"/>
                  </a:lnTo>
                  <a:lnTo>
                    <a:pt x="7345" y="3080"/>
                  </a:lnTo>
                  <a:lnTo>
                    <a:pt x="9003" y="2133"/>
                  </a:lnTo>
                  <a:lnTo>
                    <a:pt x="10780" y="1304"/>
                  </a:lnTo>
                  <a:lnTo>
                    <a:pt x="12557" y="830"/>
                  </a:lnTo>
                  <a:lnTo>
                    <a:pt x="14452" y="593"/>
                  </a:lnTo>
                  <a:lnTo>
                    <a:pt x="22744" y="593"/>
                  </a:lnTo>
                  <a:lnTo>
                    <a:pt x="26061" y="474"/>
                  </a:lnTo>
                  <a:lnTo>
                    <a:pt x="27364" y="474"/>
                  </a:lnTo>
                  <a:lnTo>
                    <a:pt x="28549" y="237"/>
                  </a:lnTo>
                  <a:lnTo>
                    <a:pt x="30325" y="119"/>
                  </a:lnTo>
                  <a:lnTo>
                    <a:pt x="3032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4919025" y="1949825"/>
              <a:ext cx="337625" cy="337625"/>
            </a:xfrm>
            <a:custGeom>
              <a:avLst/>
              <a:gdLst/>
              <a:ahLst/>
              <a:cxnLst/>
              <a:rect l="l" t="t" r="r" b="b"/>
              <a:pathLst>
                <a:path w="13505" h="13505" extrusionOk="0">
                  <a:moveTo>
                    <a:pt x="1303" y="0"/>
                  </a:moveTo>
                  <a:lnTo>
                    <a:pt x="948" y="118"/>
                  </a:lnTo>
                  <a:lnTo>
                    <a:pt x="711" y="237"/>
                  </a:lnTo>
                  <a:lnTo>
                    <a:pt x="474" y="592"/>
                  </a:lnTo>
                  <a:lnTo>
                    <a:pt x="237" y="948"/>
                  </a:lnTo>
                  <a:lnTo>
                    <a:pt x="119" y="1421"/>
                  </a:lnTo>
                  <a:lnTo>
                    <a:pt x="0" y="2606"/>
                  </a:lnTo>
                  <a:lnTo>
                    <a:pt x="0" y="4028"/>
                  </a:lnTo>
                  <a:lnTo>
                    <a:pt x="356" y="6871"/>
                  </a:lnTo>
                  <a:lnTo>
                    <a:pt x="948" y="9832"/>
                  </a:lnTo>
                  <a:lnTo>
                    <a:pt x="1540" y="13267"/>
                  </a:lnTo>
                  <a:lnTo>
                    <a:pt x="13504" y="13504"/>
                  </a:lnTo>
                  <a:lnTo>
                    <a:pt x="10306" y="8884"/>
                  </a:lnTo>
                  <a:lnTo>
                    <a:pt x="7463" y="5094"/>
                  </a:lnTo>
                  <a:lnTo>
                    <a:pt x="6279" y="3435"/>
                  </a:lnTo>
                  <a:lnTo>
                    <a:pt x="5094" y="2251"/>
                  </a:lnTo>
                  <a:lnTo>
                    <a:pt x="3791" y="1066"/>
                  </a:lnTo>
                  <a:lnTo>
                    <a:pt x="2606" y="355"/>
                  </a:lnTo>
                  <a:lnTo>
                    <a:pt x="2133" y="11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4945675" y="1949825"/>
              <a:ext cx="213250" cy="233975"/>
            </a:xfrm>
            <a:custGeom>
              <a:avLst/>
              <a:gdLst/>
              <a:ahLst/>
              <a:cxnLst/>
              <a:rect l="l" t="t" r="r" b="b"/>
              <a:pathLst>
                <a:path w="8530" h="9359" extrusionOk="0">
                  <a:moveTo>
                    <a:pt x="1" y="0"/>
                  </a:moveTo>
                  <a:lnTo>
                    <a:pt x="356" y="948"/>
                  </a:lnTo>
                  <a:lnTo>
                    <a:pt x="948" y="1658"/>
                  </a:lnTo>
                  <a:lnTo>
                    <a:pt x="593" y="829"/>
                  </a:lnTo>
                  <a:lnTo>
                    <a:pt x="1" y="0"/>
                  </a:lnTo>
                  <a:close/>
                  <a:moveTo>
                    <a:pt x="3080" y="4975"/>
                  </a:moveTo>
                  <a:lnTo>
                    <a:pt x="2607" y="5804"/>
                  </a:lnTo>
                  <a:lnTo>
                    <a:pt x="2488" y="6752"/>
                  </a:lnTo>
                  <a:lnTo>
                    <a:pt x="2844" y="5923"/>
                  </a:lnTo>
                  <a:lnTo>
                    <a:pt x="3080" y="4975"/>
                  </a:lnTo>
                  <a:close/>
                  <a:moveTo>
                    <a:pt x="8529" y="8410"/>
                  </a:moveTo>
                  <a:lnTo>
                    <a:pt x="7582" y="8766"/>
                  </a:lnTo>
                  <a:lnTo>
                    <a:pt x="6753" y="9358"/>
                  </a:lnTo>
                  <a:lnTo>
                    <a:pt x="7700" y="9003"/>
                  </a:lnTo>
                  <a:lnTo>
                    <a:pt x="8529" y="84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4933825" y="2171925"/>
              <a:ext cx="62225" cy="112550"/>
            </a:xfrm>
            <a:custGeom>
              <a:avLst/>
              <a:gdLst/>
              <a:ahLst/>
              <a:cxnLst/>
              <a:rect l="l" t="t" r="r" b="b"/>
              <a:pathLst>
                <a:path w="2489" h="4502" extrusionOk="0">
                  <a:moveTo>
                    <a:pt x="1" y="0"/>
                  </a:moveTo>
                  <a:lnTo>
                    <a:pt x="238" y="1185"/>
                  </a:lnTo>
                  <a:lnTo>
                    <a:pt x="356" y="2251"/>
                  </a:lnTo>
                  <a:lnTo>
                    <a:pt x="830" y="4502"/>
                  </a:lnTo>
                  <a:lnTo>
                    <a:pt x="2488" y="4383"/>
                  </a:lnTo>
                  <a:lnTo>
                    <a:pt x="2370" y="4383"/>
                  </a:lnTo>
                  <a:lnTo>
                    <a:pt x="948" y="4265"/>
                  </a:lnTo>
                  <a:lnTo>
                    <a:pt x="593" y="2251"/>
                  </a:lnTo>
                  <a:lnTo>
                    <a:pt x="356" y="118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4966400" y="2248925"/>
              <a:ext cx="260625" cy="11850"/>
            </a:xfrm>
            <a:custGeom>
              <a:avLst/>
              <a:gdLst/>
              <a:ahLst/>
              <a:cxnLst/>
              <a:rect l="l" t="t" r="r" b="b"/>
              <a:pathLst>
                <a:path w="10425" h="474" extrusionOk="0">
                  <a:moveTo>
                    <a:pt x="1" y="0"/>
                  </a:moveTo>
                  <a:lnTo>
                    <a:pt x="1" y="119"/>
                  </a:lnTo>
                  <a:lnTo>
                    <a:pt x="1304" y="119"/>
                  </a:lnTo>
                  <a:lnTo>
                    <a:pt x="2607" y="237"/>
                  </a:lnTo>
                  <a:lnTo>
                    <a:pt x="5213" y="237"/>
                  </a:lnTo>
                  <a:lnTo>
                    <a:pt x="10425" y="474"/>
                  </a:lnTo>
                  <a:lnTo>
                    <a:pt x="10425" y="356"/>
                  </a:lnTo>
                  <a:lnTo>
                    <a:pt x="7819" y="237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3802575" y="2776050"/>
              <a:ext cx="654500" cy="74050"/>
            </a:xfrm>
            <a:custGeom>
              <a:avLst/>
              <a:gdLst/>
              <a:ahLst/>
              <a:cxnLst/>
              <a:rect l="l" t="t" r="r" b="b"/>
              <a:pathLst>
                <a:path w="26180" h="2962" extrusionOk="0">
                  <a:moveTo>
                    <a:pt x="0" y="0"/>
                  </a:moveTo>
                  <a:lnTo>
                    <a:pt x="0" y="2962"/>
                  </a:lnTo>
                  <a:lnTo>
                    <a:pt x="26179" y="2962"/>
                  </a:lnTo>
                  <a:lnTo>
                    <a:pt x="26179" y="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3281375" y="2696100"/>
              <a:ext cx="450150" cy="151050"/>
            </a:xfrm>
            <a:custGeom>
              <a:avLst/>
              <a:gdLst/>
              <a:ahLst/>
              <a:cxnLst/>
              <a:rect l="l" t="t" r="r" b="b"/>
              <a:pathLst>
                <a:path w="18006" h="6042" extrusionOk="0">
                  <a:moveTo>
                    <a:pt x="8292" y="0"/>
                  </a:moveTo>
                  <a:lnTo>
                    <a:pt x="7226" y="237"/>
                  </a:lnTo>
                  <a:lnTo>
                    <a:pt x="6041" y="592"/>
                  </a:lnTo>
                  <a:lnTo>
                    <a:pt x="5094" y="948"/>
                  </a:lnTo>
                  <a:lnTo>
                    <a:pt x="4028" y="1422"/>
                  </a:lnTo>
                  <a:lnTo>
                    <a:pt x="3198" y="2014"/>
                  </a:lnTo>
                  <a:lnTo>
                    <a:pt x="2369" y="2488"/>
                  </a:lnTo>
                  <a:lnTo>
                    <a:pt x="1540" y="3080"/>
                  </a:lnTo>
                  <a:lnTo>
                    <a:pt x="948" y="3672"/>
                  </a:lnTo>
                  <a:lnTo>
                    <a:pt x="474" y="4265"/>
                  </a:lnTo>
                  <a:lnTo>
                    <a:pt x="118" y="4857"/>
                  </a:lnTo>
                  <a:lnTo>
                    <a:pt x="0" y="5331"/>
                  </a:lnTo>
                  <a:lnTo>
                    <a:pt x="0" y="5686"/>
                  </a:lnTo>
                  <a:lnTo>
                    <a:pt x="237" y="6041"/>
                  </a:lnTo>
                  <a:lnTo>
                    <a:pt x="17768" y="6041"/>
                  </a:lnTo>
                  <a:lnTo>
                    <a:pt x="17887" y="5923"/>
                  </a:lnTo>
                  <a:lnTo>
                    <a:pt x="18005" y="5686"/>
                  </a:lnTo>
                  <a:lnTo>
                    <a:pt x="17887" y="5331"/>
                  </a:lnTo>
                  <a:lnTo>
                    <a:pt x="17650" y="4620"/>
                  </a:lnTo>
                  <a:lnTo>
                    <a:pt x="17058" y="3791"/>
                  </a:lnTo>
                  <a:lnTo>
                    <a:pt x="16110" y="2843"/>
                  </a:lnTo>
                  <a:lnTo>
                    <a:pt x="14926" y="1895"/>
                  </a:lnTo>
                  <a:lnTo>
                    <a:pt x="13267" y="948"/>
                  </a:lnTo>
                  <a:lnTo>
                    <a:pt x="12438" y="592"/>
                  </a:lnTo>
                  <a:lnTo>
                    <a:pt x="11490" y="237"/>
                  </a:lnTo>
                  <a:lnTo>
                    <a:pt x="10424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3382050" y="2731625"/>
              <a:ext cx="74050" cy="115525"/>
            </a:xfrm>
            <a:custGeom>
              <a:avLst/>
              <a:gdLst/>
              <a:ahLst/>
              <a:cxnLst/>
              <a:rect l="l" t="t" r="r" b="b"/>
              <a:pathLst>
                <a:path w="2962" h="4621" extrusionOk="0">
                  <a:moveTo>
                    <a:pt x="1" y="1"/>
                  </a:moveTo>
                  <a:lnTo>
                    <a:pt x="1067" y="948"/>
                  </a:lnTo>
                  <a:lnTo>
                    <a:pt x="1777" y="2133"/>
                  </a:lnTo>
                  <a:lnTo>
                    <a:pt x="2488" y="3317"/>
                  </a:lnTo>
                  <a:lnTo>
                    <a:pt x="2962" y="4620"/>
                  </a:lnTo>
                  <a:lnTo>
                    <a:pt x="2962" y="3910"/>
                  </a:lnTo>
                  <a:lnTo>
                    <a:pt x="2844" y="3199"/>
                  </a:lnTo>
                  <a:lnTo>
                    <a:pt x="2607" y="2488"/>
                  </a:lnTo>
                  <a:lnTo>
                    <a:pt x="2251" y="1896"/>
                  </a:lnTo>
                  <a:lnTo>
                    <a:pt x="1777" y="1304"/>
                  </a:lnTo>
                  <a:lnTo>
                    <a:pt x="1304" y="711"/>
                  </a:lnTo>
                  <a:lnTo>
                    <a:pt x="711" y="3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>
              <a:off x="3287275" y="2746425"/>
              <a:ext cx="118500" cy="100725"/>
            </a:xfrm>
            <a:custGeom>
              <a:avLst/>
              <a:gdLst/>
              <a:ahLst/>
              <a:cxnLst/>
              <a:rect l="l" t="t" r="r" b="b"/>
              <a:pathLst>
                <a:path w="4740" h="4029" extrusionOk="0">
                  <a:moveTo>
                    <a:pt x="4739" y="1"/>
                  </a:moveTo>
                  <a:lnTo>
                    <a:pt x="3910" y="238"/>
                  </a:lnTo>
                  <a:lnTo>
                    <a:pt x="3199" y="593"/>
                  </a:lnTo>
                  <a:lnTo>
                    <a:pt x="2489" y="949"/>
                  </a:lnTo>
                  <a:lnTo>
                    <a:pt x="1778" y="1422"/>
                  </a:lnTo>
                  <a:lnTo>
                    <a:pt x="1067" y="1896"/>
                  </a:lnTo>
                  <a:lnTo>
                    <a:pt x="593" y="2488"/>
                  </a:lnTo>
                  <a:lnTo>
                    <a:pt x="238" y="2844"/>
                  </a:lnTo>
                  <a:lnTo>
                    <a:pt x="119" y="3199"/>
                  </a:lnTo>
                  <a:lnTo>
                    <a:pt x="1" y="3673"/>
                  </a:lnTo>
                  <a:lnTo>
                    <a:pt x="1" y="4028"/>
                  </a:lnTo>
                  <a:lnTo>
                    <a:pt x="356" y="3318"/>
                  </a:lnTo>
                  <a:lnTo>
                    <a:pt x="830" y="2725"/>
                  </a:lnTo>
                  <a:lnTo>
                    <a:pt x="2015" y="1778"/>
                  </a:lnTo>
                  <a:lnTo>
                    <a:pt x="3318" y="949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2807525" y="1860975"/>
              <a:ext cx="1220150" cy="781825"/>
            </a:xfrm>
            <a:custGeom>
              <a:avLst/>
              <a:gdLst/>
              <a:ahLst/>
              <a:cxnLst/>
              <a:rect l="l" t="t" r="r" b="b"/>
              <a:pathLst>
                <a:path w="48806" h="31273" extrusionOk="0">
                  <a:moveTo>
                    <a:pt x="1" y="0"/>
                  </a:moveTo>
                  <a:lnTo>
                    <a:pt x="6753" y="31273"/>
                  </a:lnTo>
                  <a:lnTo>
                    <a:pt x="48805" y="31273"/>
                  </a:lnTo>
                  <a:lnTo>
                    <a:pt x="4205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2769050" y="1860975"/>
              <a:ext cx="1220125" cy="781825"/>
            </a:xfrm>
            <a:custGeom>
              <a:avLst/>
              <a:gdLst/>
              <a:ahLst/>
              <a:cxnLst/>
              <a:rect l="l" t="t" r="r" b="b"/>
              <a:pathLst>
                <a:path w="48805" h="31273" extrusionOk="0">
                  <a:moveTo>
                    <a:pt x="0" y="0"/>
                  </a:moveTo>
                  <a:lnTo>
                    <a:pt x="6752" y="31273"/>
                  </a:lnTo>
                  <a:lnTo>
                    <a:pt x="48804" y="31273"/>
                  </a:lnTo>
                  <a:lnTo>
                    <a:pt x="4205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3464975" y="2186725"/>
              <a:ext cx="62200" cy="177700"/>
            </a:xfrm>
            <a:custGeom>
              <a:avLst/>
              <a:gdLst/>
              <a:ahLst/>
              <a:cxnLst/>
              <a:rect l="l" t="t" r="r" b="b"/>
              <a:pathLst>
                <a:path w="2488" h="7108" extrusionOk="0">
                  <a:moveTo>
                    <a:pt x="0" y="1"/>
                  </a:moveTo>
                  <a:lnTo>
                    <a:pt x="1540" y="7108"/>
                  </a:lnTo>
                  <a:lnTo>
                    <a:pt x="2488" y="7108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3417600" y="2186725"/>
              <a:ext cx="62200" cy="177700"/>
            </a:xfrm>
            <a:custGeom>
              <a:avLst/>
              <a:gdLst/>
              <a:ahLst/>
              <a:cxnLst/>
              <a:rect l="l" t="t" r="r" b="b"/>
              <a:pathLst>
                <a:path w="2488" h="7108" extrusionOk="0">
                  <a:moveTo>
                    <a:pt x="0" y="1"/>
                  </a:moveTo>
                  <a:lnTo>
                    <a:pt x="1540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3"/>
            <p:cNvSpPr/>
            <p:nvPr/>
          </p:nvSpPr>
          <p:spPr>
            <a:xfrm>
              <a:off x="3370200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422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3"/>
            <p:cNvSpPr/>
            <p:nvPr/>
          </p:nvSpPr>
          <p:spPr>
            <a:xfrm>
              <a:off x="3319850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541" y="7108"/>
                  </a:lnTo>
                  <a:lnTo>
                    <a:pt x="2489" y="710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3272475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422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>
              <a:off x="3222125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541" y="7108"/>
                  </a:lnTo>
                  <a:lnTo>
                    <a:pt x="2488" y="710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3174750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422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3233975" y="2790850"/>
              <a:ext cx="518275" cy="59250"/>
            </a:xfrm>
            <a:custGeom>
              <a:avLst/>
              <a:gdLst/>
              <a:ahLst/>
              <a:cxnLst/>
              <a:rect l="l" t="t" r="r" b="b"/>
              <a:pathLst>
                <a:path w="20731" h="2370" extrusionOk="0">
                  <a:moveTo>
                    <a:pt x="1" y="1"/>
                  </a:moveTo>
                  <a:lnTo>
                    <a:pt x="1" y="2370"/>
                  </a:lnTo>
                  <a:lnTo>
                    <a:pt x="20731" y="2370"/>
                  </a:lnTo>
                  <a:lnTo>
                    <a:pt x="20731" y="7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3"/>
            <p:cNvSpPr/>
            <p:nvPr/>
          </p:nvSpPr>
          <p:spPr>
            <a:xfrm>
              <a:off x="3091825" y="2408825"/>
              <a:ext cx="447200" cy="441275"/>
            </a:xfrm>
            <a:custGeom>
              <a:avLst/>
              <a:gdLst/>
              <a:ahLst/>
              <a:cxnLst/>
              <a:rect l="l" t="t" r="r" b="b"/>
              <a:pathLst>
                <a:path w="17888" h="17651" extrusionOk="0">
                  <a:moveTo>
                    <a:pt x="6753" y="1"/>
                  </a:moveTo>
                  <a:lnTo>
                    <a:pt x="1" y="17651"/>
                  </a:lnTo>
                  <a:lnTo>
                    <a:pt x="11136" y="17651"/>
                  </a:lnTo>
                  <a:lnTo>
                    <a:pt x="17888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3"/>
            <p:cNvSpPr/>
            <p:nvPr/>
          </p:nvSpPr>
          <p:spPr>
            <a:xfrm>
              <a:off x="3047400" y="2408825"/>
              <a:ext cx="444250" cy="441275"/>
            </a:xfrm>
            <a:custGeom>
              <a:avLst/>
              <a:gdLst/>
              <a:ahLst/>
              <a:cxnLst/>
              <a:rect l="l" t="t" r="r" b="b"/>
              <a:pathLst>
                <a:path w="17770" h="17651" extrusionOk="0">
                  <a:moveTo>
                    <a:pt x="6753" y="1"/>
                  </a:moveTo>
                  <a:lnTo>
                    <a:pt x="1" y="17651"/>
                  </a:lnTo>
                  <a:lnTo>
                    <a:pt x="11136" y="17651"/>
                  </a:lnTo>
                  <a:lnTo>
                    <a:pt x="1776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3"/>
            <p:cNvSpPr/>
            <p:nvPr/>
          </p:nvSpPr>
          <p:spPr>
            <a:xfrm>
              <a:off x="1809550" y="2850075"/>
              <a:ext cx="3731400" cy="65175"/>
            </a:xfrm>
            <a:custGeom>
              <a:avLst/>
              <a:gdLst/>
              <a:ahLst/>
              <a:cxnLst/>
              <a:rect l="l" t="t" r="r" b="b"/>
              <a:pathLst>
                <a:path w="149256" h="2607" extrusionOk="0">
                  <a:moveTo>
                    <a:pt x="0" y="1"/>
                  </a:moveTo>
                  <a:lnTo>
                    <a:pt x="0" y="2607"/>
                  </a:lnTo>
                  <a:lnTo>
                    <a:pt x="149255" y="2607"/>
                  </a:lnTo>
                  <a:lnTo>
                    <a:pt x="149255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3"/>
            <p:cNvSpPr/>
            <p:nvPr/>
          </p:nvSpPr>
          <p:spPr>
            <a:xfrm>
              <a:off x="1898375" y="2915225"/>
              <a:ext cx="3553725" cy="171800"/>
            </a:xfrm>
            <a:custGeom>
              <a:avLst/>
              <a:gdLst/>
              <a:ahLst/>
              <a:cxnLst/>
              <a:rect l="l" t="t" r="r" b="b"/>
              <a:pathLst>
                <a:path w="142149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142149" y="6871"/>
                  </a:lnTo>
                  <a:lnTo>
                    <a:pt x="142149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1898375" y="2915225"/>
              <a:ext cx="3553725" cy="85925"/>
            </a:xfrm>
            <a:custGeom>
              <a:avLst/>
              <a:gdLst/>
              <a:ahLst/>
              <a:cxnLst/>
              <a:rect l="l" t="t" r="r" b="b"/>
              <a:pathLst>
                <a:path w="142149" h="3437" extrusionOk="0">
                  <a:moveTo>
                    <a:pt x="1" y="1"/>
                  </a:moveTo>
                  <a:lnTo>
                    <a:pt x="1" y="3436"/>
                  </a:lnTo>
                  <a:lnTo>
                    <a:pt x="142149" y="3436"/>
                  </a:lnTo>
                  <a:lnTo>
                    <a:pt x="14214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2061250" y="4419625"/>
              <a:ext cx="319875" cy="53350"/>
            </a:xfrm>
            <a:custGeom>
              <a:avLst/>
              <a:gdLst/>
              <a:ahLst/>
              <a:cxnLst/>
              <a:rect l="l" t="t" r="r" b="b"/>
              <a:pathLst>
                <a:path w="12795" h="2134" extrusionOk="0">
                  <a:moveTo>
                    <a:pt x="1" y="1"/>
                  </a:moveTo>
                  <a:lnTo>
                    <a:pt x="1" y="2133"/>
                  </a:lnTo>
                  <a:lnTo>
                    <a:pt x="12794" y="2133"/>
                  </a:lnTo>
                  <a:lnTo>
                    <a:pt x="12794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2058300" y="3087000"/>
              <a:ext cx="494575" cy="2150000"/>
            </a:xfrm>
            <a:custGeom>
              <a:avLst/>
              <a:gdLst/>
              <a:ahLst/>
              <a:cxnLst/>
              <a:rect l="l" t="t" r="r" b="b"/>
              <a:pathLst>
                <a:path w="19783" h="86000" extrusionOk="0">
                  <a:moveTo>
                    <a:pt x="1" y="0"/>
                  </a:moveTo>
                  <a:lnTo>
                    <a:pt x="948" y="4620"/>
                  </a:lnTo>
                  <a:lnTo>
                    <a:pt x="3791" y="17769"/>
                  </a:lnTo>
                  <a:lnTo>
                    <a:pt x="4502" y="21323"/>
                  </a:lnTo>
                  <a:lnTo>
                    <a:pt x="6516" y="30681"/>
                  </a:lnTo>
                  <a:lnTo>
                    <a:pt x="7226" y="33642"/>
                  </a:lnTo>
                  <a:lnTo>
                    <a:pt x="18361" y="86000"/>
                  </a:lnTo>
                  <a:lnTo>
                    <a:pt x="19783" y="86000"/>
                  </a:lnTo>
                  <a:lnTo>
                    <a:pt x="9240" y="24995"/>
                  </a:lnTo>
                  <a:lnTo>
                    <a:pt x="8529" y="21323"/>
                  </a:lnTo>
                  <a:lnTo>
                    <a:pt x="6516" y="9595"/>
                  </a:lnTo>
                  <a:lnTo>
                    <a:pt x="6160" y="7582"/>
                  </a:lnTo>
                  <a:lnTo>
                    <a:pt x="5686" y="4620"/>
                  </a:lnTo>
                  <a:lnTo>
                    <a:pt x="4857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3"/>
            <p:cNvSpPr/>
            <p:nvPr/>
          </p:nvSpPr>
          <p:spPr>
            <a:xfrm>
              <a:off x="2058300" y="3087000"/>
              <a:ext cx="142175" cy="115525"/>
            </a:xfrm>
            <a:custGeom>
              <a:avLst/>
              <a:gdLst/>
              <a:ahLst/>
              <a:cxnLst/>
              <a:rect l="l" t="t" r="r" b="b"/>
              <a:pathLst>
                <a:path w="5687" h="4621" extrusionOk="0">
                  <a:moveTo>
                    <a:pt x="1" y="0"/>
                  </a:moveTo>
                  <a:lnTo>
                    <a:pt x="948" y="4620"/>
                  </a:lnTo>
                  <a:lnTo>
                    <a:pt x="5686" y="4620"/>
                  </a:lnTo>
                  <a:lnTo>
                    <a:pt x="485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3"/>
            <p:cNvSpPr/>
            <p:nvPr/>
          </p:nvSpPr>
          <p:spPr>
            <a:xfrm>
              <a:off x="2153075" y="3276525"/>
              <a:ext cx="136250" cy="651550"/>
            </a:xfrm>
            <a:custGeom>
              <a:avLst/>
              <a:gdLst/>
              <a:ahLst/>
              <a:cxnLst/>
              <a:rect l="l" t="t" r="r" b="b"/>
              <a:pathLst>
                <a:path w="5450" h="26062" extrusionOk="0">
                  <a:moveTo>
                    <a:pt x="2369" y="1"/>
                  </a:moveTo>
                  <a:lnTo>
                    <a:pt x="0" y="10188"/>
                  </a:lnTo>
                  <a:lnTo>
                    <a:pt x="711" y="13742"/>
                  </a:lnTo>
                  <a:lnTo>
                    <a:pt x="2725" y="23100"/>
                  </a:lnTo>
                  <a:lnTo>
                    <a:pt x="3435" y="26061"/>
                  </a:lnTo>
                  <a:lnTo>
                    <a:pt x="5449" y="17414"/>
                  </a:lnTo>
                  <a:lnTo>
                    <a:pt x="4738" y="13742"/>
                  </a:lnTo>
                  <a:lnTo>
                    <a:pt x="2725" y="2014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3"/>
            <p:cNvSpPr/>
            <p:nvPr/>
          </p:nvSpPr>
          <p:spPr>
            <a:xfrm>
              <a:off x="1892450" y="3087000"/>
              <a:ext cx="494600" cy="2150000"/>
            </a:xfrm>
            <a:custGeom>
              <a:avLst/>
              <a:gdLst/>
              <a:ahLst/>
              <a:cxnLst/>
              <a:rect l="l" t="t" r="r" b="b"/>
              <a:pathLst>
                <a:path w="19784" h="86000" extrusionOk="0">
                  <a:moveTo>
                    <a:pt x="14808" y="0"/>
                  </a:moveTo>
                  <a:lnTo>
                    <a:pt x="14097" y="4620"/>
                  </a:lnTo>
                  <a:lnTo>
                    <a:pt x="13150" y="9595"/>
                  </a:lnTo>
                  <a:lnTo>
                    <a:pt x="11136" y="21323"/>
                  </a:lnTo>
                  <a:lnTo>
                    <a:pt x="1" y="86000"/>
                  </a:lnTo>
                  <a:lnTo>
                    <a:pt x="1304" y="86000"/>
                  </a:lnTo>
                  <a:lnTo>
                    <a:pt x="13150" y="30681"/>
                  </a:lnTo>
                  <a:lnTo>
                    <a:pt x="15163" y="21323"/>
                  </a:lnTo>
                  <a:lnTo>
                    <a:pt x="18836" y="4620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3"/>
            <p:cNvSpPr/>
            <p:nvPr/>
          </p:nvSpPr>
          <p:spPr>
            <a:xfrm>
              <a:off x="2244875" y="3087000"/>
              <a:ext cx="142175" cy="115525"/>
            </a:xfrm>
            <a:custGeom>
              <a:avLst/>
              <a:gdLst/>
              <a:ahLst/>
              <a:cxnLst/>
              <a:rect l="l" t="t" r="r" b="b"/>
              <a:pathLst>
                <a:path w="5687" h="4621" extrusionOk="0">
                  <a:moveTo>
                    <a:pt x="711" y="0"/>
                  </a:moveTo>
                  <a:lnTo>
                    <a:pt x="0" y="4620"/>
                  </a:lnTo>
                  <a:lnTo>
                    <a:pt x="4739" y="4620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3"/>
            <p:cNvSpPr/>
            <p:nvPr/>
          </p:nvSpPr>
          <p:spPr>
            <a:xfrm>
              <a:off x="4969375" y="4419625"/>
              <a:ext cx="316900" cy="53350"/>
            </a:xfrm>
            <a:custGeom>
              <a:avLst/>
              <a:gdLst/>
              <a:ahLst/>
              <a:cxnLst/>
              <a:rect l="l" t="t" r="r" b="b"/>
              <a:pathLst>
                <a:path w="12676" h="2134" extrusionOk="0">
                  <a:moveTo>
                    <a:pt x="0" y="1"/>
                  </a:moveTo>
                  <a:lnTo>
                    <a:pt x="0" y="2133"/>
                  </a:lnTo>
                  <a:lnTo>
                    <a:pt x="12675" y="2133"/>
                  </a:lnTo>
                  <a:lnTo>
                    <a:pt x="12675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3"/>
            <p:cNvSpPr/>
            <p:nvPr/>
          </p:nvSpPr>
          <p:spPr>
            <a:xfrm>
              <a:off x="4963450" y="3087000"/>
              <a:ext cx="494575" cy="2150000"/>
            </a:xfrm>
            <a:custGeom>
              <a:avLst/>
              <a:gdLst/>
              <a:ahLst/>
              <a:cxnLst/>
              <a:rect l="l" t="t" r="r" b="b"/>
              <a:pathLst>
                <a:path w="19783" h="86000" extrusionOk="0">
                  <a:moveTo>
                    <a:pt x="0" y="0"/>
                  </a:moveTo>
                  <a:lnTo>
                    <a:pt x="948" y="4620"/>
                  </a:lnTo>
                  <a:lnTo>
                    <a:pt x="3791" y="17769"/>
                  </a:lnTo>
                  <a:lnTo>
                    <a:pt x="4620" y="21323"/>
                  </a:lnTo>
                  <a:lnTo>
                    <a:pt x="6634" y="30681"/>
                  </a:lnTo>
                  <a:lnTo>
                    <a:pt x="7226" y="33642"/>
                  </a:lnTo>
                  <a:lnTo>
                    <a:pt x="18480" y="86000"/>
                  </a:lnTo>
                  <a:lnTo>
                    <a:pt x="19783" y="86000"/>
                  </a:lnTo>
                  <a:lnTo>
                    <a:pt x="9240" y="24995"/>
                  </a:lnTo>
                  <a:lnTo>
                    <a:pt x="8648" y="21323"/>
                  </a:lnTo>
                  <a:lnTo>
                    <a:pt x="6634" y="9595"/>
                  </a:lnTo>
                  <a:lnTo>
                    <a:pt x="6278" y="7582"/>
                  </a:lnTo>
                  <a:lnTo>
                    <a:pt x="5686" y="4620"/>
                  </a:lnTo>
                  <a:lnTo>
                    <a:pt x="4975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3"/>
            <p:cNvSpPr/>
            <p:nvPr/>
          </p:nvSpPr>
          <p:spPr>
            <a:xfrm>
              <a:off x="4963450" y="3087000"/>
              <a:ext cx="142175" cy="115525"/>
            </a:xfrm>
            <a:custGeom>
              <a:avLst/>
              <a:gdLst/>
              <a:ahLst/>
              <a:cxnLst/>
              <a:rect l="l" t="t" r="r" b="b"/>
              <a:pathLst>
                <a:path w="5687" h="4621" extrusionOk="0">
                  <a:moveTo>
                    <a:pt x="0" y="0"/>
                  </a:moveTo>
                  <a:lnTo>
                    <a:pt x="948" y="4620"/>
                  </a:lnTo>
                  <a:lnTo>
                    <a:pt x="5686" y="4620"/>
                  </a:lnTo>
                  <a:lnTo>
                    <a:pt x="497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3"/>
            <p:cNvSpPr/>
            <p:nvPr/>
          </p:nvSpPr>
          <p:spPr>
            <a:xfrm>
              <a:off x="5058200" y="3276525"/>
              <a:ext cx="136250" cy="651550"/>
            </a:xfrm>
            <a:custGeom>
              <a:avLst/>
              <a:gdLst/>
              <a:ahLst/>
              <a:cxnLst/>
              <a:rect l="l" t="t" r="r" b="b"/>
              <a:pathLst>
                <a:path w="5450" h="26062" extrusionOk="0">
                  <a:moveTo>
                    <a:pt x="2488" y="1"/>
                  </a:moveTo>
                  <a:lnTo>
                    <a:pt x="1" y="10188"/>
                  </a:lnTo>
                  <a:lnTo>
                    <a:pt x="830" y="13742"/>
                  </a:lnTo>
                  <a:lnTo>
                    <a:pt x="2844" y="23100"/>
                  </a:lnTo>
                  <a:lnTo>
                    <a:pt x="3436" y="26061"/>
                  </a:lnTo>
                  <a:lnTo>
                    <a:pt x="5450" y="17414"/>
                  </a:lnTo>
                  <a:lnTo>
                    <a:pt x="4858" y="13742"/>
                  </a:lnTo>
                  <a:lnTo>
                    <a:pt x="2844" y="2014"/>
                  </a:lnTo>
                  <a:lnTo>
                    <a:pt x="24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3"/>
            <p:cNvSpPr/>
            <p:nvPr/>
          </p:nvSpPr>
          <p:spPr>
            <a:xfrm>
              <a:off x="4797600" y="3087000"/>
              <a:ext cx="494575" cy="2150000"/>
            </a:xfrm>
            <a:custGeom>
              <a:avLst/>
              <a:gdLst/>
              <a:ahLst/>
              <a:cxnLst/>
              <a:rect l="l" t="t" r="r" b="b"/>
              <a:pathLst>
                <a:path w="19783" h="86000" extrusionOk="0">
                  <a:moveTo>
                    <a:pt x="14926" y="0"/>
                  </a:moveTo>
                  <a:lnTo>
                    <a:pt x="14097" y="4620"/>
                  </a:lnTo>
                  <a:lnTo>
                    <a:pt x="13268" y="9595"/>
                  </a:lnTo>
                  <a:lnTo>
                    <a:pt x="11254" y="21323"/>
                  </a:lnTo>
                  <a:lnTo>
                    <a:pt x="1" y="86000"/>
                  </a:lnTo>
                  <a:lnTo>
                    <a:pt x="1304" y="86000"/>
                  </a:lnTo>
                  <a:lnTo>
                    <a:pt x="13268" y="30681"/>
                  </a:lnTo>
                  <a:lnTo>
                    <a:pt x="15282" y="21323"/>
                  </a:lnTo>
                  <a:lnTo>
                    <a:pt x="18835" y="4620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3"/>
            <p:cNvSpPr/>
            <p:nvPr/>
          </p:nvSpPr>
          <p:spPr>
            <a:xfrm>
              <a:off x="5150025" y="3087000"/>
              <a:ext cx="142150" cy="115525"/>
            </a:xfrm>
            <a:custGeom>
              <a:avLst/>
              <a:gdLst/>
              <a:ahLst/>
              <a:cxnLst/>
              <a:rect l="l" t="t" r="r" b="b"/>
              <a:pathLst>
                <a:path w="5686" h="4621" extrusionOk="0">
                  <a:moveTo>
                    <a:pt x="829" y="0"/>
                  </a:moveTo>
                  <a:lnTo>
                    <a:pt x="0" y="4620"/>
                  </a:lnTo>
                  <a:lnTo>
                    <a:pt x="4738" y="4620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3"/>
            <p:cNvSpPr/>
            <p:nvPr/>
          </p:nvSpPr>
          <p:spPr>
            <a:xfrm>
              <a:off x="5745250" y="3540100"/>
              <a:ext cx="506425" cy="722600"/>
            </a:xfrm>
            <a:custGeom>
              <a:avLst/>
              <a:gdLst/>
              <a:ahLst/>
              <a:cxnLst/>
              <a:rect l="l" t="t" r="r" b="b"/>
              <a:pathLst>
                <a:path w="20257" h="28904" extrusionOk="0">
                  <a:moveTo>
                    <a:pt x="11136" y="0"/>
                  </a:moveTo>
                  <a:lnTo>
                    <a:pt x="10188" y="119"/>
                  </a:lnTo>
                  <a:lnTo>
                    <a:pt x="9240" y="237"/>
                  </a:lnTo>
                  <a:lnTo>
                    <a:pt x="8293" y="474"/>
                  </a:lnTo>
                  <a:lnTo>
                    <a:pt x="7464" y="829"/>
                  </a:lnTo>
                  <a:lnTo>
                    <a:pt x="6634" y="1185"/>
                  </a:lnTo>
                  <a:lnTo>
                    <a:pt x="5805" y="1777"/>
                  </a:lnTo>
                  <a:lnTo>
                    <a:pt x="5094" y="2251"/>
                  </a:lnTo>
                  <a:lnTo>
                    <a:pt x="4384" y="2962"/>
                  </a:lnTo>
                  <a:lnTo>
                    <a:pt x="3791" y="3554"/>
                  </a:lnTo>
                  <a:lnTo>
                    <a:pt x="2607" y="5094"/>
                  </a:lnTo>
                  <a:lnTo>
                    <a:pt x="1778" y="6752"/>
                  </a:lnTo>
                  <a:lnTo>
                    <a:pt x="1067" y="8529"/>
                  </a:lnTo>
                  <a:lnTo>
                    <a:pt x="475" y="10424"/>
                  </a:lnTo>
                  <a:lnTo>
                    <a:pt x="238" y="12201"/>
                  </a:lnTo>
                  <a:lnTo>
                    <a:pt x="1" y="14334"/>
                  </a:lnTo>
                  <a:lnTo>
                    <a:pt x="1" y="16347"/>
                  </a:lnTo>
                  <a:lnTo>
                    <a:pt x="238" y="18480"/>
                  </a:lnTo>
                  <a:lnTo>
                    <a:pt x="593" y="20493"/>
                  </a:lnTo>
                  <a:lnTo>
                    <a:pt x="1185" y="22389"/>
                  </a:lnTo>
                  <a:lnTo>
                    <a:pt x="1896" y="24165"/>
                  </a:lnTo>
                  <a:lnTo>
                    <a:pt x="2370" y="25350"/>
                  </a:lnTo>
                  <a:lnTo>
                    <a:pt x="2725" y="26535"/>
                  </a:lnTo>
                  <a:lnTo>
                    <a:pt x="3081" y="27719"/>
                  </a:lnTo>
                  <a:lnTo>
                    <a:pt x="3081" y="28311"/>
                  </a:lnTo>
                  <a:lnTo>
                    <a:pt x="3081" y="28904"/>
                  </a:lnTo>
                  <a:lnTo>
                    <a:pt x="3436" y="28904"/>
                  </a:lnTo>
                  <a:lnTo>
                    <a:pt x="3436" y="28785"/>
                  </a:lnTo>
                  <a:lnTo>
                    <a:pt x="5213" y="27956"/>
                  </a:lnTo>
                  <a:lnTo>
                    <a:pt x="6990" y="27245"/>
                  </a:lnTo>
                  <a:lnTo>
                    <a:pt x="10662" y="25824"/>
                  </a:lnTo>
                  <a:lnTo>
                    <a:pt x="12439" y="25113"/>
                  </a:lnTo>
                  <a:lnTo>
                    <a:pt x="14097" y="24165"/>
                  </a:lnTo>
                  <a:lnTo>
                    <a:pt x="14926" y="23692"/>
                  </a:lnTo>
                  <a:lnTo>
                    <a:pt x="15637" y="23099"/>
                  </a:lnTo>
                  <a:lnTo>
                    <a:pt x="16348" y="22389"/>
                  </a:lnTo>
                  <a:lnTo>
                    <a:pt x="17059" y="21678"/>
                  </a:lnTo>
                  <a:lnTo>
                    <a:pt x="17651" y="20967"/>
                  </a:lnTo>
                  <a:lnTo>
                    <a:pt x="18125" y="20138"/>
                  </a:lnTo>
                  <a:lnTo>
                    <a:pt x="18598" y="19309"/>
                  </a:lnTo>
                  <a:lnTo>
                    <a:pt x="18954" y="18361"/>
                  </a:lnTo>
                  <a:lnTo>
                    <a:pt x="19546" y="16584"/>
                  </a:lnTo>
                  <a:lnTo>
                    <a:pt x="19901" y="14689"/>
                  </a:lnTo>
                  <a:lnTo>
                    <a:pt x="20138" y="12675"/>
                  </a:lnTo>
                  <a:lnTo>
                    <a:pt x="20257" y="10543"/>
                  </a:lnTo>
                  <a:lnTo>
                    <a:pt x="20138" y="8411"/>
                  </a:lnTo>
                  <a:lnTo>
                    <a:pt x="20020" y="7345"/>
                  </a:lnTo>
                  <a:lnTo>
                    <a:pt x="19783" y="6397"/>
                  </a:lnTo>
                  <a:lnTo>
                    <a:pt x="19546" y="5449"/>
                  </a:lnTo>
                  <a:lnTo>
                    <a:pt x="19191" y="4739"/>
                  </a:lnTo>
                  <a:lnTo>
                    <a:pt x="18835" y="3909"/>
                  </a:lnTo>
                  <a:lnTo>
                    <a:pt x="18362" y="3199"/>
                  </a:lnTo>
                  <a:lnTo>
                    <a:pt x="17769" y="2488"/>
                  </a:lnTo>
                  <a:lnTo>
                    <a:pt x="17177" y="1777"/>
                  </a:lnTo>
                  <a:lnTo>
                    <a:pt x="16466" y="1303"/>
                  </a:lnTo>
                  <a:lnTo>
                    <a:pt x="15756" y="829"/>
                  </a:lnTo>
                  <a:lnTo>
                    <a:pt x="14926" y="474"/>
                  </a:lnTo>
                  <a:lnTo>
                    <a:pt x="13979" y="237"/>
                  </a:lnTo>
                  <a:lnTo>
                    <a:pt x="1303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5653450" y="3661525"/>
              <a:ext cx="503475" cy="1154975"/>
            </a:xfrm>
            <a:custGeom>
              <a:avLst/>
              <a:gdLst/>
              <a:ahLst/>
              <a:cxnLst/>
              <a:rect l="l" t="t" r="r" b="b"/>
              <a:pathLst>
                <a:path w="20139" h="46199" extrusionOk="0">
                  <a:moveTo>
                    <a:pt x="13860" y="0"/>
                  </a:moveTo>
                  <a:lnTo>
                    <a:pt x="13860" y="118"/>
                  </a:lnTo>
                  <a:lnTo>
                    <a:pt x="13979" y="1658"/>
                  </a:lnTo>
                  <a:lnTo>
                    <a:pt x="14097" y="3198"/>
                  </a:lnTo>
                  <a:lnTo>
                    <a:pt x="14097" y="4857"/>
                  </a:lnTo>
                  <a:lnTo>
                    <a:pt x="13979" y="6397"/>
                  </a:lnTo>
                  <a:lnTo>
                    <a:pt x="12202" y="10306"/>
                  </a:lnTo>
                  <a:lnTo>
                    <a:pt x="10543" y="14096"/>
                  </a:lnTo>
                  <a:lnTo>
                    <a:pt x="10425" y="13030"/>
                  </a:lnTo>
                  <a:lnTo>
                    <a:pt x="10306" y="12083"/>
                  </a:lnTo>
                  <a:lnTo>
                    <a:pt x="9714" y="9950"/>
                  </a:lnTo>
                  <a:lnTo>
                    <a:pt x="9003" y="7937"/>
                  </a:lnTo>
                  <a:lnTo>
                    <a:pt x="8174" y="6041"/>
                  </a:lnTo>
                  <a:lnTo>
                    <a:pt x="8056" y="6041"/>
                  </a:lnTo>
                  <a:lnTo>
                    <a:pt x="8056" y="6160"/>
                  </a:lnTo>
                  <a:lnTo>
                    <a:pt x="8766" y="8647"/>
                  </a:lnTo>
                  <a:lnTo>
                    <a:pt x="9477" y="11253"/>
                  </a:lnTo>
                  <a:lnTo>
                    <a:pt x="9714" y="13386"/>
                  </a:lnTo>
                  <a:lnTo>
                    <a:pt x="9951" y="15518"/>
                  </a:lnTo>
                  <a:lnTo>
                    <a:pt x="8648" y="18953"/>
                  </a:lnTo>
                  <a:lnTo>
                    <a:pt x="7345" y="22388"/>
                  </a:lnTo>
                  <a:lnTo>
                    <a:pt x="5331" y="28311"/>
                  </a:lnTo>
                  <a:lnTo>
                    <a:pt x="3436" y="34234"/>
                  </a:lnTo>
                  <a:lnTo>
                    <a:pt x="1541" y="40275"/>
                  </a:lnTo>
                  <a:lnTo>
                    <a:pt x="711" y="43118"/>
                  </a:lnTo>
                  <a:lnTo>
                    <a:pt x="1" y="45961"/>
                  </a:lnTo>
                  <a:lnTo>
                    <a:pt x="1" y="46080"/>
                  </a:lnTo>
                  <a:lnTo>
                    <a:pt x="119" y="46198"/>
                  </a:lnTo>
                  <a:lnTo>
                    <a:pt x="238" y="46198"/>
                  </a:lnTo>
                  <a:lnTo>
                    <a:pt x="356" y="46080"/>
                  </a:lnTo>
                  <a:lnTo>
                    <a:pt x="830" y="44540"/>
                  </a:lnTo>
                  <a:lnTo>
                    <a:pt x="1304" y="43118"/>
                  </a:lnTo>
                  <a:lnTo>
                    <a:pt x="2251" y="40038"/>
                  </a:lnTo>
                  <a:lnTo>
                    <a:pt x="4028" y="34471"/>
                  </a:lnTo>
                  <a:lnTo>
                    <a:pt x="5923" y="28667"/>
                  </a:lnTo>
                  <a:lnTo>
                    <a:pt x="7937" y="22981"/>
                  </a:lnTo>
                  <a:lnTo>
                    <a:pt x="9003" y="19901"/>
                  </a:lnTo>
                  <a:lnTo>
                    <a:pt x="11491" y="17887"/>
                  </a:lnTo>
                  <a:lnTo>
                    <a:pt x="12794" y="16939"/>
                  </a:lnTo>
                  <a:lnTo>
                    <a:pt x="14097" y="15992"/>
                  </a:lnTo>
                  <a:lnTo>
                    <a:pt x="15400" y="15162"/>
                  </a:lnTo>
                  <a:lnTo>
                    <a:pt x="16821" y="14452"/>
                  </a:lnTo>
                  <a:lnTo>
                    <a:pt x="18361" y="13859"/>
                  </a:lnTo>
                  <a:lnTo>
                    <a:pt x="19901" y="13267"/>
                  </a:lnTo>
                  <a:lnTo>
                    <a:pt x="19901" y="13149"/>
                  </a:lnTo>
                  <a:lnTo>
                    <a:pt x="19783" y="13149"/>
                  </a:lnTo>
                  <a:lnTo>
                    <a:pt x="18480" y="13504"/>
                  </a:lnTo>
                  <a:lnTo>
                    <a:pt x="17058" y="13978"/>
                  </a:lnTo>
                  <a:lnTo>
                    <a:pt x="15637" y="14570"/>
                  </a:lnTo>
                  <a:lnTo>
                    <a:pt x="14334" y="15162"/>
                  </a:lnTo>
                  <a:lnTo>
                    <a:pt x="13031" y="15873"/>
                  </a:lnTo>
                  <a:lnTo>
                    <a:pt x="11846" y="16702"/>
                  </a:lnTo>
                  <a:lnTo>
                    <a:pt x="10662" y="17650"/>
                  </a:lnTo>
                  <a:lnTo>
                    <a:pt x="9596" y="18598"/>
                  </a:lnTo>
                  <a:lnTo>
                    <a:pt x="11017" y="14926"/>
                  </a:lnTo>
                  <a:lnTo>
                    <a:pt x="12557" y="11253"/>
                  </a:lnTo>
                  <a:lnTo>
                    <a:pt x="14215" y="9713"/>
                  </a:lnTo>
                  <a:lnTo>
                    <a:pt x="16111" y="8410"/>
                  </a:lnTo>
                  <a:lnTo>
                    <a:pt x="18006" y="7226"/>
                  </a:lnTo>
                  <a:lnTo>
                    <a:pt x="20138" y="6160"/>
                  </a:lnTo>
                  <a:lnTo>
                    <a:pt x="20020" y="6041"/>
                  </a:lnTo>
                  <a:lnTo>
                    <a:pt x="18124" y="6752"/>
                  </a:lnTo>
                  <a:lnTo>
                    <a:pt x="16348" y="7700"/>
                  </a:lnTo>
                  <a:lnTo>
                    <a:pt x="14571" y="8884"/>
                  </a:lnTo>
                  <a:lnTo>
                    <a:pt x="13031" y="10069"/>
                  </a:lnTo>
                  <a:lnTo>
                    <a:pt x="15282" y="5094"/>
                  </a:lnTo>
                  <a:lnTo>
                    <a:pt x="17651" y="237"/>
                  </a:lnTo>
                  <a:lnTo>
                    <a:pt x="17769" y="118"/>
                  </a:lnTo>
                  <a:lnTo>
                    <a:pt x="17651" y="0"/>
                  </a:lnTo>
                  <a:lnTo>
                    <a:pt x="17532" y="0"/>
                  </a:lnTo>
                  <a:lnTo>
                    <a:pt x="17414" y="118"/>
                  </a:lnTo>
                  <a:lnTo>
                    <a:pt x="15874" y="2843"/>
                  </a:lnTo>
                  <a:lnTo>
                    <a:pt x="14452" y="5686"/>
                  </a:lnTo>
                  <a:lnTo>
                    <a:pt x="14452" y="4264"/>
                  </a:lnTo>
                  <a:lnTo>
                    <a:pt x="14334" y="2843"/>
                  </a:lnTo>
                  <a:lnTo>
                    <a:pt x="14215" y="1421"/>
                  </a:lnTo>
                  <a:lnTo>
                    <a:pt x="1397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5872600" y="3747400"/>
              <a:ext cx="44450" cy="100700"/>
            </a:xfrm>
            <a:custGeom>
              <a:avLst/>
              <a:gdLst/>
              <a:ahLst/>
              <a:cxnLst/>
              <a:rect l="l" t="t" r="r" b="b"/>
              <a:pathLst>
                <a:path w="1778" h="4028" extrusionOk="0">
                  <a:moveTo>
                    <a:pt x="0" y="0"/>
                  </a:moveTo>
                  <a:lnTo>
                    <a:pt x="0" y="119"/>
                  </a:lnTo>
                  <a:lnTo>
                    <a:pt x="948" y="2014"/>
                  </a:lnTo>
                  <a:lnTo>
                    <a:pt x="1777" y="4028"/>
                  </a:lnTo>
                  <a:lnTo>
                    <a:pt x="1540" y="2962"/>
                  </a:lnTo>
                  <a:lnTo>
                    <a:pt x="1185" y="1896"/>
                  </a:lnTo>
                  <a:lnTo>
                    <a:pt x="711" y="94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3"/>
            <p:cNvSpPr/>
            <p:nvPr/>
          </p:nvSpPr>
          <p:spPr>
            <a:xfrm>
              <a:off x="6073975" y="3945800"/>
              <a:ext cx="103675" cy="38525"/>
            </a:xfrm>
            <a:custGeom>
              <a:avLst/>
              <a:gdLst/>
              <a:ahLst/>
              <a:cxnLst/>
              <a:rect l="l" t="t" r="r" b="b"/>
              <a:pathLst>
                <a:path w="4147" h="1541" extrusionOk="0">
                  <a:moveTo>
                    <a:pt x="4028" y="1"/>
                  </a:moveTo>
                  <a:lnTo>
                    <a:pt x="3080" y="238"/>
                  </a:lnTo>
                  <a:lnTo>
                    <a:pt x="2014" y="475"/>
                  </a:lnTo>
                  <a:lnTo>
                    <a:pt x="1067" y="830"/>
                  </a:lnTo>
                  <a:lnTo>
                    <a:pt x="119" y="1304"/>
                  </a:lnTo>
                  <a:lnTo>
                    <a:pt x="0" y="1422"/>
                  </a:lnTo>
                  <a:lnTo>
                    <a:pt x="119" y="1541"/>
                  </a:lnTo>
                  <a:lnTo>
                    <a:pt x="2133" y="830"/>
                  </a:lnTo>
                  <a:lnTo>
                    <a:pt x="4028" y="119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3"/>
            <p:cNvSpPr/>
            <p:nvPr/>
          </p:nvSpPr>
          <p:spPr>
            <a:xfrm>
              <a:off x="6130250" y="3682250"/>
              <a:ext cx="35550" cy="20750"/>
            </a:xfrm>
            <a:custGeom>
              <a:avLst/>
              <a:gdLst/>
              <a:ahLst/>
              <a:cxnLst/>
              <a:rect l="l" t="t" r="r" b="b"/>
              <a:pathLst>
                <a:path w="1422" h="830" extrusionOk="0">
                  <a:moveTo>
                    <a:pt x="1303" y="0"/>
                  </a:moveTo>
                  <a:lnTo>
                    <a:pt x="711" y="356"/>
                  </a:lnTo>
                  <a:lnTo>
                    <a:pt x="119" y="711"/>
                  </a:lnTo>
                  <a:lnTo>
                    <a:pt x="0" y="829"/>
                  </a:lnTo>
                  <a:lnTo>
                    <a:pt x="119" y="82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3"/>
            <p:cNvSpPr/>
            <p:nvPr/>
          </p:nvSpPr>
          <p:spPr>
            <a:xfrm>
              <a:off x="5123350" y="3614125"/>
              <a:ext cx="595275" cy="678200"/>
            </a:xfrm>
            <a:custGeom>
              <a:avLst/>
              <a:gdLst/>
              <a:ahLst/>
              <a:cxnLst/>
              <a:rect l="l" t="t" r="r" b="b"/>
              <a:pathLst>
                <a:path w="23811" h="27128" extrusionOk="0">
                  <a:moveTo>
                    <a:pt x="6871" y="1"/>
                  </a:moveTo>
                  <a:lnTo>
                    <a:pt x="5924" y="119"/>
                  </a:lnTo>
                  <a:lnTo>
                    <a:pt x="4976" y="238"/>
                  </a:lnTo>
                  <a:lnTo>
                    <a:pt x="4265" y="475"/>
                  </a:lnTo>
                  <a:lnTo>
                    <a:pt x="3555" y="830"/>
                  </a:lnTo>
                  <a:lnTo>
                    <a:pt x="2844" y="1304"/>
                  </a:lnTo>
                  <a:lnTo>
                    <a:pt x="2252" y="1778"/>
                  </a:lnTo>
                  <a:lnTo>
                    <a:pt x="1778" y="2370"/>
                  </a:lnTo>
                  <a:lnTo>
                    <a:pt x="1304" y="3081"/>
                  </a:lnTo>
                  <a:lnTo>
                    <a:pt x="949" y="3791"/>
                  </a:lnTo>
                  <a:lnTo>
                    <a:pt x="593" y="4502"/>
                  </a:lnTo>
                  <a:lnTo>
                    <a:pt x="356" y="5568"/>
                  </a:lnTo>
                  <a:lnTo>
                    <a:pt x="119" y="6634"/>
                  </a:lnTo>
                  <a:lnTo>
                    <a:pt x="1" y="7819"/>
                  </a:lnTo>
                  <a:lnTo>
                    <a:pt x="1" y="8885"/>
                  </a:lnTo>
                  <a:lnTo>
                    <a:pt x="238" y="11136"/>
                  </a:lnTo>
                  <a:lnTo>
                    <a:pt x="475" y="13386"/>
                  </a:lnTo>
                  <a:lnTo>
                    <a:pt x="949" y="15282"/>
                  </a:lnTo>
                  <a:lnTo>
                    <a:pt x="1659" y="17177"/>
                  </a:lnTo>
                  <a:lnTo>
                    <a:pt x="2489" y="18954"/>
                  </a:lnTo>
                  <a:lnTo>
                    <a:pt x="3673" y="20612"/>
                  </a:lnTo>
                  <a:lnTo>
                    <a:pt x="4384" y="21323"/>
                  </a:lnTo>
                  <a:lnTo>
                    <a:pt x="4976" y="21915"/>
                  </a:lnTo>
                  <a:lnTo>
                    <a:pt x="5805" y="22507"/>
                  </a:lnTo>
                  <a:lnTo>
                    <a:pt x="6516" y="22981"/>
                  </a:lnTo>
                  <a:lnTo>
                    <a:pt x="8174" y="23692"/>
                  </a:lnTo>
                  <a:lnTo>
                    <a:pt x="10070" y="24403"/>
                  </a:lnTo>
                  <a:lnTo>
                    <a:pt x="19665" y="27127"/>
                  </a:lnTo>
                  <a:lnTo>
                    <a:pt x="20020" y="26772"/>
                  </a:lnTo>
                  <a:lnTo>
                    <a:pt x="20612" y="25469"/>
                  </a:lnTo>
                  <a:lnTo>
                    <a:pt x="21560" y="23692"/>
                  </a:lnTo>
                  <a:lnTo>
                    <a:pt x="22389" y="21323"/>
                  </a:lnTo>
                  <a:lnTo>
                    <a:pt x="23218" y="18835"/>
                  </a:lnTo>
                  <a:lnTo>
                    <a:pt x="23455" y="17532"/>
                  </a:lnTo>
                  <a:lnTo>
                    <a:pt x="23692" y="16229"/>
                  </a:lnTo>
                  <a:lnTo>
                    <a:pt x="23811" y="14926"/>
                  </a:lnTo>
                  <a:lnTo>
                    <a:pt x="23811" y="13742"/>
                  </a:lnTo>
                  <a:lnTo>
                    <a:pt x="23692" y="12557"/>
                  </a:lnTo>
                  <a:lnTo>
                    <a:pt x="23455" y="11491"/>
                  </a:lnTo>
                  <a:lnTo>
                    <a:pt x="22626" y="9714"/>
                  </a:lnTo>
                  <a:lnTo>
                    <a:pt x="21678" y="8056"/>
                  </a:lnTo>
                  <a:lnTo>
                    <a:pt x="20494" y="6516"/>
                  </a:lnTo>
                  <a:lnTo>
                    <a:pt x="19191" y="5094"/>
                  </a:lnTo>
                  <a:lnTo>
                    <a:pt x="17651" y="3791"/>
                  </a:lnTo>
                  <a:lnTo>
                    <a:pt x="16111" y="2725"/>
                  </a:lnTo>
                  <a:lnTo>
                    <a:pt x="14334" y="1896"/>
                  </a:lnTo>
                  <a:lnTo>
                    <a:pt x="12557" y="1185"/>
                  </a:lnTo>
                  <a:lnTo>
                    <a:pt x="10780" y="593"/>
                  </a:lnTo>
                  <a:lnTo>
                    <a:pt x="8767" y="238"/>
                  </a:lnTo>
                  <a:lnTo>
                    <a:pt x="7819" y="119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3"/>
            <p:cNvSpPr/>
            <p:nvPr/>
          </p:nvSpPr>
          <p:spPr>
            <a:xfrm>
              <a:off x="5256625" y="3774050"/>
              <a:ext cx="476800" cy="1075025"/>
            </a:xfrm>
            <a:custGeom>
              <a:avLst/>
              <a:gdLst/>
              <a:ahLst/>
              <a:cxnLst/>
              <a:rect l="l" t="t" r="r" b="b"/>
              <a:pathLst>
                <a:path w="19072" h="43001" extrusionOk="0">
                  <a:moveTo>
                    <a:pt x="474" y="0"/>
                  </a:moveTo>
                  <a:lnTo>
                    <a:pt x="356" y="119"/>
                  </a:lnTo>
                  <a:lnTo>
                    <a:pt x="356" y="237"/>
                  </a:lnTo>
                  <a:lnTo>
                    <a:pt x="948" y="711"/>
                  </a:lnTo>
                  <a:lnTo>
                    <a:pt x="1540" y="1185"/>
                  </a:lnTo>
                  <a:lnTo>
                    <a:pt x="3080" y="2014"/>
                  </a:lnTo>
                  <a:lnTo>
                    <a:pt x="4620" y="2725"/>
                  </a:lnTo>
                  <a:lnTo>
                    <a:pt x="6160" y="3199"/>
                  </a:lnTo>
                  <a:lnTo>
                    <a:pt x="8411" y="7582"/>
                  </a:lnTo>
                  <a:lnTo>
                    <a:pt x="10543" y="12083"/>
                  </a:lnTo>
                  <a:lnTo>
                    <a:pt x="8529" y="11254"/>
                  </a:lnTo>
                  <a:lnTo>
                    <a:pt x="6397" y="10543"/>
                  </a:lnTo>
                  <a:lnTo>
                    <a:pt x="3199" y="9477"/>
                  </a:lnTo>
                  <a:lnTo>
                    <a:pt x="119" y="8055"/>
                  </a:lnTo>
                  <a:lnTo>
                    <a:pt x="0" y="8174"/>
                  </a:lnTo>
                  <a:lnTo>
                    <a:pt x="1185" y="9003"/>
                  </a:lnTo>
                  <a:lnTo>
                    <a:pt x="2488" y="9714"/>
                  </a:lnTo>
                  <a:lnTo>
                    <a:pt x="3791" y="10306"/>
                  </a:lnTo>
                  <a:lnTo>
                    <a:pt x="5213" y="10780"/>
                  </a:lnTo>
                  <a:lnTo>
                    <a:pt x="8056" y="11728"/>
                  </a:lnTo>
                  <a:lnTo>
                    <a:pt x="10898" y="12675"/>
                  </a:lnTo>
                  <a:lnTo>
                    <a:pt x="12557" y="16821"/>
                  </a:lnTo>
                  <a:lnTo>
                    <a:pt x="13978" y="20849"/>
                  </a:lnTo>
                  <a:lnTo>
                    <a:pt x="14926" y="23573"/>
                  </a:lnTo>
                  <a:lnTo>
                    <a:pt x="15637" y="26298"/>
                  </a:lnTo>
                  <a:lnTo>
                    <a:pt x="16347" y="29022"/>
                  </a:lnTo>
                  <a:lnTo>
                    <a:pt x="16940" y="31747"/>
                  </a:lnTo>
                  <a:lnTo>
                    <a:pt x="17532" y="34590"/>
                  </a:lnTo>
                  <a:lnTo>
                    <a:pt x="18006" y="37314"/>
                  </a:lnTo>
                  <a:lnTo>
                    <a:pt x="18480" y="40157"/>
                  </a:lnTo>
                  <a:lnTo>
                    <a:pt x="18835" y="42882"/>
                  </a:lnTo>
                  <a:lnTo>
                    <a:pt x="18835" y="43000"/>
                  </a:lnTo>
                  <a:lnTo>
                    <a:pt x="19072" y="43000"/>
                  </a:lnTo>
                  <a:lnTo>
                    <a:pt x="19072" y="42882"/>
                  </a:lnTo>
                  <a:lnTo>
                    <a:pt x="18835" y="40039"/>
                  </a:lnTo>
                  <a:lnTo>
                    <a:pt x="18598" y="37196"/>
                  </a:lnTo>
                  <a:lnTo>
                    <a:pt x="18243" y="34471"/>
                  </a:lnTo>
                  <a:lnTo>
                    <a:pt x="17650" y="31628"/>
                  </a:lnTo>
                  <a:lnTo>
                    <a:pt x="17058" y="28785"/>
                  </a:lnTo>
                  <a:lnTo>
                    <a:pt x="16466" y="26061"/>
                  </a:lnTo>
                  <a:lnTo>
                    <a:pt x="15637" y="23336"/>
                  </a:lnTo>
                  <a:lnTo>
                    <a:pt x="14808" y="20612"/>
                  </a:lnTo>
                  <a:lnTo>
                    <a:pt x="13268" y="16466"/>
                  </a:lnTo>
                  <a:lnTo>
                    <a:pt x="13741" y="15044"/>
                  </a:lnTo>
                  <a:lnTo>
                    <a:pt x="14215" y="13623"/>
                  </a:lnTo>
                  <a:lnTo>
                    <a:pt x="14452" y="12201"/>
                  </a:lnTo>
                  <a:lnTo>
                    <a:pt x="14689" y="10780"/>
                  </a:lnTo>
                  <a:lnTo>
                    <a:pt x="14808" y="9358"/>
                  </a:lnTo>
                  <a:lnTo>
                    <a:pt x="14926" y="7937"/>
                  </a:lnTo>
                  <a:lnTo>
                    <a:pt x="14808" y="6515"/>
                  </a:lnTo>
                  <a:lnTo>
                    <a:pt x="14689" y="5094"/>
                  </a:lnTo>
                  <a:lnTo>
                    <a:pt x="14571" y="4976"/>
                  </a:lnTo>
                  <a:lnTo>
                    <a:pt x="14571" y="5094"/>
                  </a:lnTo>
                  <a:lnTo>
                    <a:pt x="14571" y="6634"/>
                  </a:lnTo>
                  <a:lnTo>
                    <a:pt x="14571" y="8174"/>
                  </a:lnTo>
                  <a:lnTo>
                    <a:pt x="14334" y="9714"/>
                  </a:lnTo>
                  <a:lnTo>
                    <a:pt x="14097" y="11254"/>
                  </a:lnTo>
                  <a:lnTo>
                    <a:pt x="13505" y="13386"/>
                  </a:lnTo>
                  <a:lnTo>
                    <a:pt x="12912" y="15400"/>
                  </a:lnTo>
                  <a:lnTo>
                    <a:pt x="11491" y="11965"/>
                  </a:lnTo>
                  <a:lnTo>
                    <a:pt x="9832" y="8529"/>
                  </a:lnTo>
                  <a:lnTo>
                    <a:pt x="10069" y="6634"/>
                  </a:lnTo>
                  <a:lnTo>
                    <a:pt x="10188" y="4739"/>
                  </a:lnTo>
                  <a:lnTo>
                    <a:pt x="10188" y="2725"/>
                  </a:lnTo>
                  <a:lnTo>
                    <a:pt x="9951" y="830"/>
                  </a:lnTo>
                  <a:lnTo>
                    <a:pt x="9832" y="830"/>
                  </a:lnTo>
                  <a:lnTo>
                    <a:pt x="9832" y="2606"/>
                  </a:lnTo>
                  <a:lnTo>
                    <a:pt x="9832" y="4383"/>
                  </a:lnTo>
                  <a:lnTo>
                    <a:pt x="9714" y="6160"/>
                  </a:lnTo>
                  <a:lnTo>
                    <a:pt x="9477" y="7819"/>
                  </a:lnTo>
                  <a:lnTo>
                    <a:pt x="8411" y="5923"/>
                  </a:lnTo>
                  <a:lnTo>
                    <a:pt x="7345" y="3909"/>
                  </a:lnTo>
                  <a:lnTo>
                    <a:pt x="6160" y="2014"/>
                  </a:lnTo>
                  <a:lnTo>
                    <a:pt x="4976" y="237"/>
                  </a:lnTo>
                  <a:lnTo>
                    <a:pt x="4857" y="119"/>
                  </a:lnTo>
                  <a:lnTo>
                    <a:pt x="4739" y="119"/>
                  </a:lnTo>
                  <a:lnTo>
                    <a:pt x="4620" y="237"/>
                  </a:lnTo>
                  <a:lnTo>
                    <a:pt x="4620" y="474"/>
                  </a:lnTo>
                  <a:lnTo>
                    <a:pt x="5923" y="2843"/>
                  </a:lnTo>
                  <a:lnTo>
                    <a:pt x="5923" y="2843"/>
                  </a:lnTo>
                  <a:lnTo>
                    <a:pt x="3080" y="1540"/>
                  </a:lnTo>
                  <a:lnTo>
                    <a:pt x="1777" y="83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3"/>
            <p:cNvSpPr/>
            <p:nvPr/>
          </p:nvSpPr>
          <p:spPr>
            <a:xfrm>
              <a:off x="5179625" y="3901400"/>
              <a:ext cx="148100" cy="62200"/>
            </a:xfrm>
            <a:custGeom>
              <a:avLst/>
              <a:gdLst/>
              <a:ahLst/>
              <a:cxnLst/>
              <a:rect l="l" t="t" r="r" b="b"/>
              <a:pathLst>
                <a:path w="5924" h="2488" extrusionOk="0">
                  <a:moveTo>
                    <a:pt x="1" y="0"/>
                  </a:moveTo>
                  <a:lnTo>
                    <a:pt x="119" y="118"/>
                  </a:lnTo>
                  <a:lnTo>
                    <a:pt x="711" y="592"/>
                  </a:lnTo>
                  <a:lnTo>
                    <a:pt x="1422" y="948"/>
                  </a:lnTo>
                  <a:lnTo>
                    <a:pt x="2844" y="1658"/>
                  </a:lnTo>
                  <a:lnTo>
                    <a:pt x="4384" y="2132"/>
                  </a:lnTo>
                  <a:lnTo>
                    <a:pt x="5923" y="2488"/>
                  </a:lnTo>
                  <a:lnTo>
                    <a:pt x="5923" y="2369"/>
                  </a:lnTo>
                  <a:lnTo>
                    <a:pt x="4502" y="1777"/>
                  </a:lnTo>
                  <a:lnTo>
                    <a:pt x="3080" y="1185"/>
                  </a:lnTo>
                  <a:lnTo>
                    <a:pt x="1659" y="59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3"/>
            <p:cNvSpPr/>
            <p:nvPr/>
          </p:nvSpPr>
          <p:spPr>
            <a:xfrm>
              <a:off x="5582375" y="3791825"/>
              <a:ext cx="20750" cy="142175"/>
            </a:xfrm>
            <a:custGeom>
              <a:avLst/>
              <a:gdLst/>
              <a:ahLst/>
              <a:cxnLst/>
              <a:rect l="l" t="t" r="r" b="b"/>
              <a:pathLst>
                <a:path w="830" h="5687" extrusionOk="0">
                  <a:moveTo>
                    <a:pt x="119" y="0"/>
                  </a:moveTo>
                  <a:lnTo>
                    <a:pt x="1" y="119"/>
                  </a:lnTo>
                  <a:lnTo>
                    <a:pt x="238" y="1540"/>
                  </a:lnTo>
                  <a:lnTo>
                    <a:pt x="356" y="2843"/>
                  </a:lnTo>
                  <a:lnTo>
                    <a:pt x="475" y="5686"/>
                  </a:lnTo>
                  <a:lnTo>
                    <a:pt x="593" y="5686"/>
                  </a:lnTo>
                  <a:lnTo>
                    <a:pt x="711" y="4975"/>
                  </a:lnTo>
                  <a:lnTo>
                    <a:pt x="830" y="4265"/>
                  </a:lnTo>
                  <a:lnTo>
                    <a:pt x="830" y="2843"/>
                  </a:lnTo>
                  <a:lnTo>
                    <a:pt x="593" y="1422"/>
                  </a:lnTo>
                  <a:lnTo>
                    <a:pt x="238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5375075" y="3691125"/>
              <a:ext cx="26675" cy="77025"/>
            </a:xfrm>
            <a:custGeom>
              <a:avLst/>
              <a:gdLst/>
              <a:ahLst/>
              <a:cxnLst/>
              <a:rect l="l" t="t" r="r" b="b"/>
              <a:pathLst>
                <a:path w="1067" h="3081" extrusionOk="0">
                  <a:moveTo>
                    <a:pt x="1" y="1"/>
                  </a:moveTo>
                  <a:lnTo>
                    <a:pt x="1" y="119"/>
                  </a:lnTo>
                  <a:lnTo>
                    <a:pt x="475" y="1541"/>
                  </a:lnTo>
                  <a:lnTo>
                    <a:pt x="948" y="3080"/>
                  </a:lnTo>
                  <a:lnTo>
                    <a:pt x="1067" y="3080"/>
                  </a:lnTo>
                  <a:lnTo>
                    <a:pt x="1067" y="2251"/>
                  </a:lnTo>
                  <a:lnTo>
                    <a:pt x="948" y="1422"/>
                  </a:lnTo>
                  <a:lnTo>
                    <a:pt x="593" y="7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5801525" y="4176800"/>
              <a:ext cx="541950" cy="340600"/>
            </a:xfrm>
            <a:custGeom>
              <a:avLst/>
              <a:gdLst/>
              <a:ahLst/>
              <a:cxnLst/>
              <a:rect l="l" t="t" r="r" b="b"/>
              <a:pathLst>
                <a:path w="21678" h="13624" extrusionOk="0">
                  <a:moveTo>
                    <a:pt x="16821" y="0"/>
                  </a:moveTo>
                  <a:lnTo>
                    <a:pt x="15163" y="119"/>
                  </a:lnTo>
                  <a:lnTo>
                    <a:pt x="13505" y="356"/>
                  </a:lnTo>
                  <a:lnTo>
                    <a:pt x="11846" y="711"/>
                  </a:lnTo>
                  <a:lnTo>
                    <a:pt x="9003" y="1304"/>
                  </a:lnTo>
                  <a:lnTo>
                    <a:pt x="7582" y="1777"/>
                  </a:lnTo>
                  <a:lnTo>
                    <a:pt x="6279" y="2488"/>
                  </a:lnTo>
                  <a:lnTo>
                    <a:pt x="5213" y="3199"/>
                  </a:lnTo>
                  <a:lnTo>
                    <a:pt x="4265" y="3910"/>
                  </a:lnTo>
                  <a:lnTo>
                    <a:pt x="3554" y="4857"/>
                  </a:lnTo>
                  <a:lnTo>
                    <a:pt x="2843" y="5686"/>
                  </a:lnTo>
                  <a:lnTo>
                    <a:pt x="2133" y="6634"/>
                  </a:lnTo>
                  <a:lnTo>
                    <a:pt x="1659" y="7463"/>
                  </a:lnTo>
                  <a:lnTo>
                    <a:pt x="948" y="9240"/>
                  </a:lnTo>
                  <a:lnTo>
                    <a:pt x="356" y="10899"/>
                  </a:lnTo>
                  <a:lnTo>
                    <a:pt x="119" y="12202"/>
                  </a:lnTo>
                  <a:lnTo>
                    <a:pt x="0" y="13149"/>
                  </a:lnTo>
                  <a:lnTo>
                    <a:pt x="119" y="13386"/>
                  </a:lnTo>
                  <a:lnTo>
                    <a:pt x="3791" y="13268"/>
                  </a:lnTo>
                  <a:lnTo>
                    <a:pt x="7463" y="13268"/>
                  </a:lnTo>
                  <a:lnTo>
                    <a:pt x="10898" y="13505"/>
                  </a:lnTo>
                  <a:lnTo>
                    <a:pt x="14334" y="13623"/>
                  </a:lnTo>
                  <a:lnTo>
                    <a:pt x="15044" y="13505"/>
                  </a:lnTo>
                  <a:lnTo>
                    <a:pt x="15637" y="13386"/>
                  </a:lnTo>
                  <a:lnTo>
                    <a:pt x="16229" y="13149"/>
                  </a:lnTo>
                  <a:lnTo>
                    <a:pt x="16821" y="12912"/>
                  </a:lnTo>
                  <a:lnTo>
                    <a:pt x="17769" y="12083"/>
                  </a:lnTo>
                  <a:lnTo>
                    <a:pt x="18717" y="11135"/>
                  </a:lnTo>
                  <a:lnTo>
                    <a:pt x="19427" y="10069"/>
                  </a:lnTo>
                  <a:lnTo>
                    <a:pt x="20138" y="8766"/>
                  </a:lnTo>
                  <a:lnTo>
                    <a:pt x="20612" y="7582"/>
                  </a:lnTo>
                  <a:lnTo>
                    <a:pt x="21086" y="6397"/>
                  </a:lnTo>
                  <a:lnTo>
                    <a:pt x="21441" y="5331"/>
                  </a:lnTo>
                  <a:lnTo>
                    <a:pt x="21560" y="4146"/>
                  </a:lnTo>
                  <a:lnTo>
                    <a:pt x="21678" y="2843"/>
                  </a:lnTo>
                  <a:lnTo>
                    <a:pt x="21560" y="2251"/>
                  </a:lnTo>
                  <a:lnTo>
                    <a:pt x="21441" y="1777"/>
                  </a:lnTo>
                  <a:lnTo>
                    <a:pt x="21204" y="1304"/>
                  </a:lnTo>
                  <a:lnTo>
                    <a:pt x="20967" y="948"/>
                  </a:lnTo>
                  <a:lnTo>
                    <a:pt x="20612" y="593"/>
                  </a:lnTo>
                  <a:lnTo>
                    <a:pt x="20257" y="356"/>
                  </a:lnTo>
                  <a:lnTo>
                    <a:pt x="19427" y="11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5656425" y="4209375"/>
              <a:ext cx="613025" cy="663375"/>
            </a:xfrm>
            <a:custGeom>
              <a:avLst/>
              <a:gdLst/>
              <a:ahLst/>
              <a:cxnLst/>
              <a:rect l="l" t="t" r="r" b="b"/>
              <a:pathLst>
                <a:path w="24521" h="26535" extrusionOk="0">
                  <a:moveTo>
                    <a:pt x="23099" y="1"/>
                  </a:moveTo>
                  <a:lnTo>
                    <a:pt x="22151" y="474"/>
                  </a:lnTo>
                  <a:lnTo>
                    <a:pt x="21204" y="1185"/>
                  </a:lnTo>
                  <a:lnTo>
                    <a:pt x="20375" y="1896"/>
                  </a:lnTo>
                  <a:lnTo>
                    <a:pt x="19664" y="2843"/>
                  </a:lnTo>
                  <a:lnTo>
                    <a:pt x="16939" y="3673"/>
                  </a:lnTo>
                  <a:lnTo>
                    <a:pt x="14333" y="4739"/>
                  </a:lnTo>
                  <a:lnTo>
                    <a:pt x="12556" y="5568"/>
                  </a:lnTo>
                  <a:lnTo>
                    <a:pt x="10898" y="6516"/>
                  </a:lnTo>
                  <a:lnTo>
                    <a:pt x="10898" y="6516"/>
                  </a:lnTo>
                  <a:lnTo>
                    <a:pt x="11490" y="5450"/>
                  </a:lnTo>
                  <a:lnTo>
                    <a:pt x="12201" y="4383"/>
                  </a:lnTo>
                  <a:lnTo>
                    <a:pt x="12793" y="3673"/>
                  </a:lnTo>
                  <a:lnTo>
                    <a:pt x="13504" y="3080"/>
                  </a:lnTo>
                  <a:lnTo>
                    <a:pt x="15044" y="2014"/>
                  </a:lnTo>
                  <a:lnTo>
                    <a:pt x="15044" y="1896"/>
                  </a:lnTo>
                  <a:lnTo>
                    <a:pt x="14926" y="1896"/>
                  </a:lnTo>
                  <a:lnTo>
                    <a:pt x="14096" y="2251"/>
                  </a:lnTo>
                  <a:lnTo>
                    <a:pt x="13386" y="2725"/>
                  </a:lnTo>
                  <a:lnTo>
                    <a:pt x="12675" y="3317"/>
                  </a:lnTo>
                  <a:lnTo>
                    <a:pt x="12083" y="3910"/>
                  </a:lnTo>
                  <a:lnTo>
                    <a:pt x="11490" y="4620"/>
                  </a:lnTo>
                  <a:lnTo>
                    <a:pt x="11017" y="5331"/>
                  </a:lnTo>
                  <a:lnTo>
                    <a:pt x="10661" y="6042"/>
                  </a:lnTo>
                  <a:lnTo>
                    <a:pt x="10306" y="6871"/>
                  </a:lnTo>
                  <a:lnTo>
                    <a:pt x="8529" y="8292"/>
                  </a:lnTo>
                  <a:lnTo>
                    <a:pt x="6989" y="9951"/>
                  </a:lnTo>
                  <a:lnTo>
                    <a:pt x="5568" y="11728"/>
                  </a:lnTo>
                  <a:lnTo>
                    <a:pt x="4265" y="13505"/>
                  </a:lnTo>
                  <a:lnTo>
                    <a:pt x="3080" y="15518"/>
                  </a:lnTo>
                  <a:lnTo>
                    <a:pt x="2014" y="17532"/>
                  </a:lnTo>
                  <a:lnTo>
                    <a:pt x="1185" y="19664"/>
                  </a:lnTo>
                  <a:lnTo>
                    <a:pt x="474" y="21915"/>
                  </a:lnTo>
                  <a:lnTo>
                    <a:pt x="119" y="24047"/>
                  </a:lnTo>
                  <a:lnTo>
                    <a:pt x="0" y="26298"/>
                  </a:lnTo>
                  <a:lnTo>
                    <a:pt x="0" y="26416"/>
                  </a:lnTo>
                  <a:lnTo>
                    <a:pt x="119" y="26535"/>
                  </a:lnTo>
                  <a:lnTo>
                    <a:pt x="237" y="26416"/>
                  </a:lnTo>
                  <a:lnTo>
                    <a:pt x="711" y="24166"/>
                  </a:lnTo>
                  <a:lnTo>
                    <a:pt x="1303" y="22033"/>
                  </a:lnTo>
                  <a:lnTo>
                    <a:pt x="2014" y="19901"/>
                  </a:lnTo>
                  <a:lnTo>
                    <a:pt x="2843" y="17887"/>
                  </a:lnTo>
                  <a:lnTo>
                    <a:pt x="3909" y="15874"/>
                  </a:lnTo>
                  <a:lnTo>
                    <a:pt x="5094" y="13978"/>
                  </a:lnTo>
                  <a:lnTo>
                    <a:pt x="6278" y="12083"/>
                  </a:lnTo>
                  <a:lnTo>
                    <a:pt x="7700" y="10306"/>
                  </a:lnTo>
                  <a:lnTo>
                    <a:pt x="8529" y="9359"/>
                  </a:lnTo>
                  <a:lnTo>
                    <a:pt x="10187" y="9240"/>
                  </a:lnTo>
                  <a:lnTo>
                    <a:pt x="11846" y="9122"/>
                  </a:lnTo>
                  <a:lnTo>
                    <a:pt x="13741" y="9240"/>
                  </a:lnTo>
                  <a:lnTo>
                    <a:pt x="15518" y="9477"/>
                  </a:lnTo>
                  <a:lnTo>
                    <a:pt x="18716" y="9477"/>
                  </a:lnTo>
                  <a:lnTo>
                    <a:pt x="19545" y="9359"/>
                  </a:lnTo>
                  <a:lnTo>
                    <a:pt x="20256" y="9240"/>
                  </a:lnTo>
                  <a:lnTo>
                    <a:pt x="21085" y="8885"/>
                  </a:lnTo>
                  <a:lnTo>
                    <a:pt x="21796" y="8648"/>
                  </a:lnTo>
                  <a:lnTo>
                    <a:pt x="21796" y="8529"/>
                  </a:lnTo>
                  <a:lnTo>
                    <a:pt x="21678" y="8411"/>
                  </a:lnTo>
                  <a:lnTo>
                    <a:pt x="20967" y="8648"/>
                  </a:lnTo>
                  <a:lnTo>
                    <a:pt x="20138" y="8885"/>
                  </a:lnTo>
                  <a:lnTo>
                    <a:pt x="18598" y="9003"/>
                  </a:lnTo>
                  <a:lnTo>
                    <a:pt x="16939" y="9003"/>
                  </a:lnTo>
                  <a:lnTo>
                    <a:pt x="15399" y="8885"/>
                  </a:lnTo>
                  <a:lnTo>
                    <a:pt x="12201" y="8648"/>
                  </a:lnTo>
                  <a:lnTo>
                    <a:pt x="10543" y="8766"/>
                  </a:lnTo>
                  <a:lnTo>
                    <a:pt x="9003" y="8885"/>
                  </a:lnTo>
                  <a:lnTo>
                    <a:pt x="9003" y="8885"/>
                  </a:lnTo>
                  <a:lnTo>
                    <a:pt x="10424" y="7700"/>
                  </a:lnTo>
                  <a:lnTo>
                    <a:pt x="11964" y="6634"/>
                  </a:lnTo>
                  <a:lnTo>
                    <a:pt x="13504" y="5805"/>
                  </a:lnTo>
                  <a:lnTo>
                    <a:pt x="15163" y="4976"/>
                  </a:lnTo>
                  <a:lnTo>
                    <a:pt x="15636" y="4857"/>
                  </a:lnTo>
                  <a:lnTo>
                    <a:pt x="17650" y="5094"/>
                  </a:lnTo>
                  <a:lnTo>
                    <a:pt x="19664" y="5331"/>
                  </a:lnTo>
                  <a:lnTo>
                    <a:pt x="20612" y="5450"/>
                  </a:lnTo>
                  <a:lnTo>
                    <a:pt x="21678" y="5331"/>
                  </a:lnTo>
                  <a:lnTo>
                    <a:pt x="22625" y="5213"/>
                  </a:lnTo>
                  <a:lnTo>
                    <a:pt x="23691" y="4976"/>
                  </a:lnTo>
                  <a:lnTo>
                    <a:pt x="23691" y="4857"/>
                  </a:lnTo>
                  <a:lnTo>
                    <a:pt x="23573" y="4857"/>
                  </a:lnTo>
                  <a:lnTo>
                    <a:pt x="22744" y="4976"/>
                  </a:lnTo>
                  <a:lnTo>
                    <a:pt x="21796" y="5094"/>
                  </a:lnTo>
                  <a:lnTo>
                    <a:pt x="19901" y="4976"/>
                  </a:lnTo>
                  <a:lnTo>
                    <a:pt x="18124" y="4739"/>
                  </a:lnTo>
                  <a:lnTo>
                    <a:pt x="16229" y="4620"/>
                  </a:lnTo>
                  <a:lnTo>
                    <a:pt x="20256" y="3080"/>
                  </a:lnTo>
                  <a:lnTo>
                    <a:pt x="24402" y="1659"/>
                  </a:lnTo>
                  <a:lnTo>
                    <a:pt x="24521" y="1422"/>
                  </a:lnTo>
                  <a:lnTo>
                    <a:pt x="24284" y="1422"/>
                  </a:lnTo>
                  <a:lnTo>
                    <a:pt x="20019" y="2725"/>
                  </a:lnTo>
                  <a:lnTo>
                    <a:pt x="21204" y="1540"/>
                  </a:lnTo>
                  <a:lnTo>
                    <a:pt x="22151" y="830"/>
                  </a:lnTo>
                  <a:lnTo>
                    <a:pt x="23099" y="119"/>
                  </a:lnTo>
                  <a:lnTo>
                    <a:pt x="232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6198350" y="4310075"/>
              <a:ext cx="97750" cy="11850"/>
            </a:xfrm>
            <a:custGeom>
              <a:avLst/>
              <a:gdLst/>
              <a:ahLst/>
              <a:cxnLst/>
              <a:rect l="l" t="t" r="r" b="b"/>
              <a:pathLst>
                <a:path w="3910" h="474" extrusionOk="0">
                  <a:moveTo>
                    <a:pt x="3791" y="0"/>
                  </a:moveTo>
                  <a:lnTo>
                    <a:pt x="1896" y="237"/>
                  </a:lnTo>
                  <a:lnTo>
                    <a:pt x="1" y="355"/>
                  </a:lnTo>
                  <a:lnTo>
                    <a:pt x="948" y="474"/>
                  </a:lnTo>
                  <a:lnTo>
                    <a:pt x="1896" y="474"/>
                  </a:lnTo>
                  <a:lnTo>
                    <a:pt x="2962" y="355"/>
                  </a:lnTo>
                  <a:lnTo>
                    <a:pt x="3910" y="119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6026600" y="4244900"/>
              <a:ext cx="50350" cy="38525"/>
            </a:xfrm>
            <a:custGeom>
              <a:avLst/>
              <a:gdLst/>
              <a:ahLst/>
              <a:cxnLst/>
              <a:rect l="l" t="t" r="r" b="b"/>
              <a:pathLst>
                <a:path w="2014" h="1541" extrusionOk="0">
                  <a:moveTo>
                    <a:pt x="1895" y="1"/>
                  </a:moveTo>
                  <a:lnTo>
                    <a:pt x="948" y="593"/>
                  </a:lnTo>
                  <a:lnTo>
                    <a:pt x="0" y="1422"/>
                  </a:lnTo>
                  <a:lnTo>
                    <a:pt x="0" y="1541"/>
                  </a:lnTo>
                  <a:lnTo>
                    <a:pt x="119" y="1541"/>
                  </a:lnTo>
                  <a:lnTo>
                    <a:pt x="1066" y="830"/>
                  </a:lnTo>
                  <a:lnTo>
                    <a:pt x="2014" y="238"/>
                  </a:lnTo>
                  <a:lnTo>
                    <a:pt x="2014" y="119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5141125" y="4250825"/>
              <a:ext cx="411675" cy="272475"/>
            </a:xfrm>
            <a:custGeom>
              <a:avLst/>
              <a:gdLst/>
              <a:ahLst/>
              <a:cxnLst/>
              <a:rect l="l" t="t" r="r" b="b"/>
              <a:pathLst>
                <a:path w="16467" h="10899" extrusionOk="0">
                  <a:moveTo>
                    <a:pt x="2607" y="1"/>
                  </a:moveTo>
                  <a:lnTo>
                    <a:pt x="2014" y="238"/>
                  </a:lnTo>
                  <a:lnTo>
                    <a:pt x="1541" y="475"/>
                  </a:lnTo>
                  <a:lnTo>
                    <a:pt x="1185" y="712"/>
                  </a:lnTo>
                  <a:lnTo>
                    <a:pt x="830" y="1185"/>
                  </a:lnTo>
                  <a:lnTo>
                    <a:pt x="475" y="1659"/>
                  </a:lnTo>
                  <a:lnTo>
                    <a:pt x="119" y="2725"/>
                  </a:lnTo>
                  <a:lnTo>
                    <a:pt x="1" y="3910"/>
                  </a:lnTo>
                  <a:lnTo>
                    <a:pt x="119" y="5095"/>
                  </a:lnTo>
                  <a:lnTo>
                    <a:pt x="356" y="6279"/>
                  </a:lnTo>
                  <a:lnTo>
                    <a:pt x="830" y="7345"/>
                  </a:lnTo>
                  <a:lnTo>
                    <a:pt x="1541" y="8411"/>
                  </a:lnTo>
                  <a:lnTo>
                    <a:pt x="2251" y="9241"/>
                  </a:lnTo>
                  <a:lnTo>
                    <a:pt x="3081" y="9951"/>
                  </a:lnTo>
                  <a:lnTo>
                    <a:pt x="3673" y="10307"/>
                  </a:lnTo>
                  <a:lnTo>
                    <a:pt x="4384" y="10662"/>
                  </a:lnTo>
                  <a:lnTo>
                    <a:pt x="5213" y="10780"/>
                  </a:lnTo>
                  <a:lnTo>
                    <a:pt x="5924" y="10899"/>
                  </a:lnTo>
                  <a:lnTo>
                    <a:pt x="7463" y="10899"/>
                  </a:lnTo>
                  <a:lnTo>
                    <a:pt x="9003" y="10780"/>
                  </a:lnTo>
                  <a:lnTo>
                    <a:pt x="12557" y="10307"/>
                  </a:lnTo>
                  <a:lnTo>
                    <a:pt x="16229" y="9596"/>
                  </a:lnTo>
                  <a:lnTo>
                    <a:pt x="16348" y="9477"/>
                  </a:lnTo>
                  <a:lnTo>
                    <a:pt x="16466" y="9596"/>
                  </a:lnTo>
                  <a:lnTo>
                    <a:pt x="16466" y="9477"/>
                  </a:lnTo>
                  <a:lnTo>
                    <a:pt x="15755" y="8174"/>
                  </a:lnTo>
                  <a:lnTo>
                    <a:pt x="15045" y="6990"/>
                  </a:lnTo>
                  <a:lnTo>
                    <a:pt x="14215" y="5805"/>
                  </a:lnTo>
                  <a:lnTo>
                    <a:pt x="13268" y="4739"/>
                  </a:lnTo>
                  <a:lnTo>
                    <a:pt x="12202" y="3792"/>
                  </a:lnTo>
                  <a:lnTo>
                    <a:pt x="11136" y="2844"/>
                  </a:lnTo>
                  <a:lnTo>
                    <a:pt x="9951" y="2133"/>
                  </a:lnTo>
                  <a:lnTo>
                    <a:pt x="8648" y="1422"/>
                  </a:lnTo>
                  <a:lnTo>
                    <a:pt x="7700" y="949"/>
                  </a:lnTo>
                  <a:lnTo>
                    <a:pt x="6634" y="593"/>
                  </a:lnTo>
                  <a:lnTo>
                    <a:pt x="5450" y="238"/>
                  </a:lnTo>
                  <a:lnTo>
                    <a:pt x="4265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5209250" y="4295250"/>
              <a:ext cx="568600" cy="595275"/>
            </a:xfrm>
            <a:custGeom>
              <a:avLst/>
              <a:gdLst/>
              <a:ahLst/>
              <a:cxnLst/>
              <a:rect l="l" t="t" r="r" b="b"/>
              <a:pathLst>
                <a:path w="22744" h="23811" extrusionOk="0">
                  <a:moveTo>
                    <a:pt x="2014" y="1"/>
                  </a:moveTo>
                  <a:lnTo>
                    <a:pt x="2725" y="593"/>
                  </a:lnTo>
                  <a:lnTo>
                    <a:pt x="3435" y="1304"/>
                  </a:lnTo>
                  <a:lnTo>
                    <a:pt x="4028" y="2015"/>
                  </a:lnTo>
                  <a:lnTo>
                    <a:pt x="4620" y="2725"/>
                  </a:lnTo>
                  <a:lnTo>
                    <a:pt x="1303" y="1659"/>
                  </a:lnTo>
                  <a:lnTo>
                    <a:pt x="1185" y="1659"/>
                  </a:lnTo>
                  <a:lnTo>
                    <a:pt x="1303" y="1778"/>
                  </a:lnTo>
                  <a:lnTo>
                    <a:pt x="4265" y="2962"/>
                  </a:lnTo>
                  <a:lnTo>
                    <a:pt x="7226" y="4265"/>
                  </a:lnTo>
                  <a:lnTo>
                    <a:pt x="5449" y="4502"/>
                  </a:lnTo>
                  <a:lnTo>
                    <a:pt x="3672" y="4621"/>
                  </a:lnTo>
                  <a:lnTo>
                    <a:pt x="1895" y="4502"/>
                  </a:lnTo>
                  <a:lnTo>
                    <a:pt x="0" y="4265"/>
                  </a:lnTo>
                  <a:lnTo>
                    <a:pt x="0" y="4384"/>
                  </a:lnTo>
                  <a:lnTo>
                    <a:pt x="1895" y="4857"/>
                  </a:lnTo>
                  <a:lnTo>
                    <a:pt x="3791" y="4976"/>
                  </a:lnTo>
                  <a:lnTo>
                    <a:pt x="5805" y="4857"/>
                  </a:lnTo>
                  <a:lnTo>
                    <a:pt x="7700" y="4502"/>
                  </a:lnTo>
                  <a:lnTo>
                    <a:pt x="9477" y="5450"/>
                  </a:lnTo>
                  <a:lnTo>
                    <a:pt x="11254" y="6516"/>
                  </a:lnTo>
                  <a:lnTo>
                    <a:pt x="9832" y="6516"/>
                  </a:lnTo>
                  <a:lnTo>
                    <a:pt x="8411" y="6753"/>
                  </a:lnTo>
                  <a:lnTo>
                    <a:pt x="7108" y="6990"/>
                  </a:lnTo>
                  <a:lnTo>
                    <a:pt x="5805" y="7227"/>
                  </a:lnTo>
                  <a:lnTo>
                    <a:pt x="4502" y="7345"/>
                  </a:lnTo>
                  <a:lnTo>
                    <a:pt x="3199" y="7345"/>
                  </a:lnTo>
                  <a:lnTo>
                    <a:pt x="3199" y="7464"/>
                  </a:lnTo>
                  <a:lnTo>
                    <a:pt x="4265" y="7582"/>
                  </a:lnTo>
                  <a:lnTo>
                    <a:pt x="5449" y="7582"/>
                  </a:lnTo>
                  <a:lnTo>
                    <a:pt x="7581" y="7345"/>
                  </a:lnTo>
                  <a:lnTo>
                    <a:pt x="9832" y="6990"/>
                  </a:lnTo>
                  <a:lnTo>
                    <a:pt x="11964" y="6990"/>
                  </a:lnTo>
                  <a:lnTo>
                    <a:pt x="13623" y="8174"/>
                  </a:lnTo>
                  <a:lnTo>
                    <a:pt x="15044" y="9477"/>
                  </a:lnTo>
                  <a:lnTo>
                    <a:pt x="16347" y="11017"/>
                  </a:lnTo>
                  <a:lnTo>
                    <a:pt x="17650" y="12557"/>
                  </a:lnTo>
                  <a:lnTo>
                    <a:pt x="18716" y="14216"/>
                  </a:lnTo>
                  <a:lnTo>
                    <a:pt x="19545" y="15874"/>
                  </a:lnTo>
                  <a:lnTo>
                    <a:pt x="20375" y="17769"/>
                  </a:lnTo>
                  <a:lnTo>
                    <a:pt x="21085" y="19783"/>
                  </a:lnTo>
                  <a:lnTo>
                    <a:pt x="22507" y="23692"/>
                  </a:lnTo>
                  <a:lnTo>
                    <a:pt x="22625" y="23811"/>
                  </a:lnTo>
                  <a:lnTo>
                    <a:pt x="22744" y="23692"/>
                  </a:lnTo>
                  <a:lnTo>
                    <a:pt x="22270" y="21678"/>
                  </a:lnTo>
                  <a:lnTo>
                    <a:pt x="21678" y="19783"/>
                  </a:lnTo>
                  <a:lnTo>
                    <a:pt x="20967" y="17769"/>
                  </a:lnTo>
                  <a:lnTo>
                    <a:pt x="20138" y="15874"/>
                  </a:lnTo>
                  <a:lnTo>
                    <a:pt x="19190" y="13979"/>
                  </a:lnTo>
                  <a:lnTo>
                    <a:pt x="18006" y="12202"/>
                  </a:lnTo>
                  <a:lnTo>
                    <a:pt x="16821" y="10543"/>
                  </a:lnTo>
                  <a:lnTo>
                    <a:pt x="15518" y="9122"/>
                  </a:lnTo>
                  <a:lnTo>
                    <a:pt x="14452" y="8174"/>
                  </a:lnTo>
                  <a:lnTo>
                    <a:pt x="13386" y="7345"/>
                  </a:lnTo>
                  <a:lnTo>
                    <a:pt x="12320" y="6516"/>
                  </a:lnTo>
                  <a:lnTo>
                    <a:pt x="11135" y="5805"/>
                  </a:lnTo>
                  <a:lnTo>
                    <a:pt x="10187" y="4502"/>
                  </a:lnTo>
                  <a:lnTo>
                    <a:pt x="9240" y="3318"/>
                  </a:lnTo>
                  <a:lnTo>
                    <a:pt x="8055" y="2251"/>
                  </a:lnTo>
                  <a:lnTo>
                    <a:pt x="6752" y="1304"/>
                  </a:lnTo>
                  <a:lnTo>
                    <a:pt x="6634" y="1304"/>
                  </a:lnTo>
                  <a:lnTo>
                    <a:pt x="6634" y="1422"/>
                  </a:lnTo>
                  <a:lnTo>
                    <a:pt x="7700" y="2370"/>
                  </a:lnTo>
                  <a:lnTo>
                    <a:pt x="8648" y="3318"/>
                  </a:lnTo>
                  <a:lnTo>
                    <a:pt x="9595" y="4265"/>
                  </a:lnTo>
                  <a:lnTo>
                    <a:pt x="10424" y="5331"/>
                  </a:lnTo>
                  <a:lnTo>
                    <a:pt x="7700" y="4028"/>
                  </a:lnTo>
                  <a:lnTo>
                    <a:pt x="4975" y="2844"/>
                  </a:lnTo>
                  <a:lnTo>
                    <a:pt x="4383" y="2015"/>
                  </a:lnTo>
                  <a:lnTo>
                    <a:pt x="3672" y="1185"/>
                  </a:lnTo>
                  <a:lnTo>
                    <a:pt x="2962" y="593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5327700" y="4304150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0" y="0"/>
                  </a:moveTo>
                  <a:lnTo>
                    <a:pt x="0" y="119"/>
                  </a:lnTo>
                  <a:lnTo>
                    <a:pt x="830" y="829"/>
                  </a:lnTo>
                  <a:lnTo>
                    <a:pt x="1659" y="1659"/>
                  </a:lnTo>
                  <a:lnTo>
                    <a:pt x="1303" y="1066"/>
                  </a:lnTo>
                  <a:lnTo>
                    <a:pt x="948" y="711"/>
                  </a:lnTo>
                  <a:lnTo>
                    <a:pt x="474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3"/>
            <p:cNvSpPr/>
            <p:nvPr/>
          </p:nvSpPr>
          <p:spPr>
            <a:xfrm>
              <a:off x="5176675" y="4369300"/>
              <a:ext cx="71100" cy="20750"/>
            </a:xfrm>
            <a:custGeom>
              <a:avLst/>
              <a:gdLst/>
              <a:ahLst/>
              <a:cxnLst/>
              <a:rect l="l" t="t" r="r" b="b"/>
              <a:pathLst>
                <a:path w="2844" h="830" extrusionOk="0">
                  <a:moveTo>
                    <a:pt x="119" y="0"/>
                  </a:moveTo>
                  <a:lnTo>
                    <a:pt x="0" y="119"/>
                  </a:lnTo>
                  <a:lnTo>
                    <a:pt x="119" y="119"/>
                  </a:lnTo>
                  <a:lnTo>
                    <a:pt x="711" y="474"/>
                  </a:lnTo>
                  <a:lnTo>
                    <a:pt x="1422" y="711"/>
                  </a:lnTo>
                  <a:lnTo>
                    <a:pt x="2132" y="829"/>
                  </a:lnTo>
                  <a:lnTo>
                    <a:pt x="2843" y="829"/>
                  </a:lnTo>
                  <a:lnTo>
                    <a:pt x="2843" y="711"/>
                  </a:lnTo>
                  <a:lnTo>
                    <a:pt x="2843" y="592"/>
                  </a:lnTo>
                  <a:lnTo>
                    <a:pt x="1422" y="4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5463925" y="4659500"/>
              <a:ext cx="488650" cy="607125"/>
            </a:xfrm>
            <a:custGeom>
              <a:avLst/>
              <a:gdLst/>
              <a:ahLst/>
              <a:cxnLst/>
              <a:rect l="l" t="t" r="r" b="b"/>
              <a:pathLst>
                <a:path w="19546" h="24285" extrusionOk="0">
                  <a:moveTo>
                    <a:pt x="0" y="1"/>
                  </a:moveTo>
                  <a:lnTo>
                    <a:pt x="593" y="5568"/>
                  </a:lnTo>
                  <a:lnTo>
                    <a:pt x="2725" y="24285"/>
                  </a:lnTo>
                  <a:lnTo>
                    <a:pt x="17414" y="24285"/>
                  </a:lnTo>
                  <a:lnTo>
                    <a:pt x="19072" y="5568"/>
                  </a:lnTo>
                  <a:lnTo>
                    <a:pt x="19546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5463925" y="4659500"/>
              <a:ext cx="488650" cy="139225"/>
            </a:xfrm>
            <a:custGeom>
              <a:avLst/>
              <a:gdLst/>
              <a:ahLst/>
              <a:cxnLst/>
              <a:rect l="l" t="t" r="r" b="b"/>
              <a:pathLst>
                <a:path w="19546" h="5569" extrusionOk="0">
                  <a:moveTo>
                    <a:pt x="0" y="1"/>
                  </a:moveTo>
                  <a:lnTo>
                    <a:pt x="593" y="5568"/>
                  </a:lnTo>
                  <a:lnTo>
                    <a:pt x="19072" y="5568"/>
                  </a:lnTo>
                  <a:lnTo>
                    <a:pt x="1954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3"/>
            <p:cNvSpPr/>
            <p:nvPr/>
          </p:nvSpPr>
          <p:spPr>
            <a:xfrm>
              <a:off x="5428375" y="4621025"/>
              <a:ext cx="559750" cy="112550"/>
            </a:xfrm>
            <a:custGeom>
              <a:avLst/>
              <a:gdLst/>
              <a:ahLst/>
              <a:cxnLst/>
              <a:rect l="l" t="t" r="r" b="b"/>
              <a:pathLst>
                <a:path w="22390" h="4502" extrusionOk="0">
                  <a:moveTo>
                    <a:pt x="1" y="0"/>
                  </a:moveTo>
                  <a:lnTo>
                    <a:pt x="1" y="4501"/>
                  </a:lnTo>
                  <a:lnTo>
                    <a:pt x="22389" y="4501"/>
                  </a:lnTo>
                  <a:lnTo>
                    <a:pt x="22389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467;p48">
            <a:hlinkClick r:id="rId6" action="ppaction://hlinksldjump"/>
            <a:extLst>
              <a:ext uri="{FF2B5EF4-FFF2-40B4-BE49-F238E27FC236}">
                <a16:creationId xmlns:a16="http://schemas.microsoft.com/office/drawing/2014/main" id="{7C4BA4DC-923C-46F1-9B24-14FEFFD4D09C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8A46958F-A94A-4AE4-B0BB-A7A7FB749757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8DBEB15-9E7F-4DAF-B9FE-EBEDF997BB20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610;p48">
            <a:extLst>
              <a:ext uri="{FF2B5EF4-FFF2-40B4-BE49-F238E27FC236}">
                <a16:creationId xmlns:a16="http://schemas.microsoft.com/office/drawing/2014/main" id="{53A55208-88BE-4798-91C4-21ED6E66BC31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611;p48">
            <a:extLst>
              <a:ext uri="{FF2B5EF4-FFF2-40B4-BE49-F238E27FC236}">
                <a16:creationId xmlns:a16="http://schemas.microsoft.com/office/drawing/2014/main" id="{8F88B38B-C179-4E2B-ACA2-1EE805CE606E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612;p48">
            <a:extLst>
              <a:ext uri="{FF2B5EF4-FFF2-40B4-BE49-F238E27FC236}">
                <a16:creationId xmlns:a16="http://schemas.microsoft.com/office/drawing/2014/main" id="{D32EAB32-7F97-41D7-A7CF-EC4CC00A88C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181" name="Google Shape;1613;p48">
              <a:extLst>
                <a:ext uri="{FF2B5EF4-FFF2-40B4-BE49-F238E27FC236}">
                  <a16:creationId xmlns:a16="http://schemas.microsoft.com/office/drawing/2014/main" id="{6089F329-517F-44A1-BCE7-C44A58E7BE4A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14;p48">
              <a:extLst>
                <a:ext uri="{FF2B5EF4-FFF2-40B4-BE49-F238E27FC236}">
                  <a16:creationId xmlns:a16="http://schemas.microsoft.com/office/drawing/2014/main" id="{67EEF972-8E01-4C28-991C-08E1CBF8B8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15;p48">
              <a:extLst>
                <a:ext uri="{FF2B5EF4-FFF2-40B4-BE49-F238E27FC236}">
                  <a16:creationId xmlns:a16="http://schemas.microsoft.com/office/drawing/2014/main" id="{12AA7ED7-3000-4F22-BB72-9770D42E5B53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616;p48">
            <a:extLst>
              <a:ext uri="{FF2B5EF4-FFF2-40B4-BE49-F238E27FC236}">
                <a16:creationId xmlns:a16="http://schemas.microsoft.com/office/drawing/2014/main" id="{9EE776A7-2915-43C7-B7C9-39D48B14E92A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85" name="Google Shape;1617;p48">
              <a:extLst>
                <a:ext uri="{FF2B5EF4-FFF2-40B4-BE49-F238E27FC236}">
                  <a16:creationId xmlns:a16="http://schemas.microsoft.com/office/drawing/2014/main" id="{1CA3A3A2-13A5-4286-8EED-162BF744F4C5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18;p48">
              <a:extLst>
                <a:ext uri="{FF2B5EF4-FFF2-40B4-BE49-F238E27FC236}">
                  <a16:creationId xmlns:a16="http://schemas.microsoft.com/office/drawing/2014/main" id="{8490BA2A-A650-49E2-A0D2-9E01847CE31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619;p48">
            <a:extLst>
              <a:ext uri="{FF2B5EF4-FFF2-40B4-BE49-F238E27FC236}">
                <a16:creationId xmlns:a16="http://schemas.microsoft.com/office/drawing/2014/main" id="{6933B7B1-11B5-4E3C-B899-F72FF520FE4F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88" name="Google Shape;1620;p48">
              <a:extLst>
                <a:ext uri="{FF2B5EF4-FFF2-40B4-BE49-F238E27FC236}">
                  <a16:creationId xmlns:a16="http://schemas.microsoft.com/office/drawing/2014/main" id="{1C17DB9C-20B2-4B06-9CB1-25F4D64158B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21;p48">
              <a:extLst>
                <a:ext uri="{FF2B5EF4-FFF2-40B4-BE49-F238E27FC236}">
                  <a16:creationId xmlns:a16="http://schemas.microsoft.com/office/drawing/2014/main" id="{61592529-8A8E-4A05-8E5B-90C561AD9485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622;p48">
            <a:extLst>
              <a:ext uri="{FF2B5EF4-FFF2-40B4-BE49-F238E27FC236}">
                <a16:creationId xmlns:a16="http://schemas.microsoft.com/office/drawing/2014/main" id="{C0EEC322-0BF2-4C1B-8B38-66F47F90AF6C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91" name="Google Shape;1623;p48">
              <a:extLst>
                <a:ext uri="{FF2B5EF4-FFF2-40B4-BE49-F238E27FC236}">
                  <a16:creationId xmlns:a16="http://schemas.microsoft.com/office/drawing/2014/main" id="{EB5C2E0D-BB47-4157-BA75-76D0B0172743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624;p48">
              <a:extLst>
                <a:ext uri="{FF2B5EF4-FFF2-40B4-BE49-F238E27FC236}">
                  <a16:creationId xmlns:a16="http://schemas.microsoft.com/office/drawing/2014/main" id="{6AC6BEFF-9A41-4A1F-8F49-EB83B56B21A5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625;p48">
              <a:extLst>
                <a:ext uri="{FF2B5EF4-FFF2-40B4-BE49-F238E27FC236}">
                  <a16:creationId xmlns:a16="http://schemas.microsoft.com/office/drawing/2014/main" id="{4EF36882-66C8-4CD5-83A3-00919722B1DC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626;p48">
              <a:extLst>
                <a:ext uri="{FF2B5EF4-FFF2-40B4-BE49-F238E27FC236}">
                  <a16:creationId xmlns:a16="http://schemas.microsoft.com/office/drawing/2014/main" id="{03D69D31-D984-48A5-8F27-196EDB264A2A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25EEECB-2D69-42F7-9A26-24E64DE50203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628;p48">
            <a:hlinkClick r:id="rId8" action="ppaction://hlinksldjump"/>
            <a:extLst>
              <a:ext uri="{FF2B5EF4-FFF2-40B4-BE49-F238E27FC236}">
                <a16:creationId xmlns:a16="http://schemas.microsoft.com/office/drawing/2014/main" id="{071D515A-5BF7-45CC-8F05-AD68E961B5E2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7ECA5E-9541-4C38-9010-D30619D60E2A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04AA41-0B01-4D62-B564-DEF631927139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AA310150-57DD-40ED-B672-329A8E316657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9BFF4300-94B2-40D7-BF2C-1AB852406A1E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839B8A51-866B-4866-8381-184BBABEB6CC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1468;p48">
            <a:hlinkClick r:id="rId7" action="ppaction://hlinksldjump"/>
            <a:extLst>
              <a:ext uri="{FF2B5EF4-FFF2-40B4-BE49-F238E27FC236}">
                <a16:creationId xmlns:a16="http://schemas.microsoft.com/office/drawing/2014/main" id="{8F08F45B-470F-4AF8-A668-100FAB604D5E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A25D5D23-3142-49E8-AEC7-A5F9C697821D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1473;p48">
            <a:extLst>
              <a:ext uri="{FF2B5EF4-FFF2-40B4-BE49-F238E27FC236}">
                <a16:creationId xmlns:a16="http://schemas.microsoft.com/office/drawing/2014/main" id="{EA714046-06E6-479B-94D8-15E400163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858" y="46121"/>
            <a:ext cx="4441046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L</a:t>
            </a:r>
            <a:r>
              <a:rPr lang="en-ID" sz="4500" b="1" u="sng" dirty="0"/>
              <a:t>ANDASAN TEORI</a:t>
            </a:r>
            <a:endParaRPr sz="45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4B106-D74D-4A13-80FF-12313A748122}"/>
              </a:ext>
            </a:extLst>
          </p:cNvPr>
          <p:cNvSpPr/>
          <p:nvPr/>
        </p:nvSpPr>
        <p:spPr>
          <a:xfrm>
            <a:off x="2677902" y="1005157"/>
            <a:ext cx="619517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4015"/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Konsep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dasar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sitem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untuk Project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akhir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ini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Bahasa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Pemograman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b="1" dirty="0">
                <a:latin typeface="+mj-lt"/>
                <a:ea typeface="Times New Roman" panose="02020603050405020304" pitchFamily="18" charset="0"/>
              </a:rPr>
              <a:t>PHP ( Hypertext Preprocessor )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sebelumnya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disebut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Personal Home Pages)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atau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hanya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PHP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saja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adalah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bahasa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skrip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dengan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fungsi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umum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terutama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digunakan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untuk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pengembangan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web. Bahasa ini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awalnya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dibuat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oleh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seorang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pemrogram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Denmark-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Kanada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Rasmus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Lerdorf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pada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tahun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1994.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Implementasi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referensi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PHP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sekarang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diproduksi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oleh The PHP Group. PHP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awalnya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merupakan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singkatan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dari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Personal Home Page,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tetapi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sekarang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merupakan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singkatan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dari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inisialisasi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rekursif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PHP: Hypertext Preprocessor.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Lalu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Kemudian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ada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b="1" dirty="0">
                <a:latin typeface="+mj-lt"/>
                <a:ea typeface="Times New Roman" panose="02020603050405020304" pitchFamily="18" charset="0"/>
              </a:rPr>
              <a:t>CodeIgniter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merupakan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aplikasi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sumber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terbuka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berupa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kerangka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kerja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PHP dengan model MVC (Model, View, Controller) untuk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membangun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situs web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dinamis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dengan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PHP. CodeIgniter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memudahkan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pengembang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web untuk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membuat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aplikasi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web dengan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cepat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dan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mudah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dibandingkan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dengan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membuatnya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dari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awal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. CodeIgniter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dirilis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pertama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kali pada 28 </a:t>
            </a:r>
            <a:r>
              <a:rPr lang="en-US" sz="1500" dirty="0" err="1">
                <a:latin typeface="+mj-lt"/>
                <a:ea typeface="Times New Roman" panose="02020603050405020304" pitchFamily="18" charset="0"/>
              </a:rPr>
              <a:t>Februari</a:t>
            </a:r>
            <a:r>
              <a:rPr lang="en-US" sz="1500" dirty="0">
                <a:latin typeface="+mj-lt"/>
                <a:ea typeface="Times New Roman" panose="02020603050405020304" pitchFamily="18" charset="0"/>
              </a:rPr>
              <a:t> 2006.</a:t>
            </a:r>
            <a:endParaRPr lang="en-ID" sz="15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9" name="cashreg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901A09-27C0-4EDC-90FB-77F22020D48A}"/>
              </a:ext>
            </a:extLst>
          </p:cNvPr>
          <p:cNvGrpSpPr/>
          <p:nvPr/>
        </p:nvGrpSpPr>
        <p:grpSpPr>
          <a:xfrm>
            <a:off x="-546551" y="-189542"/>
            <a:ext cx="1533615" cy="6688151"/>
            <a:chOff x="-537026" y="-189542"/>
            <a:chExt cx="1533615" cy="6688151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A9EB2263-698B-49A7-9C17-A6E5A36D0F5C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A6081F8-40E6-452C-9C1A-90BA098D350C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7" y="1062546"/>
            <a:ext cx="6807503" cy="3827352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8" name="cashreg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FF5C374-7A5E-4C4E-8123-2A985EBCFE07}"/>
              </a:ext>
            </a:extLst>
          </p:cNvPr>
          <p:cNvGrpSpPr/>
          <p:nvPr/>
        </p:nvGrpSpPr>
        <p:grpSpPr>
          <a:xfrm>
            <a:off x="-546551" y="-189542"/>
            <a:ext cx="1533615" cy="6688151"/>
            <a:chOff x="-537026" y="-189542"/>
            <a:chExt cx="1533615" cy="6688151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5343B714-BDF5-4595-B416-85F254104E66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EE3E0B61-644C-48C9-B660-8013C1B5518F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7" y="1062546"/>
            <a:ext cx="6807503" cy="3827351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64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shreg.wav"/>
          </p:stSnd>
        </p:sndAc>
      </p:transition>
    </mc:Choice>
    <mc:Fallback xmlns="">
      <p:transition>
        <p:sndAc>
          <p:stSnd>
            <p:snd r:embed="rId8" name="cashreg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3550CB8-1CA9-4545-ABDD-6E8EBB723AF0}"/>
              </a:ext>
            </a:extLst>
          </p:cNvPr>
          <p:cNvGrpSpPr/>
          <p:nvPr/>
        </p:nvGrpSpPr>
        <p:grpSpPr>
          <a:xfrm>
            <a:off x="-546551" y="-189542"/>
            <a:ext cx="1533615" cy="6688151"/>
            <a:chOff x="-537026" y="-189542"/>
            <a:chExt cx="1533615" cy="6688151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E2B7A2B8-78F5-43B9-AB46-A6FB72CC5B4E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072D0F24-1027-4299-B6A9-D549BFB53BC5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8" y="1077060"/>
            <a:ext cx="6807501" cy="3827351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178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shreg.wav"/>
          </p:stSnd>
        </p:sndAc>
      </p:transition>
    </mc:Choice>
    <mc:Fallback xmlns="">
      <p:transition>
        <p:sndAc>
          <p:stSnd>
            <p:snd r:embed="rId8" name="cashreg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66B2CE3-91BA-4A8E-8156-CC2168A5A10C}"/>
              </a:ext>
            </a:extLst>
          </p:cNvPr>
          <p:cNvGrpSpPr/>
          <p:nvPr/>
        </p:nvGrpSpPr>
        <p:grpSpPr>
          <a:xfrm>
            <a:off x="-546551" y="-189542"/>
            <a:ext cx="1533615" cy="6688151"/>
            <a:chOff x="-537026" y="-189542"/>
            <a:chExt cx="1533615" cy="6688151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AF849CA8-6904-4F52-BAEA-CE565FACCE6B}"/>
                </a:ext>
              </a:extLst>
            </p:cNvPr>
            <p:cNvSpPr/>
            <p:nvPr/>
          </p:nvSpPr>
          <p:spPr>
            <a:xfrm>
              <a:off x="-496425" y="2197811"/>
              <a:ext cx="1493014" cy="4300798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0FAE5D04-9F26-477A-A52C-67C31972D29B}"/>
                </a:ext>
              </a:extLst>
            </p:cNvPr>
            <p:cNvSpPr/>
            <p:nvPr/>
          </p:nvSpPr>
          <p:spPr>
            <a:xfrm>
              <a:off x="-537026" y="-189542"/>
              <a:ext cx="1493014" cy="2012777"/>
            </a:xfrm>
            <a:prstGeom prst="roundRect">
              <a:avLst/>
            </a:prstGeom>
            <a:solidFill>
              <a:srgbClr val="225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u="sng"/>
            </a:p>
          </p:txBody>
        </p:sp>
      </p:grpSp>
      <p:sp>
        <p:nvSpPr>
          <p:cNvPr id="248" name="Google Shape;1467;p48">
            <a:hlinkClick r:id="rId4" action="ppaction://hlinksldjump"/>
            <a:extLst>
              <a:ext uri="{FF2B5EF4-FFF2-40B4-BE49-F238E27FC236}">
                <a16:creationId xmlns:a16="http://schemas.microsoft.com/office/drawing/2014/main" id="{440B9383-52A0-47B1-9CC2-0F59436DB0A8}"/>
              </a:ext>
            </a:extLst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C95B85C-7272-4BC4-BDBE-A7082EA21958}"/>
              </a:ext>
            </a:extLst>
          </p:cNvPr>
          <p:cNvSpPr txBox="1"/>
          <p:nvPr/>
        </p:nvSpPr>
        <p:spPr>
          <a:xfrm>
            <a:off x="121900" y="9311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C583AB1E-CCCF-43D3-9E07-17646BC8D87F}"/>
              </a:ext>
            </a:extLst>
          </p:cNvPr>
          <p:cNvSpPr txBox="1"/>
          <p:nvPr/>
        </p:nvSpPr>
        <p:spPr>
          <a:xfrm>
            <a:off x="101640" y="2515261"/>
            <a:ext cx="81576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PUS</a:t>
            </a:r>
            <a:r>
              <a:rPr lang="en-ID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1610;p48">
            <a:extLst>
              <a:ext uri="{FF2B5EF4-FFF2-40B4-BE49-F238E27FC236}">
                <a16:creationId xmlns:a16="http://schemas.microsoft.com/office/drawing/2014/main" id="{CD745564-F90D-43E2-A197-45F1F882631C}"/>
              </a:ext>
            </a:extLst>
          </p:cNvPr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611;p48">
            <a:extLst>
              <a:ext uri="{FF2B5EF4-FFF2-40B4-BE49-F238E27FC236}">
                <a16:creationId xmlns:a16="http://schemas.microsoft.com/office/drawing/2014/main" id="{E5EC7659-32C4-4FE1-99C7-628C3C077E78}"/>
              </a:ext>
            </a:extLst>
          </p:cNvPr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1612;p48">
            <a:extLst>
              <a:ext uri="{FF2B5EF4-FFF2-40B4-BE49-F238E27FC236}">
                <a16:creationId xmlns:a16="http://schemas.microsoft.com/office/drawing/2014/main" id="{A69ABBFB-9078-41B1-BD24-400E3B12E296}"/>
              </a:ext>
            </a:extLst>
          </p:cNvPr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254" name="Google Shape;1613;p48">
              <a:extLst>
                <a:ext uri="{FF2B5EF4-FFF2-40B4-BE49-F238E27FC236}">
                  <a16:creationId xmlns:a16="http://schemas.microsoft.com/office/drawing/2014/main" id="{7A97B247-96CE-48A6-9936-4CE8F14340C3}"/>
                </a:ext>
              </a:extLst>
            </p:cNvPr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14;p48">
              <a:extLst>
                <a:ext uri="{FF2B5EF4-FFF2-40B4-BE49-F238E27FC236}">
                  <a16:creationId xmlns:a16="http://schemas.microsoft.com/office/drawing/2014/main" id="{2EA0EA2E-404E-4C3D-A2DE-9C8090CDFFB6}"/>
                </a:ext>
              </a:extLst>
            </p:cNvPr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15;p48">
              <a:extLst>
                <a:ext uri="{FF2B5EF4-FFF2-40B4-BE49-F238E27FC236}">
                  <a16:creationId xmlns:a16="http://schemas.microsoft.com/office/drawing/2014/main" id="{6ABD591F-B600-46C8-AC52-7D51E2CFB927}"/>
                </a:ext>
              </a:extLst>
            </p:cNvPr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616;p48">
            <a:extLst>
              <a:ext uri="{FF2B5EF4-FFF2-40B4-BE49-F238E27FC236}">
                <a16:creationId xmlns:a16="http://schemas.microsoft.com/office/drawing/2014/main" id="{171923B9-5782-4EBB-BD36-3B0BDE07E6AC}"/>
              </a:ext>
            </a:extLst>
          </p:cNvPr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258" name="Google Shape;1617;p48">
              <a:extLst>
                <a:ext uri="{FF2B5EF4-FFF2-40B4-BE49-F238E27FC236}">
                  <a16:creationId xmlns:a16="http://schemas.microsoft.com/office/drawing/2014/main" id="{28D71EE2-9E97-4C4D-9782-B318FCD3ED0D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18;p48">
              <a:extLst>
                <a:ext uri="{FF2B5EF4-FFF2-40B4-BE49-F238E27FC236}">
                  <a16:creationId xmlns:a16="http://schemas.microsoft.com/office/drawing/2014/main" id="{3BA208E8-39F7-49EC-AB6C-2D2D96A183BD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619;p48">
            <a:extLst>
              <a:ext uri="{FF2B5EF4-FFF2-40B4-BE49-F238E27FC236}">
                <a16:creationId xmlns:a16="http://schemas.microsoft.com/office/drawing/2014/main" id="{D0379336-42C3-442B-A27E-33B1BE4A67CE}"/>
              </a:ext>
            </a:extLst>
          </p:cNvPr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261" name="Google Shape;1620;p48">
              <a:extLst>
                <a:ext uri="{FF2B5EF4-FFF2-40B4-BE49-F238E27FC236}">
                  <a16:creationId xmlns:a16="http://schemas.microsoft.com/office/drawing/2014/main" id="{0391FCE1-C9AE-4F90-A590-BA75669FAA69}"/>
                </a:ext>
              </a:extLst>
            </p:cNvPr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21;p48">
              <a:extLst>
                <a:ext uri="{FF2B5EF4-FFF2-40B4-BE49-F238E27FC236}">
                  <a16:creationId xmlns:a16="http://schemas.microsoft.com/office/drawing/2014/main" id="{5A3D14C7-411C-42EB-9BF9-593E10A129C3}"/>
                </a:ext>
              </a:extLst>
            </p:cNvPr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1622;p48">
            <a:extLst>
              <a:ext uri="{FF2B5EF4-FFF2-40B4-BE49-F238E27FC236}">
                <a16:creationId xmlns:a16="http://schemas.microsoft.com/office/drawing/2014/main" id="{64333FCB-EE44-4CAC-BFB5-1A71C407D8EA}"/>
              </a:ext>
            </a:extLst>
          </p:cNvPr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264" name="Google Shape;1623;p48">
              <a:extLst>
                <a:ext uri="{FF2B5EF4-FFF2-40B4-BE49-F238E27FC236}">
                  <a16:creationId xmlns:a16="http://schemas.microsoft.com/office/drawing/2014/main" id="{9EE39364-6DA9-4965-A8D2-2D74C9A6CBF0}"/>
                </a:ext>
              </a:extLst>
            </p:cNvPr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1624;p48">
              <a:extLst>
                <a:ext uri="{FF2B5EF4-FFF2-40B4-BE49-F238E27FC236}">
                  <a16:creationId xmlns:a16="http://schemas.microsoft.com/office/drawing/2014/main" id="{5402C23B-D1DC-47E3-B5BA-921E36E4D69A}"/>
                </a:ext>
              </a:extLst>
            </p:cNvPr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1625;p48">
              <a:extLst>
                <a:ext uri="{FF2B5EF4-FFF2-40B4-BE49-F238E27FC236}">
                  <a16:creationId xmlns:a16="http://schemas.microsoft.com/office/drawing/2014/main" id="{91799129-48D7-4F74-B493-2200CE77DC43}"/>
                </a:ext>
              </a:extLst>
            </p:cNvPr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1626;p48">
              <a:extLst>
                <a:ext uri="{FF2B5EF4-FFF2-40B4-BE49-F238E27FC236}">
                  <a16:creationId xmlns:a16="http://schemas.microsoft.com/office/drawing/2014/main" id="{A2138FA0-11C2-41FD-9D4D-ADE8A96B863E}"/>
                </a:ext>
              </a:extLst>
            </p:cNvPr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1627;p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510AC9-5C21-4B81-8A98-AFBF313FD925}"/>
              </a:ext>
            </a:extLst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628;p48">
            <a:hlinkClick r:id="rId6" action="ppaction://hlinksldjump"/>
            <a:extLst>
              <a:ext uri="{FF2B5EF4-FFF2-40B4-BE49-F238E27FC236}">
                <a16:creationId xmlns:a16="http://schemas.microsoft.com/office/drawing/2014/main" id="{FA8D41E4-13EC-4EE8-984D-AE350EF8E13A}"/>
              </a:ext>
            </a:extLst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629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4436B-7DF3-4527-ABD8-0CC1CF193946}"/>
              </a:ext>
            </a:extLst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630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1595F3-3B5B-402D-A83D-4722C0AFCD32}"/>
              </a:ext>
            </a:extLst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D8AB0A9F-884D-4C58-B676-6FEF35560F13}"/>
              </a:ext>
            </a:extLst>
          </p:cNvPr>
          <p:cNvSpPr txBox="1"/>
          <p:nvPr/>
        </p:nvSpPr>
        <p:spPr>
          <a:xfrm>
            <a:off x="112202" y="930988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1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4AE076D9-7E10-4DDF-90BF-8D600B9F51B1}"/>
              </a:ext>
            </a:extLst>
          </p:cNvPr>
          <p:cNvSpPr txBox="1"/>
          <p:nvPr/>
        </p:nvSpPr>
        <p:spPr>
          <a:xfrm>
            <a:off x="98139" y="1384353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2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52D1CE22-EF11-40B7-9208-F366FF56BE17}"/>
              </a:ext>
            </a:extLst>
          </p:cNvPr>
          <p:cNvSpPr txBox="1"/>
          <p:nvPr/>
        </p:nvSpPr>
        <p:spPr>
          <a:xfrm>
            <a:off x="90856" y="1797305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514A"/>
                </a:solidFill>
                <a:latin typeface="Raleway"/>
                <a:ea typeface="Raleway"/>
                <a:cs typeface="Raleway"/>
                <a:sym typeface="Raleway"/>
              </a:rPr>
              <a:t>BAB 3</a:t>
            </a:r>
            <a:endParaRPr sz="1600" b="1" dirty="0">
              <a:solidFill>
                <a:srgbClr val="22514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1468;p48">
            <a:hlinkClick r:id="rId5" action="ppaction://hlinksldjump"/>
            <a:extLst>
              <a:ext uri="{FF2B5EF4-FFF2-40B4-BE49-F238E27FC236}">
                <a16:creationId xmlns:a16="http://schemas.microsoft.com/office/drawing/2014/main" id="{2AFF1ECA-857C-45D0-BD5F-E6DE3D697E1A}"/>
              </a:ext>
            </a:extLst>
          </p:cNvPr>
          <p:cNvSpPr txBox="1"/>
          <p:nvPr/>
        </p:nvSpPr>
        <p:spPr>
          <a:xfrm>
            <a:off x="87681" y="2165829"/>
            <a:ext cx="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BAB 4</a:t>
            </a:r>
            <a:endParaRPr sz="16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1472;p48">
            <a:hlinkClick r:id="" action="ppaction://noaction"/>
            <a:extLst>
              <a:ext uri="{FF2B5EF4-FFF2-40B4-BE49-F238E27FC236}">
                <a16:creationId xmlns:a16="http://schemas.microsoft.com/office/drawing/2014/main" id="{4B194125-5FCD-4F13-A3AD-6ABB4868B8CB}"/>
              </a:ext>
            </a:extLst>
          </p:cNvPr>
          <p:cNvSpPr txBox="1"/>
          <p:nvPr/>
        </p:nvSpPr>
        <p:spPr>
          <a:xfrm>
            <a:off x="101641" y="2838883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BIO</a:t>
            </a:r>
            <a:endParaRPr sz="1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1473;p48">
            <a:extLst>
              <a:ext uri="{FF2B5EF4-FFF2-40B4-BE49-F238E27FC236}">
                <a16:creationId xmlns:a16="http://schemas.microsoft.com/office/drawing/2014/main" id="{9DF1E1E0-56ED-47E8-A425-236D776B7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4681" y="-197800"/>
            <a:ext cx="3796503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u="sng" dirty="0"/>
              <a:t>PEMBAHASAN</a:t>
            </a:r>
            <a:endParaRPr sz="4500" b="1" u="sng" dirty="0"/>
          </a:p>
        </p:txBody>
      </p:sp>
      <p:grpSp>
        <p:nvGrpSpPr>
          <p:cNvPr id="280" name="Google Shape;10071;p80">
            <a:extLst>
              <a:ext uri="{FF2B5EF4-FFF2-40B4-BE49-F238E27FC236}">
                <a16:creationId xmlns:a16="http://schemas.microsoft.com/office/drawing/2014/main" id="{A2BDFA57-86F4-454B-B99D-9E8BF5FD49DA}"/>
              </a:ext>
            </a:extLst>
          </p:cNvPr>
          <p:cNvGrpSpPr/>
          <p:nvPr/>
        </p:nvGrpSpPr>
        <p:grpSpPr>
          <a:xfrm>
            <a:off x="3535427" y="695346"/>
            <a:ext cx="2956098" cy="355599"/>
            <a:chOff x="6336019" y="3733725"/>
            <a:chExt cx="2566206" cy="351309"/>
          </a:xfrm>
          <a:solidFill>
            <a:srgbClr val="22514A"/>
          </a:solidFill>
        </p:grpSpPr>
        <p:sp>
          <p:nvSpPr>
            <p:cNvPr id="281" name="Google Shape;10072;p80">
              <a:extLst>
                <a:ext uri="{FF2B5EF4-FFF2-40B4-BE49-F238E27FC236}">
                  <a16:creationId xmlns:a16="http://schemas.microsoft.com/office/drawing/2014/main" id="{73854A6A-E566-4548-8C0B-8F9413992182}"/>
                </a:ext>
              </a:extLst>
            </p:cNvPr>
            <p:cNvSpPr/>
            <p:nvPr/>
          </p:nvSpPr>
          <p:spPr>
            <a:xfrm>
              <a:off x="6336019" y="3733734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3.1 </a:t>
              </a:r>
              <a:r>
                <a:rPr lang="en-US" b="1" dirty="0" err="1">
                  <a:solidFill>
                    <a:schemeClr val="bg1"/>
                  </a:solidFill>
                  <a:latin typeface="Raleway"/>
                </a:rPr>
                <a:t>Kode</a:t>
              </a:r>
              <a:r>
                <a:rPr lang="en-US" b="1" dirty="0">
                  <a:solidFill>
                    <a:schemeClr val="bg1"/>
                  </a:solidFill>
                  <a:latin typeface="Raleway"/>
                </a:rPr>
                <a:t> Program</a:t>
              </a:r>
              <a:endParaRPr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282" name="Google Shape;10073;p80">
              <a:extLst>
                <a:ext uri="{FF2B5EF4-FFF2-40B4-BE49-F238E27FC236}">
                  <a16:creationId xmlns:a16="http://schemas.microsoft.com/office/drawing/2014/main" id="{3F3B6FB8-3F78-46B9-BB0F-31D765099E8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074;p80">
              <a:extLst>
                <a:ext uri="{FF2B5EF4-FFF2-40B4-BE49-F238E27FC236}">
                  <a16:creationId xmlns:a16="http://schemas.microsoft.com/office/drawing/2014/main" id="{71DE7CE4-773B-4919-8956-DEFC1CB61959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075;p80">
              <a:extLst>
                <a:ext uri="{FF2B5EF4-FFF2-40B4-BE49-F238E27FC236}">
                  <a16:creationId xmlns:a16="http://schemas.microsoft.com/office/drawing/2014/main" id="{8841C7D8-0623-4930-8D12-3561B07E6D6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solidFill>
                <a:srgbClr val="22514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8BCD1-0EDB-422D-A817-82C2996A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638" y="1062546"/>
            <a:ext cx="6807501" cy="3827350"/>
          </a:xfrm>
          <a:prstGeom prst="rect">
            <a:avLst/>
          </a:prstGeom>
        </p:spPr>
      </p:pic>
      <p:grpSp>
        <p:nvGrpSpPr>
          <p:cNvPr id="5072" name="Google Shape;5072;p57"/>
          <p:cNvGrpSpPr/>
          <p:nvPr/>
        </p:nvGrpSpPr>
        <p:grpSpPr>
          <a:xfrm>
            <a:off x="7411050" y="2362888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722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shreg.wav"/>
          </p:stSnd>
        </p:sndAc>
      </p:transition>
    </mc:Choice>
    <mc:Fallback xmlns="">
      <p:transition>
        <p:sndAc>
          <p:stSnd>
            <p:snd r:embed="rId8" name="cashreg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Salent Weekly Planner by Slidesgo">
  <a:themeElements>
    <a:clrScheme name="Simple Light">
      <a:dk1>
        <a:srgbClr val="112925"/>
      </a:dk1>
      <a:lt1>
        <a:srgbClr val="FFFAF7"/>
      </a:lt1>
      <a:dk2>
        <a:srgbClr val="22514A"/>
      </a:dk2>
      <a:lt2>
        <a:srgbClr val="F9DDC5"/>
      </a:lt2>
      <a:accent1>
        <a:srgbClr val="E6AA35"/>
      </a:accent1>
      <a:accent2>
        <a:srgbClr val="DD6A57"/>
      </a:accent2>
      <a:accent3>
        <a:srgbClr val="FCC9B4"/>
      </a:accent3>
      <a:accent4>
        <a:srgbClr val="99584F"/>
      </a:accent4>
      <a:accent5>
        <a:srgbClr val="193D37"/>
      </a:accent5>
      <a:accent6>
        <a:srgbClr val="DBC2AC"/>
      </a:accent6>
      <a:hlink>
        <a:srgbClr val="1129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866</Words>
  <Application>Microsoft Office PowerPoint</Application>
  <PresentationFormat>On-screen Show (16:9)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Raleway</vt:lpstr>
      <vt:lpstr>Signika</vt:lpstr>
      <vt:lpstr>Times New Roman</vt:lpstr>
      <vt:lpstr>Salent Weekly Planner by Slidesgo</vt:lpstr>
      <vt:lpstr>FINAL PROJECT TEKNOLOGI WEB SERVICE</vt:lpstr>
      <vt:lpstr>KATA PENGANTAR</vt:lpstr>
      <vt:lpstr>PENDAHULUAN</vt:lpstr>
      <vt:lpstr>PENDAHULUAN</vt:lpstr>
      <vt:lpstr>LANDASAN TEORI</vt:lpstr>
      <vt:lpstr>PEMBAHASAN</vt:lpstr>
      <vt:lpstr>PEMBAHASAN</vt:lpstr>
      <vt:lpstr>PEMBAHASAN</vt:lpstr>
      <vt:lpstr>PEMBAHASAN</vt:lpstr>
      <vt:lpstr>PEMBAHASAN</vt:lpstr>
      <vt:lpstr>PEMBAHASAN</vt:lpstr>
      <vt:lpstr>PEMBAHASAN</vt:lpstr>
      <vt:lpstr>PENUTUP</vt:lpstr>
      <vt:lpstr>PENUTUP</vt:lpstr>
      <vt:lpstr>DAFTAR PUSTAKA</vt:lpstr>
      <vt:lpstr>Our Team </vt:lpstr>
      <vt:lpstr>GOOD BYE  AND SEE YOU LATER 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WEBPRO 1</dc:title>
  <dc:creator>Luqman Muslim</dc:creator>
  <cp:lastModifiedBy>Luqman Muslim</cp:lastModifiedBy>
  <cp:revision>44</cp:revision>
  <dcterms:modified xsi:type="dcterms:W3CDTF">2022-12-20T04:43:11Z</dcterms:modified>
</cp:coreProperties>
</file>