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3" r:id="rId1"/>
  </p:sldMasterIdLst>
  <p:notesMasterIdLst>
    <p:notesMasterId r:id="rId27"/>
  </p:notesMasterIdLst>
  <p:handoutMasterIdLst>
    <p:handoutMasterId r:id="rId28"/>
  </p:handoutMasterIdLst>
  <p:sldIdLst>
    <p:sldId id="275" r:id="rId2"/>
    <p:sldId id="285" r:id="rId3"/>
    <p:sldId id="281" r:id="rId4"/>
    <p:sldId id="282" r:id="rId5"/>
    <p:sldId id="283" r:id="rId6"/>
    <p:sldId id="284" r:id="rId7"/>
    <p:sldId id="280" r:id="rId8"/>
    <p:sldId id="276" r:id="rId9"/>
    <p:sldId id="286" r:id="rId10"/>
    <p:sldId id="287" r:id="rId11"/>
    <p:sldId id="288" r:id="rId12"/>
    <p:sldId id="289" r:id="rId13"/>
    <p:sldId id="277" r:id="rId14"/>
    <p:sldId id="274" r:id="rId15"/>
    <p:sldId id="262" r:id="rId16"/>
    <p:sldId id="290" r:id="rId17"/>
    <p:sldId id="291" r:id="rId18"/>
    <p:sldId id="292" r:id="rId19"/>
    <p:sldId id="294" r:id="rId20"/>
    <p:sldId id="295" r:id="rId21"/>
    <p:sldId id="297" r:id="rId22"/>
    <p:sldId id="299" r:id="rId23"/>
    <p:sldId id="296" r:id="rId24"/>
    <p:sldId id="30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661D76-A7A0-4DB7-8644-912D5F92E1C2}">
          <p14:sldIdLst>
            <p14:sldId id="275"/>
            <p14:sldId id="285"/>
            <p14:sldId id="281"/>
            <p14:sldId id="282"/>
            <p14:sldId id="283"/>
            <p14:sldId id="284"/>
            <p14:sldId id="280"/>
            <p14:sldId id="276"/>
            <p14:sldId id="286"/>
            <p14:sldId id="287"/>
            <p14:sldId id="288"/>
            <p14:sldId id="289"/>
            <p14:sldId id="277"/>
            <p14:sldId id="274"/>
            <p14:sldId id="262"/>
            <p14:sldId id="290"/>
            <p14:sldId id="291"/>
            <p14:sldId id="292"/>
            <p14:sldId id="294"/>
            <p14:sldId id="295"/>
            <p14:sldId id="297"/>
            <p14:sldId id="299"/>
            <p14:sldId id="296"/>
            <p14:sldId id="30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umy" initials="n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719" autoAdjust="0"/>
  </p:normalViewPr>
  <p:slideViewPr>
    <p:cSldViewPr snapToGrid="0">
      <p:cViewPr varScale="1">
        <p:scale>
          <a:sx n="75" d="100"/>
          <a:sy n="75" d="100"/>
        </p:scale>
        <p:origin x="402" y="60"/>
      </p:cViewPr>
      <p:guideLst/>
    </p:cSldViewPr>
  </p:slideViewPr>
  <p:outlineViewPr>
    <p:cViewPr>
      <p:scale>
        <a:sx n="33" d="100"/>
        <a:sy n="33" d="100"/>
      </p:scale>
      <p:origin x="0" y="-4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DCC1F-33F8-4A63-831C-5C4FCB1347BF}" type="doc">
      <dgm:prSet loTypeId="urn:microsoft.com/office/officeart/2005/8/layout/hList6" loCatId="list" qsTypeId="urn:microsoft.com/office/officeart/2005/8/quickstyle/3d1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43231149-9E8C-4D5C-9A7D-44A7B8A81B5D}">
      <dgm:prSet phldrT="[Text]"/>
      <dgm:spPr/>
      <dgm:t>
        <a:bodyPr/>
        <a:lstStyle/>
        <a:p>
          <a:r>
            <a:rPr lang="en-US" b="1" dirty="0" smtClean="0">
              <a:solidFill>
                <a:schemeClr val="tx2">
                  <a:lumMod val="50000"/>
                </a:schemeClr>
              </a:solidFill>
            </a:rPr>
            <a:t>Rezaul Alam Oni</a:t>
          </a:r>
          <a:endParaRPr 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C34306A0-B1F9-4E9D-B5A0-3A39CD1D952A}" type="parTrans" cxnId="{15B47267-2A81-4D7E-9692-94879199ED5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4840874E-26A7-4097-BD4A-C9F95C1F95B1}" type="sibTrans" cxnId="{15B47267-2A81-4D7E-9692-94879199ED5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1D633E1E-E983-493C-98AD-81E3EC8F26F4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Reg. No 	: 13502000498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85986096-C8F6-4726-AF6B-E169AC37036D}" type="parTrans" cxnId="{B0941172-7BA1-4590-A17C-61CB406B77C1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F0F7FD9A-C3DE-4E69-BA90-B2E5C21A6451}" type="sibTrans" cxnId="{B0941172-7BA1-4590-A17C-61CB406B77C1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9398F394-6A57-48E6-A734-7152383E4950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Session	: 2013-14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FC86981A-E67F-475F-993E-EC7AEE87FFB8}" type="parTrans" cxnId="{A26E919C-31C4-451C-8B1D-A2B51774776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7C536EA6-ECE4-42BB-9617-A2F999E787CD}" type="sibTrans" cxnId="{A26E919C-31C4-451C-8B1D-A2B51774776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250FBF25-4493-4F18-B3E5-A39B9A3415AC}">
      <dgm:prSet phldrT="[Text]"/>
      <dgm:spPr/>
      <dgm:t>
        <a:bodyPr/>
        <a:lstStyle/>
        <a:p>
          <a:r>
            <a:rPr lang="en-US" b="1" dirty="0" smtClean="0">
              <a:solidFill>
                <a:schemeClr val="tx2">
                  <a:lumMod val="50000"/>
                </a:schemeClr>
              </a:solidFill>
            </a:rPr>
            <a:t>Sheikh </a:t>
          </a:r>
          <a:r>
            <a:rPr lang="en-US" b="1" dirty="0" err="1" smtClean="0">
              <a:solidFill>
                <a:schemeClr val="tx2">
                  <a:lumMod val="50000"/>
                </a:schemeClr>
              </a:solidFill>
            </a:rPr>
            <a:t>Hafiza</a:t>
          </a:r>
          <a:r>
            <a:rPr lang="en-US" b="1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tx2">
                  <a:lumMod val="50000"/>
                </a:schemeClr>
              </a:solidFill>
            </a:rPr>
            <a:t>Bani</a:t>
          </a:r>
          <a:endParaRPr 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4D8D3EB0-505C-4151-8861-774AFDE92953}" type="parTrans" cxnId="{DA42C543-3BF0-45E6-8CB7-50126BC9411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28319B62-8FAD-4E7F-B68E-3AEBA8A04CD1}" type="sibTrans" cxnId="{DA42C543-3BF0-45E6-8CB7-50126BC9411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95EFB345-242C-4AF8-ADA2-459101E20EF8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Reg. No	: 13502000464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7192E5F6-F3A8-404A-B89F-18BF489E39A5}" type="parTrans" cxnId="{4E553267-6D41-450D-8169-C6ECBDEF869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8D979D1C-E076-4357-A61D-AC844E99CAD3}" type="sibTrans" cxnId="{4E553267-6D41-450D-8169-C6ECBDEF869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2A7D55F5-314C-4662-9314-D8FA7FB8FF41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Session	: 2013-14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B09399A7-0628-4BD8-A885-B517F70ABA7C}" type="sibTrans" cxnId="{D6A3017D-3523-4831-9AAE-025F246F4F4D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7AC6D6DE-1DEE-4ABF-B15E-530846D13273}" type="parTrans" cxnId="{D6A3017D-3523-4831-9AAE-025F246F4F4D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BB68E80A-F08F-4AF0-98A9-ADD2294CE570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Class Roll 	: 1453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D7C4CAA8-448A-4259-AFB4-0EF96BB0AB61}" type="parTrans" cxnId="{BE3EEFB6-2025-440B-9ACA-7E68F06B273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D9C00EC2-D9FE-49E7-8EE3-92487ABF9B81}" type="sibTrans" cxnId="{BE3EEFB6-2025-440B-9ACA-7E68F06B273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4F5D8F65-6726-43DD-9C95-0C6E4B31444D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Class Roll 	: 1455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8E864675-5E86-403A-BE9C-3FB91F3E72E9}" type="parTrans" cxnId="{EF3AE236-017E-4316-B065-C5A5264F563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DF5AF7E9-B8B0-41B3-B568-347A929A7C35}" type="sibTrans" cxnId="{EF3AE236-017E-4316-B065-C5A5264F563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F1C9BF00-2A4D-45B3-B407-C8EDF65F0FAF}" type="pres">
      <dgm:prSet presAssocID="{C6CDCC1F-33F8-4A63-831C-5C4FCB1347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9487B-F5D3-4559-9D8A-54A823FCD681}" type="pres">
      <dgm:prSet presAssocID="{43231149-9E8C-4D5C-9A7D-44A7B8A81B5D}" presName="node" presStyleLbl="node1" presStyleIdx="0" presStyleCnt="2" custLinFactNeighborX="-8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5A285-4C21-41B0-82D7-07A5DDEB91F1}" type="pres">
      <dgm:prSet presAssocID="{4840874E-26A7-4097-BD4A-C9F95C1F95B1}" presName="sibTrans" presStyleCnt="0"/>
      <dgm:spPr/>
      <dgm:t>
        <a:bodyPr/>
        <a:lstStyle/>
        <a:p>
          <a:endParaRPr lang="en-US"/>
        </a:p>
      </dgm:t>
    </dgm:pt>
    <dgm:pt modelId="{463F655E-44B5-4F01-8370-E8D17645B6E7}" type="pres">
      <dgm:prSet presAssocID="{250FBF25-4493-4F18-B3E5-A39B9A3415AC}" presName="node" presStyleLbl="node1" presStyleIdx="1" presStyleCnt="2" custLinFactNeighborX="-19318" custLinFactNeighborY="2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8ACF55-146F-45E2-B1E4-44A7EAB0AB7E}" type="presOf" srcId="{BB68E80A-F08F-4AF0-98A9-ADD2294CE570}" destId="{1CB9487B-F5D3-4559-9D8A-54A823FCD681}" srcOrd="0" destOrd="3" presId="urn:microsoft.com/office/officeart/2005/8/layout/hList6"/>
    <dgm:cxn modelId="{D6A3017D-3523-4831-9AAE-025F246F4F4D}" srcId="{250FBF25-4493-4F18-B3E5-A39B9A3415AC}" destId="{2A7D55F5-314C-4662-9314-D8FA7FB8FF41}" srcOrd="1" destOrd="0" parTransId="{7AC6D6DE-1DEE-4ABF-B15E-530846D13273}" sibTransId="{B09399A7-0628-4BD8-A885-B517F70ABA7C}"/>
    <dgm:cxn modelId="{D3C5E92D-13E6-415F-B61A-494EB213202F}" type="presOf" srcId="{C6CDCC1F-33F8-4A63-831C-5C4FCB1347BF}" destId="{F1C9BF00-2A4D-45B3-B407-C8EDF65F0FAF}" srcOrd="0" destOrd="0" presId="urn:microsoft.com/office/officeart/2005/8/layout/hList6"/>
    <dgm:cxn modelId="{FE10107B-DFF7-491D-862D-09B3E3BD3CD9}" type="presOf" srcId="{4F5D8F65-6726-43DD-9C95-0C6E4B31444D}" destId="{463F655E-44B5-4F01-8370-E8D17645B6E7}" srcOrd="0" destOrd="3" presId="urn:microsoft.com/office/officeart/2005/8/layout/hList6"/>
    <dgm:cxn modelId="{4E553267-6D41-450D-8169-C6ECBDEF869B}" srcId="{250FBF25-4493-4F18-B3E5-A39B9A3415AC}" destId="{95EFB345-242C-4AF8-ADA2-459101E20EF8}" srcOrd="0" destOrd="0" parTransId="{7192E5F6-F3A8-404A-B89F-18BF489E39A5}" sibTransId="{8D979D1C-E076-4357-A61D-AC844E99CAD3}"/>
    <dgm:cxn modelId="{258AD617-8BC2-4D3D-A5A9-EF474F57CEEC}" type="presOf" srcId="{95EFB345-242C-4AF8-ADA2-459101E20EF8}" destId="{463F655E-44B5-4F01-8370-E8D17645B6E7}" srcOrd="0" destOrd="1" presId="urn:microsoft.com/office/officeart/2005/8/layout/hList6"/>
    <dgm:cxn modelId="{E0CA905B-C5FF-4744-9204-4F2215E0E24D}" type="presOf" srcId="{2A7D55F5-314C-4662-9314-D8FA7FB8FF41}" destId="{463F655E-44B5-4F01-8370-E8D17645B6E7}" srcOrd="0" destOrd="2" presId="urn:microsoft.com/office/officeart/2005/8/layout/hList6"/>
    <dgm:cxn modelId="{BE3EEFB6-2025-440B-9ACA-7E68F06B2737}" srcId="{43231149-9E8C-4D5C-9A7D-44A7B8A81B5D}" destId="{BB68E80A-F08F-4AF0-98A9-ADD2294CE570}" srcOrd="2" destOrd="0" parTransId="{D7C4CAA8-448A-4259-AFB4-0EF96BB0AB61}" sibTransId="{D9C00EC2-D9FE-49E7-8EE3-92487ABF9B81}"/>
    <dgm:cxn modelId="{EF3AE236-017E-4316-B065-C5A5264F563B}" srcId="{250FBF25-4493-4F18-B3E5-A39B9A3415AC}" destId="{4F5D8F65-6726-43DD-9C95-0C6E4B31444D}" srcOrd="2" destOrd="0" parTransId="{8E864675-5E86-403A-BE9C-3FB91F3E72E9}" sibTransId="{DF5AF7E9-B8B0-41B3-B568-347A929A7C35}"/>
    <dgm:cxn modelId="{956E5180-F914-40B4-A2D5-BBF511123E75}" type="presOf" srcId="{250FBF25-4493-4F18-B3E5-A39B9A3415AC}" destId="{463F655E-44B5-4F01-8370-E8D17645B6E7}" srcOrd="0" destOrd="0" presId="urn:microsoft.com/office/officeart/2005/8/layout/hList6"/>
    <dgm:cxn modelId="{9717E63C-1293-4B3C-A061-09E24C01107D}" type="presOf" srcId="{1D633E1E-E983-493C-98AD-81E3EC8F26F4}" destId="{1CB9487B-F5D3-4559-9D8A-54A823FCD681}" srcOrd="0" destOrd="1" presId="urn:microsoft.com/office/officeart/2005/8/layout/hList6"/>
    <dgm:cxn modelId="{09239D16-803E-4B62-B79C-2F4AF22BDABC}" type="presOf" srcId="{43231149-9E8C-4D5C-9A7D-44A7B8A81B5D}" destId="{1CB9487B-F5D3-4559-9D8A-54A823FCD681}" srcOrd="0" destOrd="0" presId="urn:microsoft.com/office/officeart/2005/8/layout/hList6"/>
    <dgm:cxn modelId="{B0941172-7BA1-4590-A17C-61CB406B77C1}" srcId="{43231149-9E8C-4D5C-9A7D-44A7B8A81B5D}" destId="{1D633E1E-E983-493C-98AD-81E3EC8F26F4}" srcOrd="0" destOrd="0" parTransId="{85986096-C8F6-4726-AF6B-E169AC37036D}" sibTransId="{F0F7FD9A-C3DE-4E69-BA90-B2E5C21A6451}"/>
    <dgm:cxn modelId="{2D775405-C984-417C-B1C8-81BB0A1B936B}" type="presOf" srcId="{9398F394-6A57-48E6-A734-7152383E4950}" destId="{1CB9487B-F5D3-4559-9D8A-54A823FCD681}" srcOrd="0" destOrd="2" presId="urn:microsoft.com/office/officeart/2005/8/layout/hList6"/>
    <dgm:cxn modelId="{15B47267-2A81-4D7E-9692-94879199ED57}" srcId="{C6CDCC1F-33F8-4A63-831C-5C4FCB1347BF}" destId="{43231149-9E8C-4D5C-9A7D-44A7B8A81B5D}" srcOrd="0" destOrd="0" parTransId="{C34306A0-B1F9-4E9D-B5A0-3A39CD1D952A}" sibTransId="{4840874E-26A7-4097-BD4A-C9F95C1F95B1}"/>
    <dgm:cxn modelId="{DA42C543-3BF0-45E6-8CB7-50126BC94110}" srcId="{C6CDCC1F-33F8-4A63-831C-5C4FCB1347BF}" destId="{250FBF25-4493-4F18-B3E5-A39B9A3415AC}" srcOrd="1" destOrd="0" parTransId="{4D8D3EB0-505C-4151-8861-774AFDE92953}" sibTransId="{28319B62-8FAD-4E7F-B68E-3AEBA8A04CD1}"/>
    <dgm:cxn modelId="{A26E919C-31C4-451C-8B1D-A2B517747760}" srcId="{43231149-9E8C-4D5C-9A7D-44A7B8A81B5D}" destId="{9398F394-6A57-48E6-A734-7152383E4950}" srcOrd="1" destOrd="0" parTransId="{FC86981A-E67F-475F-993E-EC7AEE87FFB8}" sibTransId="{7C536EA6-ECE4-42BB-9617-A2F999E787CD}"/>
    <dgm:cxn modelId="{A6AD1999-ADDA-4185-9DF8-5D1D13484F52}" type="presParOf" srcId="{F1C9BF00-2A4D-45B3-B407-C8EDF65F0FAF}" destId="{1CB9487B-F5D3-4559-9D8A-54A823FCD681}" srcOrd="0" destOrd="0" presId="urn:microsoft.com/office/officeart/2005/8/layout/hList6"/>
    <dgm:cxn modelId="{8DF73943-874D-4740-9968-F6C8D92B0FE1}" type="presParOf" srcId="{F1C9BF00-2A4D-45B3-B407-C8EDF65F0FAF}" destId="{E8C5A285-4C21-41B0-82D7-07A5DDEB91F1}" srcOrd="1" destOrd="0" presId="urn:microsoft.com/office/officeart/2005/8/layout/hList6"/>
    <dgm:cxn modelId="{58D9873A-3E5E-4670-84D1-FD48AA4BBD1A}" type="presParOf" srcId="{F1C9BF00-2A4D-45B3-B407-C8EDF65F0FAF}" destId="{463F655E-44B5-4F01-8370-E8D17645B6E7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8C0FA-5607-4647-9DF1-5D9FF00F8FA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202AD8-4BC1-40F5-9E41-B9694A0C2C55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200" dirty="0" smtClean="0">
              <a:solidFill>
                <a:schemeClr val="tx1"/>
              </a:solidFill>
            </a:rPr>
            <a:t>Administrative Modules</a:t>
          </a:r>
          <a:endParaRPr lang="en-US" sz="3200" dirty="0">
            <a:solidFill>
              <a:schemeClr val="tx1"/>
            </a:solidFill>
          </a:endParaRPr>
        </a:p>
      </dgm:t>
    </dgm:pt>
    <dgm:pt modelId="{A7F9DA12-59C9-4D61-8E49-2B1B6B7D5C3C}" type="parTrans" cxnId="{C4B0E912-C2D4-4A32-80AD-67B717784004}">
      <dgm:prSet/>
      <dgm:spPr/>
      <dgm:t>
        <a:bodyPr/>
        <a:lstStyle/>
        <a:p>
          <a:endParaRPr lang="en-US"/>
        </a:p>
      </dgm:t>
    </dgm:pt>
    <dgm:pt modelId="{4FAE6D94-03B4-4DE4-806D-F9F37A17CCE8}" type="sibTrans" cxnId="{C4B0E912-C2D4-4A32-80AD-67B717784004}">
      <dgm:prSet/>
      <dgm:spPr/>
      <dgm:t>
        <a:bodyPr/>
        <a:lstStyle/>
        <a:p>
          <a:endParaRPr lang="en-US"/>
        </a:p>
      </dgm:t>
    </dgm:pt>
    <dgm:pt modelId="{97FE5BB5-0339-4172-BA69-6724340C263C}">
      <dgm:prSet phldrT="[Text]" custT="1"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b="1" dirty="0" smtClean="0">
              <a:solidFill>
                <a:schemeClr val="tx1"/>
              </a:solidFill>
            </a:rPr>
            <a:t>Patient</a:t>
          </a:r>
          <a:r>
            <a:rPr lang="en-US" sz="1800" b="1" dirty="0" smtClean="0"/>
            <a:t> Login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Patient</a:t>
          </a:r>
          <a:r>
            <a:rPr lang="en-US" sz="1800" b="1" dirty="0" smtClean="0"/>
            <a:t> Registration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Patient</a:t>
          </a:r>
          <a:r>
            <a:rPr lang="en-US" sz="1800" b="1" dirty="0" smtClean="0"/>
            <a:t> Details </a:t>
          </a:r>
        </a:p>
        <a:p>
          <a:pPr algn="l"/>
          <a:r>
            <a:rPr lang="en-US" sz="1800" b="1" dirty="0" smtClean="0"/>
            <a:t>Edit </a:t>
          </a:r>
          <a:r>
            <a:rPr lang="en-US" sz="1800" b="1" dirty="0" smtClean="0">
              <a:solidFill>
                <a:schemeClr val="tx1"/>
              </a:solidFill>
            </a:rPr>
            <a:t>Patient</a:t>
          </a:r>
          <a:r>
            <a:rPr lang="en-US" sz="1800" b="1" dirty="0" smtClean="0"/>
            <a:t> details</a:t>
          </a:r>
        </a:p>
        <a:p>
          <a:pPr algn="l"/>
          <a:r>
            <a:rPr lang="en-US" sz="1800" b="1" dirty="0" smtClean="0"/>
            <a:t>Search Doctor</a:t>
          </a:r>
        </a:p>
        <a:p>
          <a:pPr algn="l"/>
          <a:r>
            <a:rPr lang="en-US" sz="1800" b="1" dirty="0" smtClean="0"/>
            <a:t>Search by location</a:t>
          </a:r>
        </a:p>
        <a:p>
          <a:pPr algn="l"/>
          <a:r>
            <a:rPr lang="en-US" sz="1800" b="1" dirty="0" smtClean="0"/>
            <a:t>Get appointment </a:t>
          </a:r>
        </a:p>
      </dgm:t>
    </dgm:pt>
    <dgm:pt modelId="{8A91FC8E-2D15-49B0-AE2F-722EB6989B90}" type="parTrans" cxnId="{8550F92C-6496-4D8D-AF99-020E7AD6AE4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3E4FB97-E6B9-4966-83CA-C79CBC45F1D4}" type="sibTrans" cxnId="{8550F92C-6496-4D8D-AF99-020E7AD6AE42}">
      <dgm:prSet/>
      <dgm:spPr/>
      <dgm:t>
        <a:bodyPr/>
        <a:lstStyle/>
        <a:p>
          <a:endParaRPr lang="en-US"/>
        </a:p>
      </dgm:t>
    </dgm:pt>
    <dgm:pt modelId="{B3F18D68-2078-49E8-B3DC-27CA97717D58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200" b="0" dirty="0" smtClean="0">
              <a:solidFill>
                <a:schemeClr val="tx1"/>
              </a:solidFill>
            </a:rPr>
            <a:t>Patient Modules</a:t>
          </a:r>
        </a:p>
      </dgm:t>
    </dgm:pt>
    <dgm:pt modelId="{69BB6986-C0C5-4229-982B-0D48282CCB43}" type="sibTrans" cxnId="{A8A82EF2-E9CF-4D67-B129-56BDF48C040D}">
      <dgm:prSet/>
      <dgm:spPr/>
      <dgm:t>
        <a:bodyPr/>
        <a:lstStyle/>
        <a:p>
          <a:endParaRPr lang="en-US"/>
        </a:p>
      </dgm:t>
    </dgm:pt>
    <dgm:pt modelId="{6A0AFFAA-5E7D-4644-883F-4FD2F381469C}" type="parTrans" cxnId="{A8A82EF2-E9CF-4D67-B129-56BDF48C040D}">
      <dgm:prSet/>
      <dgm:spPr/>
      <dgm:t>
        <a:bodyPr/>
        <a:lstStyle/>
        <a:p>
          <a:endParaRPr lang="en-US"/>
        </a:p>
      </dgm:t>
    </dgm:pt>
    <dgm:pt modelId="{B9CDAC8E-1A8F-498E-BFE0-3056B16F5E74}">
      <dgm:prSet phldrT="[Text]" custT="1"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1"/>
          </a:solidFill>
        </a:ln>
      </dgm:spPr>
      <dgm:t>
        <a:bodyPr anchor="ctr"/>
        <a:lstStyle/>
        <a:p>
          <a:pPr algn="l"/>
          <a:r>
            <a:rPr lang="en-US" sz="1800" b="1" dirty="0" smtClean="0">
              <a:solidFill>
                <a:schemeClr val="tx1"/>
              </a:solidFill>
            </a:rPr>
            <a:t>Add doctor’s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View doctor’s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Add patient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View Patient</a:t>
          </a:r>
        </a:p>
        <a:p>
          <a:pPr algn="l"/>
          <a:r>
            <a:rPr lang="en-US" sz="1800" b="1" dirty="0" smtClean="0"/>
            <a:t>Add Department </a:t>
          </a:r>
        </a:p>
        <a:p>
          <a:pPr algn="l"/>
          <a:r>
            <a:rPr lang="en-US" sz="1800" b="1" dirty="0" smtClean="0"/>
            <a:t>View Department</a:t>
          </a:r>
        </a:p>
        <a:p>
          <a:pPr algn="l"/>
          <a:r>
            <a:rPr lang="en-US" sz="1800" b="1" dirty="0" smtClean="0"/>
            <a:t>Make Appointment</a:t>
          </a:r>
        </a:p>
      </dgm:t>
    </dgm:pt>
    <dgm:pt modelId="{3896EFA2-DCA1-4719-94B2-666F40E31C6D}" type="sibTrans" cxnId="{EE2B234C-1285-4034-A792-53C3ED1B3AF3}">
      <dgm:prSet/>
      <dgm:spPr/>
      <dgm:t>
        <a:bodyPr/>
        <a:lstStyle/>
        <a:p>
          <a:endParaRPr lang="en-US"/>
        </a:p>
      </dgm:t>
    </dgm:pt>
    <dgm:pt modelId="{F96B9FB6-7704-4407-8544-7727B8635030}" type="parTrans" cxnId="{EE2B234C-1285-4034-A792-53C3ED1B3AF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AA5C089-1799-484E-8C1F-5634977B6F5D}" type="pres">
      <dgm:prSet presAssocID="{8418C0FA-5607-4647-9DF1-5D9FF00F8FA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0EA2AA-9C56-4FD0-8ACD-7ED246FC00E8}" type="pres">
      <dgm:prSet presAssocID="{7D202AD8-4BC1-40F5-9E41-B9694A0C2C55}" presName="root" presStyleCnt="0"/>
      <dgm:spPr/>
    </dgm:pt>
    <dgm:pt modelId="{F84AD8DD-9A3E-4A39-936C-E9B60D7EF248}" type="pres">
      <dgm:prSet presAssocID="{7D202AD8-4BC1-40F5-9E41-B9694A0C2C55}" presName="rootComposite" presStyleCnt="0"/>
      <dgm:spPr/>
    </dgm:pt>
    <dgm:pt modelId="{D2EC5B58-C6AC-48DD-AB14-AFD99835B1E7}" type="pres">
      <dgm:prSet presAssocID="{7D202AD8-4BC1-40F5-9E41-B9694A0C2C55}" presName="rootText" presStyleLbl="node1" presStyleIdx="0" presStyleCnt="2" custScaleX="78921" custScaleY="51838" custLinFactNeighborX="-46819" custLinFactNeighborY="3252"/>
      <dgm:spPr/>
      <dgm:t>
        <a:bodyPr/>
        <a:lstStyle/>
        <a:p>
          <a:endParaRPr lang="en-US"/>
        </a:p>
      </dgm:t>
    </dgm:pt>
    <dgm:pt modelId="{C10BEEFE-208E-421E-BA81-8A18533117E0}" type="pres">
      <dgm:prSet presAssocID="{7D202AD8-4BC1-40F5-9E41-B9694A0C2C55}" presName="rootConnector" presStyleLbl="node1" presStyleIdx="0" presStyleCnt="2"/>
      <dgm:spPr/>
      <dgm:t>
        <a:bodyPr/>
        <a:lstStyle/>
        <a:p>
          <a:endParaRPr lang="en-US"/>
        </a:p>
      </dgm:t>
    </dgm:pt>
    <dgm:pt modelId="{AB165854-CEB5-4D89-8763-66DAD4BA2ECC}" type="pres">
      <dgm:prSet presAssocID="{7D202AD8-4BC1-40F5-9E41-B9694A0C2C55}" presName="childShape" presStyleCnt="0"/>
      <dgm:spPr/>
    </dgm:pt>
    <dgm:pt modelId="{712EBAB9-23A5-4C4A-B096-A88DD35292C0}" type="pres">
      <dgm:prSet presAssocID="{F96B9FB6-7704-4407-8544-7727B8635030}" presName="Name13" presStyleLbl="parChTrans1D2" presStyleIdx="0" presStyleCnt="2"/>
      <dgm:spPr/>
      <dgm:t>
        <a:bodyPr/>
        <a:lstStyle/>
        <a:p>
          <a:endParaRPr lang="en-US"/>
        </a:p>
      </dgm:t>
    </dgm:pt>
    <dgm:pt modelId="{FC710051-618B-4C60-AECA-CC6F598B8BA9}" type="pres">
      <dgm:prSet presAssocID="{B9CDAC8E-1A8F-498E-BFE0-3056B16F5E74}" presName="childText" presStyleLbl="bgAcc1" presStyleIdx="0" presStyleCnt="2" custScaleX="80974" custScaleY="185237" custLinFactNeighborX="-42838" custLinFactNeighborY="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561CB-020C-4255-B619-BAED7117181F}" type="pres">
      <dgm:prSet presAssocID="{B3F18D68-2078-49E8-B3DC-27CA97717D58}" presName="root" presStyleCnt="0"/>
      <dgm:spPr/>
    </dgm:pt>
    <dgm:pt modelId="{126CB30A-645B-4353-9391-F64259A58AFA}" type="pres">
      <dgm:prSet presAssocID="{B3F18D68-2078-49E8-B3DC-27CA97717D58}" presName="rootComposite" presStyleCnt="0"/>
      <dgm:spPr/>
    </dgm:pt>
    <dgm:pt modelId="{3A95C96A-2FD8-498D-BAAE-6FB4C3327019}" type="pres">
      <dgm:prSet presAssocID="{B3F18D68-2078-49E8-B3DC-27CA97717D58}" presName="rootText" presStyleLbl="node1" presStyleIdx="1" presStyleCnt="2" custScaleX="73133" custScaleY="51541" custLinFactNeighborX="-61240" custLinFactNeighborY="1547"/>
      <dgm:spPr/>
      <dgm:t>
        <a:bodyPr/>
        <a:lstStyle/>
        <a:p>
          <a:endParaRPr lang="en-US"/>
        </a:p>
      </dgm:t>
    </dgm:pt>
    <dgm:pt modelId="{30911E48-1959-4BEF-A842-734103988979}" type="pres">
      <dgm:prSet presAssocID="{B3F18D68-2078-49E8-B3DC-27CA97717D58}" presName="rootConnector" presStyleLbl="node1" presStyleIdx="1" presStyleCnt="2"/>
      <dgm:spPr/>
      <dgm:t>
        <a:bodyPr/>
        <a:lstStyle/>
        <a:p>
          <a:endParaRPr lang="en-US"/>
        </a:p>
      </dgm:t>
    </dgm:pt>
    <dgm:pt modelId="{DF139978-73D5-4235-A6CB-CD7C6BD49355}" type="pres">
      <dgm:prSet presAssocID="{B3F18D68-2078-49E8-B3DC-27CA97717D58}" presName="childShape" presStyleCnt="0"/>
      <dgm:spPr/>
    </dgm:pt>
    <dgm:pt modelId="{242716FE-4C88-4AD8-B405-A43BD8EFB781}" type="pres">
      <dgm:prSet presAssocID="{8A91FC8E-2D15-49B0-AE2F-722EB6989B90}" presName="Name13" presStyleLbl="parChTrans1D2" presStyleIdx="1" presStyleCnt="2"/>
      <dgm:spPr/>
      <dgm:t>
        <a:bodyPr/>
        <a:lstStyle/>
        <a:p>
          <a:endParaRPr lang="en-US"/>
        </a:p>
      </dgm:t>
    </dgm:pt>
    <dgm:pt modelId="{DD862911-8B6D-4069-A571-37BEED4D6D8D}" type="pres">
      <dgm:prSet presAssocID="{97FE5BB5-0339-4172-BA69-6724340C263C}" presName="childText" presStyleLbl="bgAcc1" presStyleIdx="1" presStyleCnt="2" custScaleX="80167" custScaleY="185797" custLinFactNeighborX="-63325" custLinFactNeighborY="3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5B1A35-5E1A-4562-8B04-69DE21298313}" type="presOf" srcId="{97FE5BB5-0339-4172-BA69-6724340C263C}" destId="{DD862911-8B6D-4069-A571-37BEED4D6D8D}" srcOrd="0" destOrd="0" presId="urn:microsoft.com/office/officeart/2005/8/layout/hierarchy3"/>
    <dgm:cxn modelId="{A73652F3-CC26-430B-9E21-BBDE7C0ADB8B}" type="presOf" srcId="{B9CDAC8E-1A8F-498E-BFE0-3056B16F5E74}" destId="{FC710051-618B-4C60-AECA-CC6F598B8BA9}" srcOrd="0" destOrd="0" presId="urn:microsoft.com/office/officeart/2005/8/layout/hierarchy3"/>
    <dgm:cxn modelId="{2416E79D-B7EF-4CEB-BF55-10200FEBBA02}" type="presOf" srcId="{8418C0FA-5607-4647-9DF1-5D9FF00F8FAB}" destId="{DAA5C089-1799-484E-8C1F-5634977B6F5D}" srcOrd="0" destOrd="0" presId="urn:microsoft.com/office/officeart/2005/8/layout/hierarchy3"/>
    <dgm:cxn modelId="{6EE8EEE0-554E-4C46-B2F3-1D1CC44495C7}" type="presOf" srcId="{7D202AD8-4BC1-40F5-9E41-B9694A0C2C55}" destId="{D2EC5B58-C6AC-48DD-AB14-AFD99835B1E7}" srcOrd="0" destOrd="0" presId="urn:microsoft.com/office/officeart/2005/8/layout/hierarchy3"/>
    <dgm:cxn modelId="{C2A1DFF4-0221-4764-AD46-2A608A63AA4D}" type="presOf" srcId="{F96B9FB6-7704-4407-8544-7727B8635030}" destId="{712EBAB9-23A5-4C4A-B096-A88DD35292C0}" srcOrd="0" destOrd="0" presId="urn:microsoft.com/office/officeart/2005/8/layout/hierarchy3"/>
    <dgm:cxn modelId="{8550F92C-6496-4D8D-AF99-020E7AD6AE42}" srcId="{B3F18D68-2078-49E8-B3DC-27CA97717D58}" destId="{97FE5BB5-0339-4172-BA69-6724340C263C}" srcOrd="0" destOrd="0" parTransId="{8A91FC8E-2D15-49B0-AE2F-722EB6989B90}" sibTransId="{E3E4FB97-E6B9-4966-83CA-C79CBC45F1D4}"/>
    <dgm:cxn modelId="{EE2B234C-1285-4034-A792-53C3ED1B3AF3}" srcId="{7D202AD8-4BC1-40F5-9E41-B9694A0C2C55}" destId="{B9CDAC8E-1A8F-498E-BFE0-3056B16F5E74}" srcOrd="0" destOrd="0" parTransId="{F96B9FB6-7704-4407-8544-7727B8635030}" sibTransId="{3896EFA2-DCA1-4719-94B2-666F40E31C6D}"/>
    <dgm:cxn modelId="{56677499-8269-4F69-9F0A-B18A1B181ED8}" type="presOf" srcId="{7D202AD8-4BC1-40F5-9E41-B9694A0C2C55}" destId="{C10BEEFE-208E-421E-BA81-8A18533117E0}" srcOrd="1" destOrd="0" presId="urn:microsoft.com/office/officeart/2005/8/layout/hierarchy3"/>
    <dgm:cxn modelId="{A8A82EF2-E9CF-4D67-B129-56BDF48C040D}" srcId="{8418C0FA-5607-4647-9DF1-5D9FF00F8FAB}" destId="{B3F18D68-2078-49E8-B3DC-27CA97717D58}" srcOrd="1" destOrd="0" parTransId="{6A0AFFAA-5E7D-4644-883F-4FD2F381469C}" sibTransId="{69BB6986-C0C5-4229-982B-0D48282CCB43}"/>
    <dgm:cxn modelId="{2346A151-9661-4AE7-A091-737C39660AE4}" type="presOf" srcId="{B3F18D68-2078-49E8-B3DC-27CA97717D58}" destId="{3A95C96A-2FD8-498D-BAAE-6FB4C3327019}" srcOrd="0" destOrd="0" presId="urn:microsoft.com/office/officeart/2005/8/layout/hierarchy3"/>
    <dgm:cxn modelId="{E59564CF-2CB7-42A7-B886-52234EAE098D}" type="presOf" srcId="{B3F18D68-2078-49E8-B3DC-27CA97717D58}" destId="{30911E48-1959-4BEF-A842-734103988979}" srcOrd="1" destOrd="0" presId="urn:microsoft.com/office/officeart/2005/8/layout/hierarchy3"/>
    <dgm:cxn modelId="{C4B0E912-C2D4-4A32-80AD-67B717784004}" srcId="{8418C0FA-5607-4647-9DF1-5D9FF00F8FAB}" destId="{7D202AD8-4BC1-40F5-9E41-B9694A0C2C55}" srcOrd="0" destOrd="0" parTransId="{A7F9DA12-59C9-4D61-8E49-2B1B6B7D5C3C}" sibTransId="{4FAE6D94-03B4-4DE4-806D-F9F37A17CCE8}"/>
    <dgm:cxn modelId="{3FE6C2D1-1358-43E5-8616-522085925240}" type="presOf" srcId="{8A91FC8E-2D15-49B0-AE2F-722EB6989B90}" destId="{242716FE-4C88-4AD8-B405-A43BD8EFB781}" srcOrd="0" destOrd="0" presId="urn:microsoft.com/office/officeart/2005/8/layout/hierarchy3"/>
    <dgm:cxn modelId="{00F44754-7901-4C05-8F7E-FACB37814A9A}" type="presParOf" srcId="{DAA5C089-1799-484E-8C1F-5634977B6F5D}" destId="{130EA2AA-9C56-4FD0-8ACD-7ED246FC00E8}" srcOrd="0" destOrd="0" presId="urn:microsoft.com/office/officeart/2005/8/layout/hierarchy3"/>
    <dgm:cxn modelId="{EFE83CDB-D1A4-4B05-BF8A-82163B48FA82}" type="presParOf" srcId="{130EA2AA-9C56-4FD0-8ACD-7ED246FC00E8}" destId="{F84AD8DD-9A3E-4A39-936C-E9B60D7EF248}" srcOrd="0" destOrd="0" presId="urn:microsoft.com/office/officeart/2005/8/layout/hierarchy3"/>
    <dgm:cxn modelId="{E6CA1793-6646-46AF-AF9C-FB9E6E5B71D1}" type="presParOf" srcId="{F84AD8DD-9A3E-4A39-936C-E9B60D7EF248}" destId="{D2EC5B58-C6AC-48DD-AB14-AFD99835B1E7}" srcOrd="0" destOrd="0" presId="urn:microsoft.com/office/officeart/2005/8/layout/hierarchy3"/>
    <dgm:cxn modelId="{A812F573-63F8-4906-9008-B1DE331AA418}" type="presParOf" srcId="{F84AD8DD-9A3E-4A39-936C-E9B60D7EF248}" destId="{C10BEEFE-208E-421E-BA81-8A18533117E0}" srcOrd="1" destOrd="0" presId="urn:microsoft.com/office/officeart/2005/8/layout/hierarchy3"/>
    <dgm:cxn modelId="{E6488942-4A92-461B-A90A-C347E6232FC9}" type="presParOf" srcId="{130EA2AA-9C56-4FD0-8ACD-7ED246FC00E8}" destId="{AB165854-CEB5-4D89-8763-66DAD4BA2ECC}" srcOrd="1" destOrd="0" presId="urn:microsoft.com/office/officeart/2005/8/layout/hierarchy3"/>
    <dgm:cxn modelId="{D0881826-5471-4CB1-A5F7-9D0715EF0B94}" type="presParOf" srcId="{AB165854-CEB5-4D89-8763-66DAD4BA2ECC}" destId="{712EBAB9-23A5-4C4A-B096-A88DD35292C0}" srcOrd="0" destOrd="0" presId="urn:microsoft.com/office/officeart/2005/8/layout/hierarchy3"/>
    <dgm:cxn modelId="{BFDD7367-5A56-4D1E-B6FC-3C86143C2603}" type="presParOf" srcId="{AB165854-CEB5-4D89-8763-66DAD4BA2ECC}" destId="{FC710051-618B-4C60-AECA-CC6F598B8BA9}" srcOrd="1" destOrd="0" presId="urn:microsoft.com/office/officeart/2005/8/layout/hierarchy3"/>
    <dgm:cxn modelId="{835E411F-FD35-4E07-A1EE-4B4803EFB540}" type="presParOf" srcId="{DAA5C089-1799-484E-8C1F-5634977B6F5D}" destId="{0A5561CB-020C-4255-B619-BAED7117181F}" srcOrd="1" destOrd="0" presId="urn:microsoft.com/office/officeart/2005/8/layout/hierarchy3"/>
    <dgm:cxn modelId="{BC5B9B7F-6D04-4358-9D51-9E6B6306AE78}" type="presParOf" srcId="{0A5561CB-020C-4255-B619-BAED7117181F}" destId="{126CB30A-645B-4353-9391-F64259A58AFA}" srcOrd="0" destOrd="0" presId="urn:microsoft.com/office/officeart/2005/8/layout/hierarchy3"/>
    <dgm:cxn modelId="{E05FE330-25DE-455D-B89C-B3AA5F143DF2}" type="presParOf" srcId="{126CB30A-645B-4353-9391-F64259A58AFA}" destId="{3A95C96A-2FD8-498D-BAAE-6FB4C3327019}" srcOrd="0" destOrd="0" presId="urn:microsoft.com/office/officeart/2005/8/layout/hierarchy3"/>
    <dgm:cxn modelId="{ABA4E8E0-D3EE-40E3-98A4-8623793A4040}" type="presParOf" srcId="{126CB30A-645B-4353-9391-F64259A58AFA}" destId="{30911E48-1959-4BEF-A842-734103988979}" srcOrd="1" destOrd="0" presId="urn:microsoft.com/office/officeart/2005/8/layout/hierarchy3"/>
    <dgm:cxn modelId="{8FA13306-78F5-4F64-9011-EF8F0FE20F5D}" type="presParOf" srcId="{0A5561CB-020C-4255-B619-BAED7117181F}" destId="{DF139978-73D5-4235-A6CB-CD7C6BD49355}" srcOrd="1" destOrd="0" presId="urn:microsoft.com/office/officeart/2005/8/layout/hierarchy3"/>
    <dgm:cxn modelId="{1ABFCC27-A1A3-4682-ACDE-9DE6E0323306}" type="presParOf" srcId="{DF139978-73D5-4235-A6CB-CD7C6BD49355}" destId="{242716FE-4C88-4AD8-B405-A43BD8EFB781}" srcOrd="0" destOrd="0" presId="urn:microsoft.com/office/officeart/2005/8/layout/hierarchy3"/>
    <dgm:cxn modelId="{5895E496-02A2-45AB-93A6-B047C8755ACA}" type="presParOf" srcId="{DF139978-73D5-4235-A6CB-CD7C6BD49355}" destId="{DD862911-8B6D-4069-A571-37BEED4D6D8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8C0FA-5607-4647-9DF1-5D9FF00F8FA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202AD8-4BC1-40F5-9E41-B9694A0C2C55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200" dirty="0" smtClean="0">
              <a:solidFill>
                <a:schemeClr val="tx1"/>
              </a:solidFill>
            </a:rPr>
            <a:t>Doctor Modules</a:t>
          </a:r>
          <a:endParaRPr lang="en-US" sz="3200" dirty="0">
            <a:solidFill>
              <a:schemeClr val="tx1"/>
            </a:solidFill>
          </a:endParaRPr>
        </a:p>
      </dgm:t>
    </dgm:pt>
    <dgm:pt modelId="{A7F9DA12-59C9-4D61-8E49-2B1B6B7D5C3C}" type="parTrans" cxnId="{C4B0E912-C2D4-4A32-80AD-67B717784004}">
      <dgm:prSet/>
      <dgm:spPr/>
      <dgm:t>
        <a:bodyPr/>
        <a:lstStyle/>
        <a:p>
          <a:endParaRPr lang="en-US"/>
        </a:p>
      </dgm:t>
    </dgm:pt>
    <dgm:pt modelId="{4FAE6D94-03B4-4DE4-806D-F9F37A17CCE8}" type="sibTrans" cxnId="{C4B0E912-C2D4-4A32-80AD-67B717784004}">
      <dgm:prSet/>
      <dgm:spPr/>
      <dgm:t>
        <a:bodyPr/>
        <a:lstStyle/>
        <a:p>
          <a:endParaRPr lang="en-US"/>
        </a:p>
      </dgm:t>
    </dgm:pt>
    <dgm:pt modelId="{B9CDAC8E-1A8F-498E-BFE0-3056B16F5E74}">
      <dgm:prSet phldrT="[Text]" custT="1"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b="1" dirty="0" smtClean="0">
              <a:solidFill>
                <a:schemeClr val="tx1"/>
              </a:solidFill>
            </a:rPr>
            <a:t>Doctor Login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Doctor registration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Edit patient record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View patient 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Update patient diagnosis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Follow-up patient</a:t>
          </a:r>
        </a:p>
      </dgm:t>
    </dgm:pt>
    <dgm:pt modelId="{F96B9FB6-7704-4407-8544-7727B8635030}" type="parTrans" cxnId="{EE2B234C-1285-4034-A792-53C3ED1B3AF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896EFA2-DCA1-4719-94B2-666F40E31C6D}" type="sibTrans" cxnId="{EE2B234C-1285-4034-A792-53C3ED1B3AF3}">
      <dgm:prSet/>
      <dgm:spPr/>
      <dgm:t>
        <a:bodyPr/>
        <a:lstStyle/>
        <a:p>
          <a:endParaRPr lang="en-US"/>
        </a:p>
      </dgm:t>
    </dgm:pt>
    <dgm:pt modelId="{DAA5C089-1799-484E-8C1F-5634977B6F5D}" type="pres">
      <dgm:prSet presAssocID="{8418C0FA-5607-4647-9DF1-5D9FF00F8FA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0EA2AA-9C56-4FD0-8ACD-7ED246FC00E8}" type="pres">
      <dgm:prSet presAssocID="{7D202AD8-4BC1-40F5-9E41-B9694A0C2C55}" presName="root" presStyleCnt="0"/>
      <dgm:spPr/>
    </dgm:pt>
    <dgm:pt modelId="{F84AD8DD-9A3E-4A39-936C-E9B60D7EF248}" type="pres">
      <dgm:prSet presAssocID="{7D202AD8-4BC1-40F5-9E41-B9694A0C2C55}" presName="rootComposite" presStyleCnt="0"/>
      <dgm:spPr/>
    </dgm:pt>
    <dgm:pt modelId="{D2EC5B58-C6AC-48DD-AB14-AFD99835B1E7}" type="pres">
      <dgm:prSet presAssocID="{7D202AD8-4BC1-40F5-9E41-B9694A0C2C55}" presName="rootText" presStyleLbl="node1" presStyleIdx="0" presStyleCnt="1" custScaleX="78921" custScaleY="51838" custLinFactNeighborX="12393" custLinFactNeighborY="1253"/>
      <dgm:spPr/>
      <dgm:t>
        <a:bodyPr/>
        <a:lstStyle/>
        <a:p>
          <a:endParaRPr lang="en-US"/>
        </a:p>
      </dgm:t>
    </dgm:pt>
    <dgm:pt modelId="{C10BEEFE-208E-421E-BA81-8A18533117E0}" type="pres">
      <dgm:prSet presAssocID="{7D202AD8-4BC1-40F5-9E41-B9694A0C2C55}" presName="rootConnector" presStyleLbl="node1" presStyleIdx="0" presStyleCnt="1"/>
      <dgm:spPr/>
      <dgm:t>
        <a:bodyPr/>
        <a:lstStyle/>
        <a:p>
          <a:endParaRPr lang="en-US"/>
        </a:p>
      </dgm:t>
    </dgm:pt>
    <dgm:pt modelId="{AB165854-CEB5-4D89-8763-66DAD4BA2ECC}" type="pres">
      <dgm:prSet presAssocID="{7D202AD8-4BC1-40F5-9E41-B9694A0C2C55}" presName="childShape" presStyleCnt="0"/>
      <dgm:spPr/>
    </dgm:pt>
    <dgm:pt modelId="{712EBAB9-23A5-4C4A-B096-A88DD35292C0}" type="pres">
      <dgm:prSet presAssocID="{F96B9FB6-7704-4407-8544-7727B8635030}" presName="Name13" presStyleLbl="parChTrans1D2" presStyleIdx="0" presStyleCnt="1"/>
      <dgm:spPr/>
      <dgm:t>
        <a:bodyPr/>
        <a:lstStyle/>
        <a:p>
          <a:endParaRPr lang="en-US"/>
        </a:p>
      </dgm:t>
    </dgm:pt>
    <dgm:pt modelId="{FC710051-618B-4C60-AECA-CC6F598B8BA9}" type="pres">
      <dgm:prSet presAssocID="{B9CDAC8E-1A8F-498E-BFE0-3056B16F5E74}" presName="childText" presStyleLbl="bgAcc1" presStyleIdx="0" presStyleCnt="1" custScaleX="86948" custScaleY="189499" custLinFactNeighborX="39984" custLinFactNeighborY="-97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1DFF4-0221-4764-AD46-2A608A63AA4D}" type="presOf" srcId="{F96B9FB6-7704-4407-8544-7727B8635030}" destId="{712EBAB9-23A5-4C4A-B096-A88DD35292C0}" srcOrd="0" destOrd="0" presId="urn:microsoft.com/office/officeart/2005/8/layout/hierarchy3"/>
    <dgm:cxn modelId="{2416E79D-B7EF-4CEB-BF55-10200FEBBA02}" type="presOf" srcId="{8418C0FA-5607-4647-9DF1-5D9FF00F8FAB}" destId="{DAA5C089-1799-484E-8C1F-5634977B6F5D}" srcOrd="0" destOrd="0" presId="urn:microsoft.com/office/officeart/2005/8/layout/hierarchy3"/>
    <dgm:cxn modelId="{6EE8EEE0-554E-4C46-B2F3-1D1CC44495C7}" type="presOf" srcId="{7D202AD8-4BC1-40F5-9E41-B9694A0C2C55}" destId="{D2EC5B58-C6AC-48DD-AB14-AFD99835B1E7}" srcOrd="0" destOrd="0" presId="urn:microsoft.com/office/officeart/2005/8/layout/hierarchy3"/>
    <dgm:cxn modelId="{C4B0E912-C2D4-4A32-80AD-67B717784004}" srcId="{8418C0FA-5607-4647-9DF1-5D9FF00F8FAB}" destId="{7D202AD8-4BC1-40F5-9E41-B9694A0C2C55}" srcOrd="0" destOrd="0" parTransId="{A7F9DA12-59C9-4D61-8E49-2B1B6B7D5C3C}" sibTransId="{4FAE6D94-03B4-4DE4-806D-F9F37A17CCE8}"/>
    <dgm:cxn modelId="{56677499-8269-4F69-9F0A-B18A1B181ED8}" type="presOf" srcId="{7D202AD8-4BC1-40F5-9E41-B9694A0C2C55}" destId="{C10BEEFE-208E-421E-BA81-8A18533117E0}" srcOrd="1" destOrd="0" presId="urn:microsoft.com/office/officeart/2005/8/layout/hierarchy3"/>
    <dgm:cxn modelId="{A73652F3-CC26-430B-9E21-BBDE7C0ADB8B}" type="presOf" srcId="{B9CDAC8E-1A8F-498E-BFE0-3056B16F5E74}" destId="{FC710051-618B-4C60-AECA-CC6F598B8BA9}" srcOrd="0" destOrd="0" presId="urn:microsoft.com/office/officeart/2005/8/layout/hierarchy3"/>
    <dgm:cxn modelId="{EE2B234C-1285-4034-A792-53C3ED1B3AF3}" srcId="{7D202AD8-4BC1-40F5-9E41-B9694A0C2C55}" destId="{B9CDAC8E-1A8F-498E-BFE0-3056B16F5E74}" srcOrd="0" destOrd="0" parTransId="{F96B9FB6-7704-4407-8544-7727B8635030}" sibTransId="{3896EFA2-DCA1-4719-94B2-666F40E31C6D}"/>
    <dgm:cxn modelId="{00F44754-7901-4C05-8F7E-FACB37814A9A}" type="presParOf" srcId="{DAA5C089-1799-484E-8C1F-5634977B6F5D}" destId="{130EA2AA-9C56-4FD0-8ACD-7ED246FC00E8}" srcOrd="0" destOrd="0" presId="urn:microsoft.com/office/officeart/2005/8/layout/hierarchy3"/>
    <dgm:cxn modelId="{EFE83CDB-D1A4-4B05-BF8A-82163B48FA82}" type="presParOf" srcId="{130EA2AA-9C56-4FD0-8ACD-7ED246FC00E8}" destId="{F84AD8DD-9A3E-4A39-936C-E9B60D7EF248}" srcOrd="0" destOrd="0" presId="urn:microsoft.com/office/officeart/2005/8/layout/hierarchy3"/>
    <dgm:cxn modelId="{E6CA1793-6646-46AF-AF9C-FB9E6E5B71D1}" type="presParOf" srcId="{F84AD8DD-9A3E-4A39-936C-E9B60D7EF248}" destId="{D2EC5B58-C6AC-48DD-AB14-AFD99835B1E7}" srcOrd="0" destOrd="0" presId="urn:microsoft.com/office/officeart/2005/8/layout/hierarchy3"/>
    <dgm:cxn modelId="{A812F573-63F8-4906-9008-B1DE331AA418}" type="presParOf" srcId="{F84AD8DD-9A3E-4A39-936C-E9B60D7EF248}" destId="{C10BEEFE-208E-421E-BA81-8A18533117E0}" srcOrd="1" destOrd="0" presId="urn:microsoft.com/office/officeart/2005/8/layout/hierarchy3"/>
    <dgm:cxn modelId="{E6488942-4A92-461B-A90A-C347E6232FC9}" type="presParOf" srcId="{130EA2AA-9C56-4FD0-8ACD-7ED246FC00E8}" destId="{AB165854-CEB5-4D89-8763-66DAD4BA2ECC}" srcOrd="1" destOrd="0" presId="urn:microsoft.com/office/officeart/2005/8/layout/hierarchy3"/>
    <dgm:cxn modelId="{D0881826-5471-4CB1-A5F7-9D0715EF0B94}" type="presParOf" srcId="{AB165854-CEB5-4D89-8763-66DAD4BA2ECC}" destId="{712EBAB9-23A5-4C4A-B096-A88DD35292C0}" srcOrd="0" destOrd="0" presId="urn:microsoft.com/office/officeart/2005/8/layout/hierarchy3"/>
    <dgm:cxn modelId="{BFDD7367-5A56-4D1E-B6FC-3C86143C2603}" type="presParOf" srcId="{AB165854-CEB5-4D89-8763-66DAD4BA2ECC}" destId="{FC710051-618B-4C60-AECA-CC6F598B8BA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41902-98C6-4075-9E88-D0C888DBAF18}" type="doc">
      <dgm:prSet loTypeId="urn:microsoft.com/office/officeart/2005/8/layout/hierarchy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BFB82F-E6F7-42E6-899F-AB224BAA06C6}">
      <dgm:prSet phldrT="[Text]"/>
      <dgm:spPr/>
      <dgm:t>
        <a:bodyPr/>
        <a:lstStyle/>
        <a:p>
          <a:r>
            <a:rPr lang="en-US" sz="1800" b="1" dirty="0" smtClean="0"/>
            <a:t>Frontend</a:t>
          </a:r>
          <a:endParaRPr lang="en-US" dirty="0"/>
        </a:p>
      </dgm:t>
    </dgm:pt>
    <dgm:pt modelId="{FF560B2D-98A7-4A1D-842E-CDFF71770971}" type="parTrans" cxnId="{DE4233A7-D3E6-4E9F-8DA9-F88DDD4BAB5A}">
      <dgm:prSet/>
      <dgm:spPr/>
      <dgm:t>
        <a:bodyPr/>
        <a:lstStyle/>
        <a:p>
          <a:endParaRPr lang="en-US"/>
        </a:p>
      </dgm:t>
    </dgm:pt>
    <dgm:pt modelId="{58BE56B8-11B9-45F7-9337-9FB254B36947}" type="sibTrans" cxnId="{DE4233A7-D3E6-4E9F-8DA9-F88DDD4BAB5A}">
      <dgm:prSet/>
      <dgm:spPr/>
      <dgm:t>
        <a:bodyPr/>
        <a:lstStyle/>
        <a:p>
          <a:endParaRPr lang="en-US"/>
        </a:p>
      </dgm:t>
    </dgm:pt>
    <dgm:pt modelId="{2C6C56AF-72B2-497B-9D2C-98B3D1F92763}">
      <dgm:prSet phldrT="[Text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None/>
          </a:pPr>
          <a:r>
            <a:rPr lang="en-US" sz="2000" b="1" dirty="0" smtClean="0"/>
            <a:t>  </a:t>
          </a:r>
          <a:endParaRPr lang="en-US" sz="2400" b="1" dirty="0" smtClean="0">
            <a:latin typeface="+mn-lt"/>
          </a:endParaRPr>
        </a:p>
        <a:p>
          <a:pPr marL="0" marR="0" lvl="5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tx1"/>
            </a:buClr>
            <a:buSzTx/>
            <a:buFont typeface="Wingdings" pitchFamily="2" charset="2"/>
            <a:buChar char="§"/>
            <a:tabLst/>
            <a:defRPr/>
          </a:pPr>
          <a:r>
            <a:rPr lang="en-US" sz="2000" b="1" dirty="0" smtClean="0"/>
            <a:t> HTML5</a:t>
          </a:r>
        </a:p>
        <a:p>
          <a:pPr marL="0" marR="0" lvl="5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tx1"/>
            </a:buClr>
            <a:buSzTx/>
            <a:buFont typeface="Wingdings" pitchFamily="2" charset="2"/>
            <a:buChar char="§"/>
            <a:tabLst/>
            <a:defRPr/>
          </a:pPr>
          <a:r>
            <a:rPr lang="en-US" sz="2000" b="1" dirty="0" smtClean="0"/>
            <a:t> CSS3 </a:t>
          </a:r>
        </a:p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</a:t>
          </a:r>
          <a:r>
            <a:rPr lang="en-US" sz="2000" b="1" smtClean="0"/>
            <a:t>JavasScript</a:t>
          </a:r>
          <a:endParaRPr lang="en-US" sz="2000" b="1" dirty="0" smtClean="0"/>
        </a:p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Char char="§"/>
          </a:pPr>
          <a:endParaRPr lang="en-US" sz="2000" b="1" dirty="0" smtClean="0"/>
        </a:p>
      </dgm:t>
    </dgm:pt>
    <dgm:pt modelId="{7346ABF4-487E-400A-BA42-006FCFDFC124}" type="parTrans" cxnId="{FAEA9286-E9B9-488B-AD01-96E955E48BF4}">
      <dgm:prSet/>
      <dgm:spPr>
        <a:ln w="38100"/>
      </dgm:spPr>
      <dgm:t>
        <a:bodyPr/>
        <a:lstStyle/>
        <a:p>
          <a:endParaRPr lang="en-US"/>
        </a:p>
      </dgm:t>
    </dgm:pt>
    <dgm:pt modelId="{69FD8F1E-E071-45C9-BF62-50B339A0742E}" type="sibTrans" cxnId="{FAEA9286-E9B9-488B-AD01-96E955E48BF4}">
      <dgm:prSet/>
      <dgm:spPr/>
      <dgm:t>
        <a:bodyPr/>
        <a:lstStyle/>
        <a:p>
          <a:endParaRPr lang="en-US"/>
        </a:p>
      </dgm:t>
    </dgm:pt>
    <dgm:pt modelId="{13B4EC19-436E-4D87-9D89-CE72023C8795}">
      <dgm:prSet phldrT="[Text]"/>
      <dgm:spPr/>
      <dgm:t>
        <a:bodyPr/>
        <a:lstStyle/>
        <a:p>
          <a:r>
            <a:rPr lang="en-US" sz="1800" b="1" dirty="0" smtClean="0"/>
            <a:t> Backend</a:t>
          </a:r>
          <a:endParaRPr lang="en-US" dirty="0"/>
        </a:p>
      </dgm:t>
    </dgm:pt>
    <dgm:pt modelId="{5A165098-515F-45A8-B065-70310F2DF9BA}" type="parTrans" cxnId="{6F90B9C2-F71C-4BBB-A87C-60C9EC1ED26E}">
      <dgm:prSet/>
      <dgm:spPr/>
      <dgm:t>
        <a:bodyPr/>
        <a:lstStyle/>
        <a:p>
          <a:endParaRPr lang="en-US"/>
        </a:p>
      </dgm:t>
    </dgm:pt>
    <dgm:pt modelId="{FCF06616-1A0E-42CF-B761-1E40320BEA29}" type="sibTrans" cxnId="{6F90B9C2-F71C-4BBB-A87C-60C9EC1ED26E}">
      <dgm:prSet/>
      <dgm:spPr/>
      <dgm:t>
        <a:bodyPr/>
        <a:lstStyle/>
        <a:p>
          <a:endParaRPr lang="en-US"/>
        </a:p>
      </dgm:t>
    </dgm:pt>
    <dgm:pt modelId="{D01B9FAE-99FE-4B7F-99B7-B721A239FA9B}">
      <dgm:prSet phldrT="[Text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PHP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 MySQL server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Apache server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JQuery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SQL</a:t>
          </a:r>
        </a:p>
      </dgm:t>
    </dgm:pt>
    <dgm:pt modelId="{035CE3FA-3169-4227-A1EC-B3A0C22F45C8}" type="parTrans" cxnId="{AD9AF7F0-146F-4CFF-A9A0-186BDA60131A}">
      <dgm:prSet/>
      <dgm:spPr>
        <a:ln w="38100"/>
      </dgm:spPr>
      <dgm:t>
        <a:bodyPr/>
        <a:lstStyle/>
        <a:p>
          <a:endParaRPr lang="en-US"/>
        </a:p>
      </dgm:t>
    </dgm:pt>
    <dgm:pt modelId="{B1A43226-8EA7-4F6C-A08B-B5ABC709D761}" type="sibTrans" cxnId="{AD9AF7F0-146F-4CFF-A9A0-186BDA60131A}">
      <dgm:prSet/>
      <dgm:spPr/>
      <dgm:t>
        <a:bodyPr/>
        <a:lstStyle/>
        <a:p>
          <a:endParaRPr lang="en-US"/>
        </a:p>
      </dgm:t>
    </dgm:pt>
    <dgm:pt modelId="{07470A7F-44F7-49BB-A24C-B65D74164184}" type="pres">
      <dgm:prSet presAssocID="{12A41902-98C6-4075-9E88-D0C888DBAF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F2FCBA9-2E56-4BAB-BEEA-880EDFC2A546}" type="pres">
      <dgm:prSet presAssocID="{16BFB82F-E6F7-42E6-899F-AB224BAA06C6}" presName="root" presStyleCnt="0"/>
      <dgm:spPr/>
      <dgm:t>
        <a:bodyPr/>
        <a:lstStyle/>
        <a:p>
          <a:endParaRPr lang="en-US"/>
        </a:p>
      </dgm:t>
    </dgm:pt>
    <dgm:pt modelId="{981172A0-8EF2-4604-9B3C-969B490179F0}" type="pres">
      <dgm:prSet presAssocID="{16BFB82F-E6F7-42E6-899F-AB224BAA06C6}" presName="rootComposite" presStyleCnt="0"/>
      <dgm:spPr/>
      <dgm:t>
        <a:bodyPr/>
        <a:lstStyle/>
        <a:p>
          <a:endParaRPr lang="en-US"/>
        </a:p>
      </dgm:t>
    </dgm:pt>
    <dgm:pt modelId="{FDB15DBE-525B-4E51-8436-0CD7EA8C1CFB}" type="pres">
      <dgm:prSet presAssocID="{16BFB82F-E6F7-42E6-899F-AB224BAA06C6}" presName="rootText" presStyleLbl="node1" presStyleIdx="0" presStyleCnt="2" custScaleX="73370" custScaleY="59526"/>
      <dgm:spPr/>
      <dgm:t>
        <a:bodyPr/>
        <a:lstStyle/>
        <a:p>
          <a:endParaRPr lang="en-US"/>
        </a:p>
      </dgm:t>
    </dgm:pt>
    <dgm:pt modelId="{478B4354-74DB-45E7-982C-DAB99467F693}" type="pres">
      <dgm:prSet presAssocID="{16BFB82F-E6F7-42E6-899F-AB224BAA06C6}" presName="rootConnector" presStyleLbl="node1" presStyleIdx="0" presStyleCnt="2"/>
      <dgm:spPr/>
      <dgm:t>
        <a:bodyPr/>
        <a:lstStyle/>
        <a:p>
          <a:endParaRPr lang="en-US"/>
        </a:p>
      </dgm:t>
    </dgm:pt>
    <dgm:pt modelId="{D16AA248-C7F3-4325-A6AE-8B5A426709B7}" type="pres">
      <dgm:prSet presAssocID="{16BFB82F-E6F7-42E6-899F-AB224BAA06C6}" presName="childShape" presStyleCnt="0"/>
      <dgm:spPr/>
      <dgm:t>
        <a:bodyPr/>
        <a:lstStyle/>
        <a:p>
          <a:endParaRPr lang="en-US"/>
        </a:p>
      </dgm:t>
    </dgm:pt>
    <dgm:pt modelId="{8C0F9BBE-1876-4C46-9BCF-C66A6752B9DF}" type="pres">
      <dgm:prSet presAssocID="{7346ABF4-487E-400A-BA42-006FCFDFC124}" presName="Name13" presStyleLbl="parChTrans1D2" presStyleIdx="0" presStyleCnt="2"/>
      <dgm:spPr/>
      <dgm:t>
        <a:bodyPr/>
        <a:lstStyle/>
        <a:p>
          <a:endParaRPr lang="en-US"/>
        </a:p>
      </dgm:t>
    </dgm:pt>
    <dgm:pt modelId="{C5A44A44-B765-4D0F-98D5-21C24BA8004D}" type="pres">
      <dgm:prSet presAssocID="{2C6C56AF-72B2-497B-9D2C-98B3D1F92763}" presName="childText" presStyleLbl="bgAcc1" presStyleIdx="0" presStyleCnt="2" custScaleX="141812" custScaleY="116455" custLinFactNeighborX="1199" custLinFactNeighborY="-147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B9729-8980-4879-807F-C6C80E15E433}" type="pres">
      <dgm:prSet presAssocID="{13B4EC19-436E-4D87-9D89-CE72023C8795}" presName="root" presStyleCnt="0"/>
      <dgm:spPr/>
      <dgm:t>
        <a:bodyPr/>
        <a:lstStyle/>
        <a:p>
          <a:endParaRPr lang="en-US"/>
        </a:p>
      </dgm:t>
    </dgm:pt>
    <dgm:pt modelId="{F69A14AB-00DE-45C1-8BB0-9EA3DDA21EDA}" type="pres">
      <dgm:prSet presAssocID="{13B4EC19-436E-4D87-9D89-CE72023C8795}" presName="rootComposite" presStyleCnt="0"/>
      <dgm:spPr/>
      <dgm:t>
        <a:bodyPr/>
        <a:lstStyle/>
        <a:p>
          <a:endParaRPr lang="en-US"/>
        </a:p>
      </dgm:t>
    </dgm:pt>
    <dgm:pt modelId="{EC1646B2-EC91-438E-9A4E-32E9BB4E6029}" type="pres">
      <dgm:prSet presAssocID="{13B4EC19-436E-4D87-9D89-CE72023C8795}" presName="rootText" presStyleLbl="node1" presStyleIdx="1" presStyleCnt="2" custScaleX="79533" custScaleY="54441"/>
      <dgm:spPr/>
      <dgm:t>
        <a:bodyPr/>
        <a:lstStyle/>
        <a:p>
          <a:endParaRPr lang="en-US"/>
        </a:p>
      </dgm:t>
    </dgm:pt>
    <dgm:pt modelId="{2C8714FC-483B-4E8E-978A-E4F91566E854}" type="pres">
      <dgm:prSet presAssocID="{13B4EC19-436E-4D87-9D89-CE72023C8795}" presName="rootConnector" presStyleLbl="node1" presStyleIdx="1" presStyleCnt="2"/>
      <dgm:spPr/>
      <dgm:t>
        <a:bodyPr/>
        <a:lstStyle/>
        <a:p>
          <a:endParaRPr lang="en-US"/>
        </a:p>
      </dgm:t>
    </dgm:pt>
    <dgm:pt modelId="{C8F56365-65AB-416F-B005-1D6413E068A0}" type="pres">
      <dgm:prSet presAssocID="{13B4EC19-436E-4D87-9D89-CE72023C8795}" presName="childShape" presStyleCnt="0"/>
      <dgm:spPr/>
      <dgm:t>
        <a:bodyPr/>
        <a:lstStyle/>
        <a:p>
          <a:endParaRPr lang="en-US"/>
        </a:p>
      </dgm:t>
    </dgm:pt>
    <dgm:pt modelId="{55A6176A-AA3F-46BC-AE6C-93EEFBE24DF7}" type="pres">
      <dgm:prSet presAssocID="{035CE3FA-3169-4227-A1EC-B3A0C22F45C8}" presName="Name13" presStyleLbl="parChTrans1D2" presStyleIdx="1" presStyleCnt="2"/>
      <dgm:spPr/>
      <dgm:t>
        <a:bodyPr/>
        <a:lstStyle/>
        <a:p>
          <a:endParaRPr lang="en-US"/>
        </a:p>
      </dgm:t>
    </dgm:pt>
    <dgm:pt modelId="{7240149D-2801-4CDB-8532-8EB166BEB794}" type="pres">
      <dgm:prSet presAssocID="{D01B9FAE-99FE-4B7F-99B7-B721A239FA9B}" presName="childText" presStyleLbl="bgAcc1" presStyleIdx="1" presStyleCnt="2" custScaleX="125421" custScaleY="124036" custLinFactNeighborX="-473" custLinFactNeighborY="-7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9AF7F0-146F-4CFF-A9A0-186BDA60131A}" srcId="{13B4EC19-436E-4D87-9D89-CE72023C8795}" destId="{D01B9FAE-99FE-4B7F-99B7-B721A239FA9B}" srcOrd="0" destOrd="0" parTransId="{035CE3FA-3169-4227-A1EC-B3A0C22F45C8}" sibTransId="{B1A43226-8EA7-4F6C-A08B-B5ABC709D761}"/>
    <dgm:cxn modelId="{DE4233A7-D3E6-4E9F-8DA9-F88DDD4BAB5A}" srcId="{12A41902-98C6-4075-9E88-D0C888DBAF18}" destId="{16BFB82F-E6F7-42E6-899F-AB224BAA06C6}" srcOrd="0" destOrd="0" parTransId="{FF560B2D-98A7-4A1D-842E-CDFF71770971}" sibTransId="{58BE56B8-11B9-45F7-9337-9FB254B36947}"/>
    <dgm:cxn modelId="{0AAB617D-5692-4661-8F5D-735A293D027D}" type="presOf" srcId="{16BFB82F-E6F7-42E6-899F-AB224BAA06C6}" destId="{478B4354-74DB-45E7-982C-DAB99467F693}" srcOrd="1" destOrd="0" presId="urn:microsoft.com/office/officeart/2005/8/layout/hierarchy3"/>
    <dgm:cxn modelId="{FAEA9286-E9B9-488B-AD01-96E955E48BF4}" srcId="{16BFB82F-E6F7-42E6-899F-AB224BAA06C6}" destId="{2C6C56AF-72B2-497B-9D2C-98B3D1F92763}" srcOrd="0" destOrd="0" parTransId="{7346ABF4-487E-400A-BA42-006FCFDFC124}" sibTransId="{69FD8F1E-E071-45C9-BF62-50B339A0742E}"/>
    <dgm:cxn modelId="{6F90B9C2-F71C-4BBB-A87C-60C9EC1ED26E}" srcId="{12A41902-98C6-4075-9E88-D0C888DBAF18}" destId="{13B4EC19-436E-4D87-9D89-CE72023C8795}" srcOrd="1" destOrd="0" parTransId="{5A165098-515F-45A8-B065-70310F2DF9BA}" sibTransId="{FCF06616-1A0E-42CF-B761-1E40320BEA29}"/>
    <dgm:cxn modelId="{899D7784-F16F-4C86-8D82-A53DAE1A5C2C}" type="presOf" srcId="{16BFB82F-E6F7-42E6-899F-AB224BAA06C6}" destId="{FDB15DBE-525B-4E51-8436-0CD7EA8C1CFB}" srcOrd="0" destOrd="0" presId="urn:microsoft.com/office/officeart/2005/8/layout/hierarchy3"/>
    <dgm:cxn modelId="{226F872B-AFFA-4345-AFAD-B871E7DA2F20}" type="presOf" srcId="{13B4EC19-436E-4D87-9D89-CE72023C8795}" destId="{2C8714FC-483B-4E8E-978A-E4F91566E854}" srcOrd="1" destOrd="0" presId="urn:microsoft.com/office/officeart/2005/8/layout/hierarchy3"/>
    <dgm:cxn modelId="{E5819FCB-6FD7-4C29-B4B0-F86F085F2EB2}" type="presOf" srcId="{035CE3FA-3169-4227-A1EC-B3A0C22F45C8}" destId="{55A6176A-AA3F-46BC-AE6C-93EEFBE24DF7}" srcOrd="0" destOrd="0" presId="urn:microsoft.com/office/officeart/2005/8/layout/hierarchy3"/>
    <dgm:cxn modelId="{49D74ACF-FC8E-4FD5-8D3C-694F42A20F1E}" type="presOf" srcId="{2C6C56AF-72B2-497B-9D2C-98B3D1F92763}" destId="{C5A44A44-B765-4D0F-98D5-21C24BA8004D}" srcOrd="0" destOrd="0" presId="urn:microsoft.com/office/officeart/2005/8/layout/hierarchy3"/>
    <dgm:cxn modelId="{3D345C71-FF77-4485-9D5E-EF0DD913C1D3}" type="presOf" srcId="{12A41902-98C6-4075-9E88-D0C888DBAF18}" destId="{07470A7F-44F7-49BB-A24C-B65D74164184}" srcOrd="0" destOrd="0" presId="urn:microsoft.com/office/officeart/2005/8/layout/hierarchy3"/>
    <dgm:cxn modelId="{377A8500-0EBA-4705-B39B-650FE34256A8}" type="presOf" srcId="{13B4EC19-436E-4D87-9D89-CE72023C8795}" destId="{EC1646B2-EC91-438E-9A4E-32E9BB4E6029}" srcOrd="0" destOrd="0" presId="urn:microsoft.com/office/officeart/2005/8/layout/hierarchy3"/>
    <dgm:cxn modelId="{3C4C310D-2732-4C21-A49B-15D4FB4E035E}" type="presOf" srcId="{D01B9FAE-99FE-4B7F-99B7-B721A239FA9B}" destId="{7240149D-2801-4CDB-8532-8EB166BEB794}" srcOrd="0" destOrd="0" presId="urn:microsoft.com/office/officeart/2005/8/layout/hierarchy3"/>
    <dgm:cxn modelId="{160A72BD-0EC0-49B0-8269-826C36AEFF96}" type="presOf" srcId="{7346ABF4-487E-400A-BA42-006FCFDFC124}" destId="{8C0F9BBE-1876-4C46-9BCF-C66A6752B9DF}" srcOrd="0" destOrd="0" presId="urn:microsoft.com/office/officeart/2005/8/layout/hierarchy3"/>
    <dgm:cxn modelId="{6A984C54-5C11-4832-9B62-C667B9C9997C}" type="presParOf" srcId="{07470A7F-44F7-49BB-A24C-B65D74164184}" destId="{9F2FCBA9-2E56-4BAB-BEEA-880EDFC2A546}" srcOrd="0" destOrd="0" presId="urn:microsoft.com/office/officeart/2005/8/layout/hierarchy3"/>
    <dgm:cxn modelId="{1DDB7E4F-2027-473E-80AC-A8EA19266B47}" type="presParOf" srcId="{9F2FCBA9-2E56-4BAB-BEEA-880EDFC2A546}" destId="{981172A0-8EF2-4604-9B3C-969B490179F0}" srcOrd="0" destOrd="0" presId="urn:microsoft.com/office/officeart/2005/8/layout/hierarchy3"/>
    <dgm:cxn modelId="{D455A1CA-6A23-4066-AE18-671EBEA186F8}" type="presParOf" srcId="{981172A0-8EF2-4604-9B3C-969B490179F0}" destId="{FDB15DBE-525B-4E51-8436-0CD7EA8C1CFB}" srcOrd="0" destOrd="0" presId="urn:microsoft.com/office/officeart/2005/8/layout/hierarchy3"/>
    <dgm:cxn modelId="{7A0118BE-B689-4F0C-898B-7F60318666AA}" type="presParOf" srcId="{981172A0-8EF2-4604-9B3C-969B490179F0}" destId="{478B4354-74DB-45E7-982C-DAB99467F693}" srcOrd="1" destOrd="0" presId="urn:microsoft.com/office/officeart/2005/8/layout/hierarchy3"/>
    <dgm:cxn modelId="{D5E79481-DF7A-493D-ACA7-3AD681BD5A6B}" type="presParOf" srcId="{9F2FCBA9-2E56-4BAB-BEEA-880EDFC2A546}" destId="{D16AA248-C7F3-4325-A6AE-8B5A426709B7}" srcOrd="1" destOrd="0" presId="urn:microsoft.com/office/officeart/2005/8/layout/hierarchy3"/>
    <dgm:cxn modelId="{2751FE4D-424C-43A8-9104-354C50A556EE}" type="presParOf" srcId="{D16AA248-C7F3-4325-A6AE-8B5A426709B7}" destId="{8C0F9BBE-1876-4C46-9BCF-C66A6752B9DF}" srcOrd="0" destOrd="0" presId="urn:microsoft.com/office/officeart/2005/8/layout/hierarchy3"/>
    <dgm:cxn modelId="{49478CAF-F840-432C-8A77-69B471151195}" type="presParOf" srcId="{D16AA248-C7F3-4325-A6AE-8B5A426709B7}" destId="{C5A44A44-B765-4D0F-98D5-21C24BA8004D}" srcOrd="1" destOrd="0" presId="urn:microsoft.com/office/officeart/2005/8/layout/hierarchy3"/>
    <dgm:cxn modelId="{6B53ACCD-9088-49D8-971A-541EC7D650C1}" type="presParOf" srcId="{07470A7F-44F7-49BB-A24C-B65D74164184}" destId="{9FBB9729-8980-4879-807F-C6C80E15E433}" srcOrd="1" destOrd="0" presId="urn:microsoft.com/office/officeart/2005/8/layout/hierarchy3"/>
    <dgm:cxn modelId="{BEBA5062-8DE7-4CB7-833A-151C0B289DEB}" type="presParOf" srcId="{9FBB9729-8980-4879-807F-C6C80E15E433}" destId="{F69A14AB-00DE-45C1-8BB0-9EA3DDA21EDA}" srcOrd="0" destOrd="0" presId="urn:microsoft.com/office/officeart/2005/8/layout/hierarchy3"/>
    <dgm:cxn modelId="{D13FEC39-2F80-47B6-8CEB-699BB475E7D6}" type="presParOf" srcId="{F69A14AB-00DE-45C1-8BB0-9EA3DDA21EDA}" destId="{EC1646B2-EC91-438E-9A4E-32E9BB4E6029}" srcOrd="0" destOrd="0" presId="urn:microsoft.com/office/officeart/2005/8/layout/hierarchy3"/>
    <dgm:cxn modelId="{C0BD5A36-6017-4B79-B164-E00CC3BA8FD6}" type="presParOf" srcId="{F69A14AB-00DE-45C1-8BB0-9EA3DDA21EDA}" destId="{2C8714FC-483B-4E8E-978A-E4F91566E854}" srcOrd="1" destOrd="0" presId="urn:microsoft.com/office/officeart/2005/8/layout/hierarchy3"/>
    <dgm:cxn modelId="{6DCF3EFF-C3B9-4439-ABA9-AE9833C56149}" type="presParOf" srcId="{9FBB9729-8980-4879-807F-C6C80E15E433}" destId="{C8F56365-65AB-416F-B005-1D6413E068A0}" srcOrd="1" destOrd="0" presId="urn:microsoft.com/office/officeart/2005/8/layout/hierarchy3"/>
    <dgm:cxn modelId="{C6DCE677-261E-49B9-A7D6-A4EA28C055DB}" type="presParOf" srcId="{C8F56365-65AB-416F-B005-1D6413E068A0}" destId="{55A6176A-AA3F-46BC-AE6C-93EEFBE24DF7}" srcOrd="0" destOrd="0" presId="urn:microsoft.com/office/officeart/2005/8/layout/hierarchy3"/>
    <dgm:cxn modelId="{1885BF27-66E9-4914-AA52-503651EC0B57}" type="presParOf" srcId="{C8F56365-65AB-416F-B005-1D6413E068A0}" destId="{7240149D-2801-4CDB-8532-8EB166BEB79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9487B-F5D3-4559-9D8A-54A823FCD681}">
      <dsp:nvSpPr>
        <dsp:cNvPr id="0" name=""/>
        <dsp:cNvSpPr/>
      </dsp:nvSpPr>
      <dsp:spPr>
        <a:xfrm rot="16200000">
          <a:off x="695089" y="-695089"/>
          <a:ext cx="2490542" cy="388072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2">
                  <a:lumMod val="50000"/>
                </a:schemeClr>
              </a:solidFill>
            </a:rPr>
            <a:t>Rezaul Alam Oni</a:t>
          </a:r>
          <a:endParaRPr lang="en-US" sz="2600" b="1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50000"/>
                </a:schemeClr>
              </a:solidFill>
            </a:rPr>
            <a:t>Reg. No 	: 13502000498</a:t>
          </a:r>
          <a:endParaRPr lang="en-US" sz="2000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50000"/>
                </a:schemeClr>
              </a:solidFill>
            </a:rPr>
            <a:t>Session	: 2013-14</a:t>
          </a:r>
          <a:endParaRPr lang="en-US" sz="2000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50000"/>
                </a:schemeClr>
              </a:solidFill>
            </a:rPr>
            <a:t>Class Roll 	: 1453</a:t>
          </a:r>
          <a:endParaRPr lang="en-US" sz="2000" kern="1200" dirty="0">
            <a:solidFill>
              <a:schemeClr val="tx2">
                <a:lumMod val="50000"/>
              </a:schemeClr>
            </a:solidFill>
          </a:endParaRPr>
        </a:p>
      </dsp:txBody>
      <dsp:txXfrm rot="5400000">
        <a:off x="0" y="498108"/>
        <a:ext cx="3880721" cy="1494326"/>
      </dsp:txXfrm>
    </dsp:sp>
    <dsp:sp modelId="{463F655E-44B5-4F01-8370-E8D17645B6E7}">
      <dsp:nvSpPr>
        <dsp:cNvPr id="0" name=""/>
        <dsp:cNvSpPr/>
      </dsp:nvSpPr>
      <dsp:spPr>
        <a:xfrm rot="16200000">
          <a:off x="4814672" y="-695089"/>
          <a:ext cx="2490542" cy="388072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2">
                  <a:lumMod val="50000"/>
                </a:schemeClr>
              </a:solidFill>
            </a:rPr>
            <a:t>Sheikh </a:t>
          </a:r>
          <a:r>
            <a:rPr lang="en-US" sz="2600" b="1" kern="1200" dirty="0" err="1" smtClean="0">
              <a:solidFill>
                <a:schemeClr val="tx2">
                  <a:lumMod val="50000"/>
                </a:schemeClr>
              </a:solidFill>
            </a:rPr>
            <a:t>Hafiza</a:t>
          </a:r>
          <a:r>
            <a:rPr lang="en-US" sz="2600" b="1" kern="1200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tx2">
                  <a:lumMod val="50000"/>
                </a:schemeClr>
              </a:solidFill>
            </a:rPr>
            <a:t>Bani</a:t>
          </a:r>
          <a:endParaRPr lang="en-US" sz="2600" b="1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50000"/>
                </a:schemeClr>
              </a:solidFill>
            </a:rPr>
            <a:t>Reg. No	: 13502000464</a:t>
          </a:r>
          <a:endParaRPr lang="en-US" sz="2000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50000"/>
                </a:schemeClr>
              </a:solidFill>
            </a:rPr>
            <a:t>Session	: 2013-14</a:t>
          </a:r>
          <a:endParaRPr lang="en-US" sz="2000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50000"/>
                </a:schemeClr>
              </a:solidFill>
            </a:rPr>
            <a:t>Class Roll 	: 1455</a:t>
          </a:r>
          <a:endParaRPr lang="en-US" sz="2000" kern="1200" dirty="0">
            <a:solidFill>
              <a:schemeClr val="tx2">
                <a:lumMod val="50000"/>
              </a:schemeClr>
            </a:solidFill>
          </a:endParaRPr>
        </a:p>
      </dsp:txBody>
      <dsp:txXfrm rot="5400000">
        <a:off x="4119583" y="498108"/>
        <a:ext cx="3880721" cy="1494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C5B58-C6AC-48DD-AB14-AFD99835B1E7}">
      <dsp:nvSpPr>
        <dsp:cNvPr id="0" name=""/>
        <dsp:cNvSpPr/>
      </dsp:nvSpPr>
      <dsp:spPr>
        <a:xfrm>
          <a:off x="322466" y="60023"/>
          <a:ext cx="2906593" cy="95457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Administrative Modules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350425" y="87982"/>
        <a:ext cx="2850675" cy="898656"/>
      </dsp:txXfrm>
    </dsp:sp>
    <dsp:sp modelId="{712EBAB9-23A5-4C4A-B096-A88DD35292C0}">
      <dsp:nvSpPr>
        <dsp:cNvPr id="0" name=""/>
        <dsp:cNvSpPr/>
      </dsp:nvSpPr>
      <dsp:spPr>
        <a:xfrm>
          <a:off x="613126" y="1014598"/>
          <a:ext cx="752813" cy="2110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0993"/>
              </a:lnTo>
              <a:lnTo>
                <a:pt x="752813" y="211099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10051-618B-4C60-AECA-CC6F598B8BA9}">
      <dsp:nvSpPr>
        <dsp:cNvPr id="0" name=""/>
        <dsp:cNvSpPr/>
      </dsp:nvSpPr>
      <dsp:spPr>
        <a:xfrm>
          <a:off x="1365940" y="1420061"/>
          <a:ext cx="2385763" cy="3411061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Add doctor’s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 doctor’s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Add patient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 Patient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Add Department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View Department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Make Appointment</a:t>
          </a:r>
        </a:p>
      </dsp:txBody>
      <dsp:txXfrm>
        <a:off x="1435817" y="1489938"/>
        <a:ext cx="2246009" cy="3271307"/>
      </dsp:txXfrm>
    </dsp:sp>
    <dsp:sp modelId="{3A95C96A-2FD8-498D-BAAE-6FB4C3327019}">
      <dsp:nvSpPr>
        <dsp:cNvPr id="0" name=""/>
        <dsp:cNvSpPr/>
      </dsp:nvSpPr>
      <dsp:spPr>
        <a:xfrm>
          <a:off x="3618676" y="28627"/>
          <a:ext cx="2693426" cy="94910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200" b="0" kern="1200" dirty="0" smtClean="0">
              <a:solidFill>
                <a:schemeClr val="tx1"/>
              </a:solidFill>
            </a:rPr>
            <a:t>Patient Modules</a:t>
          </a:r>
        </a:p>
      </dsp:txBody>
      <dsp:txXfrm>
        <a:off x="3646474" y="56425"/>
        <a:ext cx="2637830" cy="893509"/>
      </dsp:txXfrm>
    </dsp:sp>
    <dsp:sp modelId="{242716FE-4C88-4AD8-B405-A43BD8EFB781}">
      <dsp:nvSpPr>
        <dsp:cNvPr id="0" name=""/>
        <dsp:cNvSpPr/>
      </dsp:nvSpPr>
      <dsp:spPr>
        <a:xfrm>
          <a:off x="3888019" y="977732"/>
          <a:ext cx="658995" cy="2142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703"/>
              </a:lnTo>
              <a:lnTo>
                <a:pt x="658995" y="214270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62911-8B6D-4069-A571-37BEED4D6D8D}">
      <dsp:nvSpPr>
        <dsp:cNvPr id="0" name=""/>
        <dsp:cNvSpPr/>
      </dsp:nvSpPr>
      <dsp:spPr>
        <a:xfrm>
          <a:off x="4547014" y="1409749"/>
          <a:ext cx="2361986" cy="3421373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Patient</a:t>
          </a:r>
          <a:r>
            <a:rPr lang="en-US" sz="1800" b="1" kern="1200" dirty="0" smtClean="0"/>
            <a:t> Login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Patient</a:t>
          </a:r>
          <a:r>
            <a:rPr lang="en-US" sz="1800" b="1" kern="1200" dirty="0" smtClean="0"/>
            <a:t> Registration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Patient</a:t>
          </a:r>
          <a:r>
            <a:rPr lang="en-US" sz="1800" b="1" kern="1200" dirty="0" smtClean="0"/>
            <a:t> Details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Edit </a:t>
          </a:r>
          <a:r>
            <a:rPr lang="en-US" sz="1800" b="1" kern="1200" dirty="0" smtClean="0">
              <a:solidFill>
                <a:schemeClr val="tx1"/>
              </a:solidFill>
            </a:rPr>
            <a:t>Patient</a:t>
          </a:r>
          <a:r>
            <a:rPr lang="en-US" sz="1800" b="1" kern="1200" dirty="0" smtClean="0"/>
            <a:t> details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Search Doctor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Search by location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Get appointment </a:t>
          </a:r>
        </a:p>
      </dsp:txBody>
      <dsp:txXfrm>
        <a:off x="4616194" y="1478929"/>
        <a:ext cx="2223626" cy="3283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C5B58-C6AC-48DD-AB14-AFD99835B1E7}">
      <dsp:nvSpPr>
        <dsp:cNvPr id="0" name=""/>
        <dsp:cNvSpPr/>
      </dsp:nvSpPr>
      <dsp:spPr>
        <a:xfrm>
          <a:off x="1687424" y="26607"/>
          <a:ext cx="2951095" cy="96918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Doctor Modules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1715811" y="54994"/>
        <a:ext cx="2894321" cy="912415"/>
      </dsp:txXfrm>
    </dsp:sp>
    <dsp:sp modelId="{712EBAB9-23A5-4C4A-B096-A88DD35292C0}">
      <dsp:nvSpPr>
        <dsp:cNvPr id="0" name=""/>
        <dsp:cNvSpPr/>
      </dsp:nvSpPr>
      <dsp:spPr>
        <a:xfrm>
          <a:off x="1982533" y="995797"/>
          <a:ext cx="1027795" cy="2033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292"/>
              </a:lnTo>
              <a:lnTo>
                <a:pt x="1027795" y="203329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10051-618B-4C60-AECA-CC6F598B8BA9}">
      <dsp:nvSpPr>
        <dsp:cNvPr id="0" name=""/>
        <dsp:cNvSpPr/>
      </dsp:nvSpPr>
      <dsp:spPr>
        <a:xfrm>
          <a:off x="3010329" y="1257604"/>
          <a:ext cx="2600999" cy="3542970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Doctor Login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Doctor registration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Edit patient record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 patient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Update patient diagnosis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Follow-up patient</a:t>
          </a:r>
        </a:p>
      </dsp:txBody>
      <dsp:txXfrm>
        <a:off x="3086510" y="1333785"/>
        <a:ext cx="2448637" cy="33906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15DBE-525B-4E51-8436-0CD7EA8C1CFB}">
      <dsp:nvSpPr>
        <dsp:cNvPr id="0" name=""/>
        <dsp:cNvSpPr/>
      </dsp:nvSpPr>
      <dsp:spPr>
        <a:xfrm>
          <a:off x="80" y="558192"/>
          <a:ext cx="2402044" cy="974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Frontend</a:t>
          </a:r>
          <a:endParaRPr lang="en-US" sz="4500" kern="1200" dirty="0"/>
        </a:p>
      </dsp:txBody>
      <dsp:txXfrm>
        <a:off x="28619" y="586731"/>
        <a:ext cx="2344966" cy="917326"/>
      </dsp:txXfrm>
    </dsp:sp>
    <dsp:sp modelId="{8C0F9BBE-1876-4C46-9BCF-C66A6752B9DF}">
      <dsp:nvSpPr>
        <dsp:cNvPr id="0" name=""/>
        <dsp:cNvSpPr/>
      </dsp:nvSpPr>
      <dsp:spPr>
        <a:xfrm>
          <a:off x="240285" y="1532597"/>
          <a:ext cx="271607" cy="1121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475"/>
              </a:lnTo>
              <a:lnTo>
                <a:pt x="271607" y="1121475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44A44-B765-4D0F-98D5-21C24BA8004D}">
      <dsp:nvSpPr>
        <dsp:cNvPr id="0" name=""/>
        <dsp:cNvSpPr/>
      </dsp:nvSpPr>
      <dsp:spPr>
        <a:xfrm>
          <a:off x="511892" y="1700923"/>
          <a:ext cx="3714202" cy="190629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  <a:alpha val="9000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None/>
          </a:pPr>
          <a:r>
            <a:rPr lang="en-US" sz="2000" b="1" kern="1200" dirty="0" smtClean="0"/>
            <a:t>  </a:t>
          </a:r>
          <a:endParaRPr lang="en-US" sz="2400" b="1" kern="1200" dirty="0" smtClean="0">
            <a:latin typeface="+mn-lt"/>
          </a:endParaRPr>
        </a:p>
        <a:p>
          <a:pPr marL="0" marR="0" lvl="5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chemeClr val="tx1"/>
            </a:buClr>
            <a:buSzTx/>
            <a:buFont typeface="Wingdings" pitchFamily="2" charset="2"/>
            <a:buChar char="§"/>
            <a:tabLst/>
            <a:defRPr/>
          </a:pPr>
          <a:r>
            <a:rPr lang="en-US" sz="2000" b="1" kern="1200" dirty="0" smtClean="0"/>
            <a:t> HTML5</a:t>
          </a:r>
        </a:p>
        <a:p>
          <a:pPr marL="0" marR="0" lvl="5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chemeClr val="tx1"/>
            </a:buClr>
            <a:buSzTx/>
            <a:buFont typeface="Wingdings" pitchFamily="2" charset="2"/>
            <a:buChar char="§"/>
            <a:tabLst/>
            <a:defRPr/>
          </a:pPr>
          <a:r>
            <a:rPr lang="en-US" sz="2000" b="1" kern="1200" dirty="0" smtClean="0"/>
            <a:t> CSS3 </a:t>
          </a:r>
        </a:p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</a:t>
          </a:r>
          <a:r>
            <a:rPr lang="en-US" sz="2000" b="1" kern="1200" smtClean="0"/>
            <a:t>JavasScript</a:t>
          </a:r>
          <a:endParaRPr lang="en-US" sz="2000" b="1" kern="1200" dirty="0" smtClean="0"/>
        </a:p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Char char="§"/>
          </a:pPr>
          <a:endParaRPr lang="en-US" sz="2000" b="1" kern="1200" dirty="0" smtClean="0"/>
        </a:p>
      </dsp:txBody>
      <dsp:txXfrm>
        <a:off x="567726" y="1756757"/>
        <a:ext cx="3602534" cy="1794629"/>
      </dsp:txXfrm>
    </dsp:sp>
    <dsp:sp modelId="{EC1646B2-EC91-438E-9A4E-32E9BB4E6029}">
      <dsp:nvSpPr>
        <dsp:cNvPr id="0" name=""/>
        <dsp:cNvSpPr/>
      </dsp:nvSpPr>
      <dsp:spPr>
        <a:xfrm>
          <a:off x="4492399" y="558192"/>
          <a:ext cx="2603813" cy="891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 Backend</a:t>
          </a:r>
          <a:endParaRPr lang="en-US" sz="4500" kern="1200" dirty="0"/>
        </a:p>
      </dsp:txBody>
      <dsp:txXfrm>
        <a:off x="4518500" y="584293"/>
        <a:ext cx="2551611" cy="838964"/>
      </dsp:txXfrm>
    </dsp:sp>
    <dsp:sp modelId="{55A6176A-AA3F-46BC-AE6C-93EEFBE24DF7}">
      <dsp:nvSpPr>
        <dsp:cNvPr id="0" name=""/>
        <dsp:cNvSpPr/>
      </dsp:nvSpPr>
      <dsp:spPr>
        <a:xfrm>
          <a:off x="4752780" y="1449359"/>
          <a:ext cx="247993" cy="141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1942"/>
              </a:lnTo>
              <a:lnTo>
                <a:pt x="247993" y="141194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0149D-2801-4CDB-8532-8EB166BEB794}">
      <dsp:nvSpPr>
        <dsp:cNvPr id="0" name=""/>
        <dsp:cNvSpPr/>
      </dsp:nvSpPr>
      <dsp:spPr>
        <a:xfrm>
          <a:off x="5000773" y="1846104"/>
          <a:ext cx="3284905" cy="2030394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  <a:alpha val="90000"/>
          </a:schemeClr>
        </a:solidFill>
        <a:ln w="635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PHP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 MySQL server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Apache server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JQuery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SQL</a:t>
          </a:r>
        </a:p>
      </dsp:txBody>
      <dsp:txXfrm>
        <a:off x="5060241" y="1905572"/>
        <a:ext cx="3165969" cy="1911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3D2E6-90E9-4C1E-8D2C-09FDD67DF24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A070B-1B1A-4276-B2D6-BE8A05631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4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6A5DE-4519-49E8-8E53-ED60557F7BC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EE46E-E464-4B06-8D24-0131BD955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6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EE46E-E464-4B06-8D24-0131BD955A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35E-303F-459C-BC65-145C3C30866C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185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08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54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361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0EB8-2FE7-4990-B349-1DEDBA1E9B98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912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69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14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7480-5BD6-4787-B240-F5A4CF87D70F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6252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A436-DA71-401E-A9B1-6F9D660F239A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93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73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0592-60A0-40DE-BEF2-D850CCF7BB85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4730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E7F95-A669-4F9F-A2E7-9D731A7C1B38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transition>
    <p:checker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ppointment.bd/register.php" TargetMode="External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qb" TargetMode="External"/><Relationship Id="rId4" Type="http://schemas.openxmlformats.org/officeDocument/2006/relationships/hyperlink" Target="http://appointment.bd/login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oni@gmail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27" y="927280"/>
            <a:ext cx="11701848" cy="14507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Design and Development of</a:t>
            </a:r>
            <a:br>
              <a:rPr lang="en-US" sz="4900" b="1" i="1" dirty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r>
              <a:rPr lang="en-US" sz="4900" b="1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Doctor’s Appointment System Based </a:t>
            </a:r>
            <a:br>
              <a:rPr lang="en-US" sz="4900" b="1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r>
              <a:rPr lang="en-US" sz="4900" b="1" i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on Patient Location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  <a:t/>
            </a:r>
            <a:b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endParaRPr lang="en-US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76" y="2240930"/>
            <a:ext cx="11604024" cy="4617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					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</a:rPr>
              <a:t>Presented By:</a:t>
            </a: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204626" y="5808372"/>
            <a:ext cx="682580" cy="817808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62113109"/>
              </p:ext>
            </p:extLst>
          </p:nvPr>
        </p:nvGraphicFramePr>
        <p:xfrm>
          <a:off x="2112135" y="4018214"/>
          <a:ext cx="8060565" cy="249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83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Data Flow Diagram(DFD)</a:t>
            </a:r>
            <a:b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DFD Level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5534"/>
            <a:ext cx="10515600" cy="2975212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b="1" u="sng" dirty="0" smtClean="0"/>
              <a:t> </a:t>
            </a:r>
            <a:endParaRPr lang="en-US" b="1" u="sng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20732" y="5257800"/>
            <a:ext cx="4332667" cy="674517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3 : DFD Level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4203" y="3397250"/>
            <a:ext cx="217652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26000" y="2908300"/>
            <a:ext cx="2540000" cy="18923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Doctor’s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ppointment System Based on Patient Location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71268" y="3397250"/>
            <a:ext cx="1880315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3820732" y="3854450"/>
            <a:ext cx="10052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 flipV="1">
            <a:off x="7366000" y="3854450"/>
            <a:ext cx="10052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 DFD Level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499" y="1681400"/>
            <a:ext cx="9592772" cy="3651504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>
          <a:xfrm>
            <a:off x="4038600" y="5880838"/>
            <a:ext cx="4114800" cy="356910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4: DFD level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44794" y="2899651"/>
            <a:ext cx="2345139" cy="1152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Doctor’s </a:t>
            </a:r>
            <a:r>
              <a:rPr lang="en-US" b="1" dirty="0" smtClean="0">
                <a:solidFill>
                  <a:schemeClr val="tx1"/>
                </a:solidFill>
              </a:rPr>
              <a:t>Appointment </a:t>
            </a:r>
            <a:r>
              <a:rPr lang="en-US" b="1" dirty="0">
                <a:solidFill>
                  <a:schemeClr val="tx1"/>
                </a:solidFill>
              </a:rPr>
              <a:t>System Based on Patient Location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2065" y="2288259"/>
            <a:ext cx="1610435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User Details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1499" y="3659859"/>
            <a:ext cx="1610435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Appointment Details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12233" y="2520444"/>
            <a:ext cx="1834699" cy="7444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Select Doctor’s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12238" y="3670506"/>
            <a:ext cx="1834700" cy="7444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Appointment book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07432" y="5211867"/>
            <a:ext cx="2019869" cy="4656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44803" y="5220136"/>
            <a:ext cx="289447" cy="450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7427300" y="5203599"/>
            <a:ext cx="139733" cy="45085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3"/>
          </p:cNvCxnSpPr>
          <p:nvPr/>
        </p:nvCxnSpPr>
        <p:spPr>
          <a:xfrm>
            <a:off x="3722500" y="2745459"/>
            <a:ext cx="1522864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721933" y="3750593"/>
            <a:ext cx="1522864" cy="366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7589936" y="3670500"/>
            <a:ext cx="1522296" cy="372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1"/>
          </p:cNvCxnSpPr>
          <p:nvPr/>
        </p:nvCxnSpPr>
        <p:spPr>
          <a:xfrm flipV="1">
            <a:off x="7589936" y="2892657"/>
            <a:ext cx="1522296" cy="372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6417364" y="4052406"/>
            <a:ext cx="3" cy="115946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20" y="112654"/>
            <a:ext cx="10515600" cy="162408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DFD Level 2</a:t>
            </a:r>
            <a:endParaRPr lang="en-US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20434" y="5625181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5: DFD Level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04581" y="1278182"/>
            <a:ext cx="9812739" cy="3905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59394" y="2724493"/>
            <a:ext cx="3421691" cy="127649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Doctor’s Appointment Booking  </a:t>
            </a:r>
            <a:r>
              <a:rPr lang="en-US" b="1" dirty="0">
                <a:solidFill>
                  <a:schemeClr val="tx1"/>
                </a:solidFill>
              </a:rPr>
              <a:t>System </a:t>
            </a:r>
            <a:r>
              <a:rPr lang="en-US" b="1" dirty="0" smtClean="0">
                <a:solidFill>
                  <a:schemeClr val="tx1"/>
                </a:solidFill>
              </a:rPr>
              <a:t>Based On Patient location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63349" y="3061242"/>
            <a:ext cx="1894197" cy="63530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Appointment Booking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47163" y="1373248"/>
            <a:ext cx="1160060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Search by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47170" y="2370475"/>
            <a:ext cx="1160060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Location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047170" y="2029281"/>
            <a:ext cx="1160060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Department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17711" y="4575899"/>
            <a:ext cx="1562675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Department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15688" y="5258287"/>
            <a:ext cx="1551992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017711" y="4917093"/>
            <a:ext cx="1562669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75403" y="3149977"/>
            <a:ext cx="1606168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Select Doctor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75403" y="3832049"/>
            <a:ext cx="1606171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375403" y="3476128"/>
            <a:ext cx="1606169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Patient Details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55" idx="3"/>
            <a:endCxn id="11" idx="1"/>
          </p:cNvCxnSpPr>
          <p:nvPr/>
        </p:nvCxnSpPr>
        <p:spPr>
          <a:xfrm>
            <a:off x="3207230" y="2199879"/>
            <a:ext cx="1053259" cy="711552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8" idx="3"/>
            <a:endCxn id="11" idx="3"/>
          </p:cNvCxnSpPr>
          <p:nvPr/>
        </p:nvCxnSpPr>
        <p:spPr>
          <a:xfrm flipV="1">
            <a:off x="3580380" y="3814046"/>
            <a:ext cx="680109" cy="127364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3"/>
            <a:endCxn id="11" idx="2"/>
          </p:cNvCxnSpPr>
          <p:nvPr/>
        </p:nvCxnSpPr>
        <p:spPr>
          <a:xfrm flipV="1">
            <a:off x="2981572" y="3362739"/>
            <a:ext cx="777822" cy="28398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1" idx="6"/>
            <a:endCxn id="15" idx="2"/>
          </p:cNvCxnSpPr>
          <p:nvPr/>
        </p:nvCxnSpPr>
        <p:spPr>
          <a:xfrm>
            <a:off x="7181085" y="3362739"/>
            <a:ext cx="282264" cy="1615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710445" y="2890646"/>
            <a:ext cx="1580907" cy="341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Doctor’s Name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710445" y="3525952"/>
            <a:ext cx="1580907" cy="341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10445" y="3208298"/>
            <a:ext cx="1580907" cy="341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Date &amp; Time</a:t>
            </a:r>
          </a:p>
        </p:txBody>
      </p:sp>
      <p:cxnSp>
        <p:nvCxnSpPr>
          <p:cNvPr id="89" name="Straight Arrow Connector 88"/>
          <p:cNvCxnSpPr>
            <a:stCxn id="15" idx="6"/>
            <a:endCxn id="87" idx="1"/>
          </p:cNvCxnSpPr>
          <p:nvPr/>
        </p:nvCxnSpPr>
        <p:spPr>
          <a:xfrm>
            <a:off x="9357546" y="3378896"/>
            <a:ext cx="352899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713468" y="2541423"/>
            <a:ext cx="1580907" cy="341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47163" y="1725329"/>
            <a:ext cx="1160060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Doctor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8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9" y="365131"/>
            <a:ext cx="11138647" cy="100454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E-R Diagram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066" y="340603"/>
            <a:ext cx="11709399" cy="6380879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77869" y="5898524"/>
            <a:ext cx="3717878" cy="37925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6 : E-R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0397" y="2029688"/>
            <a:ext cx="1625600" cy="365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Admin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3"/>
            <a:endCxn id="74" idx="1"/>
          </p:cNvCxnSpPr>
          <p:nvPr/>
        </p:nvCxnSpPr>
        <p:spPr>
          <a:xfrm flipV="1">
            <a:off x="4645997" y="2210222"/>
            <a:ext cx="615359" cy="19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228989" y="631433"/>
            <a:ext cx="1452953" cy="3778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158986">
            <a:off x="10284686" y="2447056"/>
            <a:ext cx="1540095" cy="4075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20" name="Oval 19"/>
          <p:cNvSpPr/>
          <p:nvPr/>
        </p:nvSpPr>
        <p:spPr>
          <a:xfrm>
            <a:off x="10305171" y="1115547"/>
            <a:ext cx="1499124" cy="31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152646" y="1927275"/>
            <a:ext cx="1718769" cy="3944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Date_of_birth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2" idx="3"/>
            <a:endCxn id="18" idx="2"/>
          </p:cNvCxnSpPr>
          <p:nvPr/>
        </p:nvCxnSpPr>
        <p:spPr>
          <a:xfrm flipV="1">
            <a:off x="9592567" y="820345"/>
            <a:ext cx="636422" cy="1403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2" idx="3"/>
            <a:endCxn id="20" idx="2"/>
          </p:cNvCxnSpPr>
          <p:nvPr/>
        </p:nvCxnSpPr>
        <p:spPr>
          <a:xfrm flipV="1">
            <a:off x="9592567" y="1272423"/>
            <a:ext cx="712604" cy="951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2" idx="3"/>
            <a:endCxn id="21" idx="2"/>
          </p:cNvCxnSpPr>
          <p:nvPr/>
        </p:nvCxnSpPr>
        <p:spPr>
          <a:xfrm flipV="1">
            <a:off x="9592567" y="2124514"/>
            <a:ext cx="560079" cy="99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2" idx="3"/>
            <a:endCxn id="19" idx="2"/>
          </p:cNvCxnSpPr>
          <p:nvPr/>
        </p:nvCxnSpPr>
        <p:spPr>
          <a:xfrm>
            <a:off x="9592567" y="2224207"/>
            <a:ext cx="692942" cy="3910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208164">
            <a:off x="1007277" y="786372"/>
            <a:ext cx="1815027" cy="4568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69443" y="1346421"/>
            <a:ext cx="1519344" cy="39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6" idx="1"/>
            <a:endCxn id="41" idx="6"/>
          </p:cNvCxnSpPr>
          <p:nvPr/>
        </p:nvCxnSpPr>
        <p:spPr>
          <a:xfrm flipH="1" flipV="1">
            <a:off x="2820641" y="1069695"/>
            <a:ext cx="199756" cy="1142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1"/>
            <a:endCxn id="43" idx="6"/>
          </p:cNvCxnSpPr>
          <p:nvPr/>
        </p:nvCxnSpPr>
        <p:spPr>
          <a:xfrm flipH="1" flipV="1">
            <a:off x="2388787" y="1544947"/>
            <a:ext cx="631610" cy="667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2" idx="1"/>
            <a:endCxn id="74" idx="3"/>
          </p:cNvCxnSpPr>
          <p:nvPr/>
        </p:nvCxnSpPr>
        <p:spPr>
          <a:xfrm flipH="1" flipV="1">
            <a:off x="7612636" y="2210222"/>
            <a:ext cx="767080" cy="139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648554" y="3374861"/>
            <a:ext cx="1568071" cy="5945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Doctors</a:t>
            </a:r>
            <a:endParaRPr lang="en-US" b="1" dirty="0"/>
          </a:p>
        </p:txBody>
      </p:sp>
      <p:cxnSp>
        <p:nvCxnSpPr>
          <p:cNvPr id="130" name="Straight Arrow Connector 129"/>
          <p:cNvCxnSpPr>
            <a:endCxn id="17" idx="0"/>
          </p:cNvCxnSpPr>
          <p:nvPr/>
        </p:nvCxnSpPr>
        <p:spPr>
          <a:xfrm flipH="1">
            <a:off x="7995748" y="2224207"/>
            <a:ext cx="9319" cy="26835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10" idx="2"/>
            <a:endCxn id="17" idx="1"/>
          </p:cNvCxnSpPr>
          <p:nvPr/>
        </p:nvCxnSpPr>
        <p:spPr>
          <a:xfrm rot="16200000" flipH="1">
            <a:off x="6016495" y="4385478"/>
            <a:ext cx="1371135" cy="53894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971534" y="4907744"/>
            <a:ext cx="2048427" cy="8655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8379716" y="2029688"/>
            <a:ext cx="1212851" cy="389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0243324" y="1536258"/>
            <a:ext cx="1537411" cy="2941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Gender</a:t>
            </a:r>
          </a:p>
        </p:txBody>
      </p:sp>
      <p:cxnSp>
        <p:nvCxnSpPr>
          <p:cNvPr id="82" name="Straight Arrow Connector 81"/>
          <p:cNvCxnSpPr>
            <a:stCxn id="72" idx="3"/>
            <a:endCxn id="81" idx="2"/>
          </p:cNvCxnSpPr>
          <p:nvPr/>
        </p:nvCxnSpPr>
        <p:spPr>
          <a:xfrm flipV="1">
            <a:off x="9592567" y="1683311"/>
            <a:ext cx="650757" cy="540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/>
          <p:cNvSpPr/>
          <p:nvPr/>
        </p:nvSpPr>
        <p:spPr>
          <a:xfrm>
            <a:off x="5261356" y="1764193"/>
            <a:ext cx="2351280" cy="8920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Administration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853335" y="1113894"/>
            <a:ext cx="1300066" cy="4363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74" idx="0"/>
            <a:endCxn id="135" idx="3"/>
          </p:cNvCxnSpPr>
          <p:nvPr/>
        </p:nvCxnSpPr>
        <p:spPr>
          <a:xfrm flipV="1">
            <a:off x="6436996" y="1486311"/>
            <a:ext cx="606729" cy="277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814394" y="1159614"/>
            <a:ext cx="1436668" cy="4399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74" idx="0"/>
            <a:endCxn id="137" idx="5"/>
          </p:cNvCxnSpPr>
          <p:nvPr/>
        </p:nvCxnSpPr>
        <p:spPr>
          <a:xfrm flipH="1" flipV="1">
            <a:off x="6040667" y="1535104"/>
            <a:ext cx="396329" cy="229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 rot="208164">
            <a:off x="4292009" y="2627151"/>
            <a:ext cx="1323338" cy="3483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 rot="444181">
            <a:off x="3194453" y="3125441"/>
            <a:ext cx="1519344" cy="39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 rot="21370447">
            <a:off x="3092661" y="4277717"/>
            <a:ext cx="1895108" cy="4233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3306956" y="3716647"/>
            <a:ext cx="1519344" cy="39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/>
          <p:cNvCxnSpPr>
            <a:stCxn id="110" idx="1"/>
            <a:endCxn id="162" idx="6"/>
          </p:cNvCxnSpPr>
          <p:nvPr/>
        </p:nvCxnSpPr>
        <p:spPr>
          <a:xfrm flipH="1" flipV="1">
            <a:off x="5614134" y="2841358"/>
            <a:ext cx="34420" cy="830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10" idx="1"/>
            <a:endCxn id="163" idx="6"/>
          </p:cNvCxnSpPr>
          <p:nvPr/>
        </p:nvCxnSpPr>
        <p:spPr>
          <a:xfrm flipH="1" flipV="1">
            <a:off x="4707465" y="3421849"/>
            <a:ext cx="941089" cy="250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10" idx="1"/>
            <a:endCxn id="164" idx="6"/>
          </p:cNvCxnSpPr>
          <p:nvPr/>
        </p:nvCxnSpPr>
        <p:spPr>
          <a:xfrm flipH="1">
            <a:off x="4985657" y="3672122"/>
            <a:ext cx="662897" cy="754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10" idx="1"/>
            <a:endCxn id="165" idx="6"/>
          </p:cNvCxnSpPr>
          <p:nvPr/>
        </p:nvCxnSpPr>
        <p:spPr>
          <a:xfrm flipH="1">
            <a:off x="4826300" y="3672122"/>
            <a:ext cx="822254" cy="243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9222374" y="4004630"/>
            <a:ext cx="1568071" cy="5945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Appointment</a:t>
            </a:r>
            <a:endParaRPr lang="en-US" b="1" dirty="0"/>
          </a:p>
        </p:txBody>
      </p:sp>
      <p:cxnSp>
        <p:nvCxnSpPr>
          <p:cNvPr id="224" name="Elbow Connector 223"/>
          <p:cNvCxnSpPr>
            <a:stCxn id="17" idx="3"/>
            <a:endCxn id="223" idx="2"/>
          </p:cNvCxnSpPr>
          <p:nvPr/>
        </p:nvCxnSpPr>
        <p:spPr>
          <a:xfrm flipV="1">
            <a:off x="9019961" y="4599152"/>
            <a:ext cx="986449" cy="7413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 rot="19798782">
            <a:off x="8186043" y="3395728"/>
            <a:ext cx="812445" cy="39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 rot="2319467">
            <a:off x="10482669" y="3284592"/>
            <a:ext cx="1423659" cy="4568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9011587" y="2908534"/>
            <a:ext cx="1348129" cy="3773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5" name="Straight Arrow Connector 244"/>
          <p:cNvCxnSpPr>
            <a:stCxn id="223" idx="0"/>
            <a:endCxn id="241" idx="4"/>
          </p:cNvCxnSpPr>
          <p:nvPr/>
        </p:nvCxnSpPr>
        <p:spPr>
          <a:xfrm flipH="1" flipV="1">
            <a:off x="9685652" y="3285905"/>
            <a:ext cx="320758" cy="718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23" idx="0"/>
            <a:endCxn id="240" idx="4"/>
          </p:cNvCxnSpPr>
          <p:nvPr/>
        </p:nvCxnSpPr>
        <p:spPr>
          <a:xfrm flipV="1">
            <a:off x="10006410" y="3691354"/>
            <a:ext cx="1045413" cy="313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23" idx="0"/>
            <a:endCxn id="239" idx="4"/>
          </p:cNvCxnSpPr>
          <p:nvPr/>
        </p:nvCxnSpPr>
        <p:spPr>
          <a:xfrm flipH="1" flipV="1">
            <a:off x="8691590" y="3766146"/>
            <a:ext cx="1314820" cy="238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4" idx="2"/>
            <a:endCxn id="110" idx="0"/>
          </p:cNvCxnSpPr>
          <p:nvPr/>
        </p:nvCxnSpPr>
        <p:spPr>
          <a:xfrm flipH="1">
            <a:off x="6432590" y="2656251"/>
            <a:ext cx="4406" cy="7186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84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>
        <p15:prstTrans prst="pageCurlDouble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9587"/>
            <a:ext cx="10364451" cy="143207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Use Case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9690" y="1270832"/>
            <a:ext cx="10454185" cy="5085517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94632" y="6053927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7: Use Case Diagram 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45074" y="1599993"/>
            <a:ext cx="1804085" cy="11151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Patient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5" idx="3"/>
            <a:endCxn id="3" idx="2"/>
          </p:cNvCxnSpPr>
          <p:nvPr/>
        </p:nvCxnSpPr>
        <p:spPr>
          <a:xfrm flipV="1">
            <a:off x="2749165" y="1528205"/>
            <a:ext cx="733801" cy="62935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0397" y="1270833"/>
            <a:ext cx="2301361" cy="5190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Authentication</a:t>
            </a:r>
          </a:p>
        </p:txBody>
      </p:sp>
      <p:sp>
        <p:nvSpPr>
          <p:cNvPr id="12" name="Oval 11"/>
          <p:cNvSpPr/>
          <p:nvPr/>
        </p:nvSpPr>
        <p:spPr>
          <a:xfrm>
            <a:off x="4445355" y="2071270"/>
            <a:ext cx="2619349" cy="4757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Permission</a:t>
            </a:r>
          </a:p>
        </p:txBody>
      </p:sp>
      <p:sp>
        <p:nvSpPr>
          <p:cNvPr id="13" name="Oval 12"/>
          <p:cNvSpPr/>
          <p:nvPr/>
        </p:nvSpPr>
        <p:spPr>
          <a:xfrm>
            <a:off x="4485814" y="2605777"/>
            <a:ext cx="2477237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Profile</a:t>
            </a:r>
          </a:p>
        </p:txBody>
      </p:sp>
      <p:sp>
        <p:nvSpPr>
          <p:cNvPr id="16" name="Oval 15"/>
          <p:cNvSpPr/>
          <p:nvPr/>
        </p:nvSpPr>
        <p:spPr>
          <a:xfrm>
            <a:off x="4350657" y="4313887"/>
            <a:ext cx="2649031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Doctor</a:t>
            </a:r>
          </a:p>
        </p:txBody>
      </p:sp>
      <p:sp>
        <p:nvSpPr>
          <p:cNvPr id="17" name="Oval 16"/>
          <p:cNvSpPr/>
          <p:nvPr/>
        </p:nvSpPr>
        <p:spPr>
          <a:xfrm>
            <a:off x="4342358" y="3748034"/>
            <a:ext cx="2619349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&amp; upload data</a:t>
            </a:r>
          </a:p>
        </p:txBody>
      </p:sp>
      <p:sp>
        <p:nvSpPr>
          <p:cNvPr id="19" name="Oval 18"/>
          <p:cNvSpPr/>
          <p:nvPr/>
        </p:nvSpPr>
        <p:spPr>
          <a:xfrm>
            <a:off x="4380176" y="3167411"/>
            <a:ext cx="2632212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Contact of related doctors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7" idx="3"/>
          </p:cNvCxnSpPr>
          <p:nvPr/>
        </p:nvCxnSpPr>
        <p:spPr>
          <a:xfrm flipV="1">
            <a:off x="2769388" y="2968133"/>
            <a:ext cx="1820763" cy="108507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346224" y="4907451"/>
            <a:ext cx="2687816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</a:t>
            </a:r>
          </a:p>
          <a:p>
            <a:pPr algn="ctr"/>
            <a:r>
              <a:rPr lang="en-US" sz="1600" dirty="0"/>
              <a:t>appointment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711346" y="2547000"/>
            <a:ext cx="2222500" cy="61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System Control</a:t>
            </a:r>
          </a:p>
        </p:txBody>
      </p:sp>
      <p:cxnSp>
        <p:nvCxnSpPr>
          <p:cNvPr id="45" name="Straight Arrow Connector 44"/>
          <p:cNvCxnSpPr>
            <a:stCxn id="11" idx="6"/>
            <a:endCxn id="37" idx="1"/>
          </p:cNvCxnSpPr>
          <p:nvPr/>
        </p:nvCxnSpPr>
        <p:spPr>
          <a:xfrm>
            <a:off x="7971752" y="1530373"/>
            <a:ext cx="739589" cy="132475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1"/>
            <a:endCxn id="12" idx="6"/>
          </p:cNvCxnSpPr>
          <p:nvPr/>
        </p:nvCxnSpPr>
        <p:spPr>
          <a:xfrm flipH="1" flipV="1">
            <a:off x="7064704" y="2309133"/>
            <a:ext cx="1646637" cy="54599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166702" y="1704223"/>
            <a:ext cx="276281" cy="2347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316515" y="1954103"/>
            <a:ext cx="0" cy="297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96524" y="2017115"/>
            <a:ext cx="259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287855" y="2226059"/>
            <a:ext cx="138140" cy="169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196530" y="2221783"/>
            <a:ext cx="121788" cy="169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47262" y="1344857"/>
            <a:ext cx="26516" cy="43316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59400" y="1461663"/>
            <a:ext cx="7468" cy="42067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</p:cNvCxnSpPr>
          <p:nvPr/>
        </p:nvCxnSpPr>
        <p:spPr>
          <a:xfrm>
            <a:off x="2749165" y="2157555"/>
            <a:ext cx="1797849" cy="58328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" idx="3"/>
            <a:endCxn id="19" idx="2"/>
          </p:cNvCxnSpPr>
          <p:nvPr/>
        </p:nvCxnSpPr>
        <p:spPr>
          <a:xfrm>
            <a:off x="2749159" y="2157555"/>
            <a:ext cx="1631017" cy="125699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" idx="3"/>
            <a:endCxn id="16" idx="2"/>
          </p:cNvCxnSpPr>
          <p:nvPr/>
        </p:nvCxnSpPr>
        <p:spPr>
          <a:xfrm>
            <a:off x="2749159" y="2157555"/>
            <a:ext cx="1601498" cy="240347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" idx="3"/>
            <a:endCxn id="34" idx="2"/>
          </p:cNvCxnSpPr>
          <p:nvPr/>
        </p:nvCxnSpPr>
        <p:spPr>
          <a:xfrm>
            <a:off x="2749159" y="2157555"/>
            <a:ext cx="1597065" cy="299703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65304" y="3601619"/>
            <a:ext cx="1804085" cy="9031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Doctor</a:t>
            </a:r>
            <a:endParaRPr lang="en-US" sz="2800" dirty="0"/>
          </a:p>
        </p:txBody>
      </p:sp>
      <p:sp>
        <p:nvSpPr>
          <p:cNvPr id="98" name="Oval 97"/>
          <p:cNvSpPr/>
          <p:nvPr/>
        </p:nvSpPr>
        <p:spPr>
          <a:xfrm>
            <a:off x="1100474" y="3705451"/>
            <a:ext cx="276281" cy="2347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dirty="0"/>
              <a:t>0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1116821" y="4008901"/>
            <a:ext cx="259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246791" y="4210751"/>
            <a:ext cx="138140" cy="169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118336" y="4216609"/>
            <a:ext cx="105453" cy="1861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235580" y="3919198"/>
            <a:ext cx="0" cy="317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7" idx="3"/>
            <a:endCxn id="17" idx="2"/>
          </p:cNvCxnSpPr>
          <p:nvPr/>
        </p:nvCxnSpPr>
        <p:spPr>
          <a:xfrm flipV="1">
            <a:off x="2769389" y="3995172"/>
            <a:ext cx="1572969" cy="5803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4" idx="2"/>
            <a:endCxn id="97" idx="3"/>
          </p:cNvCxnSpPr>
          <p:nvPr/>
        </p:nvCxnSpPr>
        <p:spPr>
          <a:xfrm flipH="1" flipV="1">
            <a:off x="2769389" y="4053205"/>
            <a:ext cx="1576835" cy="110138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82959" y="1289342"/>
            <a:ext cx="1943291" cy="47772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      Login</a:t>
            </a:r>
          </a:p>
        </p:txBody>
      </p:sp>
      <p:cxnSp>
        <p:nvCxnSpPr>
          <p:cNvPr id="48" name="Straight Arrow Connector 47"/>
          <p:cNvCxnSpPr>
            <a:endCxn id="3" idx="3"/>
          </p:cNvCxnSpPr>
          <p:nvPr/>
        </p:nvCxnSpPr>
        <p:spPr>
          <a:xfrm flipV="1">
            <a:off x="2795787" y="1697101"/>
            <a:ext cx="971767" cy="212573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" idx="6"/>
            <a:endCxn id="11" idx="2"/>
          </p:cNvCxnSpPr>
          <p:nvPr/>
        </p:nvCxnSpPr>
        <p:spPr>
          <a:xfrm>
            <a:off x="5426250" y="1528205"/>
            <a:ext cx="244141" cy="2175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" idx="2"/>
            <a:endCxn id="5" idx="3"/>
          </p:cNvCxnSpPr>
          <p:nvPr/>
        </p:nvCxnSpPr>
        <p:spPr>
          <a:xfrm flipH="1" flipV="1">
            <a:off x="2749165" y="2157549"/>
            <a:ext cx="1696196" cy="15158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" idx="2"/>
          </p:cNvCxnSpPr>
          <p:nvPr/>
        </p:nvCxnSpPr>
        <p:spPr>
          <a:xfrm flipH="1">
            <a:off x="2831896" y="2309134"/>
            <a:ext cx="1613465" cy="162714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218851" y="3746804"/>
            <a:ext cx="1207480" cy="16020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System Database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9501739" y="3163255"/>
            <a:ext cx="5176" cy="61515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2"/>
            <a:endCxn id="8" idx="0"/>
          </p:cNvCxnSpPr>
          <p:nvPr/>
        </p:nvCxnSpPr>
        <p:spPr>
          <a:xfrm>
            <a:off x="9822591" y="3163253"/>
            <a:ext cx="0" cy="58354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split orient="vert"/>
      </p:transition>
    </mc:Choice>
    <mc:Fallback xmlns="">
      <p:transition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318" y="48603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Tools</a:t>
            </a:r>
            <a:endParaRPr lang="en-US" sz="60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10252" y="6052524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8 : Uses Tool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91198222"/>
              </p:ext>
            </p:extLst>
          </p:nvPr>
        </p:nvGraphicFramePr>
        <p:xfrm>
          <a:off x="1667838" y="1970468"/>
          <a:ext cx="8298148" cy="44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/>
          <p:cNvSpPr/>
          <p:nvPr/>
        </p:nvSpPr>
        <p:spPr>
          <a:xfrm>
            <a:off x="2021984" y="4520491"/>
            <a:ext cx="167424" cy="2060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478073" y="4726554"/>
            <a:ext cx="167427" cy="19318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hecker/>
      </p:transition>
    </mc:Choice>
    <mc:Fallback xmlns=""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51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System Comparison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612892"/>
              </p:ext>
            </p:extLst>
          </p:nvPr>
        </p:nvGraphicFramePr>
        <p:xfrm>
          <a:off x="1079500" y="1690688"/>
          <a:ext cx="10033000" cy="41246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6500">
                  <a:extLst>
                    <a:ext uri="{9D8B030D-6E8A-4147-A177-3AD203B41FA5}">
                      <a16:colId xmlns:a16="http://schemas.microsoft.com/office/drawing/2014/main" val="1952994965"/>
                    </a:ext>
                  </a:extLst>
                </a:gridCol>
                <a:gridCol w="5016500">
                  <a:extLst>
                    <a:ext uri="{9D8B030D-6E8A-4147-A177-3AD203B41FA5}">
                      <a16:colId xmlns:a16="http://schemas.microsoft.com/office/drawing/2014/main" val="2332155515"/>
                    </a:ext>
                  </a:extLst>
                </a:gridCol>
              </a:tblGrid>
              <a:tr h="4974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Old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New System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648428"/>
                  </a:ext>
                </a:extLst>
              </a:tr>
              <a:tr h="194408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Search</a:t>
                      </a:r>
                      <a:r>
                        <a:rPr lang="en-US" sz="2000" baseline="0" dirty="0" smtClean="0"/>
                        <a:t> doctor in hospital .</a:t>
                      </a:r>
                      <a:endParaRPr lang="en-US" sz="20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Book appointment</a:t>
                      </a:r>
                      <a:r>
                        <a:rPr lang="en-US" sz="2000" baseline="0" dirty="0" smtClean="0"/>
                        <a:t> in single hospital 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System</a:t>
                      </a:r>
                      <a:r>
                        <a:rPr lang="en-US" sz="2000" baseline="0" dirty="0" smtClean="0"/>
                        <a:t> have patient’s and admin activities.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baseline="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baseline="0" dirty="0" smtClean="0"/>
                        <a:t> 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Search doctor</a:t>
                      </a:r>
                      <a:r>
                        <a:rPr lang="en-US" sz="2000" baseline="0" dirty="0" smtClean="0"/>
                        <a:t> by name, department,  location and hospital.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Book appointment in anywhere</a:t>
                      </a:r>
                      <a:r>
                        <a:rPr lang="en-US" sz="2000" baseline="0" dirty="0" smtClean="0"/>
                        <a:t> in Bangladesh.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baseline="0" dirty="0" smtClean="0"/>
                        <a:t>Send appointment information to patient by mail.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System</a:t>
                      </a:r>
                      <a:r>
                        <a:rPr lang="en-US" sz="2000" baseline="0" dirty="0" smtClean="0"/>
                        <a:t> have admin, doctor and patient’s activities.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baseline="0" dirty="0" smtClean="0"/>
                        <a:t>Patient information follow by any doctor or hospital.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9672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Features Comparison 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288999"/>
              </p:ext>
            </p:extLst>
          </p:nvPr>
        </p:nvGraphicFramePr>
        <p:xfrm>
          <a:off x="1390650" y="1524001"/>
          <a:ext cx="9429749" cy="4609228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4918486">
                  <a:extLst>
                    <a:ext uri="{9D8B030D-6E8A-4147-A177-3AD203B41FA5}">
                      <a16:colId xmlns:a16="http://schemas.microsoft.com/office/drawing/2014/main" val="665773484"/>
                    </a:ext>
                  </a:extLst>
                </a:gridCol>
                <a:gridCol w="2163370">
                  <a:extLst>
                    <a:ext uri="{9D8B030D-6E8A-4147-A177-3AD203B41FA5}">
                      <a16:colId xmlns:a16="http://schemas.microsoft.com/office/drawing/2014/main" val="3880986815"/>
                    </a:ext>
                  </a:extLst>
                </a:gridCol>
                <a:gridCol w="2347893">
                  <a:extLst>
                    <a:ext uri="{9D8B030D-6E8A-4147-A177-3AD203B41FA5}">
                      <a16:colId xmlns:a16="http://schemas.microsoft.com/office/drawing/2014/main" val="1654872141"/>
                    </a:ext>
                  </a:extLst>
                </a:gridCol>
              </a:tblGrid>
              <a:tr h="632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Features 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Existing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System 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Proposed System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83543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login &amp; registration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430479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smtClean="0"/>
                        <a:t>View Doctor’s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20101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Book appointment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132127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Patient’s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938198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Admin</a:t>
                      </a:r>
                      <a:r>
                        <a:rPr lang="en-US" baseline="0" dirty="0" smtClean="0"/>
                        <a:t> activities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192963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Doctor’s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73915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Book appointment in any hospital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000384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Book appointment in</a:t>
                      </a:r>
                      <a:r>
                        <a:rPr lang="en-US" baseline="0" dirty="0" smtClean="0"/>
                        <a:t> nearest Doctors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757280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diagnostic report stored for farther user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260689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follow up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8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5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</a:rPr>
              <a:t>Implementation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7100"/>
            <a:ext cx="5232400" cy="2941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12" y="2197100"/>
            <a:ext cx="5232400" cy="29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17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pPr algn="ctr"/>
            <a:r>
              <a:rPr lang="en-US" sz="4900" b="1" dirty="0" smtClean="0">
                <a:solidFill>
                  <a:schemeClr val="tx2">
                    <a:lumMod val="50000"/>
                  </a:schemeClr>
                </a:solidFill>
              </a:rPr>
              <a:t>Testing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Test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Case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09703"/>
              </p:ext>
            </p:extLst>
          </p:nvPr>
        </p:nvGraphicFramePr>
        <p:xfrm>
          <a:off x="1397000" y="1330547"/>
          <a:ext cx="9791700" cy="486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21758722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val="3885500369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3968943528"/>
                    </a:ext>
                  </a:extLst>
                </a:gridCol>
              </a:tblGrid>
              <a:tr h="4915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Se. No.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Test Objectives</a:t>
                      </a:r>
                      <a:endParaRPr lang="en-US" sz="2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Test Process</a:t>
                      </a:r>
                      <a:endParaRPr lang="en-US" sz="2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004595"/>
                  </a:ext>
                </a:extLst>
              </a:tr>
              <a:tr h="4984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n-lt"/>
                        </a:rPr>
                        <a:t>1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Check Database Connection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http://localhost/phpmyadmin</a:t>
                      </a:r>
                      <a:endParaRPr lang="en-US" sz="13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Create a database in this server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database username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database 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226558"/>
                  </a:ext>
                </a:extLst>
              </a:tr>
              <a:tr h="13270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n-lt"/>
                        </a:rPr>
                        <a:t>2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Check </a:t>
                      </a:r>
                      <a:r>
                        <a:rPr lang="en-US" sz="1600" b="0" dirty="0" smtClean="0">
                          <a:latin typeface="+mn-lt"/>
                          <a:ea typeface="Times New Roman"/>
                          <a:cs typeface="Times New Roman"/>
                        </a:rPr>
                        <a:t>Patient &amp;</a:t>
                      </a:r>
                      <a:r>
                        <a:rPr lang="en-US" sz="1600" b="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Doctor </a:t>
                      </a:r>
                      <a:r>
                        <a:rPr lang="en-US" sz="1600" b="0" dirty="0" smtClean="0">
                          <a:latin typeface="+mn-lt"/>
                          <a:ea typeface="Times New Roman"/>
                          <a:cs typeface="Times New Roman"/>
                        </a:rPr>
                        <a:t>Registration </a:t>
                      </a: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Form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3"/>
                        </a:rPr>
                        <a:t>http://appointment.bd/register.php</a:t>
                      </a:r>
                      <a:endParaRPr lang="en-US" sz="1300" u="sng" dirty="0" smtClean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full</a:t>
                      </a:r>
                      <a:r>
                        <a:rPr lang="en-US" sz="13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name, </a:t>
                      </a: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a unique Gmail address,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phone,</a:t>
                      </a:r>
                      <a:r>
                        <a:rPr lang="en-US" sz="13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Select address location,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Choose gender,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password ,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Click for submit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89999"/>
                  </a:ext>
                </a:extLst>
              </a:tr>
              <a:tr h="10408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n-lt"/>
                        </a:rPr>
                        <a:t>3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Check </a:t>
                      </a:r>
                      <a:r>
                        <a:rPr lang="en-US" sz="1600" b="0" dirty="0" smtClean="0">
                          <a:latin typeface="+mn-lt"/>
                          <a:ea typeface="Times New Roman"/>
                          <a:cs typeface="Times New Roman"/>
                        </a:rPr>
                        <a:t>Patient &amp;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Doctor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Login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Credentials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4"/>
                        </a:rPr>
                        <a:t>http://appointment.bd/login.php</a:t>
                      </a:r>
                      <a:endParaRPr lang="en-US" sz="1300" u="sng" dirty="0" smtClean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Email address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password,</a:t>
                      </a:r>
                      <a:r>
                        <a:rPr lang="en-US" sz="13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Click for submit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315208"/>
                  </a:ext>
                </a:extLst>
              </a:tr>
              <a:tr h="4984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n-lt"/>
                        </a:rPr>
                        <a:t>4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+mn-lt"/>
                          <a:ea typeface="Times New Roman"/>
                          <a:cs typeface="Times New Roman"/>
                        </a:rPr>
                        <a:t>Check Admin </a:t>
                      </a: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Login Credentials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5"/>
                        </a:rPr>
                        <a:t>http://localhost/qb</a:t>
                      </a:r>
                      <a:endParaRPr lang="en-US" sz="13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username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77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8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105155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Introduction</a:t>
            </a:r>
            <a:r>
              <a:rPr lang="en-US" b="1" dirty="0" smtClean="0">
                <a:latin typeface="+mn-lt"/>
              </a:rPr>
              <a:t>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562100"/>
            <a:ext cx="9800608" cy="434085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By this system we can book doctors appointment in </a:t>
            </a:r>
            <a:r>
              <a:rPr lang="en-US" dirty="0" smtClean="0"/>
              <a:t>anywhere</a:t>
            </a:r>
          </a:p>
          <a:p>
            <a:pPr marL="0" indent="0" algn="just">
              <a:buNone/>
            </a:pPr>
            <a:r>
              <a:rPr lang="en-US" dirty="0" smtClean="0"/>
              <a:t>     </a:t>
            </a:r>
            <a:r>
              <a:rPr lang="en-US" dirty="0" smtClean="0"/>
              <a:t>in Bangladesh.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By this </a:t>
            </a:r>
            <a:r>
              <a:rPr lang="en-US" dirty="0"/>
              <a:t>system </a:t>
            </a:r>
            <a:r>
              <a:rPr lang="en-US" dirty="0" smtClean="0"/>
              <a:t>user can </a:t>
            </a:r>
            <a:r>
              <a:rPr lang="en-US" dirty="0"/>
              <a:t>able to </a:t>
            </a:r>
            <a:r>
              <a:rPr lang="en-US" dirty="0" smtClean="0"/>
              <a:t>book </a:t>
            </a:r>
            <a:r>
              <a:rPr lang="en-US" dirty="0"/>
              <a:t>doctor’s appointment </a:t>
            </a:r>
            <a:r>
              <a:rPr lang="en-US" dirty="0" smtClean="0"/>
              <a:t>from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 </a:t>
            </a:r>
            <a:r>
              <a:rPr lang="en-US" dirty="0" smtClean="0"/>
              <a:t>nearest </a:t>
            </a:r>
            <a:r>
              <a:rPr lang="en-US" dirty="0"/>
              <a:t>doctor’s chamber.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By this system user can able to find doctor based on </a:t>
            </a:r>
            <a:r>
              <a:rPr lang="en-US" dirty="0" smtClean="0"/>
              <a:t>users</a:t>
            </a:r>
          </a:p>
          <a:p>
            <a:pPr marL="0" indent="0" algn="just">
              <a:buNone/>
            </a:pPr>
            <a:r>
              <a:rPr lang="en-US" dirty="0" smtClean="0"/>
              <a:t>     </a:t>
            </a:r>
            <a:r>
              <a:rPr lang="en-US" dirty="0" smtClean="0"/>
              <a:t>location.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Doctor can follow patient’s condition by this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This system can store patient information for farther use.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14:gallery dir="l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Check Database Connection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86636"/>
              </p:ext>
            </p:extLst>
          </p:nvPr>
        </p:nvGraphicFramePr>
        <p:xfrm>
          <a:off x="1269998" y="1720487"/>
          <a:ext cx="9474200" cy="455128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368550">
                  <a:extLst>
                    <a:ext uri="{9D8B030D-6E8A-4147-A177-3AD203B41FA5}">
                      <a16:colId xmlns:a16="http://schemas.microsoft.com/office/drawing/2014/main" val="1818704044"/>
                    </a:ext>
                  </a:extLst>
                </a:gridCol>
                <a:gridCol w="2482852">
                  <a:extLst>
                    <a:ext uri="{9D8B030D-6E8A-4147-A177-3AD203B41FA5}">
                      <a16:colId xmlns:a16="http://schemas.microsoft.com/office/drawing/2014/main" val="231943224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191150639"/>
                    </a:ext>
                  </a:extLst>
                </a:gridCol>
                <a:gridCol w="1765298">
                  <a:extLst>
                    <a:ext uri="{9D8B030D-6E8A-4147-A177-3AD203B41FA5}">
                      <a16:colId xmlns:a16="http://schemas.microsoft.com/office/drawing/2014/main" val="213738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323684"/>
                  </a:ext>
                </a:extLst>
              </a:tr>
              <a:tr h="1157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Valid  server name, username, password,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Localhost, root, NULL, doctors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Successful database connection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Successful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426307"/>
                  </a:ext>
                </a:extLst>
              </a:tr>
              <a:tr h="1021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Valid server name, invalid username, password, valid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Localhost, boot, NULL, doctors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Unsuccessful database connection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Failed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509878"/>
                  </a:ext>
                </a:extLst>
              </a:tr>
              <a:tr h="966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Invalid server name, valid username, password,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+mn-lt"/>
                          <a:ea typeface="Times New Roman"/>
                          <a:cs typeface="Times New Roman"/>
                        </a:rPr>
                        <a:t>Publichost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 root, NULL,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doctors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Unsuccessful database connection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Failed 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458159"/>
                  </a:ext>
                </a:extLst>
              </a:tr>
              <a:tr h="10906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Valid server name, username, password, invalid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Localhost, root, NULL, bank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Unsuccessful database connection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Failed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43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2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Check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Patient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Registration 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08368"/>
              </p:ext>
            </p:extLst>
          </p:nvPr>
        </p:nvGraphicFramePr>
        <p:xfrm>
          <a:off x="977900" y="1690688"/>
          <a:ext cx="9969500" cy="399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75">
                  <a:extLst>
                    <a:ext uri="{9D8B030D-6E8A-4147-A177-3AD203B41FA5}">
                      <a16:colId xmlns:a16="http://schemas.microsoft.com/office/drawing/2014/main" val="4203867277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42119213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99298745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325595764"/>
                    </a:ext>
                  </a:extLst>
                </a:gridCol>
              </a:tblGrid>
              <a:tr h="804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32511"/>
                  </a:ext>
                </a:extLst>
              </a:tr>
              <a:tr h="28534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First Name, last name, Valid 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Gmail,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phone,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location, blood group,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password,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gender,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role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First Name, last name, invalid  Gmail, phone,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location, blood group,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password, department, gender, role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First Name, last name, Valid  Gmail, phone,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location, blood group,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password, department, gender, role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Rezaul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Alam ,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oni@gmail.com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+8801687855988,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, A+,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Male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patient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Rezaul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Alam ,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oni.com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 +8801687855988,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A+,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Male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patient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Kamrul 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Alam ,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oni@gmail.com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 +8801687855988,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A+,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Male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patient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Registration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Registration Unsuccessful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Gmail already taken, please </a:t>
                      </a:r>
                      <a:r>
                        <a:rPr lang="en-US" sz="1400" dirty="0" err="1" smtClean="0">
                          <a:latin typeface="Calibri"/>
                          <a:ea typeface="Times New Roman"/>
                          <a:cs typeface="Times New Roman"/>
                        </a:rPr>
                        <a:t>registred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17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1"/>
      </p:transition>
    </mc:Choice>
    <mc:Fallback xmlns="">
      <p:transition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Check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Doctor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Registration 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64513"/>
              </p:ext>
            </p:extLst>
          </p:nvPr>
        </p:nvGraphicFramePr>
        <p:xfrm>
          <a:off x="927100" y="1716088"/>
          <a:ext cx="9969500" cy="383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75">
                  <a:extLst>
                    <a:ext uri="{9D8B030D-6E8A-4147-A177-3AD203B41FA5}">
                      <a16:colId xmlns:a16="http://schemas.microsoft.com/office/drawing/2014/main" val="4203867277"/>
                    </a:ext>
                  </a:extLst>
                </a:gridCol>
                <a:gridCol w="3184525">
                  <a:extLst>
                    <a:ext uri="{9D8B030D-6E8A-4147-A177-3AD203B41FA5}">
                      <a16:colId xmlns:a16="http://schemas.microsoft.com/office/drawing/2014/main" val="242119213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99298745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325595764"/>
                    </a:ext>
                  </a:extLst>
                </a:gridCol>
              </a:tblGrid>
              <a:tr h="8874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32511"/>
                  </a:ext>
                </a:extLst>
              </a:tr>
              <a:tr h="28534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First Name, last name, Valid 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Gmail,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phone,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location,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password, department, gender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First Name, last name, invalid  Gmail, phone,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location,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password, department, gender,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First Name, last name, Valid  Gmail, phone,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location,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password, department, gender,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Dr. Abu Ahsan ,</a:t>
                      </a:r>
                      <a:r>
                        <a:rPr lang="en-US" sz="1400" u="sng" baseline="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ahsan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@gmail.com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+88099999999,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123456, Oncology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 male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Dr. Abu Ahsan ,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gmail.com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+88099999999,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Oncology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male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Dr. Abu ,</a:t>
                      </a:r>
                      <a:r>
                        <a:rPr lang="en-US" sz="1400" u="sng" baseline="0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ahsan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@gmail.com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+88099999999,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Oncology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male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Registration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Registration Unsuccessful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Gmail already taken, please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choose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another one 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17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2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Check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Patient &amp; Doctor Login Credentials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78805"/>
              </p:ext>
            </p:extLst>
          </p:nvPr>
        </p:nvGraphicFramePr>
        <p:xfrm>
          <a:off x="1206500" y="1944689"/>
          <a:ext cx="9779000" cy="286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4203867277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242119213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99298745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325595764"/>
                    </a:ext>
                  </a:extLst>
                </a:gridCol>
              </a:tblGrid>
              <a:tr h="708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32511"/>
                  </a:ext>
                </a:extLst>
              </a:tr>
              <a:tr h="21597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 Gmail &amp;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 Gmail &amp;  incorrect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Incorrect  Gmail &amp;  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Incorrect Gmail &amp; 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  <a:hlinkClick r:id="rId2"/>
                        </a:rPr>
                        <a:t>oni@gmail.com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123456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oni@gmail.com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latin typeface="Calibri"/>
                          <a:ea typeface="Times New Roman"/>
                          <a:cs typeface="Times New Roman"/>
                        </a:rPr>
                        <a:t>tttttt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$$#%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oni32@gmail.com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123456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ongmail.com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123456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Login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Wrong password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Email is not registered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Invalid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email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8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540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Check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Admin Login Credentials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03026"/>
              </p:ext>
            </p:extLst>
          </p:nvPr>
        </p:nvGraphicFramePr>
        <p:xfrm>
          <a:off x="1206500" y="2122489"/>
          <a:ext cx="9779000" cy="286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4203867277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42119213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99298745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325595764"/>
                    </a:ext>
                  </a:extLst>
                </a:gridCol>
              </a:tblGrid>
              <a:tr h="708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32511"/>
                  </a:ext>
                </a:extLst>
              </a:tr>
              <a:tr h="21597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 &amp; 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&amp;  incorrect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Incorrect 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 &amp; 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 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&amp;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Incorrect password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oni123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,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123456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oni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123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latin typeface="Calibri"/>
                          <a:ea typeface="Times New Roman"/>
                          <a:cs typeface="Times New Roman"/>
                        </a:rPr>
                        <a:t>tttttt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$$#%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oni1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123456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oni123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123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Login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Wrong password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is not registered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Invalid password length 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8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8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57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Conclusion</a:t>
            </a:r>
            <a:endParaRPr lang="en-US" sz="54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473200"/>
            <a:ext cx="10477500" cy="4170363"/>
          </a:xfrm>
        </p:spPr>
        <p:txBody>
          <a:bodyPr/>
          <a:lstStyle/>
          <a:p>
            <a:pPr lvl="4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/>
              <a:t>This web base system help the people to book</a:t>
            </a:r>
          </a:p>
          <a:p>
            <a:pPr marL="1828800" lvl="4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appointment near there location 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 smtClean="0"/>
              <a:t> This system help the people to know about doctors and </a:t>
            </a:r>
          </a:p>
          <a:p>
            <a:pPr marL="1828800" lvl="4" indent="0">
              <a:buNone/>
            </a:pPr>
            <a:r>
              <a:rPr lang="en-US" sz="2800" dirty="0" smtClean="0"/>
              <a:t>     Hospital and select for appointment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This system will make easy the appointment system.</a:t>
            </a:r>
            <a:endParaRPr lang="en-US" sz="2800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 smtClean="0"/>
              <a:t> This system is develop across in our country. </a:t>
            </a:r>
            <a:endParaRPr lang="en-US" sz="2800" dirty="0" smtClean="0"/>
          </a:p>
          <a:p>
            <a:pPr marL="1828800" lvl="4" indent="0">
              <a:buNone/>
            </a:pPr>
            <a:endParaRPr lang="en-US" sz="2800" dirty="0" smtClean="0"/>
          </a:p>
          <a:p>
            <a:pPr marL="1828800" lvl="4" indent="0">
              <a:buNone/>
            </a:pPr>
            <a:r>
              <a:rPr lang="en-US" sz="3600" b="1" dirty="0" smtClean="0"/>
              <a:t>                      </a:t>
            </a:r>
            <a:r>
              <a:rPr lang="en-US" sz="4400" b="1" dirty="0" smtClean="0">
                <a:solidFill>
                  <a:srgbClr val="002060"/>
                </a:solidFill>
              </a:rPr>
              <a:t>Future Work </a:t>
            </a:r>
            <a:endParaRPr lang="en-US" sz="4400" b="1" dirty="0" smtClean="0">
              <a:solidFill>
                <a:srgbClr val="002060"/>
              </a:solidFill>
            </a:endParaRPr>
          </a:p>
          <a:p>
            <a:pPr marL="1828800" lvl="4" indent="0">
              <a:buNone/>
            </a:pPr>
            <a:endParaRPr lang="en-US" sz="2800" dirty="0" smtClean="0"/>
          </a:p>
          <a:p>
            <a:pPr lvl="4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1828754" lvl="4" indent="0">
              <a:buNone/>
            </a:pPr>
            <a:endParaRPr lang="en-US" sz="2800" dirty="0"/>
          </a:p>
          <a:p>
            <a:pPr lvl="4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14:prism isInverted="1"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" y="101600"/>
            <a:ext cx="12191999" cy="179517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5" y="1579273"/>
            <a:ext cx="9324497" cy="431084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People </a:t>
            </a:r>
            <a:r>
              <a:rPr lang="en-US" dirty="0" smtClean="0"/>
              <a:t>don’t know where &amp; when they book </a:t>
            </a:r>
            <a:r>
              <a:rPr lang="en-US" dirty="0" smtClean="0"/>
              <a:t>appropriate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doctor’s </a:t>
            </a:r>
            <a:r>
              <a:rPr lang="en-US" dirty="0" smtClean="0"/>
              <a:t>appointment 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People don’t know about doctor’s Qualification or Degree.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Increasing patient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Patients have to wait long time for doctors appointment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Sometime a patient can not get appointment in the </a:t>
            </a:r>
            <a:r>
              <a:rPr lang="en-US" dirty="0" smtClean="0"/>
              <a:t>nearest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  </a:t>
            </a:r>
            <a:r>
              <a:rPr lang="en-US" dirty="0" smtClean="0"/>
              <a:t>hospital or the nearest doctor’s chamber at the necessary time.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Existing </a:t>
            </a:r>
            <a:r>
              <a:rPr lang="en-US" dirty="0" smtClean="0"/>
              <a:t>ap</a:t>
            </a:r>
            <a:r>
              <a:rPr lang="en-US" dirty="0"/>
              <a:t>pointment system </a:t>
            </a:r>
            <a:r>
              <a:rPr lang="en-US" dirty="0" smtClean="0"/>
              <a:t>are more</a:t>
            </a:r>
            <a:r>
              <a:rPr lang="en-US" dirty="0"/>
              <a:t> complex.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Increase </a:t>
            </a:r>
            <a:r>
              <a:rPr lang="en-US" dirty="0" smtClean="0"/>
              <a:t>of Broker in public hospital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wipe/>
      </p:transition>
    </mc:Choice>
    <mc:Fallback xmlns="">
      <p:transition advClick="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1708"/>
            <a:ext cx="12192000" cy="116115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Existing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967" y="2498502"/>
            <a:ext cx="8522775" cy="31424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Appointment system use in single hospital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Hospital management system use for single hospital  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Hospital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Doctor’s website or Facebook 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blinds/>
      </p:transition>
    </mc:Choice>
    <mc:Fallback xmlns="">
      <p:transition advClick="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67432"/>
            <a:ext cx="11178125" cy="11848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Fact</a:t>
            </a:r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62106"/>
            <a:ext cx="10058400" cy="460688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/>
              <a:t>Problem </a:t>
            </a:r>
            <a:r>
              <a:rPr lang="en-US" sz="3600" b="1" dirty="0" smtClean="0"/>
              <a:t> </a:t>
            </a:r>
            <a:endParaRPr lang="en-US" sz="3600" b="1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Problem with finding nearest doctors or Hospital </a:t>
            </a:r>
            <a:endParaRPr lang="en-US" sz="28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Problem with book appointment on emergency  </a:t>
            </a:r>
            <a:endParaRPr lang="en-US" sz="28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800" dirty="0"/>
              <a:t> Appointment delay </a:t>
            </a:r>
          </a:p>
          <a:p>
            <a:pPr marL="914377" lvl="2" indent="0">
              <a:buNone/>
            </a:pPr>
            <a:r>
              <a:rPr lang="en-US" sz="3200" b="1" dirty="0"/>
              <a:t> </a:t>
            </a:r>
            <a:r>
              <a:rPr lang="en-US" sz="2800" dirty="0"/>
              <a:t> </a:t>
            </a:r>
            <a:r>
              <a:rPr lang="en-US" sz="3200" dirty="0"/>
              <a:t> </a:t>
            </a:r>
            <a:endParaRPr lang="en-US" sz="11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Proposed </a:t>
            </a:r>
            <a:r>
              <a:rPr lang="en-US" b="1" dirty="0" smtClean="0"/>
              <a:t>solution</a:t>
            </a:r>
            <a:endParaRPr lang="en-US" sz="1400" dirty="0"/>
          </a:p>
          <a:p>
            <a:pPr marL="1314418" lvl="2" indent="-457189">
              <a:buFont typeface="Wingdings" panose="05000000000000000000" pitchFamily="2" charset="2"/>
              <a:buChar char="Ø"/>
            </a:pPr>
            <a:r>
              <a:rPr lang="en-US" sz="2800" dirty="0" smtClean="0"/>
              <a:t>“Doctor’s Appointment Booking System Based on patient Location”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07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>
        <p15:prstTrans prst="peelOff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596899"/>
            <a:ext cx="10515600" cy="79401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Features of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The Proposed System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/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endParaRPr lang="en-US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42900" y="1390919"/>
            <a:ext cx="11696700" cy="5187681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People can book appointment anywhere in Bangladesh.</a:t>
            </a: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People can book appointment based on there location.</a:t>
            </a: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By using this system we find nearest Doctor’s or Hospital for appointment. </a:t>
            </a:r>
            <a:endParaRPr lang="en-US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This system can store patients diagnosis report also.</a:t>
            </a: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User </a:t>
            </a:r>
            <a:r>
              <a:rPr lang="en-US" sz="2800" dirty="0"/>
              <a:t>can search for doctor’s help at any point of time.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User can talk about their illness and get instant diagnosis.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User </a:t>
            </a:r>
            <a:r>
              <a:rPr lang="en-US" sz="2800" dirty="0"/>
              <a:t>can </a:t>
            </a:r>
            <a:r>
              <a:rPr lang="en-US" sz="2800" dirty="0" smtClean="0"/>
              <a:t>update there condition in this system.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Doctor’s can follow the patient condition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checker/>
      </p:transition>
    </mc:Choice>
    <mc:Fallback xmlns="">
      <p:transition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</a:t>
            </a:r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Proposed System </a:t>
            </a:r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Design</a:t>
            </a:r>
            <a:endParaRPr lang="en-US" sz="4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8516" y="1943100"/>
            <a:ext cx="9853684" cy="4595812"/>
          </a:xfrm>
        </p:spPr>
        <p:txBody>
          <a:bodyPr/>
          <a:lstStyle/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 Block </a:t>
            </a:r>
            <a:r>
              <a:rPr lang="en-US" sz="2800" dirty="0"/>
              <a:t>diagram of system module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 smtClean="0"/>
              <a:t>  Flow </a:t>
            </a:r>
            <a:r>
              <a:rPr lang="en-US" sz="2800" dirty="0"/>
              <a:t>Chart 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  Data flow diagram (DFD)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  Entity relationship diagram(E-R)</a:t>
            </a:r>
          </a:p>
          <a:p>
            <a:pPr marL="3030538" lvl="6" indent="-287338">
              <a:buFont typeface="Wingdings" panose="05000000000000000000" pitchFamily="2" charset="2"/>
              <a:buChar char="Ø"/>
            </a:pPr>
            <a:r>
              <a:rPr lang="en-US" sz="2800" dirty="0"/>
              <a:t>  Use case diagram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19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>
        <p15:prstTrans prst="pageCurlDouble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7"/>
            <a:ext cx="10619704" cy="142275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Block Diagram of System Modules 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9" y="1422759"/>
            <a:ext cx="12192000" cy="48053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9456" y="6538912"/>
            <a:ext cx="4114800" cy="19784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1 : Block Diagram Of System Modules  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15710417"/>
              </p:ext>
            </p:extLst>
          </p:nvPr>
        </p:nvGraphicFramePr>
        <p:xfrm>
          <a:off x="532270" y="1396999"/>
          <a:ext cx="10821537" cy="483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532875362"/>
              </p:ext>
            </p:extLst>
          </p:nvPr>
        </p:nvGraphicFramePr>
        <p:xfrm>
          <a:off x="5714557" y="1397006"/>
          <a:ext cx="5639243" cy="4985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17311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>
        <p15:prstTrans prst="fallOver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36" y="-29356"/>
            <a:ext cx="10515600" cy="905883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Flow Chart </a:t>
            </a:r>
            <a:endParaRPr lang="en-US" sz="4800" b="1" i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8" y="957899"/>
            <a:ext cx="10752787" cy="5409127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92154" y="6127393"/>
            <a:ext cx="5246935" cy="71363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2 : Flow Chart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20213" y="805240"/>
            <a:ext cx="231819" cy="12878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4"/>
            <a:endCxn id="14" idx="0"/>
          </p:cNvCxnSpPr>
          <p:nvPr/>
        </p:nvCxnSpPr>
        <p:spPr>
          <a:xfrm>
            <a:off x="5636129" y="934028"/>
            <a:ext cx="535" cy="29255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4485839" y="2668850"/>
            <a:ext cx="2296099" cy="884885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Check Availability of appointment slot 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61272" y="1226587"/>
            <a:ext cx="2150771" cy="426479"/>
          </a:xfrm>
          <a:prstGeom prst="roundRect">
            <a:avLst>
              <a:gd name="adj" fmla="val 119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Patient Registration and login</a:t>
            </a:r>
          </a:p>
        </p:txBody>
      </p:sp>
      <p:cxnSp>
        <p:nvCxnSpPr>
          <p:cNvPr id="24" name="Straight Arrow Connector 23"/>
          <p:cNvCxnSpPr>
            <a:stCxn id="14" idx="2"/>
            <a:endCxn id="102" idx="0"/>
          </p:cNvCxnSpPr>
          <p:nvPr/>
        </p:nvCxnSpPr>
        <p:spPr>
          <a:xfrm flipH="1">
            <a:off x="5636416" y="1653066"/>
            <a:ext cx="242" cy="17164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/>
          <p:cNvSpPr/>
          <p:nvPr/>
        </p:nvSpPr>
        <p:spPr>
          <a:xfrm>
            <a:off x="8448275" y="2417651"/>
            <a:ext cx="887301" cy="149753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34" name="Straight Arrow Connector 33"/>
          <p:cNvCxnSpPr>
            <a:stCxn id="14" idx="3"/>
          </p:cNvCxnSpPr>
          <p:nvPr/>
        </p:nvCxnSpPr>
        <p:spPr>
          <a:xfrm>
            <a:off x="6712043" y="1439827"/>
            <a:ext cx="1682035" cy="127179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84949" y="1629987"/>
            <a:ext cx="1709135" cy="129487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2206001">
            <a:off x="6643113" y="2174442"/>
            <a:ext cx="1465899" cy="2576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Authentication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14154" y="613324"/>
            <a:ext cx="1300823" cy="555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937934" y="883087"/>
            <a:ext cx="554087" cy="557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3" idx="1"/>
            <a:endCxn id="102" idx="1"/>
          </p:cNvCxnSpPr>
          <p:nvPr/>
        </p:nvCxnSpPr>
        <p:spPr>
          <a:xfrm rot="10800000" flipH="1">
            <a:off x="4485838" y="2140581"/>
            <a:ext cx="282125" cy="970712"/>
          </a:xfrm>
          <a:prstGeom prst="bentConnector3">
            <a:avLst>
              <a:gd name="adj1" fmla="val -81028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96340" y="5556046"/>
            <a:ext cx="3095585" cy="5430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</a:t>
            </a:r>
            <a:r>
              <a:rPr lang="en-US" dirty="0">
                <a:solidFill>
                  <a:schemeClr val="tx1"/>
                </a:solidFill>
              </a:rPr>
              <a:t>Doctor’s </a:t>
            </a:r>
            <a:r>
              <a:rPr lang="en-US" dirty="0" smtClean="0">
                <a:solidFill>
                  <a:schemeClr val="tx1"/>
                </a:solidFill>
              </a:rPr>
              <a:t>Appointment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722828" y="3478993"/>
            <a:ext cx="721167" cy="3020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142022" y="2716871"/>
            <a:ext cx="747976" cy="26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13" idx="2"/>
            <a:endCxn id="129" idx="0"/>
          </p:cNvCxnSpPr>
          <p:nvPr/>
        </p:nvCxnSpPr>
        <p:spPr>
          <a:xfrm flipH="1">
            <a:off x="5633888" y="3553735"/>
            <a:ext cx="1" cy="22205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767964" y="1824708"/>
            <a:ext cx="1736903" cy="6317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Select Doctor In your location and </a:t>
            </a:r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elect Appointment Slot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Elbow Connector 105"/>
          <p:cNvCxnSpPr>
            <a:stCxn id="209" idx="2"/>
            <a:endCxn id="85" idx="1"/>
          </p:cNvCxnSpPr>
          <p:nvPr/>
        </p:nvCxnSpPr>
        <p:spPr>
          <a:xfrm rot="16200000" flipH="1">
            <a:off x="5495443" y="5526675"/>
            <a:ext cx="434542" cy="167251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485838" y="3775791"/>
            <a:ext cx="2296100" cy="76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patient details  &amp;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Previous report 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>
            <a:stCxn id="102" idx="2"/>
            <a:endCxn id="13" idx="0"/>
          </p:cNvCxnSpPr>
          <p:nvPr/>
        </p:nvCxnSpPr>
        <p:spPr>
          <a:xfrm flipH="1">
            <a:off x="5633889" y="2456454"/>
            <a:ext cx="2527" cy="21239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9" idx="2"/>
            <a:endCxn id="209" idx="0"/>
          </p:cNvCxnSpPr>
          <p:nvPr/>
        </p:nvCxnSpPr>
        <p:spPr>
          <a:xfrm flipH="1">
            <a:off x="5629089" y="4542590"/>
            <a:ext cx="4799" cy="36410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7242667" y="6492791"/>
            <a:ext cx="231819" cy="12878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7161279" y="6439442"/>
            <a:ext cx="457200" cy="247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>
            <a:stCxn id="85" idx="2"/>
            <a:endCxn id="176" idx="0"/>
          </p:cNvCxnSpPr>
          <p:nvPr/>
        </p:nvCxnSpPr>
        <p:spPr>
          <a:xfrm>
            <a:off x="7344133" y="6099097"/>
            <a:ext cx="45746" cy="3403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8265921" y="6425604"/>
            <a:ext cx="747976" cy="3244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83" name="Straight Arrow Connector 182"/>
          <p:cNvCxnSpPr>
            <a:stCxn id="176" idx="6"/>
          </p:cNvCxnSpPr>
          <p:nvPr/>
        </p:nvCxnSpPr>
        <p:spPr>
          <a:xfrm>
            <a:off x="7618479" y="6562957"/>
            <a:ext cx="641221" cy="948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4760637" y="4906695"/>
            <a:ext cx="1736903" cy="4863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Contract With doctor’s </a:t>
            </a:r>
          </a:p>
        </p:txBody>
      </p:sp>
      <p:sp>
        <p:nvSpPr>
          <p:cNvPr id="219" name="Curved Up Arrow 218"/>
          <p:cNvSpPr/>
          <p:nvPr/>
        </p:nvSpPr>
        <p:spPr>
          <a:xfrm rot="16484400">
            <a:off x="8146648" y="4037619"/>
            <a:ext cx="2738323" cy="95524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 rot="16200000">
            <a:off x="9576009" y="4451857"/>
            <a:ext cx="1654980" cy="3244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4336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blinds/>
      </p:transition>
    </mc:Choice>
    <mc:Fallback xmlns="">
      <p:transition advClick="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5822</TotalTime>
  <Words>1450</Words>
  <Application>Microsoft Office PowerPoint</Application>
  <PresentationFormat>Widescreen</PresentationFormat>
  <Paragraphs>473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Design and Development of Doctor’s Appointment System Based  on Patient Location </vt:lpstr>
      <vt:lpstr>Introduction </vt:lpstr>
      <vt:lpstr>Motivation</vt:lpstr>
      <vt:lpstr>Existing System Overview</vt:lpstr>
      <vt:lpstr>Fact Findings</vt:lpstr>
      <vt:lpstr>Features of The Proposed System </vt:lpstr>
      <vt:lpstr>      Proposed System Design</vt:lpstr>
      <vt:lpstr>Block Diagram of System Modules </vt:lpstr>
      <vt:lpstr>Flow Chart </vt:lpstr>
      <vt:lpstr>Data Flow Diagram(DFD) DFD Level 0</vt:lpstr>
      <vt:lpstr>  DFD Level 1</vt:lpstr>
      <vt:lpstr>DFD Level 2</vt:lpstr>
      <vt:lpstr>E-R Diagram</vt:lpstr>
      <vt:lpstr>Use Case Diagram</vt:lpstr>
      <vt:lpstr>Tools</vt:lpstr>
      <vt:lpstr>System Comparison</vt:lpstr>
      <vt:lpstr>Features Comparison Table</vt:lpstr>
      <vt:lpstr>Implementation</vt:lpstr>
      <vt:lpstr>Testing (Test Case)</vt:lpstr>
      <vt:lpstr>Check Database Connection</vt:lpstr>
      <vt:lpstr>Check Patient Registration Form</vt:lpstr>
      <vt:lpstr>Check Doctor Registration Form</vt:lpstr>
      <vt:lpstr>Check Patient &amp; Doctor Login Credentials</vt:lpstr>
      <vt:lpstr>Check Admin Login Credentials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ALaM ONi</dc:creator>
  <cp:lastModifiedBy>ReZaUL ALaM ONi</cp:lastModifiedBy>
  <cp:revision>442</cp:revision>
  <dcterms:created xsi:type="dcterms:W3CDTF">2017-09-16T21:27:48Z</dcterms:created>
  <dcterms:modified xsi:type="dcterms:W3CDTF">2018-09-24T16:33:43Z</dcterms:modified>
</cp:coreProperties>
</file>