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9044-C7FF-48E8-8929-AB56ECFF5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A7E79-696E-42CE-BF0B-3C579916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Raymond Ezekiel</a:t>
            </a:r>
          </a:p>
        </p:txBody>
      </p:sp>
    </p:spTree>
    <p:extLst>
      <p:ext uri="{BB962C8B-B14F-4D97-AF65-F5344CB8AC3E}">
        <p14:creationId xmlns:p14="http://schemas.microsoft.com/office/powerpoint/2010/main" val="329168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E1197D-6004-40B7-9DB2-F05F07C1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D4394-7B59-4509-B07A-5C011618C7F8}"/>
              </a:ext>
            </a:extLst>
          </p:cNvPr>
          <p:cNvSpPr txBox="1"/>
          <p:nvPr/>
        </p:nvSpPr>
        <p:spPr>
          <a:xfrm>
            <a:off x="6442863" y="634028"/>
            <a:ext cx="5207237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Wireshark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3470B8B5-F0F1-4665-A962-83498B2E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2B904FF-98E7-4A18-B733-B26AD46B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4DB91-AD3A-471F-A079-28CBBA18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39" y="1828800"/>
            <a:ext cx="4860773" cy="34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5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50841-FFD6-4771-85DB-F5BFFB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244759"/>
            <a:ext cx="6331860" cy="4129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49D773-51DE-481D-8629-97A18AEBF605}"/>
              </a:ext>
            </a:extLst>
          </p:cNvPr>
          <p:cNvSpPr txBox="1"/>
          <p:nvPr/>
        </p:nvSpPr>
        <p:spPr>
          <a:xfrm>
            <a:off x="7217835" y="689180"/>
            <a:ext cx="5207237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NMAP &amp; ZENMAP</a:t>
            </a:r>
          </a:p>
        </p:txBody>
      </p:sp>
    </p:spTree>
    <p:extLst>
      <p:ext uri="{BB962C8B-B14F-4D97-AF65-F5344CB8AC3E}">
        <p14:creationId xmlns:p14="http://schemas.microsoft.com/office/powerpoint/2010/main" val="9609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794DF-C186-4220-8775-486FFDAD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344758"/>
            <a:ext cx="6331859" cy="43848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900428-22E5-45C3-B9F7-DB470E6EFE78}"/>
              </a:ext>
            </a:extLst>
          </p:cNvPr>
          <p:cNvSpPr txBox="1"/>
          <p:nvPr/>
        </p:nvSpPr>
        <p:spPr>
          <a:xfrm>
            <a:off x="7217835" y="634028"/>
            <a:ext cx="5207237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mALTEGO</a:t>
            </a:r>
            <a:endParaRPr lang="en-US" sz="7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33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D4748-67B9-495B-8049-5F9CD586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Gufw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Google Shape;102;p18">
            <a:extLst>
              <a:ext uri="{FF2B5EF4-FFF2-40B4-BE49-F238E27FC236}">
                <a16:creationId xmlns:a16="http://schemas.microsoft.com/office/drawing/2014/main" id="{BD9CF263-4FEF-4570-AF9E-9EBD0F3952EC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62718" y="1026670"/>
            <a:ext cx="4323831" cy="5086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88533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Networking Task</vt:lpstr>
      <vt:lpstr>PowerPoint Presentation</vt:lpstr>
      <vt:lpstr>PowerPoint Presentation</vt:lpstr>
      <vt:lpstr>PowerPoint Presentation</vt:lpstr>
      <vt:lpstr>Gufw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Task</dc:title>
  <dc:creator>Raymond Ezekiel</dc:creator>
  <cp:lastModifiedBy>Raymond Ezekiel</cp:lastModifiedBy>
  <cp:revision>1</cp:revision>
  <dcterms:created xsi:type="dcterms:W3CDTF">2020-05-08T01:39:35Z</dcterms:created>
  <dcterms:modified xsi:type="dcterms:W3CDTF">2020-05-08T01:40:35Z</dcterms:modified>
</cp:coreProperties>
</file>