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7e648dc29a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7e648dc29a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7e648dc29a_0_5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7e648dc29a_0_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e648dc29a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e648dc29a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e648dc29a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e648dc29a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e648dc29a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7e648dc29a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eae7fa9a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eae7fa9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eae7fa9a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eae7fa9a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radigm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 Hawk: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Prototype Testing Pitch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50"/>
            <a:ext cx="5752500" cy="14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Team Charlie: </a:t>
            </a:r>
            <a:r>
              <a:rPr lang="en" sz="1800"/>
              <a:t>James </a:t>
            </a:r>
            <a:r>
              <a:rPr lang="en" sz="1800">
                <a:solidFill>
                  <a:schemeClr val="dk2"/>
                </a:solidFill>
              </a:rPr>
              <a:t>Dumitru</a:t>
            </a:r>
            <a:r>
              <a:rPr lang="en" sz="1800"/>
              <a:t>, Raymond Ezekiel, Bryan Cruz, Sonia Rivas, Mohamad Abu-Rezeq 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35000" y="1082600"/>
            <a:ext cx="3706500" cy="1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</a:t>
            </a:r>
            <a:r>
              <a:rPr lang="en" sz="1400"/>
              <a:t>platform</a:t>
            </a:r>
            <a:r>
              <a:rPr lang="en" sz="1400"/>
              <a:t> that will provide students with a </a:t>
            </a:r>
            <a:r>
              <a:rPr lang="en" sz="1400"/>
              <a:t>detailed</a:t>
            </a:r>
            <a:r>
              <a:rPr lang="en" sz="1400"/>
              <a:t> </a:t>
            </a:r>
            <a:r>
              <a:rPr lang="en" sz="1400"/>
              <a:t>overview</a:t>
            </a:r>
            <a:r>
              <a:rPr lang="en" sz="1400"/>
              <a:t> of the IIT campus including facilities available, food courts, campus directions, and IIT events.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Important</a:t>
            </a:r>
            <a:r>
              <a:rPr lang="en" sz="1400"/>
              <a:t>: </a:t>
            </a:r>
            <a:r>
              <a:rPr lang="en" sz="1400"/>
              <a:t>Freshman</a:t>
            </a:r>
            <a:r>
              <a:rPr lang="en" sz="1400"/>
              <a:t> and incoming transfer students need a platform to quickly garner useful </a:t>
            </a:r>
            <a:r>
              <a:rPr lang="en" sz="1400"/>
              <a:t>information</a:t>
            </a:r>
            <a:r>
              <a:rPr lang="en" sz="1400"/>
              <a:t> about the school.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Chatbox(AI) - </a:t>
            </a:r>
            <a:r>
              <a:rPr lang="en" sz="1400"/>
              <a:t>1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App - 2  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Website - </a:t>
            </a:r>
            <a:r>
              <a:rPr lang="en" sz="1400"/>
              <a:t>3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Research Findings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2390650"/>
            <a:ext cx="3127500" cy="5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User feedback</a:t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4026025" y="137775"/>
            <a:ext cx="4914000" cy="48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Emphasis on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campus events information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and consistency/availability of event information </a:t>
            </a:r>
            <a:r>
              <a:rPr b="1"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updates </a:t>
            </a: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(name, date &amp; time, building/room location)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Specific features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Efficient search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“Where is my club meeting being held?”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i.e. chatbot interaction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Location details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Specific class numbers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Campus services, i.e. “Career Services” or “One Stop”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Location within a building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Map/directions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Interactive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</a:pPr>
            <a:r>
              <a:rPr lang="en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Click on campus buildings to find classrooms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7295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/>
              <a:t>1 Chatbot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793" y="0"/>
            <a:ext cx="237538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400050" y="1420575"/>
            <a:ext cx="33801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Pros: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More interactive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Direct Feedback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Lack of visuals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Simple Data Returns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25" y="7295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r>
              <a:rPr lang="en"/>
              <a:t>2 Application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0825" y="152400"/>
            <a:ext cx="2234621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375550" y="1730825"/>
            <a:ext cx="33801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Pros: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Easy navigation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Everything in one place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Must download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where to chat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7295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#3 </a:t>
            </a:r>
            <a:r>
              <a:rPr lang="en"/>
              <a:t>Website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3025" y="188625"/>
            <a:ext cx="4820976" cy="2711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667" y="2900425"/>
            <a:ext cx="3987682" cy="224307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00050" y="1420575"/>
            <a:ext cx="3380100" cy="29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Pros: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Variety of Information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Easy to update - server side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Cross Platform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Cons: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2-D Map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Card for Our Proposed Solutions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4677925" y="250500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Release a application to freshman/transfer students, with all the most relevant data to them in a centralized app.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Metric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Primary metric is successful user data queries vs failed data queries. Secondary metric would include user feedback, retrieved from the application prompting the user to rate their experience.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Criteria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There will be an increased usage on our platform throughout IIT and beyond.</a:t>
            </a:r>
            <a:endParaRPr sz="1200"/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650" y="2809213"/>
            <a:ext cx="23812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Prototype 3, Website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55275"/>
            <a:ext cx="5009424" cy="281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4442" y="1274188"/>
            <a:ext cx="3987682" cy="2243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4440" y="3517275"/>
            <a:ext cx="3987696" cy="22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