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9971FDC-4D81-4F9F-ADB2-F67B030D359B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1D5-1235-4D3E-B6F9-F1FD78C6021B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CC68-1423-42AD-ADDF-B8CAED8BA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37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1D5-1235-4D3E-B6F9-F1FD78C6021B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CC68-1423-42AD-ADDF-B8CAED8BA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1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1D5-1235-4D3E-B6F9-F1FD78C6021B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CC68-1423-42AD-ADDF-B8CAED8BA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808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1D5-1235-4D3E-B6F9-F1FD78C6021B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CC68-1423-42AD-ADDF-B8CAED8BA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23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1D5-1235-4D3E-B6F9-F1FD78C6021B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CC68-1423-42AD-ADDF-B8CAED8BA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18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1D5-1235-4D3E-B6F9-F1FD78C6021B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CC68-1423-42AD-ADDF-B8CAED8BA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60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1D5-1235-4D3E-B6F9-F1FD78C6021B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CC68-1423-42AD-ADDF-B8CAED8BA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49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1D5-1235-4D3E-B6F9-F1FD78C6021B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CC68-1423-42AD-ADDF-B8CAED8BA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81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1D5-1235-4D3E-B6F9-F1FD78C6021B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CC68-1423-42AD-ADDF-B8CAED8BA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3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1D5-1235-4D3E-B6F9-F1FD78C6021B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CC68-1423-42AD-ADDF-B8CAED8BA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19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31D5-1235-4D3E-B6F9-F1FD78C6021B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CC68-1423-42AD-ADDF-B8CAED8BA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26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31D5-1235-4D3E-B6F9-F1FD78C6021B}" type="datetimeFigureOut">
              <a:rPr lang="ru-RU" smtClean="0"/>
              <a:t>28.12.2020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CC68-1423-42AD-ADDF-B8CAED8BA2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8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Проэкт</a:t>
            </a:r>
            <a:r>
              <a:rPr lang="en-US" dirty="0" smtClean="0"/>
              <a:t>: </a:t>
            </a:r>
            <a:r>
              <a:rPr lang="ru-RU" dirty="0" smtClean="0"/>
              <a:t>Видео Плеер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3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Открыв видео активируется и станет доступной кнопка паузы, она останавливает или воспроизводит видео, на кнопке меняется символ.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88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 помощью стрелочек мы можем менять громкость от 0 до 100 (стрелки вверх, вниз)</a:t>
            </a:r>
          </a:p>
          <a:p>
            <a:pPr marL="0" indent="0">
              <a:buNone/>
            </a:pPr>
            <a:r>
              <a:rPr lang="ru-RU" dirty="0" smtClean="0"/>
              <a:t>И пролистывать видео по 1 минуте( просто стрелки влево, вправо) или по 10 минут с зажатым </a:t>
            </a:r>
            <a:r>
              <a:rPr lang="ru-RU" dirty="0" err="1" smtClean="0"/>
              <a:t>шифтом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177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Запустив программу мы видим чёрное окно и маленькую надпись слева снизу </a:t>
            </a:r>
            <a:r>
              <a:rPr lang="en-US" dirty="0" smtClean="0"/>
              <a:t>“press “o” to open file RMB to more info”</a:t>
            </a:r>
            <a:r>
              <a:rPr lang="ru-RU" dirty="0" smtClean="0"/>
              <a:t> что означает нажмите </a:t>
            </a:r>
            <a:r>
              <a:rPr lang="en-US" dirty="0" smtClean="0"/>
              <a:t>o </a:t>
            </a:r>
            <a:r>
              <a:rPr lang="ru-RU" dirty="0" smtClean="0"/>
              <a:t>для открытия файла, ПКМ для большей информации. Это Специальный </a:t>
            </a:r>
            <a:r>
              <a:rPr lang="ru-RU" dirty="0" err="1" smtClean="0"/>
              <a:t>лэйбл</a:t>
            </a:r>
            <a:r>
              <a:rPr lang="ru-RU" dirty="0" smtClean="0"/>
              <a:t>, на нём будут отображаться все ошибки, а также статус звука, полноэкранного режима и т.д.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10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Запуск</a:t>
            </a:r>
            <a:endParaRPr lang="ru-RU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1"/>
          </p:nvPr>
        </p:nvSpPr>
        <p:spPr>
          <a:xfrm>
            <a:off x="467544" y="1556792"/>
            <a:ext cx="4038600" cy="452596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72816"/>
            <a:ext cx="882965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12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Контекстное меню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Как и написано в техническом </a:t>
            </a:r>
            <a:r>
              <a:rPr lang="ru-RU" dirty="0" err="1" smtClean="0"/>
              <a:t>лэйбле</a:t>
            </a:r>
            <a:r>
              <a:rPr lang="ru-RU" dirty="0" smtClean="0"/>
              <a:t> нажмём ПКМ. Открывается контекстное меню, на месте курсора. В нём можно развернуть на полный экран, поменять разрешение(из доступных 4</a:t>
            </a:r>
            <a:r>
              <a:rPr lang="en-US" dirty="0" smtClean="0"/>
              <a:t>:3 </a:t>
            </a:r>
            <a:r>
              <a:rPr lang="ru-RU" dirty="0" smtClean="0"/>
              <a:t>и </a:t>
            </a:r>
            <a:r>
              <a:rPr lang="en-US" dirty="0" smtClean="0"/>
              <a:t>16:9</a:t>
            </a:r>
            <a:r>
              <a:rPr lang="ru-RU" dirty="0" smtClean="0"/>
              <a:t>) и открыть файл.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6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Нажав на </a:t>
            </a:r>
            <a:r>
              <a:rPr lang="en-US" dirty="0" smtClean="0"/>
              <a:t>“s” </a:t>
            </a:r>
            <a:r>
              <a:rPr lang="ru-RU" dirty="0" smtClean="0"/>
              <a:t>мы показываем слайдер, кнопку открытия видео и кнопку паузы. Нажав комбинацию </a:t>
            </a:r>
            <a:r>
              <a:rPr lang="en-US" dirty="0" smtClean="0"/>
              <a:t>“shift + s”</a:t>
            </a:r>
          </a:p>
          <a:p>
            <a:pPr marL="0" indent="0">
              <a:buNone/>
            </a:pPr>
            <a:r>
              <a:rPr lang="ru-RU" dirty="0" smtClean="0"/>
              <a:t>Мы спрячем слайдер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060848"/>
            <a:ext cx="4038600" cy="31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6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Полноэкранный режим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Нажав кнопку </a:t>
            </a:r>
            <a:r>
              <a:rPr lang="en-US" dirty="0" smtClean="0"/>
              <a:t>“f” </a:t>
            </a:r>
            <a:r>
              <a:rPr lang="ru-RU" dirty="0" smtClean="0"/>
              <a:t>или же выбрав соответствующий пункт в контекстном меню или </a:t>
            </a:r>
            <a:r>
              <a:rPr lang="ru-RU" dirty="0" err="1" smtClean="0"/>
              <a:t>дабл</a:t>
            </a:r>
            <a:r>
              <a:rPr lang="ru-RU" dirty="0" smtClean="0"/>
              <a:t> кликнув мы войдём</a:t>
            </a:r>
            <a:r>
              <a:rPr lang="en-US" dirty="0" smtClean="0"/>
              <a:t>/</a:t>
            </a:r>
            <a:r>
              <a:rPr lang="ru-RU" dirty="0" smtClean="0"/>
              <a:t>выйдем из полноэкранного режима. Этот режим всегда в разрешении такой же как и ваш монитор. В нём отключен курсор. Управлять плеером можно через </a:t>
            </a:r>
            <a:r>
              <a:rPr lang="ru-RU" dirty="0" err="1" smtClean="0"/>
              <a:t>горячии</a:t>
            </a:r>
            <a:r>
              <a:rPr lang="ru-RU" dirty="0" smtClean="0"/>
              <a:t> клавиши или контекстное меню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96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0" y="1600200"/>
            <a:ext cx="804857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5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 прокрутке колёсика мыши мы меняем размер окна, в соответствии с разрешением.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770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3" y="1600200"/>
            <a:ext cx="801959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57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252</Words>
  <Application>Microsoft Office PowerPoint</Application>
  <PresentationFormat>Экран (4:3)</PresentationFormat>
  <Paragraphs>13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Проэкт: Видео Плеер</vt:lpstr>
      <vt:lpstr>Презентация PowerPoint</vt:lpstr>
      <vt:lpstr>Запуск</vt:lpstr>
      <vt:lpstr>Контекстное меню</vt:lpstr>
      <vt:lpstr>Презентация PowerPoint</vt:lpstr>
      <vt:lpstr>Полноэкранный режим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Проэкт: Видео Плеер</dc:title>
  <dc:creator>PETYA</dc:creator>
  <cp:lastModifiedBy>PETYA</cp:lastModifiedBy>
  <cp:revision>2</cp:revision>
  <dcterms:created xsi:type="dcterms:W3CDTF">2020-12-28T08:58:36Z</dcterms:created>
  <dcterms:modified xsi:type="dcterms:W3CDTF">2020-12-28T09:12:06Z</dcterms:modified>
</cp:coreProperties>
</file>