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321" r:id="rId6"/>
    <p:sldId id="340" r:id="rId7"/>
    <p:sldId id="344" r:id="rId8"/>
    <p:sldId id="355" r:id="rId9"/>
    <p:sldId id="343" r:id="rId10"/>
    <p:sldId id="358" r:id="rId11"/>
    <p:sldId id="333" r:id="rId12"/>
    <p:sldId id="317" r:id="rId13"/>
    <p:sldId id="322" r:id="rId14"/>
    <p:sldId id="346" r:id="rId15"/>
    <p:sldId id="341" r:id="rId16"/>
    <p:sldId id="345" r:id="rId17"/>
    <p:sldId id="348" r:id="rId18"/>
    <p:sldId id="352" r:id="rId19"/>
    <p:sldId id="357" r:id="rId20"/>
    <p:sldId id="350" r:id="rId21"/>
    <p:sldId id="356" r:id="rId22"/>
    <p:sldId id="351" r:id="rId23"/>
    <p:sldId id="354" r:id="rId2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Barling" initials="CB" lastIdx="1" clrIdx="0">
    <p:extLst>
      <p:ext uri="{19B8F6BF-5375-455C-9EA6-DF929625EA0E}">
        <p15:presenceInfo xmlns:p15="http://schemas.microsoft.com/office/powerpoint/2012/main" userId="S::christopherb@justit.co.uk::9ec79fc9-06d2-4d23-9094-036cb6eb61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ABD"/>
    <a:srgbClr val="337ABE"/>
    <a:srgbClr val="FAAE71"/>
    <a:srgbClr val="A4D28A"/>
    <a:srgbClr val="74ACC7"/>
    <a:srgbClr val="ED7D31"/>
    <a:srgbClr val="70AD47"/>
    <a:srgbClr val="272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2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ling" userId="9ec79fc9-06d2-4d23-9094-036cb6eb61b6" providerId="ADAL" clId="{5616D43C-DCA4-4245-ABBD-DDCF367EB036}"/>
    <pc:docChg chg="custSel modSld">
      <pc:chgData name="Christopher Barling" userId="9ec79fc9-06d2-4d23-9094-036cb6eb61b6" providerId="ADAL" clId="{5616D43C-DCA4-4245-ABBD-DDCF367EB036}" dt="2023-03-30T16:31:53.589" v="26" actId="20577"/>
      <pc:docMkLst>
        <pc:docMk/>
      </pc:docMkLst>
      <pc:sldChg chg="modSp mod">
        <pc:chgData name="Christopher Barling" userId="9ec79fc9-06d2-4d23-9094-036cb6eb61b6" providerId="ADAL" clId="{5616D43C-DCA4-4245-ABBD-DDCF367EB036}" dt="2023-03-30T16:31:53.589" v="26" actId="20577"/>
        <pc:sldMkLst>
          <pc:docMk/>
          <pc:sldMk cId="1055454690" sldId="355"/>
        </pc:sldMkLst>
        <pc:spChg chg="mod">
          <ac:chgData name="Christopher Barling" userId="9ec79fc9-06d2-4d23-9094-036cb6eb61b6" providerId="ADAL" clId="{5616D43C-DCA4-4245-ABBD-DDCF367EB036}" dt="2023-03-30T16:31:53.589" v="26" actId="20577"/>
          <ac:spMkLst>
            <pc:docMk/>
            <pc:sldMk cId="1055454690" sldId="355"/>
            <ac:spMk id="4" creationId="{ACEBE43C-2B13-4423-8405-1233C77057CE}"/>
          </ac:spMkLst>
        </pc:spChg>
      </pc:sldChg>
    </pc:docChg>
  </pc:docChgLst>
  <pc:docChgLst>
    <pc:chgData name="Christopher Barling" userId="9ec79fc9-06d2-4d23-9094-036cb6eb61b6" providerId="ADAL" clId="{A16D0435-5580-485B-90B9-77AE4DB67BF9}"/>
    <pc:docChg chg="modSld">
      <pc:chgData name="Christopher Barling" userId="9ec79fc9-06d2-4d23-9094-036cb6eb61b6" providerId="ADAL" clId="{A16D0435-5580-485B-90B9-77AE4DB67BF9}" dt="2023-06-23T08:25:25.839" v="11" actId="20577"/>
      <pc:docMkLst>
        <pc:docMk/>
      </pc:docMkLst>
      <pc:sldChg chg="modSp mod">
        <pc:chgData name="Christopher Barling" userId="9ec79fc9-06d2-4d23-9094-036cb6eb61b6" providerId="ADAL" clId="{A16D0435-5580-485B-90B9-77AE4DB67BF9}" dt="2023-06-23T08:25:25.839" v="11" actId="20577"/>
        <pc:sldMkLst>
          <pc:docMk/>
          <pc:sldMk cId="2742324495" sldId="333"/>
        </pc:sldMkLst>
        <pc:spChg chg="mod">
          <ac:chgData name="Christopher Barling" userId="9ec79fc9-06d2-4d23-9094-036cb6eb61b6" providerId="ADAL" clId="{A16D0435-5580-485B-90B9-77AE4DB67BF9}" dt="2023-06-23T08:25:25.839" v="11" actId="20577"/>
          <ac:spMkLst>
            <pc:docMk/>
            <pc:sldMk cId="2742324495" sldId="333"/>
            <ac:spMk id="4" creationId="{4F333DBF-3F24-4217-BE61-B64E304275F0}"/>
          </ac:spMkLst>
        </pc:spChg>
      </pc:sldChg>
    </pc:docChg>
  </pc:docChgLst>
  <pc:docChgLst>
    <pc:chgData name="Francis Harker" userId="65f1a0f6-ba27-483b-a05b-df4f574ad1bf" providerId="ADAL" clId="{BC82DAAE-9F84-4923-83B1-0D26B08335B7}"/>
    <pc:docChg chg="custSel modSld">
      <pc:chgData name="Francis Harker" userId="65f1a0f6-ba27-483b-a05b-df4f574ad1bf" providerId="ADAL" clId="{BC82DAAE-9F84-4923-83B1-0D26B08335B7}" dt="2022-04-20T09:06:51.897" v="139" actId="20577"/>
      <pc:docMkLst>
        <pc:docMk/>
      </pc:docMkLst>
      <pc:sldChg chg="modSp mod">
        <pc:chgData name="Francis Harker" userId="65f1a0f6-ba27-483b-a05b-df4f574ad1bf" providerId="ADAL" clId="{BC82DAAE-9F84-4923-83B1-0D26B08335B7}" dt="2022-04-20T09:04:06.118" v="53" actId="20577"/>
        <pc:sldMkLst>
          <pc:docMk/>
          <pc:sldMk cId="2742324495" sldId="333"/>
        </pc:sldMkLst>
        <pc:spChg chg="mod">
          <ac:chgData name="Francis Harker" userId="65f1a0f6-ba27-483b-a05b-df4f574ad1bf" providerId="ADAL" clId="{BC82DAAE-9F84-4923-83B1-0D26B08335B7}" dt="2022-04-20T09:04:06.118" v="53" actId="20577"/>
          <ac:spMkLst>
            <pc:docMk/>
            <pc:sldMk cId="2742324495" sldId="333"/>
            <ac:spMk id="4" creationId="{4F333DBF-3F24-4217-BE61-B64E304275F0}"/>
          </ac:spMkLst>
        </pc:spChg>
      </pc:sldChg>
      <pc:sldChg chg="modSp mod">
        <pc:chgData name="Francis Harker" userId="65f1a0f6-ba27-483b-a05b-df4f574ad1bf" providerId="ADAL" clId="{BC82DAAE-9F84-4923-83B1-0D26B08335B7}" dt="2022-04-20T09:01:01.692" v="13" actId="20577"/>
        <pc:sldMkLst>
          <pc:docMk/>
          <pc:sldMk cId="1978798347" sldId="344"/>
        </pc:sldMkLst>
        <pc:spChg chg="mod">
          <ac:chgData name="Francis Harker" userId="65f1a0f6-ba27-483b-a05b-df4f574ad1bf" providerId="ADAL" clId="{BC82DAAE-9F84-4923-83B1-0D26B08335B7}" dt="2022-04-20T09:01:01.692" v="13" actId="20577"/>
          <ac:spMkLst>
            <pc:docMk/>
            <pc:sldMk cId="1978798347" sldId="344"/>
            <ac:spMk id="4" creationId="{ACEBE43C-2B13-4423-8405-1233C77057CE}"/>
          </ac:spMkLst>
        </pc:spChg>
      </pc:sldChg>
      <pc:sldChg chg="modSp mod">
        <pc:chgData name="Francis Harker" userId="65f1a0f6-ba27-483b-a05b-df4f574ad1bf" providerId="ADAL" clId="{BC82DAAE-9F84-4923-83B1-0D26B08335B7}" dt="2022-04-20T09:06:51.897" v="139" actId="20577"/>
        <pc:sldMkLst>
          <pc:docMk/>
          <pc:sldMk cId="621936072" sldId="346"/>
        </pc:sldMkLst>
        <pc:spChg chg="mod">
          <ac:chgData name="Francis Harker" userId="65f1a0f6-ba27-483b-a05b-df4f574ad1bf" providerId="ADAL" clId="{BC82DAAE-9F84-4923-83B1-0D26B08335B7}" dt="2022-04-20T09:06:51.897" v="139" actId="20577"/>
          <ac:spMkLst>
            <pc:docMk/>
            <pc:sldMk cId="621936072" sldId="346"/>
            <ac:spMk id="4" creationId="{8B768806-7B19-44BD-9DF0-E2E22F33A899}"/>
          </ac:spMkLst>
        </pc:spChg>
      </pc:sldChg>
      <pc:sldChg chg="modSp mod">
        <pc:chgData name="Francis Harker" userId="65f1a0f6-ba27-483b-a05b-df4f574ad1bf" providerId="ADAL" clId="{BC82DAAE-9F84-4923-83B1-0D26B08335B7}" dt="2022-04-20T09:04:56.080" v="82" actId="6549"/>
        <pc:sldMkLst>
          <pc:docMk/>
          <pc:sldMk cId="1780459587" sldId="350"/>
        </pc:sldMkLst>
        <pc:spChg chg="mod">
          <ac:chgData name="Francis Harker" userId="65f1a0f6-ba27-483b-a05b-df4f574ad1bf" providerId="ADAL" clId="{BC82DAAE-9F84-4923-83B1-0D26B08335B7}" dt="2022-04-20T09:04:56.080" v="82" actId="6549"/>
          <ac:spMkLst>
            <pc:docMk/>
            <pc:sldMk cId="1780459587" sldId="350"/>
            <ac:spMk id="4" creationId="{7055F751-6B26-4C77-8865-E1A223E4AF7A}"/>
          </ac:spMkLst>
        </pc:spChg>
      </pc:sldChg>
      <pc:sldChg chg="modSp mod">
        <pc:chgData name="Francis Harker" userId="65f1a0f6-ba27-483b-a05b-df4f574ad1bf" providerId="ADAL" clId="{BC82DAAE-9F84-4923-83B1-0D26B08335B7}" dt="2022-04-20T09:03:39.054" v="36" actId="20577"/>
        <pc:sldMkLst>
          <pc:docMk/>
          <pc:sldMk cId="1055454690" sldId="355"/>
        </pc:sldMkLst>
        <pc:spChg chg="mod">
          <ac:chgData name="Francis Harker" userId="65f1a0f6-ba27-483b-a05b-df4f574ad1bf" providerId="ADAL" clId="{BC82DAAE-9F84-4923-83B1-0D26B08335B7}" dt="2022-04-20T09:03:39.054" v="36" actId="20577"/>
          <ac:spMkLst>
            <pc:docMk/>
            <pc:sldMk cId="1055454690" sldId="355"/>
            <ac:spMk id="4" creationId="{ACEBE43C-2B13-4423-8405-1233C77057CE}"/>
          </ac:spMkLst>
        </pc:spChg>
      </pc:sldChg>
    </pc:docChg>
  </pc:docChgLst>
  <pc:docChgLst>
    <pc:chgData name="Christopher Barling" userId="9ec79fc9-06d2-4d23-9094-036cb6eb61b6" providerId="ADAL" clId="{5C718BC5-6C79-4A52-AA27-D13F2AD5C368}"/>
    <pc:docChg chg="modSld">
      <pc:chgData name="Christopher Barling" userId="9ec79fc9-06d2-4d23-9094-036cb6eb61b6" providerId="ADAL" clId="{5C718BC5-6C79-4A52-AA27-D13F2AD5C368}" dt="2023-08-04T08:14:04.077" v="1" actId="20577"/>
      <pc:docMkLst>
        <pc:docMk/>
      </pc:docMkLst>
      <pc:sldChg chg="modSp mod">
        <pc:chgData name="Christopher Barling" userId="9ec79fc9-06d2-4d23-9094-036cb6eb61b6" providerId="ADAL" clId="{5C718BC5-6C79-4A52-AA27-D13F2AD5C368}" dt="2023-08-04T08:14:04.077" v="1" actId="20577"/>
        <pc:sldMkLst>
          <pc:docMk/>
          <pc:sldMk cId="1978798347" sldId="344"/>
        </pc:sldMkLst>
        <pc:spChg chg="mod">
          <ac:chgData name="Christopher Barling" userId="9ec79fc9-06d2-4d23-9094-036cb6eb61b6" providerId="ADAL" clId="{5C718BC5-6C79-4A52-AA27-D13F2AD5C368}" dt="2023-08-04T08:14:04.077" v="1" actId="20577"/>
          <ac:spMkLst>
            <pc:docMk/>
            <pc:sldMk cId="1978798347" sldId="344"/>
            <ac:spMk id="4" creationId="{ACEBE43C-2B13-4423-8405-1233C77057CE}"/>
          </ac:spMkLst>
        </pc:spChg>
      </pc:sldChg>
    </pc:docChg>
  </pc:docChgLst>
  <pc:docChgLst>
    <pc:chgData name="Christopher Barling" userId="9ec79fc9-06d2-4d23-9094-036cb6eb61b6" providerId="ADAL" clId="{EF2D93FC-C921-4650-9D97-79A3B7684A44}"/>
    <pc:docChg chg="custSel modSld">
      <pc:chgData name="Christopher Barling" userId="9ec79fc9-06d2-4d23-9094-036cb6eb61b6" providerId="ADAL" clId="{EF2D93FC-C921-4650-9D97-79A3B7684A44}" dt="2022-10-14T14:49:00.901" v="83" actId="20577"/>
      <pc:docMkLst>
        <pc:docMk/>
      </pc:docMkLst>
      <pc:sldChg chg="modSp mod">
        <pc:chgData name="Christopher Barling" userId="9ec79fc9-06d2-4d23-9094-036cb6eb61b6" providerId="ADAL" clId="{EF2D93FC-C921-4650-9D97-79A3B7684A44}" dt="2022-10-14T14:49:00.901" v="83" actId="20577"/>
        <pc:sldMkLst>
          <pc:docMk/>
          <pc:sldMk cId="2742324495" sldId="333"/>
        </pc:sldMkLst>
        <pc:spChg chg="mod">
          <ac:chgData name="Christopher Barling" userId="9ec79fc9-06d2-4d23-9094-036cb6eb61b6" providerId="ADAL" clId="{EF2D93FC-C921-4650-9D97-79A3B7684A44}" dt="2022-10-14T14:49:00.901" v="83" actId="20577"/>
          <ac:spMkLst>
            <pc:docMk/>
            <pc:sldMk cId="2742324495" sldId="333"/>
            <ac:spMk id="4" creationId="{4F333DBF-3F24-4217-BE61-B64E304275F0}"/>
          </ac:spMkLst>
        </pc:spChg>
      </pc:sldChg>
      <pc:sldChg chg="modSp mod">
        <pc:chgData name="Christopher Barling" userId="9ec79fc9-06d2-4d23-9094-036cb6eb61b6" providerId="ADAL" clId="{EF2D93FC-C921-4650-9D97-79A3B7684A44}" dt="2022-10-14T14:45:16.351" v="43" actId="255"/>
        <pc:sldMkLst>
          <pc:docMk/>
          <pc:sldMk cId="1978798347" sldId="344"/>
        </pc:sldMkLst>
        <pc:spChg chg="mod">
          <ac:chgData name="Christopher Barling" userId="9ec79fc9-06d2-4d23-9094-036cb6eb61b6" providerId="ADAL" clId="{EF2D93FC-C921-4650-9D97-79A3B7684A44}" dt="2022-10-14T14:45:16.351" v="43" actId="255"/>
          <ac:spMkLst>
            <pc:docMk/>
            <pc:sldMk cId="1978798347" sldId="344"/>
            <ac:spMk id="4" creationId="{ACEBE43C-2B13-4423-8405-1233C77057CE}"/>
          </ac:spMkLst>
        </pc:spChg>
      </pc:sldChg>
      <pc:sldChg chg="modSp mod">
        <pc:chgData name="Christopher Barling" userId="9ec79fc9-06d2-4d23-9094-036cb6eb61b6" providerId="ADAL" clId="{EF2D93FC-C921-4650-9D97-79A3B7684A44}" dt="2022-10-14T14:47:00.972" v="50" actId="20577"/>
        <pc:sldMkLst>
          <pc:docMk/>
          <pc:sldMk cId="1055454690" sldId="355"/>
        </pc:sldMkLst>
        <pc:spChg chg="mod">
          <ac:chgData name="Christopher Barling" userId="9ec79fc9-06d2-4d23-9094-036cb6eb61b6" providerId="ADAL" clId="{EF2D93FC-C921-4650-9D97-79A3B7684A44}" dt="2022-10-14T14:47:00.972" v="50" actId="20577"/>
          <ac:spMkLst>
            <pc:docMk/>
            <pc:sldMk cId="1055454690" sldId="355"/>
            <ac:spMk id="4" creationId="{ACEBE43C-2B13-4423-8405-1233C77057CE}"/>
          </ac:spMkLst>
        </pc:spChg>
      </pc:sldChg>
    </pc:docChg>
  </pc:docChgLst>
  <pc:docChgLst>
    <pc:chgData name="Christopher Barling" userId="9ec79fc9-06d2-4d23-9094-036cb6eb61b6" providerId="ADAL" clId="{CFE1CACC-97DC-4561-9C45-D5D335DE8C94}"/>
    <pc:docChg chg="custSel modSld">
      <pc:chgData name="Christopher Barling" userId="9ec79fc9-06d2-4d23-9094-036cb6eb61b6" providerId="ADAL" clId="{CFE1CACC-97DC-4561-9C45-D5D335DE8C94}" dt="2023-09-08T10:16:21.012" v="115" actId="20577"/>
      <pc:docMkLst>
        <pc:docMk/>
      </pc:docMkLst>
      <pc:sldChg chg="modSp mod">
        <pc:chgData name="Christopher Barling" userId="9ec79fc9-06d2-4d23-9094-036cb6eb61b6" providerId="ADAL" clId="{CFE1CACC-97DC-4561-9C45-D5D335DE8C94}" dt="2023-09-08T10:14:20.776" v="25" actId="20577"/>
        <pc:sldMkLst>
          <pc:docMk/>
          <pc:sldMk cId="2742324495" sldId="333"/>
        </pc:sldMkLst>
        <pc:spChg chg="mod">
          <ac:chgData name="Christopher Barling" userId="9ec79fc9-06d2-4d23-9094-036cb6eb61b6" providerId="ADAL" clId="{CFE1CACC-97DC-4561-9C45-D5D335DE8C94}" dt="2023-09-08T10:14:20.776" v="25" actId="20577"/>
          <ac:spMkLst>
            <pc:docMk/>
            <pc:sldMk cId="2742324495" sldId="333"/>
            <ac:spMk id="4" creationId="{4F333DBF-3F24-4217-BE61-B64E304275F0}"/>
          </ac:spMkLst>
        </pc:spChg>
      </pc:sldChg>
      <pc:sldChg chg="modSp mod">
        <pc:chgData name="Christopher Barling" userId="9ec79fc9-06d2-4d23-9094-036cb6eb61b6" providerId="ADAL" clId="{CFE1CACC-97DC-4561-9C45-D5D335DE8C94}" dt="2023-09-08T10:16:21.012" v="115" actId="20577"/>
        <pc:sldMkLst>
          <pc:docMk/>
          <pc:sldMk cId="621936072" sldId="346"/>
        </pc:sldMkLst>
        <pc:spChg chg="mod">
          <ac:chgData name="Christopher Barling" userId="9ec79fc9-06d2-4d23-9094-036cb6eb61b6" providerId="ADAL" clId="{CFE1CACC-97DC-4561-9C45-D5D335DE8C94}" dt="2023-09-08T10:16:21.012" v="115" actId="20577"/>
          <ac:spMkLst>
            <pc:docMk/>
            <pc:sldMk cId="621936072" sldId="346"/>
            <ac:spMk id="4" creationId="{8B768806-7B19-44BD-9DF0-E2E22F33A899}"/>
          </ac:spMkLst>
        </pc:spChg>
      </pc:sldChg>
      <pc:sldChg chg="modSp mod">
        <pc:chgData name="Christopher Barling" userId="9ec79fc9-06d2-4d23-9094-036cb6eb61b6" providerId="ADAL" clId="{CFE1CACC-97DC-4561-9C45-D5D335DE8C94}" dt="2023-09-08T10:13:01.011" v="11" actId="20577"/>
        <pc:sldMkLst>
          <pc:docMk/>
          <pc:sldMk cId="1055454690" sldId="355"/>
        </pc:sldMkLst>
        <pc:spChg chg="mod">
          <ac:chgData name="Christopher Barling" userId="9ec79fc9-06d2-4d23-9094-036cb6eb61b6" providerId="ADAL" clId="{CFE1CACC-97DC-4561-9C45-D5D335DE8C94}" dt="2023-09-08T10:13:01.011" v="11" actId="20577"/>
          <ac:spMkLst>
            <pc:docMk/>
            <pc:sldMk cId="1055454690" sldId="355"/>
            <ac:spMk id="4" creationId="{ACEBE43C-2B13-4423-8405-1233C77057CE}"/>
          </ac:spMkLst>
        </pc:spChg>
      </pc:sldChg>
    </pc:docChg>
  </pc:docChgLst>
  <pc:docChgLst>
    <pc:chgData name="Christopher Barling" userId="9ec79fc9-06d2-4d23-9094-036cb6eb61b6" providerId="ADAL" clId="{7B877029-6DA5-4101-AFE3-16674F4134CD}"/>
    <pc:docChg chg="modSld">
      <pc:chgData name="Christopher Barling" userId="9ec79fc9-06d2-4d23-9094-036cb6eb61b6" providerId="ADAL" clId="{7B877029-6DA5-4101-AFE3-16674F4134CD}" dt="2022-09-23T10:30:13.543" v="65" actId="20577"/>
      <pc:docMkLst>
        <pc:docMk/>
      </pc:docMkLst>
      <pc:sldChg chg="modSp mod">
        <pc:chgData name="Christopher Barling" userId="9ec79fc9-06d2-4d23-9094-036cb6eb61b6" providerId="ADAL" clId="{7B877029-6DA5-4101-AFE3-16674F4134CD}" dt="2022-09-23T10:30:13.543" v="65" actId="20577"/>
        <pc:sldMkLst>
          <pc:docMk/>
          <pc:sldMk cId="984911707" sldId="256"/>
        </pc:sldMkLst>
        <pc:spChg chg="mod">
          <ac:chgData name="Christopher Barling" userId="9ec79fc9-06d2-4d23-9094-036cb6eb61b6" providerId="ADAL" clId="{7B877029-6DA5-4101-AFE3-16674F4134CD}" dt="2022-09-23T10:30:13.543" v="65" actId="20577"/>
          <ac:spMkLst>
            <pc:docMk/>
            <pc:sldMk cId="984911707" sldId="256"/>
            <ac:spMk id="10" creationId="{357F3689-EC36-4288-B361-14C6BF79B412}"/>
          </ac:spMkLst>
        </pc:spChg>
      </pc:sldChg>
      <pc:sldChg chg="modSp mod">
        <pc:chgData name="Christopher Barling" userId="9ec79fc9-06d2-4d23-9094-036cb6eb61b6" providerId="ADAL" clId="{7B877029-6DA5-4101-AFE3-16674F4134CD}" dt="2022-09-23T10:02:06.009" v="11" actId="20577"/>
        <pc:sldMkLst>
          <pc:docMk/>
          <pc:sldMk cId="2742324495" sldId="333"/>
        </pc:sldMkLst>
        <pc:spChg chg="mod">
          <ac:chgData name="Christopher Barling" userId="9ec79fc9-06d2-4d23-9094-036cb6eb61b6" providerId="ADAL" clId="{7B877029-6DA5-4101-AFE3-16674F4134CD}" dt="2022-09-23T10:02:06.009" v="11" actId="20577"/>
          <ac:spMkLst>
            <pc:docMk/>
            <pc:sldMk cId="2742324495" sldId="333"/>
            <ac:spMk id="4" creationId="{4F333DBF-3F24-4217-BE61-B64E304275F0}"/>
          </ac:spMkLst>
        </pc:spChg>
      </pc:sldChg>
      <pc:sldChg chg="modSp mod">
        <pc:chgData name="Christopher Barling" userId="9ec79fc9-06d2-4d23-9094-036cb6eb61b6" providerId="ADAL" clId="{7B877029-6DA5-4101-AFE3-16674F4134CD}" dt="2022-09-23T10:00:06.578" v="5" actId="20577"/>
        <pc:sldMkLst>
          <pc:docMk/>
          <pc:sldMk cId="1055454690" sldId="355"/>
        </pc:sldMkLst>
        <pc:spChg chg="mod">
          <ac:chgData name="Christopher Barling" userId="9ec79fc9-06d2-4d23-9094-036cb6eb61b6" providerId="ADAL" clId="{7B877029-6DA5-4101-AFE3-16674F4134CD}" dt="2022-09-23T10:00:06.578" v="5" actId="20577"/>
          <ac:spMkLst>
            <pc:docMk/>
            <pc:sldMk cId="1055454690" sldId="355"/>
            <ac:spMk id="4" creationId="{ACEBE43C-2B13-4423-8405-1233C77057CE}"/>
          </ac:spMkLst>
        </pc:spChg>
      </pc:sldChg>
      <pc:sldChg chg="modSp mod">
        <pc:chgData name="Christopher Barling" userId="9ec79fc9-06d2-4d23-9094-036cb6eb61b6" providerId="ADAL" clId="{7B877029-6DA5-4101-AFE3-16674F4134CD}" dt="2022-09-23T10:08:39.350" v="13" actId="20577"/>
        <pc:sldMkLst>
          <pc:docMk/>
          <pc:sldMk cId="351967040" sldId="357"/>
        </pc:sldMkLst>
        <pc:spChg chg="mod">
          <ac:chgData name="Christopher Barling" userId="9ec79fc9-06d2-4d23-9094-036cb6eb61b6" providerId="ADAL" clId="{7B877029-6DA5-4101-AFE3-16674F4134CD}" dt="2022-09-23T10:08:39.350" v="13" actId="20577"/>
          <ac:spMkLst>
            <pc:docMk/>
            <pc:sldMk cId="351967040" sldId="357"/>
            <ac:spMk id="4" creationId="{8B768806-7B19-44BD-9DF0-E2E22F33A899}"/>
          </ac:spMkLst>
        </pc:spChg>
      </pc:sldChg>
    </pc:docChg>
  </pc:docChgLst>
  <pc:docChgLst>
    <pc:chgData name="Francis Harker" userId="65f1a0f6-ba27-483b-a05b-df4f574ad1bf" providerId="ADAL" clId="{119CED5E-AAE8-4E88-B161-B2337209772F}"/>
    <pc:docChg chg="undo custSel modSld">
      <pc:chgData name="Francis Harker" userId="65f1a0f6-ba27-483b-a05b-df4f574ad1bf" providerId="ADAL" clId="{119CED5E-AAE8-4E88-B161-B2337209772F}" dt="2022-05-24T13:26:28.411" v="79" actId="20577"/>
      <pc:docMkLst>
        <pc:docMk/>
      </pc:docMkLst>
      <pc:sldChg chg="modSp mod">
        <pc:chgData name="Francis Harker" userId="65f1a0f6-ba27-483b-a05b-df4f574ad1bf" providerId="ADAL" clId="{119CED5E-AAE8-4E88-B161-B2337209772F}" dt="2022-05-24T13:26:28.411" v="79" actId="20577"/>
        <pc:sldMkLst>
          <pc:docMk/>
          <pc:sldMk cId="2742324495" sldId="333"/>
        </pc:sldMkLst>
        <pc:spChg chg="mod">
          <ac:chgData name="Francis Harker" userId="65f1a0f6-ba27-483b-a05b-df4f574ad1bf" providerId="ADAL" clId="{119CED5E-AAE8-4E88-B161-B2337209772F}" dt="2022-05-24T13:26:28.411" v="79" actId="20577"/>
          <ac:spMkLst>
            <pc:docMk/>
            <pc:sldMk cId="2742324495" sldId="333"/>
            <ac:spMk id="4" creationId="{4F333DBF-3F24-4217-BE61-B64E304275F0}"/>
          </ac:spMkLst>
        </pc:spChg>
      </pc:sldChg>
      <pc:sldChg chg="modSp mod">
        <pc:chgData name="Francis Harker" userId="65f1a0f6-ba27-483b-a05b-df4f574ad1bf" providerId="ADAL" clId="{119CED5E-AAE8-4E88-B161-B2337209772F}" dt="2022-05-24T12:29:29.195" v="8" actId="20577"/>
        <pc:sldMkLst>
          <pc:docMk/>
          <pc:sldMk cId="1978798347" sldId="344"/>
        </pc:sldMkLst>
        <pc:spChg chg="mod">
          <ac:chgData name="Francis Harker" userId="65f1a0f6-ba27-483b-a05b-df4f574ad1bf" providerId="ADAL" clId="{119CED5E-AAE8-4E88-B161-B2337209772F}" dt="2022-05-24T12:29:29.195" v="8" actId="20577"/>
          <ac:spMkLst>
            <pc:docMk/>
            <pc:sldMk cId="1978798347" sldId="344"/>
            <ac:spMk id="4" creationId="{ACEBE43C-2B13-4423-8405-1233C77057CE}"/>
          </ac:spMkLst>
        </pc:spChg>
      </pc:sldChg>
      <pc:sldChg chg="modSp mod">
        <pc:chgData name="Francis Harker" userId="65f1a0f6-ba27-483b-a05b-df4f574ad1bf" providerId="ADAL" clId="{119CED5E-AAE8-4E88-B161-B2337209772F}" dt="2022-05-24T12:29:43.971" v="12" actId="20577"/>
        <pc:sldMkLst>
          <pc:docMk/>
          <pc:sldMk cId="1055454690" sldId="355"/>
        </pc:sldMkLst>
        <pc:spChg chg="mod">
          <ac:chgData name="Francis Harker" userId="65f1a0f6-ba27-483b-a05b-df4f574ad1bf" providerId="ADAL" clId="{119CED5E-AAE8-4E88-B161-B2337209772F}" dt="2022-05-24T12:29:43.971" v="12" actId="20577"/>
          <ac:spMkLst>
            <pc:docMk/>
            <pc:sldMk cId="1055454690" sldId="355"/>
            <ac:spMk id="4" creationId="{ACEBE43C-2B13-4423-8405-1233C77057CE}"/>
          </ac:spMkLst>
        </pc:spChg>
      </pc:sldChg>
    </pc:docChg>
  </pc:docChgLst>
  <pc:docChgLst>
    <pc:chgData name="Christopher Barling" userId="9ec79fc9-06d2-4d23-9094-036cb6eb61b6" providerId="ADAL" clId="{BA96F43F-E346-45B1-8F2F-092906947C5C}"/>
    <pc:docChg chg="custSel modSld">
      <pc:chgData name="Christopher Barling" userId="9ec79fc9-06d2-4d23-9094-036cb6eb61b6" providerId="ADAL" clId="{BA96F43F-E346-45B1-8F2F-092906947C5C}" dt="2023-06-02T12:49:17.518" v="221" actId="20577"/>
      <pc:docMkLst>
        <pc:docMk/>
      </pc:docMkLst>
      <pc:sldChg chg="modSp mod">
        <pc:chgData name="Christopher Barling" userId="9ec79fc9-06d2-4d23-9094-036cb6eb61b6" providerId="ADAL" clId="{BA96F43F-E346-45B1-8F2F-092906947C5C}" dt="2023-05-19T14:16:22.666" v="134" actId="20577"/>
        <pc:sldMkLst>
          <pc:docMk/>
          <pc:sldMk cId="2742324495" sldId="333"/>
        </pc:sldMkLst>
        <pc:spChg chg="mod">
          <ac:chgData name="Christopher Barling" userId="9ec79fc9-06d2-4d23-9094-036cb6eb61b6" providerId="ADAL" clId="{BA96F43F-E346-45B1-8F2F-092906947C5C}" dt="2023-05-19T14:16:22.666" v="134" actId="20577"/>
          <ac:spMkLst>
            <pc:docMk/>
            <pc:sldMk cId="2742324495" sldId="333"/>
            <ac:spMk id="4" creationId="{4F333DBF-3F24-4217-BE61-B64E304275F0}"/>
          </ac:spMkLst>
        </pc:spChg>
      </pc:sldChg>
      <pc:sldChg chg="modSp mod">
        <pc:chgData name="Christopher Barling" userId="9ec79fc9-06d2-4d23-9094-036cb6eb61b6" providerId="ADAL" clId="{BA96F43F-E346-45B1-8F2F-092906947C5C}" dt="2023-05-19T14:17:00.562" v="155" actId="20577"/>
        <pc:sldMkLst>
          <pc:docMk/>
          <pc:sldMk cId="585725361" sldId="341"/>
        </pc:sldMkLst>
        <pc:spChg chg="mod">
          <ac:chgData name="Christopher Barling" userId="9ec79fc9-06d2-4d23-9094-036cb6eb61b6" providerId="ADAL" clId="{BA96F43F-E346-45B1-8F2F-092906947C5C}" dt="2023-05-19T14:17:00.562" v="155" actId="20577"/>
          <ac:spMkLst>
            <pc:docMk/>
            <pc:sldMk cId="585725361" sldId="341"/>
            <ac:spMk id="4" creationId="{96E97F32-1788-42AB-9C50-1384D6DF9E54}"/>
          </ac:spMkLst>
        </pc:spChg>
      </pc:sldChg>
      <pc:sldChg chg="modSp mod">
        <pc:chgData name="Christopher Barling" userId="9ec79fc9-06d2-4d23-9094-036cb6eb61b6" providerId="ADAL" clId="{BA96F43F-E346-45B1-8F2F-092906947C5C}" dt="2023-05-19T14:15:18.946" v="88" actId="20577"/>
        <pc:sldMkLst>
          <pc:docMk/>
          <pc:sldMk cId="1881755287" sldId="343"/>
        </pc:sldMkLst>
        <pc:spChg chg="mod">
          <ac:chgData name="Christopher Barling" userId="9ec79fc9-06d2-4d23-9094-036cb6eb61b6" providerId="ADAL" clId="{BA96F43F-E346-45B1-8F2F-092906947C5C}" dt="2023-05-19T14:15:18.946" v="88" actId="20577"/>
          <ac:spMkLst>
            <pc:docMk/>
            <pc:sldMk cId="1881755287" sldId="343"/>
            <ac:spMk id="5" creationId="{25C2E4D9-B423-4A71-B3E9-F8FF2ED1AEC5}"/>
          </ac:spMkLst>
        </pc:spChg>
        <pc:graphicFrameChg chg="mod">
          <ac:chgData name="Christopher Barling" userId="9ec79fc9-06d2-4d23-9094-036cb6eb61b6" providerId="ADAL" clId="{BA96F43F-E346-45B1-8F2F-092906947C5C}" dt="2023-05-19T14:15:03.696" v="76" actId="20577"/>
          <ac:graphicFrameMkLst>
            <pc:docMk/>
            <pc:sldMk cId="1881755287" sldId="343"/>
            <ac:graphicFrameMk id="9" creationId="{840B3C5B-16DE-4776-AD45-4413D07EBFEB}"/>
          </ac:graphicFrameMkLst>
        </pc:graphicFrameChg>
      </pc:sldChg>
      <pc:sldChg chg="modSp mod">
        <pc:chgData name="Christopher Barling" userId="9ec79fc9-06d2-4d23-9094-036cb6eb61b6" providerId="ADAL" clId="{BA96F43F-E346-45B1-8F2F-092906947C5C}" dt="2023-06-02T12:48:33.632" v="191" actId="20577"/>
        <pc:sldMkLst>
          <pc:docMk/>
          <pc:sldMk cId="1978798347" sldId="344"/>
        </pc:sldMkLst>
        <pc:spChg chg="mod">
          <ac:chgData name="Christopher Barling" userId="9ec79fc9-06d2-4d23-9094-036cb6eb61b6" providerId="ADAL" clId="{BA96F43F-E346-45B1-8F2F-092906947C5C}" dt="2023-06-02T12:48:33.632" v="191" actId="20577"/>
          <ac:spMkLst>
            <pc:docMk/>
            <pc:sldMk cId="1978798347" sldId="344"/>
            <ac:spMk id="4" creationId="{ACEBE43C-2B13-4423-8405-1233C77057CE}"/>
          </ac:spMkLst>
        </pc:spChg>
      </pc:sldChg>
      <pc:sldChg chg="modSp mod">
        <pc:chgData name="Christopher Barling" userId="9ec79fc9-06d2-4d23-9094-036cb6eb61b6" providerId="ADAL" clId="{BA96F43F-E346-45B1-8F2F-092906947C5C}" dt="2023-05-19T14:16:53.203" v="154" actId="113"/>
        <pc:sldMkLst>
          <pc:docMk/>
          <pc:sldMk cId="621936072" sldId="346"/>
        </pc:sldMkLst>
        <pc:spChg chg="mod">
          <ac:chgData name="Christopher Barling" userId="9ec79fc9-06d2-4d23-9094-036cb6eb61b6" providerId="ADAL" clId="{BA96F43F-E346-45B1-8F2F-092906947C5C}" dt="2023-05-19T14:16:53.203" v="154" actId="113"/>
          <ac:spMkLst>
            <pc:docMk/>
            <pc:sldMk cId="621936072" sldId="346"/>
            <ac:spMk id="4" creationId="{8B768806-7B19-44BD-9DF0-E2E22F33A899}"/>
          </ac:spMkLst>
        </pc:spChg>
      </pc:sldChg>
      <pc:sldChg chg="modSp mod">
        <pc:chgData name="Christopher Barling" userId="9ec79fc9-06d2-4d23-9094-036cb6eb61b6" providerId="ADAL" clId="{BA96F43F-E346-45B1-8F2F-092906947C5C}" dt="2023-06-02T12:48:47.071" v="197" actId="20577"/>
        <pc:sldMkLst>
          <pc:docMk/>
          <pc:sldMk cId="1055454690" sldId="355"/>
        </pc:sldMkLst>
        <pc:spChg chg="mod">
          <ac:chgData name="Christopher Barling" userId="9ec79fc9-06d2-4d23-9094-036cb6eb61b6" providerId="ADAL" clId="{BA96F43F-E346-45B1-8F2F-092906947C5C}" dt="2023-06-02T12:48:47.071" v="197" actId="20577"/>
          <ac:spMkLst>
            <pc:docMk/>
            <pc:sldMk cId="1055454690" sldId="355"/>
            <ac:spMk id="4" creationId="{ACEBE43C-2B13-4423-8405-1233C77057CE}"/>
          </ac:spMkLst>
        </pc:spChg>
      </pc:sldChg>
      <pc:sldChg chg="modSp mod">
        <pc:chgData name="Christopher Barling" userId="9ec79fc9-06d2-4d23-9094-036cb6eb61b6" providerId="ADAL" clId="{BA96F43F-E346-45B1-8F2F-092906947C5C}" dt="2023-06-02T12:49:17.518" v="221" actId="20577"/>
        <pc:sldMkLst>
          <pc:docMk/>
          <pc:sldMk cId="2608887140" sldId="356"/>
        </pc:sldMkLst>
        <pc:spChg chg="mod">
          <ac:chgData name="Christopher Barling" userId="9ec79fc9-06d2-4d23-9094-036cb6eb61b6" providerId="ADAL" clId="{BA96F43F-E346-45B1-8F2F-092906947C5C}" dt="2023-06-02T12:49:17.518" v="221" actId="20577"/>
          <ac:spMkLst>
            <pc:docMk/>
            <pc:sldMk cId="2608887140" sldId="356"/>
            <ac:spMk id="4" creationId="{8B768806-7B19-44BD-9DF0-E2E22F33A899}"/>
          </ac:spMkLst>
        </pc:spChg>
      </pc:sldChg>
    </pc:docChg>
  </pc:docChgLst>
  <pc:docChgLst>
    <pc:chgData name="Francis Harker" userId="65f1a0f6-ba27-483b-a05b-df4f574ad1bf" providerId="ADAL" clId="{DF4AC109-5DD2-4D62-91D8-18EC8209465A}"/>
    <pc:docChg chg="modSld sldOrd">
      <pc:chgData name="Francis Harker" userId="65f1a0f6-ba27-483b-a05b-df4f574ad1bf" providerId="ADAL" clId="{DF4AC109-5DD2-4D62-91D8-18EC8209465A}" dt="2022-07-15T11:58:08.333" v="5"/>
      <pc:docMkLst>
        <pc:docMk/>
      </pc:docMkLst>
      <pc:sldChg chg="ord">
        <pc:chgData name="Francis Harker" userId="65f1a0f6-ba27-483b-a05b-df4f574ad1bf" providerId="ADAL" clId="{DF4AC109-5DD2-4D62-91D8-18EC8209465A}" dt="2022-07-15T11:57:50.907" v="3"/>
        <pc:sldMkLst>
          <pc:docMk/>
          <pc:sldMk cId="621936072" sldId="346"/>
        </pc:sldMkLst>
      </pc:sldChg>
      <pc:sldChg chg="modSp mod ord">
        <pc:chgData name="Francis Harker" userId="65f1a0f6-ba27-483b-a05b-df4f574ad1bf" providerId="ADAL" clId="{DF4AC109-5DD2-4D62-91D8-18EC8209465A}" dt="2022-07-15T11:58:08.333" v="5"/>
        <pc:sldMkLst>
          <pc:docMk/>
          <pc:sldMk cId="1780459587" sldId="350"/>
        </pc:sldMkLst>
        <pc:spChg chg="mod">
          <ac:chgData name="Francis Harker" userId="65f1a0f6-ba27-483b-a05b-df4f574ad1bf" providerId="ADAL" clId="{DF4AC109-5DD2-4D62-91D8-18EC8209465A}" dt="2022-07-15T11:57:38.467" v="1" actId="6549"/>
          <ac:spMkLst>
            <pc:docMk/>
            <pc:sldMk cId="1780459587" sldId="350"/>
            <ac:spMk id="4" creationId="{7055F751-6B26-4C77-8865-E1A223E4AF7A}"/>
          </ac:spMkLst>
        </pc:spChg>
      </pc:sldChg>
    </pc:docChg>
  </pc:docChgLst>
  <pc:docChgLst>
    <pc:chgData name="Francis Harker" userId="65f1a0f6-ba27-483b-a05b-df4f574ad1bf" providerId="ADAL" clId="{2636EDE3-9EA2-4C08-95B7-B49E33B64A37}"/>
    <pc:docChg chg="custSel modSld">
      <pc:chgData name="Francis Harker" userId="65f1a0f6-ba27-483b-a05b-df4f574ad1bf" providerId="ADAL" clId="{2636EDE3-9EA2-4C08-95B7-B49E33B64A37}" dt="2022-03-15T13:21:25.196" v="60" actId="6549"/>
      <pc:docMkLst>
        <pc:docMk/>
      </pc:docMkLst>
      <pc:sldChg chg="modSp mod">
        <pc:chgData name="Francis Harker" userId="65f1a0f6-ba27-483b-a05b-df4f574ad1bf" providerId="ADAL" clId="{2636EDE3-9EA2-4C08-95B7-B49E33B64A37}" dt="2022-03-15T13:19:30.366" v="1" actId="1036"/>
        <pc:sldMkLst>
          <pc:docMk/>
          <pc:sldMk cId="585725361" sldId="341"/>
        </pc:sldMkLst>
        <pc:spChg chg="mod">
          <ac:chgData name="Francis Harker" userId="65f1a0f6-ba27-483b-a05b-df4f574ad1bf" providerId="ADAL" clId="{2636EDE3-9EA2-4C08-95B7-B49E33B64A37}" dt="2022-03-15T13:19:30.366" v="1" actId="1036"/>
          <ac:spMkLst>
            <pc:docMk/>
            <pc:sldMk cId="585725361" sldId="341"/>
            <ac:spMk id="4" creationId="{96E97F32-1788-42AB-9C50-1384D6DF9E54}"/>
          </ac:spMkLst>
        </pc:spChg>
      </pc:sldChg>
      <pc:sldChg chg="modSp mod">
        <pc:chgData name="Francis Harker" userId="65f1a0f6-ba27-483b-a05b-df4f574ad1bf" providerId="ADAL" clId="{2636EDE3-9EA2-4C08-95B7-B49E33B64A37}" dt="2022-03-15T13:21:25.196" v="60" actId="6549"/>
        <pc:sldMkLst>
          <pc:docMk/>
          <pc:sldMk cId="621936072" sldId="346"/>
        </pc:sldMkLst>
        <pc:spChg chg="mod">
          <ac:chgData name="Francis Harker" userId="65f1a0f6-ba27-483b-a05b-df4f574ad1bf" providerId="ADAL" clId="{2636EDE3-9EA2-4C08-95B7-B49E33B64A37}" dt="2022-03-15T13:20:24.282" v="4" actId="20577"/>
          <ac:spMkLst>
            <pc:docMk/>
            <pc:sldMk cId="621936072" sldId="346"/>
            <ac:spMk id="3" creationId="{18B83B71-429B-41A2-BA8C-673FE21148AA}"/>
          </ac:spMkLst>
        </pc:spChg>
        <pc:spChg chg="mod">
          <ac:chgData name="Francis Harker" userId="65f1a0f6-ba27-483b-a05b-df4f574ad1bf" providerId="ADAL" clId="{2636EDE3-9EA2-4C08-95B7-B49E33B64A37}" dt="2022-03-15T13:21:25.196" v="60" actId="6549"/>
          <ac:spMkLst>
            <pc:docMk/>
            <pc:sldMk cId="621936072" sldId="346"/>
            <ac:spMk id="4" creationId="{8B768806-7B19-44BD-9DF0-E2E22F33A899}"/>
          </ac:spMkLst>
        </pc:spChg>
      </pc:sldChg>
      <pc:sldChg chg="modSp mod">
        <pc:chgData name="Francis Harker" userId="65f1a0f6-ba27-483b-a05b-df4f574ad1bf" providerId="ADAL" clId="{2636EDE3-9EA2-4C08-95B7-B49E33B64A37}" dt="2022-03-15T13:20:15.013" v="3" actId="1036"/>
        <pc:sldMkLst>
          <pc:docMk/>
          <pc:sldMk cId="1780459587" sldId="350"/>
        </pc:sldMkLst>
        <pc:spChg chg="mod">
          <ac:chgData name="Francis Harker" userId="65f1a0f6-ba27-483b-a05b-df4f574ad1bf" providerId="ADAL" clId="{2636EDE3-9EA2-4C08-95B7-B49E33B64A37}" dt="2022-03-15T13:20:15.013" v="3" actId="1036"/>
          <ac:spMkLst>
            <pc:docMk/>
            <pc:sldMk cId="1780459587" sldId="350"/>
            <ac:spMk id="4" creationId="{7055F751-6B26-4C77-8865-E1A223E4AF7A}"/>
          </ac:spMkLst>
        </pc:spChg>
      </pc:sldChg>
    </pc:docChg>
  </pc:docChgLst>
  <pc:docChgLst>
    <pc:chgData name="Christopher Barling" userId="9ec79fc9-06d2-4d23-9094-036cb6eb61b6" providerId="ADAL" clId="{064BF098-DE00-473C-A23D-2C9D59A4B95E}"/>
    <pc:docChg chg="custSel addSld delSld modSld">
      <pc:chgData name="Christopher Barling" userId="9ec79fc9-06d2-4d23-9094-036cb6eb61b6" providerId="ADAL" clId="{064BF098-DE00-473C-A23D-2C9D59A4B95E}" dt="2022-12-02T10:14:24.522" v="264" actId="20577"/>
      <pc:docMkLst>
        <pc:docMk/>
      </pc:docMkLst>
      <pc:sldChg chg="modSp mod">
        <pc:chgData name="Christopher Barling" userId="9ec79fc9-06d2-4d23-9094-036cb6eb61b6" providerId="ADAL" clId="{064BF098-DE00-473C-A23D-2C9D59A4B95E}" dt="2022-12-02T10:14:24.522" v="264" actId="20577"/>
        <pc:sldMkLst>
          <pc:docMk/>
          <pc:sldMk cId="2742324495" sldId="333"/>
        </pc:sldMkLst>
        <pc:spChg chg="mod">
          <ac:chgData name="Christopher Barling" userId="9ec79fc9-06d2-4d23-9094-036cb6eb61b6" providerId="ADAL" clId="{064BF098-DE00-473C-A23D-2C9D59A4B95E}" dt="2022-12-02T10:14:24.522" v="264" actId="20577"/>
          <ac:spMkLst>
            <pc:docMk/>
            <pc:sldMk cId="2742324495" sldId="333"/>
            <ac:spMk id="4" creationId="{4F333DBF-3F24-4217-BE61-B64E304275F0}"/>
          </ac:spMkLst>
        </pc:spChg>
      </pc:sldChg>
      <pc:sldChg chg="del">
        <pc:chgData name="Christopher Barling" userId="9ec79fc9-06d2-4d23-9094-036cb6eb61b6" providerId="ADAL" clId="{064BF098-DE00-473C-A23D-2C9D59A4B95E}" dt="2022-11-18T12:32:27.007" v="65" actId="47"/>
        <pc:sldMkLst>
          <pc:docMk/>
          <pc:sldMk cId="2093471296" sldId="342"/>
        </pc:sldMkLst>
      </pc:sldChg>
      <pc:sldChg chg="modSp">
        <pc:chgData name="Christopher Barling" userId="9ec79fc9-06d2-4d23-9094-036cb6eb61b6" providerId="ADAL" clId="{064BF098-DE00-473C-A23D-2C9D59A4B95E}" dt="2022-12-02T10:13:47.647" v="250"/>
        <pc:sldMkLst>
          <pc:docMk/>
          <pc:sldMk cId="1881755287" sldId="343"/>
        </pc:sldMkLst>
        <pc:graphicFrameChg chg="mod">
          <ac:chgData name="Christopher Barling" userId="9ec79fc9-06d2-4d23-9094-036cb6eb61b6" providerId="ADAL" clId="{064BF098-DE00-473C-A23D-2C9D59A4B95E}" dt="2022-12-02T10:12:43.240" v="188" actId="20577"/>
          <ac:graphicFrameMkLst>
            <pc:docMk/>
            <pc:sldMk cId="1881755287" sldId="343"/>
            <ac:graphicFrameMk id="8" creationId="{E4B86769-DB5A-4161-825F-0BF4E1355CF1}"/>
          </ac:graphicFrameMkLst>
        </pc:graphicFrameChg>
        <pc:graphicFrameChg chg="mod">
          <ac:chgData name="Christopher Barling" userId="9ec79fc9-06d2-4d23-9094-036cb6eb61b6" providerId="ADAL" clId="{064BF098-DE00-473C-A23D-2C9D59A4B95E}" dt="2022-12-02T10:13:47.647" v="250"/>
          <ac:graphicFrameMkLst>
            <pc:docMk/>
            <pc:sldMk cId="1881755287" sldId="343"/>
            <ac:graphicFrameMk id="9" creationId="{840B3C5B-16DE-4776-AD45-4413D07EBFEB}"/>
          </ac:graphicFrameMkLst>
        </pc:graphicFrameChg>
      </pc:sldChg>
      <pc:sldChg chg="modSp mod">
        <pc:chgData name="Christopher Barling" userId="9ec79fc9-06d2-4d23-9094-036cb6eb61b6" providerId="ADAL" clId="{064BF098-DE00-473C-A23D-2C9D59A4B95E}" dt="2022-12-02T10:08:08.564" v="141" actId="20577"/>
        <pc:sldMkLst>
          <pc:docMk/>
          <pc:sldMk cId="1978798347" sldId="344"/>
        </pc:sldMkLst>
        <pc:spChg chg="mod">
          <ac:chgData name="Christopher Barling" userId="9ec79fc9-06d2-4d23-9094-036cb6eb61b6" providerId="ADAL" clId="{064BF098-DE00-473C-A23D-2C9D59A4B95E}" dt="2022-12-02T10:08:08.564" v="141" actId="20577"/>
          <ac:spMkLst>
            <pc:docMk/>
            <pc:sldMk cId="1978798347" sldId="344"/>
            <ac:spMk id="4" creationId="{ACEBE43C-2B13-4423-8405-1233C77057CE}"/>
          </ac:spMkLst>
        </pc:spChg>
      </pc:sldChg>
      <pc:sldChg chg="modSp mod">
        <pc:chgData name="Christopher Barling" userId="9ec79fc9-06d2-4d23-9094-036cb6eb61b6" providerId="ADAL" clId="{064BF098-DE00-473C-A23D-2C9D59A4B95E}" dt="2022-11-11T10:17:22.721" v="59" actId="313"/>
        <pc:sldMkLst>
          <pc:docMk/>
          <pc:sldMk cId="621936072" sldId="346"/>
        </pc:sldMkLst>
        <pc:spChg chg="mod">
          <ac:chgData name="Christopher Barling" userId="9ec79fc9-06d2-4d23-9094-036cb6eb61b6" providerId="ADAL" clId="{064BF098-DE00-473C-A23D-2C9D59A4B95E}" dt="2022-11-11T10:17:22.721" v="59" actId="313"/>
          <ac:spMkLst>
            <pc:docMk/>
            <pc:sldMk cId="621936072" sldId="346"/>
            <ac:spMk id="4" creationId="{8B768806-7B19-44BD-9DF0-E2E22F33A899}"/>
          </ac:spMkLst>
        </pc:spChg>
      </pc:sldChg>
      <pc:sldChg chg="modSp mod">
        <pc:chgData name="Christopher Barling" userId="9ec79fc9-06d2-4d23-9094-036cb6eb61b6" providerId="ADAL" clId="{064BF098-DE00-473C-A23D-2C9D59A4B95E}" dt="2022-12-02T10:12:27.240" v="186" actId="20577"/>
        <pc:sldMkLst>
          <pc:docMk/>
          <pc:sldMk cId="1055454690" sldId="355"/>
        </pc:sldMkLst>
        <pc:spChg chg="mod">
          <ac:chgData name="Christopher Barling" userId="9ec79fc9-06d2-4d23-9094-036cb6eb61b6" providerId="ADAL" clId="{064BF098-DE00-473C-A23D-2C9D59A4B95E}" dt="2022-12-02T10:12:27.240" v="186" actId="20577"/>
          <ac:spMkLst>
            <pc:docMk/>
            <pc:sldMk cId="1055454690" sldId="355"/>
            <ac:spMk id="4" creationId="{ACEBE43C-2B13-4423-8405-1233C77057CE}"/>
          </ac:spMkLst>
        </pc:spChg>
      </pc:sldChg>
      <pc:sldChg chg="add">
        <pc:chgData name="Christopher Barling" userId="9ec79fc9-06d2-4d23-9094-036cb6eb61b6" providerId="ADAL" clId="{064BF098-DE00-473C-A23D-2C9D59A4B95E}" dt="2022-11-18T12:32:24.148" v="64"/>
        <pc:sldMkLst>
          <pc:docMk/>
          <pc:sldMk cId="2026873661" sldId="358"/>
        </pc:sldMkLst>
      </pc:sldChg>
    </pc:docChg>
  </pc:docChgLst>
  <pc:docChgLst>
    <pc:chgData name="Christopher Barling" userId="9ec79fc9-06d2-4d23-9094-036cb6eb61b6" providerId="ADAL" clId="{8074A2B6-E817-46EC-96D4-AA0A2D5C1FA3}"/>
    <pc:docChg chg="custSel modSld">
      <pc:chgData name="Christopher Barling" userId="9ec79fc9-06d2-4d23-9094-036cb6eb61b6" providerId="ADAL" clId="{8074A2B6-E817-46EC-96D4-AA0A2D5C1FA3}" dt="2023-02-10T09:39:19.883" v="87" actId="20577"/>
      <pc:docMkLst>
        <pc:docMk/>
      </pc:docMkLst>
      <pc:sldChg chg="modSp mod">
        <pc:chgData name="Christopher Barling" userId="9ec79fc9-06d2-4d23-9094-036cb6eb61b6" providerId="ADAL" clId="{8074A2B6-E817-46EC-96D4-AA0A2D5C1FA3}" dt="2023-02-10T09:39:19.883" v="87" actId="20577"/>
        <pc:sldMkLst>
          <pc:docMk/>
          <pc:sldMk cId="2742324495" sldId="333"/>
        </pc:sldMkLst>
        <pc:spChg chg="mod">
          <ac:chgData name="Christopher Barling" userId="9ec79fc9-06d2-4d23-9094-036cb6eb61b6" providerId="ADAL" clId="{8074A2B6-E817-46EC-96D4-AA0A2D5C1FA3}" dt="2023-02-10T09:39:19.883" v="87" actId="20577"/>
          <ac:spMkLst>
            <pc:docMk/>
            <pc:sldMk cId="2742324495" sldId="333"/>
            <ac:spMk id="4" creationId="{4F333DBF-3F24-4217-BE61-B64E304275F0}"/>
          </ac:spMkLst>
        </pc:spChg>
      </pc:sldChg>
      <pc:sldChg chg="modSp mod">
        <pc:chgData name="Christopher Barling" userId="9ec79fc9-06d2-4d23-9094-036cb6eb61b6" providerId="ADAL" clId="{8074A2B6-E817-46EC-96D4-AA0A2D5C1FA3}" dt="2023-02-10T09:36:39.902" v="76" actId="20577"/>
        <pc:sldMkLst>
          <pc:docMk/>
          <pc:sldMk cId="1055454690" sldId="355"/>
        </pc:sldMkLst>
        <pc:spChg chg="mod">
          <ac:chgData name="Christopher Barling" userId="9ec79fc9-06d2-4d23-9094-036cb6eb61b6" providerId="ADAL" clId="{8074A2B6-E817-46EC-96D4-AA0A2D5C1FA3}" dt="2023-02-10T09:36:39.902" v="76" actId="20577"/>
          <ac:spMkLst>
            <pc:docMk/>
            <pc:sldMk cId="1055454690" sldId="355"/>
            <ac:spMk id="4" creationId="{ACEBE43C-2B13-4423-8405-1233C77057C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BA56D-BE98-49D3-B7F1-42F609626B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A05C3B-7821-429C-A87A-5DD70BC3ACDD}">
      <dgm:prSet/>
      <dgm:spPr>
        <a:solidFill>
          <a:srgbClr val="337ABE"/>
        </a:solidFill>
      </dgm:spPr>
      <dgm:t>
        <a:bodyPr/>
        <a:lstStyle/>
        <a:p>
          <a:pPr rtl="0"/>
          <a:r>
            <a:rPr lang="en-GB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Narayan</a:t>
          </a:r>
        </a:p>
      </dgm:t>
    </dgm:pt>
    <dgm:pt modelId="{C2181B94-B3D0-4708-BAD0-3C093B8F9D05}" type="parTrans" cxnId="{12F0533E-A86B-442B-8179-E131B8281EF0}">
      <dgm:prSet/>
      <dgm:spPr/>
      <dgm:t>
        <a:bodyPr/>
        <a:lstStyle/>
        <a:p>
          <a:endParaRPr lang="en-GB"/>
        </a:p>
      </dgm:t>
    </dgm:pt>
    <dgm:pt modelId="{9D26DEF1-CC64-49FB-800A-A7E1CC091E3C}" type="sibTrans" cxnId="{12F0533E-A86B-442B-8179-E131B8281EF0}">
      <dgm:prSet/>
      <dgm:spPr/>
      <dgm:t>
        <a:bodyPr/>
        <a:lstStyle/>
        <a:p>
          <a:endParaRPr lang="en-GB"/>
        </a:p>
      </dgm:t>
    </dgm:pt>
    <dgm:pt modelId="{333641F8-F68F-4740-994D-7EDFA9C01C72}">
      <dgm:prSet/>
      <dgm:spPr/>
      <dgm:t>
        <a:bodyPr/>
        <a:lstStyle/>
        <a:p>
          <a:pPr algn="ctr" rtl="0"/>
          <a:r>
            <a:rPr lang="en-GB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HTML, CSS, JavaScript, Python, ASP.NET</a:t>
          </a:r>
        </a:p>
      </dgm:t>
    </dgm:pt>
    <dgm:pt modelId="{C47E552E-EA43-4159-BF99-980DAC4774F8}" type="parTrans" cxnId="{48D87693-C9A6-42F5-8A83-565982E89ED8}">
      <dgm:prSet/>
      <dgm:spPr/>
      <dgm:t>
        <a:bodyPr/>
        <a:lstStyle/>
        <a:p>
          <a:endParaRPr lang="en-GB"/>
        </a:p>
      </dgm:t>
    </dgm:pt>
    <dgm:pt modelId="{2A88BCB4-D1D7-471D-B011-CF947143AB58}" type="sibTrans" cxnId="{48D87693-C9A6-42F5-8A83-565982E89ED8}">
      <dgm:prSet/>
      <dgm:spPr/>
      <dgm:t>
        <a:bodyPr/>
        <a:lstStyle/>
        <a:p>
          <a:endParaRPr lang="en-GB"/>
        </a:p>
      </dgm:t>
    </dgm:pt>
    <dgm:pt modelId="{1C930C30-1879-4610-976D-7156E00D282A}">
      <dgm:prSet/>
      <dgm:spPr>
        <a:solidFill>
          <a:srgbClr val="337ABE"/>
        </a:solidFill>
      </dgm:spPr>
      <dgm:t>
        <a:bodyPr/>
        <a:lstStyle/>
        <a:p>
          <a:pPr algn="ctr" rtl="0"/>
          <a:r>
            <a:rPr lang="en-GB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Abdul</a:t>
          </a:r>
        </a:p>
      </dgm:t>
    </dgm:pt>
    <dgm:pt modelId="{0C9104DE-9FC4-4DA9-A947-863FA0244BBE}" type="parTrans" cxnId="{B4A9C5F0-0A0B-4C5F-996E-59BA1B3B082B}">
      <dgm:prSet/>
      <dgm:spPr/>
      <dgm:t>
        <a:bodyPr/>
        <a:lstStyle/>
        <a:p>
          <a:endParaRPr lang="en-US"/>
        </a:p>
      </dgm:t>
    </dgm:pt>
    <dgm:pt modelId="{08A2BBB8-BAA0-42AA-A3EF-0EF1A7B6A3AA}" type="sibTrans" cxnId="{B4A9C5F0-0A0B-4C5F-996E-59BA1B3B082B}">
      <dgm:prSet/>
      <dgm:spPr/>
      <dgm:t>
        <a:bodyPr/>
        <a:lstStyle/>
        <a:p>
          <a:endParaRPr lang="en-US"/>
        </a:p>
      </dgm:t>
    </dgm:pt>
    <dgm:pt modelId="{52F06FF6-F873-4135-8577-95E68449E24F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HTML, CSS, JavaScript, Python, ASP.NET</a:t>
          </a:r>
          <a:endParaRPr lang="en-US" dirty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F0FB1343-5556-41D4-876E-F907BC710B33}" type="parTrans" cxnId="{2B3EAC71-D8EB-4043-9520-EA00AAAE7F24}">
      <dgm:prSet/>
      <dgm:spPr/>
      <dgm:t>
        <a:bodyPr/>
        <a:lstStyle/>
        <a:p>
          <a:endParaRPr lang="en-US"/>
        </a:p>
      </dgm:t>
    </dgm:pt>
    <dgm:pt modelId="{0A056BCA-4A09-42B2-A65B-526C20E5CA19}" type="sibTrans" cxnId="{2B3EAC71-D8EB-4043-9520-EA00AAAE7F24}">
      <dgm:prSet/>
      <dgm:spPr/>
      <dgm:t>
        <a:bodyPr/>
        <a:lstStyle/>
        <a:p>
          <a:endParaRPr lang="en-US"/>
        </a:p>
      </dgm:t>
    </dgm:pt>
    <dgm:pt modelId="{B9F395C9-25EC-4909-9EF9-FA3DFB99EC55}" type="pres">
      <dgm:prSet presAssocID="{FB9BA56D-BE98-49D3-B7F1-42F609626B8D}" presName="Name0" presStyleCnt="0">
        <dgm:presLayoutVars>
          <dgm:dir/>
          <dgm:animLvl val="lvl"/>
          <dgm:resizeHandles val="exact"/>
        </dgm:presLayoutVars>
      </dgm:prSet>
      <dgm:spPr/>
    </dgm:pt>
    <dgm:pt modelId="{A433EA58-3DFD-4C21-94EA-356DE0922517}" type="pres">
      <dgm:prSet presAssocID="{0EA05C3B-7821-429C-A87A-5DD70BC3ACDD}" presName="composite" presStyleCnt="0"/>
      <dgm:spPr/>
    </dgm:pt>
    <dgm:pt modelId="{1C25EE3E-0149-4795-92F9-E2ACE387223F}" type="pres">
      <dgm:prSet presAssocID="{0EA05C3B-7821-429C-A87A-5DD70BC3ACDD}" presName="parTx" presStyleLbl="alignNode1" presStyleIdx="0" presStyleCnt="2" custLinFactNeighborX="972" custLinFactNeighborY="217">
        <dgm:presLayoutVars>
          <dgm:chMax val="0"/>
          <dgm:chPref val="0"/>
          <dgm:bulletEnabled val="1"/>
        </dgm:presLayoutVars>
      </dgm:prSet>
      <dgm:spPr/>
    </dgm:pt>
    <dgm:pt modelId="{2FE75788-44CF-4376-96B7-97A07668A5A7}" type="pres">
      <dgm:prSet presAssocID="{0EA05C3B-7821-429C-A87A-5DD70BC3ACDD}" presName="desTx" presStyleLbl="alignAccFollowNode1" presStyleIdx="0" presStyleCnt="2" custLinFactNeighborX="-1" custLinFactNeighborY="2183">
        <dgm:presLayoutVars>
          <dgm:bulletEnabled val="1"/>
        </dgm:presLayoutVars>
      </dgm:prSet>
      <dgm:spPr/>
    </dgm:pt>
    <dgm:pt modelId="{259F37A2-9831-41FB-B28F-88D72970B402}" type="pres">
      <dgm:prSet presAssocID="{9D26DEF1-CC64-49FB-800A-A7E1CC091E3C}" presName="space" presStyleCnt="0"/>
      <dgm:spPr/>
    </dgm:pt>
    <dgm:pt modelId="{571FB8B3-B660-46A0-8089-90BC7CB881C5}" type="pres">
      <dgm:prSet presAssocID="{1C930C30-1879-4610-976D-7156E00D282A}" presName="composite" presStyleCnt="0"/>
      <dgm:spPr/>
    </dgm:pt>
    <dgm:pt modelId="{E5847C0E-68D7-4FBC-8162-A49844A12EC1}" type="pres">
      <dgm:prSet presAssocID="{1C930C30-1879-4610-976D-7156E00D282A}" presName="parTx" presStyleLbl="alignNode1" presStyleIdx="1" presStyleCnt="2" custLinFactNeighborX="-8630" custLinFactNeighborY="1571">
        <dgm:presLayoutVars>
          <dgm:chMax val="0"/>
          <dgm:chPref val="0"/>
          <dgm:bulletEnabled val="1"/>
        </dgm:presLayoutVars>
      </dgm:prSet>
      <dgm:spPr/>
    </dgm:pt>
    <dgm:pt modelId="{2E25DDAA-3601-471F-81F9-04AD32C651DF}" type="pres">
      <dgm:prSet presAssocID="{1C930C30-1879-4610-976D-7156E00D282A}" presName="desTx" presStyleLbl="alignAccFollowNode1" presStyleIdx="1" presStyleCnt="2" custLinFactNeighborX="-8630" custLinFactNeighborY="7510">
        <dgm:presLayoutVars>
          <dgm:bulletEnabled val="1"/>
        </dgm:presLayoutVars>
      </dgm:prSet>
      <dgm:spPr/>
    </dgm:pt>
  </dgm:ptLst>
  <dgm:cxnLst>
    <dgm:cxn modelId="{E9F42102-3719-4A66-AD03-6FA798C83DDE}" type="presOf" srcId="{FB9BA56D-BE98-49D3-B7F1-42F609626B8D}" destId="{B9F395C9-25EC-4909-9EF9-FA3DFB99EC55}" srcOrd="0" destOrd="0" presId="urn:microsoft.com/office/officeart/2005/8/layout/hList1"/>
    <dgm:cxn modelId="{5AD3BC3D-F79E-4A6E-B296-53C1085235EE}" type="presOf" srcId="{333641F8-F68F-4740-994D-7EDFA9C01C72}" destId="{2FE75788-44CF-4376-96B7-97A07668A5A7}" srcOrd="0" destOrd="0" presId="urn:microsoft.com/office/officeart/2005/8/layout/hList1"/>
    <dgm:cxn modelId="{12F0533E-A86B-442B-8179-E131B8281EF0}" srcId="{FB9BA56D-BE98-49D3-B7F1-42F609626B8D}" destId="{0EA05C3B-7821-429C-A87A-5DD70BC3ACDD}" srcOrd="0" destOrd="0" parTransId="{C2181B94-B3D0-4708-BAD0-3C093B8F9D05}" sibTransId="{9D26DEF1-CC64-49FB-800A-A7E1CC091E3C}"/>
    <dgm:cxn modelId="{F8C2A24F-3916-48C9-B2E8-43757055F87F}" type="presOf" srcId="{52F06FF6-F873-4135-8577-95E68449E24F}" destId="{2E25DDAA-3601-471F-81F9-04AD32C651DF}" srcOrd="0" destOrd="0" presId="urn:microsoft.com/office/officeart/2005/8/layout/hList1"/>
    <dgm:cxn modelId="{2B3EAC71-D8EB-4043-9520-EA00AAAE7F24}" srcId="{1C930C30-1879-4610-976D-7156E00D282A}" destId="{52F06FF6-F873-4135-8577-95E68449E24F}" srcOrd="0" destOrd="0" parTransId="{F0FB1343-5556-41D4-876E-F907BC710B33}" sibTransId="{0A056BCA-4A09-42B2-A65B-526C20E5CA19}"/>
    <dgm:cxn modelId="{48D87693-C9A6-42F5-8A83-565982E89ED8}" srcId="{0EA05C3B-7821-429C-A87A-5DD70BC3ACDD}" destId="{333641F8-F68F-4740-994D-7EDFA9C01C72}" srcOrd="0" destOrd="0" parTransId="{C47E552E-EA43-4159-BF99-980DAC4774F8}" sibTransId="{2A88BCB4-D1D7-471D-B011-CF947143AB58}"/>
    <dgm:cxn modelId="{FCEDCDC1-ADBE-491C-9D73-69F2AF3A31DC}" type="presOf" srcId="{1C930C30-1879-4610-976D-7156E00D282A}" destId="{E5847C0E-68D7-4FBC-8162-A49844A12EC1}" srcOrd="0" destOrd="0" presId="urn:microsoft.com/office/officeart/2005/8/layout/hList1"/>
    <dgm:cxn modelId="{B4A9C5F0-0A0B-4C5F-996E-59BA1B3B082B}" srcId="{FB9BA56D-BE98-49D3-B7F1-42F609626B8D}" destId="{1C930C30-1879-4610-976D-7156E00D282A}" srcOrd="1" destOrd="0" parTransId="{0C9104DE-9FC4-4DA9-A947-863FA0244BBE}" sibTransId="{08A2BBB8-BAA0-42AA-A3EF-0EF1A7B6A3AA}"/>
    <dgm:cxn modelId="{52F0C4F1-CF0B-44C3-B82C-CDAEC30A0059}" type="presOf" srcId="{0EA05C3B-7821-429C-A87A-5DD70BC3ACDD}" destId="{1C25EE3E-0149-4795-92F9-E2ACE387223F}" srcOrd="0" destOrd="0" presId="urn:microsoft.com/office/officeart/2005/8/layout/hList1"/>
    <dgm:cxn modelId="{A7603E77-2746-499A-A2E7-6D40FB37667B}" type="presParOf" srcId="{B9F395C9-25EC-4909-9EF9-FA3DFB99EC55}" destId="{A433EA58-3DFD-4C21-94EA-356DE0922517}" srcOrd="0" destOrd="0" presId="urn:microsoft.com/office/officeart/2005/8/layout/hList1"/>
    <dgm:cxn modelId="{CC23AAF1-7855-4BF2-BB49-F59E515049C9}" type="presParOf" srcId="{A433EA58-3DFD-4C21-94EA-356DE0922517}" destId="{1C25EE3E-0149-4795-92F9-E2ACE387223F}" srcOrd="0" destOrd="0" presId="urn:microsoft.com/office/officeart/2005/8/layout/hList1"/>
    <dgm:cxn modelId="{0FF67A29-2223-4FE8-A158-1ECCC3F0E786}" type="presParOf" srcId="{A433EA58-3DFD-4C21-94EA-356DE0922517}" destId="{2FE75788-44CF-4376-96B7-97A07668A5A7}" srcOrd="1" destOrd="0" presId="urn:microsoft.com/office/officeart/2005/8/layout/hList1"/>
    <dgm:cxn modelId="{22C1D8AC-6701-4248-9D68-8ECDA5C0E252}" type="presParOf" srcId="{B9F395C9-25EC-4909-9EF9-FA3DFB99EC55}" destId="{259F37A2-9831-41FB-B28F-88D72970B402}" srcOrd="1" destOrd="0" presId="urn:microsoft.com/office/officeart/2005/8/layout/hList1"/>
    <dgm:cxn modelId="{EA7F99E3-D450-4601-8417-215D87F6E8E0}" type="presParOf" srcId="{B9F395C9-25EC-4909-9EF9-FA3DFB99EC55}" destId="{571FB8B3-B660-46A0-8089-90BC7CB881C5}" srcOrd="2" destOrd="0" presId="urn:microsoft.com/office/officeart/2005/8/layout/hList1"/>
    <dgm:cxn modelId="{7E9BBB58-71C3-4008-A1AC-049F62415A5F}" type="presParOf" srcId="{571FB8B3-B660-46A0-8089-90BC7CB881C5}" destId="{E5847C0E-68D7-4FBC-8162-A49844A12EC1}" srcOrd="0" destOrd="0" presId="urn:microsoft.com/office/officeart/2005/8/layout/hList1"/>
    <dgm:cxn modelId="{8B7827EF-EACF-475E-A63B-8DA92D2DA60D}" type="presParOf" srcId="{571FB8B3-B660-46A0-8089-90BC7CB881C5}" destId="{2E25DDAA-3601-471F-81F9-04AD32C651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5DECA0-E0F8-422E-8508-BD7A217857B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104393-55BB-48C2-B867-50646CD9454F}">
      <dgm:prSet custT="1"/>
      <dgm:spPr>
        <a:solidFill>
          <a:srgbClr val="A4D28A"/>
        </a:solidFill>
      </dgm:spPr>
      <dgm:t>
        <a:bodyPr/>
        <a:lstStyle/>
        <a:p>
          <a:pPr rtl="0"/>
          <a:r>
            <a:rPr lang="en-GB" sz="18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Regina </a:t>
          </a:r>
          <a:br>
            <a:rPr lang="en-GB" sz="18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</a:br>
          <a:r>
            <a:rPr lang="en-GB" sz="18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  </a:t>
          </a:r>
          <a:r>
            <a:rPr lang="en-GB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Business Support</a:t>
          </a:r>
        </a:p>
      </dgm:t>
    </dgm:pt>
    <dgm:pt modelId="{887B3591-B6DE-4261-885F-90D5D0068D06}" type="parTrans" cxnId="{FD8277BE-012E-43DE-A035-EC650367DAF5}">
      <dgm:prSet/>
      <dgm:spPr/>
      <dgm:t>
        <a:bodyPr/>
        <a:lstStyle/>
        <a:p>
          <a:endParaRPr lang="en-GB"/>
        </a:p>
      </dgm:t>
    </dgm:pt>
    <dgm:pt modelId="{546A3AE4-4B8D-44F8-9DC6-447766D11152}" type="sibTrans" cxnId="{FD8277BE-012E-43DE-A035-EC650367DAF5}">
      <dgm:prSet/>
      <dgm:spPr/>
      <dgm:t>
        <a:bodyPr/>
        <a:lstStyle/>
        <a:p>
          <a:endParaRPr lang="en-GB"/>
        </a:p>
      </dgm:t>
    </dgm:pt>
    <dgm:pt modelId="{404DAE3B-F907-47F4-8708-1C8AFAE62ECD}" type="pres">
      <dgm:prSet presAssocID="{ED5DECA0-E0F8-422E-8508-BD7A217857B8}" presName="Name0" presStyleCnt="0">
        <dgm:presLayoutVars>
          <dgm:dir/>
          <dgm:animLvl val="lvl"/>
          <dgm:resizeHandles val="exact"/>
        </dgm:presLayoutVars>
      </dgm:prSet>
      <dgm:spPr/>
    </dgm:pt>
    <dgm:pt modelId="{1FC0ED33-94E3-44CE-BE11-F75FC1247508}" type="pres">
      <dgm:prSet presAssocID="{80104393-55BB-48C2-B867-50646CD9454F}" presName="linNode" presStyleCnt="0"/>
      <dgm:spPr/>
    </dgm:pt>
    <dgm:pt modelId="{E37E96F0-3118-47B5-AF21-DC290B1793F5}" type="pres">
      <dgm:prSet presAssocID="{80104393-55BB-48C2-B867-50646CD9454F}" presName="parentText" presStyleLbl="node1" presStyleIdx="0" presStyleCnt="1" custScaleX="277778" custLinFactNeighborX="80380" custLinFactNeighborY="-19653">
        <dgm:presLayoutVars>
          <dgm:chMax val="1"/>
          <dgm:bulletEnabled val="1"/>
        </dgm:presLayoutVars>
      </dgm:prSet>
      <dgm:spPr/>
    </dgm:pt>
  </dgm:ptLst>
  <dgm:cxnLst>
    <dgm:cxn modelId="{5D03E5B5-B3F3-4943-9320-67DD2A0DB780}" type="presOf" srcId="{ED5DECA0-E0F8-422E-8508-BD7A217857B8}" destId="{404DAE3B-F907-47F4-8708-1C8AFAE62ECD}" srcOrd="0" destOrd="0" presId="urn:microsoft.com/office/officeart/2005/8/layout/vList5"/>
    <dgm:cxn modelId="{FD8277BE-012E-43DE-A035-EC650367DAF5}" srcId="{ED5DECA0-E0F8-422E-8508-BD7A217857B8}" destId="{80104393-55BB-48C2-B867-50646CD9454F}" srcOrd="0" destOrd="0" parTransId="{887B3591-B6DE-4261-885F-90D5D0068D06}" sibTransId="{546A3AE4-4B8D-44F8-9DC6-447766D11152}"/>
    <dgm:cxn modelId="{7C3E75D2-3E87-4AA1-BBDC-3A1CCC63B4B5}" type="presOf" srcId="{80104393-55BB-48C2-B867-50646CD9454F}" destId="{E37E96F0-3118-47B5-AF21-DC290B1793F5}" srcOrd="0" destOrd="0" presId="urn:microsoft.com/office/officeart/2005/8/layout/vList5"/>
    <dgm:cxn modelId="{B47D7A3B-6501-452F-BB01-80F19F4FA8E9}" type="presParOf" srcId="{404DAE3B-F907-47F4-8708-1C8AFAE62ECD}" destId="{1FC0ED33-94E3-44CE-BE11-F75FC1247508}" srcOrd="0" destOrd="0" presId="urn:microsoft.com/office/officeart/2005/8/layout/vList5"/>
    <dgm:cxn modelId="{2FC1B530-4616-4046-BD24-C289E38278A0}" type="presParOf" srcId="{1FC0ED33-94E3-44CE-BE11-F75FC1247508}" destId="{E37E96F0-3118-47B5-AF21-DC290B1793F5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9A3C81-E1C9-4E70-A8D2-6AC82733A5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394A25-F23A-4B13-8A07-0A6C93B663C6}">
      <dgm:prSet custT="1"/>
      <dgm:spPr>
        <a:solidFill>
          <a:srgbClr val="FAAE71"/>
        </a:solidFill>
      </dgm:spPr>
      <dgm:t>
        <a:bodyPr/>
        <a:lstStyle/>
        <a:p>
          <a:pPr rtl="0"/>
          <a:r>
            <a:rPr lang="en-GB" sz="18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Matt:</a:t>
          </a:r>
          <a:r>
            <a:rPr lang="en-GB" sz="1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 </a:t>
          </a:r>
          <a:r>
            <a:rPr lang="en-GB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Operations Director</a:t>
          </a:r>
        </a:p>
      </dgm:t>
    </dgm:pt>
    <dgm:pt modelId="{1F588E16-6DE9-426D-86C7-80B57BC97DD4}" type="parTrans" cxnId="{B25C814A-E285-4272-A7CA-29C9198A2D72}">
      <dgm:prSet/>
      <dgm:spPr/>
      <dgm:t>
        <a:bodyPr/>
        <a:lstStyle/>
        <a:p>
          <a:endParaRPr lang="en-GB"/>
        </a:p>
      </dgm:t>
    </dgm:pt>
    <dgm:pt modelId="{6B75842C-0CF0-488E-A2E4-330274ECD339}" type="sibTrans" cxnId="{B25C814A-E285-4272-A7CA-29C9198A2D72}">
      <dgm:prSet/>
      <dgm:spPr/>
      <dgm:t>
        <a:bodyPr/>
        <a:lstStyle/>
        <a:p>
          <a:endParaRPr lang="en-GB"/>
        </a:p>
      </dgm:t>
    </dgm:pt>
    <dgm:pt modelId="{B43E3D00-38F3-4EBB-8058-E910F39C496A}">
      <dgm:prSet custT="1"/>
      <dgm:spPr>
        <a:solidFill>
          <a:srgbClr val="FAAE71"/>
        </a:solidFill>
      </dgm:spPr>
      <dgm:t>
        <a:bodyPr/>
        <a:lstStyle/>
        <a:p>
          <a:pPr rtl="0"/>
          <a:r>
            <a:rPr lang="en-GB" sz="18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Zhen:</a:t>
          </a:r>
          <a:r>
            <a:rPr lang="en-GB" sz="1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 </a:t>
          </a:r>
          <a:r>
            <a:rPr lang="en-GB" sz="1800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Delivery Coordinator</a:t>
          </a:r>
        </a:p>
      </dgm:t>
    </dgm:pt>
    <dgm:pt modelId="{1997CDA5-D194-4C58-845A-0A03C6899E1C}" type="parTrans" cxnId="{1BB240E1-A9EC-476F-B405-2C1E6150A743}">
      <dgm:prSet/>
      <dgm:spPr/>
      <dgm:t>
        <a:bodyPr/>
        <a:lstStyle/>
        <a:p>
          <a:endParaRPr lang="en-GB"/>
        </a:p>
      </dgm:t>
    </dgm:pt>
    <dgm:pt modelId="{F94DAD77-934A-4A43-A34A-C1B233962D9A}" type="sibTrans" cxnId="{1BB240E1-A9EC-476F-B405-2C1E6150A743}">
      <dgm:prSet/>
      <dgm:spPr/>
      <dgm:t>
        <a:bodyPr/>
        <a:lstStyle/>
        <a:p>
          <a:endParaRPr lang="en-GB"/>
        </a:p>
      </dgm:t>
    </dgm:pt>
    <dgm:pt modelId="{8BFC052F-A7DA-4218-B0FE-796E6763819E}">
      <dgm:prSet custT="1"/>
      <dgm:spPr>
        <a:solidFill>
          <a:srgbClr val="FAAE71"/>
        </a:solidFill>
      </dgm:spPr>
      <dgm:t>
        <a:bodyPr/>
        <a:lstStyle/>
        <a:p>
          <a:pPr rtl="0"/>
          <a:r>
            <a:rPr lang="en-GB" sz="18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Akber</a:t>
          </a:r>
          <a:r>
            <a:rPr lang="en-GB" sz="1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: </a:t>
          </a:r>
          <a:r>
            <a:rPr lang="en-GB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Candidate Engagement</a:t>
          </a:r>
        </a:p>
      </dgm:t>
    </dgm:pt>
    <dgm:pt modelId="{B7373FE0-6B1E-483B-A9EB-2AF1BC911690}" type="parTrans" cxnId="{CF4F051A-22AD-450A-8357-914A60F2B240}">
      <dgm:prSet/>
      <dgm:spPr/>
      <dgm:t>
        <a:bodyPr/>
        <a:lstStyle/>
        <a:p>
          <a:endParaRPr lang="en-GB"/>
        </a:p>
      </dgm:t>
    </dgm:pt>
    <dgm:pt modelId="{6E1047FA-CF33-4158-9FAE-958808841856}" type="sibTrans" cxnId="{CF4F051A-22AD-450A-8357-914A60F2B240}">
      <dgm:prSet/>
      <dgm:spPr/>
      <dgm:t>
        <a:bodyPr/>
        <a:lstStyle/>
        <a:p>
          <a:endParaRPr lang="en-GB"/>
        </a:p>
      </dgm:t>
    </dgm:pt>
    <dgm:pt modelId="{AFA09850-3B5C-4BE6-8CE7-7DB98BE6DC0F}">
      <dgm:prSet custT="1"/>
      <dgm:spPr>
        <a:solidFill>
          <a:srgbClr val="FAAE71"/>
        </a:solidFill>
      </dgm:spPr>
      <dgm:t>
        <a:bodyPr/>
        <a:lstStyle/>
        <a:p>
          <a:pPr rtl="0"/>
          <a:r>
            <a:rPr lang="en-GB" sz="1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Victoria</a:t>
          </a:r>
          <a:r>
            <a:rPr lang="en-GB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: Candidate Engagement </a:t>
          </a:r>
        </a:p>
      </dgm:t>
    </dgm:pt>
    <dgm:pt modelId="{D9EF4023-E47D-40C6-81B8-08D67E5CDF3E}" type="parTrans" cxnId="{C752779F-D125-4135-8A70-EAE39A98116C}">
      <dgm:prSet/>
      <dgm:spPr/>
      <dgm:t>
        <a:bodyPr/>
        <a:lstStyle/>
        <a:p>
          <a:endParaRPr lang="en-GB"/>
        </a:p>
      </dgm:t>
    </dgm:pt>
    <dgm:pt modelId="{3A1F2E58-3BE8-4897-A0A0-13B92345D85C}" type="sibTrans" cxnId="{C752779F-D125-4135-8A70-EAE39A98116C}">
      <dgm:prSet/>
      <dgm:spPr/>
      <dgm:t>
        <a:bodyPr/>
        <a:lstStyle/>
        <a:p>
          <a:endParaRPr lang="en-GB"/>
        </a:p>
      </dgm:t>
    </dgm:pt>
    <dgm:pt modelId="{77EB94FA-1837-45E0-8C29-D25394830715}" type="pres">
      <dgm:prSet presAssocID="{9C9A3C81-E1C9-4E70-A8D2-6AC82733A598}" presName="linear" presStyleCnt="0">
        <dgm:presLayoutVars>
          <dgm:animLvl val="lvl"/>
          <dgm:resizeHandles val="exact"/>
        </dgm:presLayoutVars>
      </dgm:prSet>
      <dgm:spPr/>
    </dgm:pt>
    <dgm:pt modelId="{0939164E-691A-4655-8A58-96DFD129694A}" type="pres">
      <dgm:prSet presAssocID="{E3394A25-F23A-4B13-8A07-0A6C93B663C6}" presName="parentText" presStyleLbl="node1" presStyleIdx="0" presStyleCnt="4" custLinFactNeighborY="32807">
        <dgm:presLayoutVars>
          <dgm:chMax val="0"/>
          <dgm:bulletEnabled val="1"/>
        </dgm:presLayoutVars>
      </dgm:prSet>
      <dgm:spPr/>
    </dgm:pt>
    <dgm:pt modelId="{597D5C3D-3489-4624-B15D-B87E2D02D549}" type="pres">
      <dgm:prSet presAssocID="{6B75842C-0CF0-488E-A2E4-330274ECD339}" presName="spacer" presStyleCnt="0"/>
      <dgm:spPr/>
    </dgm:pt>
    <dgm:pt modelId="{B74991E8-46E5-4F9C-BBD2-AA6F75A788A5}" type="pres">
      <dgm:prSet presAssocID="{B43E3D00-38F3-4EBB-8058-E910F39C496A}" presName="parentText" presStyleLbl="node1" presStyleIdx="1" presStyleCnt="4" custLinFactY="99003" custLinFactNeighborX="0" custLinFactNeighborY="100000">
        <dgm:presLayoutVars>
          <dgm:chMax val="0"/>
          <dgm:bulletEnabled val="1"/>
        </dgm:presLayoutVars>
      </dgm:prSet>
      <dgm:spPr/>
    </dgm:pt>
    <dgm:pt modelId="{49D94725-E938-427A-92B6-4F3BCC9540C4}" type="pres">
      <dgm:prSet presAssocID="{F94DAD77-934A-4A43-A34A-C1B233962D9A}" presName="spacer" presStyleCnt="0"/>
      <dgm:spPr/>
    </dgm:pt>
    <dgm:pt modelId="{F646DD8F-4B19-4CFB-8BFA-B701CC743569}" type="pres">
      <dgm:prSet presAssocID="{8BFC052F-A7DA-4218-B0FE-796E6763819E}" presName="parentText" presStyleLbl="node1" presStyleIdx="2" presStyleCnt="4" custLinFactY="-95398" custLinFactNeighborY="-100000">
        <dgm:presLayoutVars>
          <dgm:chMax val="0"/>
          <dgm:bulletEnabled val="1"/>
        </dgm:presLayoutVars>
      </dgm:prSet>
      <dgm:spPr/>
    </dgm:pt>
    <dgm:pt modelId="{8601CD50-FA87-4ECF-9CD2-5684AE8CA765}" type="pres">
      <dgm:prSet presAssocID="{6E1047FA-CF33-4158-9FAE-958808841856}" presName="spacer" presStyleCnt="0"/>
      <dgm:spPr/>
    </dgm:pt>
    <dgm:pt modelId="{7D294ED9-711B-4E28-A546-FF38B51A2742}" type="pres">
      <dgm:prSet presAssocID="{AFA09850-3B5C-4BE6-8CE7-7DB98BE6DC0F}" presName="parentText" presStyleLbl="node1" presStyleIdx="3" presStyleCnt="4" custLinFactNeighborX="0" custLinFactNeighborY="-32328">
        <dgm:presLayoutVars>
          <dgm:chMax val="0"/>
          <dgm:bulletEnabled val="1"/>
        </dgm:presLayoutVars>
      </dgm:prSet>
      <dgm:spPr/>
    </dgm:pt>
  </dgm:ptLst>
  <dgm:cxnLst>
    <dgm:cxn modelId="{CF4F051A-22AD-450A-8357-914A60F2B240}" srcId="{9C9A3C81-E1C9-4E70-A8D2-6AC82733A598}" destId="{8BFC052F-A7DA-4218-B0FE-796E6763819E}" srcOrd="2" destOrd="0" parTransId="{B7373FE0-6B1E-483B-A9EB-2AF1BC911690}" sibTransId="{6E1047FA-CF33-4158-9FAE-958808841856}"/>
    <dgm:cxn modelId="{6C6A1A32-9930-41C6-B1D7-CC6779FD8FB5}" type="presOf" srcId="{8BFC052F-A7DA-4218-B0FE-796E6763819E}" destId="{F646DD8F-4B19-4CFB-8BFA-B701CC743569}" srcOrd="0" destOrd="0" presId="urn:microsoft.com/office/officeart/2005/8/layout/vList2"/>
    <dgm:cxn modelId="{E3368836-67DA-420D-B9D6-52A170BD01DB}" type="presOf" srcId="{AFA09850-3B5C-4BE6-8CE7-7DB98BE6DC0F}" destId="{7D294ED9-711B-4E28-A546-FF38B51A2742}" srcOrd="0" destOrd="0" presId="urn:microsoft.com/office/officeart/2005/8/layout/vList2"/>
    <dgm:cxn modelId="{B25C814A-E285-4272-A7CA-29C9198A2D72}" srcId="{9C9A3C81-E1C9-4E70-A8D2-6AC82733A598}" destId="{E3394A25-F23A-4B13-8A07-0A6C93B663C6}" srcOrd="0" destOrd="0" parTransId="{1F588E16-6DE9-426D-86C7-80B57BC97DD4}" sibTransId="{6B75842C-0CF0-488E-A2E4-330274ECD339}"/>
    <dgm:cxn modelId="{1ABA9A56-AF1F-498C-BDFC-6DBB737821E6}" type="presOf" srcId="{B43E3D00-38F3-4EBB-8058-E910F39C496A}" destId="{B74991E8-46E5-4F9C-BBD2-AA6F75A788A5}" srcOrd="0" destOrd="0" presId="urn:microsoft.com/office/officeart/2005/8/layout/vList2"/>
    <dgm:cxn modelId="{76CE0A95-13C1-4AA0-B124-9F9150D41603}" type="presOf" srcId="{9C9A3C81-E1C9-4E70-A8D2-6AC82733A598}" destId="{77EB94FA-1837-45E0-8C29-D25394830715}" srcOrd="0" destOrd="0" presId="urn:microsoft.com/office/officeart/2005/8/layout/vList2"/>
    <dgm:cxn modelId="{C752779F-D125-4135-8A70-EAE39A98116C}" srcId="{9C9A3C81-E1C9-4E70-A8D2-6AC82733A598}" destId="{AFA09850-3B5C-4BE6-8CE7-7DB98BE6DC0F}" srcOrd="3" destOrd="0" parTransId="{D9EF4023-E47D-40C6-81B8-08D67E5CDF3E}" sibTransId="{3A1F2E58-3BE8-4897-A0A0-13B92345D85C}"/>
    <dgm:cxn modelId="{1BB240E1-A9EC-476F-B405-2C1E6150A743}" srcId="{9C9A3C81-E1C9-4E70-A8D2-6AC82733A598}" destId="{B43E3D00-38F3-4EBB-8058-E910F39C496A}" srcOrd="1" destOrd="0" parTransId="{1997CDA5-D194-4C58-845A-0A03C6899E1C}" sibTransId="{F94DAD77-934A-4A43-A34A-C1B233962D9A}"/>
    <dgm:cxn modelId="{85622CE8-BA54-4606-83BC-9087BBC7D008}" type="presOf" srcId="{E3394A25-F23A-4B13-8A07-0A6C93B663C6}" destId="{0939164E-691A-4655-8A58-96DFD129694A}" srcOrd="0" destOrd="0" presId="urn:microsoft.com/office/officeart/2005/8/layout/vList2"/>
    <dgm:cxn modelId="{82602206-41EC-43B4-A473-A1A66D443DE9}" type="presParOf" srcId="{77EB94FA-1837-45E0-8C29-D25394830715}" destId="{0939164E-691A-4655-8A58-96DFD129694A}" srcOrd="0" destOrd="0" presId="urn:microsoft.com/office/officeart/2005/8/layout/vList2"/>
    <dgm:cxn modelId="{D11A8FB4-E433-49C5-83BC-1BCA7420467F}" type="presParOf" srcId="{77EB94FA-1837-45E0-8C29-D25394830715}" destId="{597D5C3D-3489-4624-B15D-B87E2D02D549}" srcOrd="1" destOrd="0" presId="urn:microsoft.com/office/officeart/2005/8/layout/vList2"/>
    <dgm:cxn modelId="{04EADF89-4B01-47E8-8E3E-6F599ECC8068}" type="presParOf" srcId="{77EB94FA-1837-45E0-8C29-D25394830715}" destId="{B74991E8-46E5-4F9C-BBD2-AA6F75A788A5}" srcOrd="2" destOrd="0" presId="urn:microsoft.com/office/officeart/2005/8/layout/vList2"/>
    <dgm:cxn modelId="{6200D739-BD4B-4B7F-B7BB-463BAAF396EA}" type="presParOf" srcId="{77EB94FA-1837-45E0-8C29-D25394830715}" destId="{49D94725-E938-427A-92B6-4F3BCC9540C4}" srcOrd="3" destOrd="0" presId="urn:microsoft.com/office/officeart/2005/8/layout/vList2"/>
    <dgm:cxn modelId="{08F6440E-1750-4EDF-A465-D686ECA3206A}" type="presParOf" srcId="{77EB94FA-1837-45E0-8C29-D25394830715}" destId="{F646DD8F-4B19-4CFB-8BFA-B701CC743569}" srcOrd="4" destOrd="0" presId="urn:microsoft.com/office/officeart/2005/8/layout/vList2"/>
    <dgm:cxn modelId="{8A77303E-EC97-41A7-AC00-4470897785FA}" type="presParOf" srcId="{77EB94FA-1837-45E0-8C29-D25394830715}" destId="{8601CD50-FA87-4ECF-9CD2-5684AE8CA765}" srcOrd="5" destOrd="0" presId="urn:microsoft.com/office/officeart/2005/8/layout/vList2"/>
    <dgm:cxn modelId="{6917B0EF-F922-4933-8FB4-77CF423A77DA}" type="presParOf" srcId="{77EB94FA-1837-45E0-8C29-D25394830715}" destId="{7D294ED9-711B-4E28-A546-FF38B51A27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5EE3E-0149-4795-92F9-E2ACE387223F}">
      <dsp:nvSpPr>
        <dsp:cNvPr id="0" name=""/>
        <dsp:cNvSpPr/>
      </dsp:nvSpPr>
      <dsp:spPr>
        <a:xfrm>
          <a:off x="18273" y="130550"/>
          <a:ext cx="1877972" cy="345600"/>
        </a:xfrm>
        <a:prstGeom prst="rect">
          <a:avLst/>
        </a:prstGeom>
        <a:solidFill>
          <a:srgbClr val="337A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Narayan</a:t>
          </a:r>
        </a:p>
      </dsp:txBody>
      <dsp:txXfrm>
        <a:off x="18273" y="130550"/>
        <a:ext cx="1877972" cy="345600"/>
      </dsp:txXfrm>
    </dsp:sp>
    <dsp:sp modelId="{2FE75788-44CF-4376-96B7-97A07668A5A7}">
      <dsp:nvSpPr>
        <dsp:cNvPr id="0" name=""/>
        <dsp:cNvSpPr/>
      </dsp:nvSpPr>
      <dsp:spPr>
        <a:xfrm>
          <a:off x="0" y="487265"/>
          <a:ext cx="1877972" cy="5435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HTML, CSS, JavaScript, Python, ASP.NET</a:t>
          </a:r>
        </a:p>
      </dsp:txBody>
      <dsp:txXfrm>
        <a:off x="0" y="487265"/>
        <a:ext cx="1877972" cy="543510"/>
      </dsp:txXfrm>
    </dsp:sp>
    <dsp:sp modelId="{E5847C0E-68D7-4FBC-8162-A49844A12EC1}">
      <dsp:nvSpPr>
        <dsp:cNvPr id="0" name=""/>
        <dsp:cNvSpPr/>
      </dsp:nvSpPr>
      <dsp:spPr>
        <a:xfrm>
          <a:off x="1978839" y="135230"/>
          <a:ext cx="1877972" cy="345600"/>
        </a:xfrm>
        <a:prstGeom prst="rect">
          <a:avLst/>
        </a:prstGeom>
        <a:solidFill>
          <a:srgbClr val="337AB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Abdul</a:t>
          </a:r>
        </a:p>
      </dsp:txBody>
      <dsp:txXfrm>
        <a:off x="1978839" y="135230"/>
        <a:ext cx="1877972" cy="345600"/>
      </dsp:txXfrm>
    </dsp:sp>
    <dsp:sp modelId="{2E25DDAA-3601-471F-81F9-04AD32C651DF}">
      <dsp:nvSpPr>
        <dsp:cNvPr id="0" name=""/>
        <dsp:cNvSpPr/>
      </dsp:nvSpPr>
      <dsp:spPr>
        <a:xfrm>
          <a:off x="1978839" y="516218"/>
          <a:ext cx="1877972" cy="5435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HTML, CSS, JavaScript, Python, ASP.NET</a:t>
          </a:r>
          <a:endParaRPr lang="en-US" sz="1200" kern="1200" dirty="0"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978839" y="516218"/>
        <a:ext cx="1877972" cy="543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E96F0-3118-47B5-AF21-DC290B1793F5}">
      <dsp:nvSpPr>
        <dsp:cNvPr id="0" name=""/>
        <dsp:cNvSpPr/>
      </dsp:nvSpPr>
      <dsp:spPr>
        <a:xfrm>
          <a:off x="3761" y="0"/>
          <a:ext cx="3850885" cy="849600"/>
        </a:xfrm>
        <a:prstGeom prst="roundRect">
          <a:avLst/>
        </a:prstGeom>
        <a:solidFill>
          <a:srgbClr val="A4D2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Regina </a:t>
          </a:r>
          <a:br>
            <a:rPr lang="en-GB" sz="1800" b="1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</a:br>
          <a:r>
            <a:rPr lang="en-GB" sz="1800" b="1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  </a:t>
          </a:r>
          <a:r>
            <a:rPr lang="en-GB" sz="180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Business Support</a:t>
          </a:r>
        </a:p>
      </dsp:txBody>
      <dsp:txXfrm>
        <a:off x="45235" y="41474"/>
        <a:ext cx="3767937" cy="766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9164E-691A-4655-8A58-96DFD129694A}">
      <dsp:nvSpPr>
        <dsp:cNvPr id="0" name=""/>
        <dsp:cNvSpPr/>
      </dsp:nvSpPr>
      <dsp:spPr>
        <a:xfrm>
          <a:off x="0" y="35511"/>
          <a:ext cx="3854647" cy="505440"/>
        </a:xfrm>
        <a:prstGeom prst="roundRect">
          <a:avLst/>
        </a:prstGeom>
        <a:solidFill>
          <a:srgbClr val="FAAE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Matt:</a:t>
          </a:r>
          <a:r>
            <a:rPr lang="en-GB" sz="1800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 </a:t>
          </a:r>
          <a:r>
            <a:rPr lang="en-GB" sz="180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Operations Director</a:t>
          </a:r>
        </a:p>
      </dsp:txBody>
      <dsp:txXfrm>
        <a:off x="24674" y="60185"/>
        <a:ext cx="3805299" cy="456092"/>
      </dsp:txXfrm>
    </dsp:sp>
    <dsp:sp modelId="{B74991E8-46E5-4F9C-BBD2-AA6F75A788A5}">
      <dsp:nvSpPr>
        <dsp:cNvPr id="0" name=""/>
        <dsp:cNvSpPr/>
      </dsp:nvSpPr>
      <dsp:spPr>
        <a:xfrm>
          <a:off x="0" y="1171361"/>
          <a:ext cx="3854647" cy="505440"/>
        </a:xfrm>
        <a:prstGeom prst="roundRect">
          <a:avLst/>
        </a:prstGeom>
        <a:solidFill>
          <a:srgbClr val="FAAE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Zhen:</a:t>
          </a:r>
          <a:r>
            <a:rPr lang="en-GB" sz="1800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 </a:t>
          </a:r>
          <a:r>
            <a:rPr lang="en-GB" sz="1800" b="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Delivery Coordinator</a:t>
          </a:r>
        </a:p>
      </dsp:txBody>
      <dsp:txXfrm>
        <a:off x="24674" y="1196035"/>
        <a:ext cx="3805299" cy="456092"/>
      </dsp:txXfrm>
    </dsp:sp>
    <dsp:sp modelId="{F646DD8F-4B19-4CFB-8BFA-B701CC743569}">
      <dsp:nvSpPr>
        <dsp:cNvPr id="0" name=""/>
        <dsp:cNvSpPr/>
      </dsp:nvSpPr>
      <dsp:spPr>
        <a:xfrm>
          <a:off x="0" y="616460"/>
          <a:ext cx="3854647" cy="505440"/>
        </a:xfrm>
        <a:prstGeom prst="roundRect">
          <a:avLst/>
        </a:prstGeom>
        <a:solidFill>
          <a:srgbClr val="FAAE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Akber</a:t>
          </a:r>
          <a:r>
            <a:rPr lang="en-GB" sz="1800" kern="12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rPr>
            <a:t>: </a:t>
          </a:r>
          <a:r>
            <a:rPr lang="en-GB" sz="180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Candidate Engagement</a:t>
          </a:r>
        </a:p>
      </dsp:txBody>
      <dsp:txXfrm>
        <a:off x="24674" y="641134"/>
        <a:ext cx="3805299" cy="456092"/>
      </dsp:txXfrm>
    </dsp:sp>
    <dsp:sp modelId="{7D294ED9-711B-4E28-A546-FF38B51A2742}">
      <dsp:nvSpPr>
        <dsp:cNvPr id="0" name=""/>
        <dsp:cNvSpPr/>
      </dsp:nvSpPr>
      <dsp:spPr>
        <a:xfrm>
          <a:off x="0" y="1734462"/>
          <a:ext cx="3854647" cy="505440"/>
        </a:xfrm>
        <a:prstGeom prst="roundRect">
          <a:avLst/>
        </a:prstGeom>
        <a:solidFill>
          <a:srgbClr val="FAAE7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Victoria</a:t>
          </a:r>
          <a:r>
            <a:rPr lang="en-GB" sz="180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: Candidate Engagement </a:t>
          </a:r>
        </a:p>
      </dsp:txBody>
      <dsp:txXfrm>
        <a:off x="24674" y="1759136"/>
        <a:ext cx="3805299" cy="45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8C0D1-08AC-4262-AF9B-724849BE11FF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47338-31C5-496F-82F1-6720A4250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67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862D-E3AF-42EC-A73D-70C1192CD8D3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C86AB-D9C1-49A5-9946-0875AE687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67308E-3564-40B5-96AD-6EE783A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" y="0"/>
            <a:ext cx="12190804" cy="68579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FB2EB32-3D1A-4F80-B28D-11474E34B0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8075229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12796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4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06ABE-F4CF-4DBD-B210-ADEBAF599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" y="0"/>
            <a:ext cx="12190804" cy="6857994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17FFB4-A302-4D0F-AE72-806C526D5081}"/>
              </a:ext>
            </a:extLst>
          </p:cNvPr>
          <p:cNvSpPr txBox="1">
            <a:spLocks/>
          </p:cNvSpPr>
          <p:nvPr userDrawn="1"/>
        </p:nvSpPr>
        <p:spPr>
          <a:xfrm>
            <a:off x="8031229" y="294920"/>
            <a:ext cx="4142417" cy="343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GB" sz="1800" dirty="0"/>
              <a:t>Skills Bootcamp in Software Development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E744A3-11DE-4A48-8826-9A1B30601F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45" y="337348"/>
            <a:ext cx="5616608" cy="1043287"/>
          </a:xfrm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119931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A09E8559-4F57-4322-A7AF-AA089B71C3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31E372-17F5-43A8-825F-85FE756DBF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6" cy="68579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41CB4B3-9A61-47A3-AF89-EBC0F4D19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1331" y="85168"/>
            <a:ext cx="5616608" cy="1043287"/>
          </a:xfrm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rgbClr val="51BAB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Main Title Slide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B9ED7F9-F35B-48F1-9613-EF67E6927B0A}"/>
              </a:ext>
            </a:extLst>
          </p:cNvPr>
          <p:cNvSpPr txBox="1">
            <a:spLocks/>
          </p:cNvSpPr>
          <p:nvPr userDrawn="1"/>
        </p:nvSpPr>
        <p:spPr>
          <a:xfrm>
            <a:off x="8031229" y="390616"/>
            <a:ext cx="4142417" cy="343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1800" dirty="0"/>
              <a:t>DPP Introduction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9FFB52-F91C-4439-BA64-8C2CB5D8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330" y="1620443"/>
            <a:ext cx="11301293" cy="4351338"/>
          </a:xfrm>
        </p:spPr>
        <p:txBody>
          <a:bodyPr>
            <a:normAutofit/>
          </a:bodyPr>
          <a:lstStyle>
            <a:lvl1pPr>
              <a:buClr>
                <a:srgbClr val="51BDC2"/>
              </a:buClr>
              <a:defRPr sz="24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buClr>
                <a:srgbClr val="51BDC2"/>
              </a:buClr>
              <a:defRPr sz="20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buClr>
                <a:srgbClr val="51BDC2"/>
              </a:buClr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buClr>
                <a:srgbClr val="51BDC2"/>
              </a:buClr>
              <a:defRPr sz="16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buClr>
                <a:srgbClr val="51BDC2"/>
              </a:buClr>
              <a:defRPr sz="16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6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2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7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7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9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5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63EE3-F3AD-4420-B863-56687C55A19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4DD5-38DF-4418-BD24-010F4D832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44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matte@justit.co.uk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justit.co.uk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k.trustpilot.com/review/www.justit.co.uk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CDDFCF-42D0-4619-B062-BF85EE724E8E}"/>
              </a:ext>
            </a:extLst>
          </p:cNvPr>
          <p:cNvSpPr txBox="1">
            <a:spLocks/>
          </p:cNvSpPr>
          <p:nvPr/>
        </p:nvSpPr>
        <p:spPr>
          <a:xfrm>
            <a:off x="81883" y="923552"/>
            <a:ext cx="8075229" cy="1295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Welcome To Just IT </a:t>
            </a:r>
          </a:p>
          <a:p>
            <a:br>
              <a:rPr lang="en-GB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GB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GB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Software Development</a:t>
            </a:r>
          </a:p>
          <a:p>
            <a:endParaRPr lang="en-GB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GB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Skills 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7F3689-EC36-4288-B361-14C6BF79B412}"/>
              </a:ext>
            </a:extLst>
          </p:cNvPr>
          <p:cNvSpPr txBox="1">
            <a:spLocks/>
          </p:cNvSpPr>
          <p:nvPr/>
        </p:nvSpPr>
        <p:spPr>
          <a:xfrm>
            <a:off x="177577" y="4445649"/>
            <a:ext cx="8075229" cy="1295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Chris Barling</a:t>
            </a:r>
          </a:p>
          <a:p>
            <a:r>
              <a:rPr lang="en-GB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Senior Careers Consultant </a:t>
            </a:r>
          </a:p>
        </p:txBody>
      </p:sp>
    </p:spTree>
    <p:extLst>
      <p:ext uri="{BB962C8B-B14F-4D97-AF65-F5344CB8AC3E}">
        <p14:creationId xmlns:p14="http://schemas.microsoft.com/office/powerpoint/2010/main" val="98491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07ED33-EF0E-4D2B-9C81-A9CB8E930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484" y="1275986"/>
            <a:ext cx="10591031" cy="5216111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E78AA1D-9B8B-446F-93F9-CDF409DEE176}"/>
              </a:ext>
            </a:extLst>
          </p:cNvPr>
          <p:cNvSpPr txBox="1">
            <a:spLocks/>
          </p:cNvSpPr>
          <p:nvPr/>
        </p:nvSpPr>
        <p:spPr>
          <a:xfrm>
            <a:off x="0" y="195606"/>
            <a:ext cx="12192000" cy="343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Learner journey for Skills Bootcamp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2442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Microsoft Teams / Remote Sessions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768806-7B19-44BD-9DF0-E2E22F33A899}"/>
              </a:ext>
            </a:extLst>
          </p:cNvPr>
          <p:cNvSpPr txBox="1">
            <a:spLocks/>
          </p:cNvSpPr>
          <p:nvPr/>
        </p:nvSpPr>
        <p:spPr>
          <a:xfrm>
            <a:off x="624304" y="1169185"/>
            <a:ext cx="9448286" cy="4229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Camera’s on throughout all training sessions – This is an Ofsted requirement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Utilise the chat function during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Interact with the thumb's up icon, applause, smiley face etc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 ready for prompts/questions   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Make sure you are in a suitable environment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Diary management and attending sessions  - you must complete 80% of your hours in order for us to </a:t>
            </a:r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 you after the 12 weeks.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51BABD"/>
              </a:buClr>
              <a:buNone/>
              <a:defRPr/>
            </a:pP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3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Why are you 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97F32-1788-42AB-9C50-1384D6DF9E54}"/>
              </a:ext>
            </a:extLst>
          </p:cNvPr>
          <p:cNvSpPr txBox="1"/>
          <p:nvPr/>
        </p:nvSpPr>
        <p:spPr>
          <a:xfrm>
            <a:off x="1190161" y="1595700"/>
            <a:ext cx="9478617" cy="394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Start a new career in tech!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 your technical skills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 your soft skills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CV Support / Interview Skills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Professionalism / Self Management</a:t>
            </a:r>
          </a:p>
          <a:p>
            <a:pPr marL="228600" indent="-228600" defTabSz="914400">
              <a:spcBef>
                <a:spcPts val="1000"/>
              </a:spcBef>
              <a:buClr>
                <a:srgbClr val="51BABD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Improve your confidence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Meet people with similar interests and career goals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Open Sans Light"/>
                <a:ea typeface="Open Sans Light"/>
                <a:cs typeface="Open Sans Light"/>
              </a:rPr>
              <a:t>Job Searching Techniques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2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How we help you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E3583-B141-4DA2-9F82-0B8655CFFB83}"/>
              </a:ext>
            </a:extLst>
          </p:cNvPr>
          <p:cNvSpPr txBox="1">
            <a:spLocks/>
          </p:cNvSpPr>
          <p:nvPr/>
        </p:nvSpPr>
        <p:spPr>
          <a:xfrm>
            <a:off x="742635" y="1967408"/>
            <a:ext cx="8957955" cy="422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Training / Career Support / Recruitment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By being honest and truthful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Identifying your strengths and weaknesses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Developing your weaknesses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Working with you as individuals</a:t>
            </a:r>
          </a:p>
        </p:txBody>
      </p:sp>
    </p:spTree>
    <p:extLst>
      <p:ext uri="{BB962C8B-B14F-4D97-AF65-F5344CB8AC3E}">
        <p14:creationId xmlns:p14="http://schemas.microsoft.com/office/powerpoint/2010/main" val="141969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Do Your best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E3937-E870-4B06-9A36-3CBCD91FFF28}"/>
              </a:ext>
            </a:extLst>
          </p:cNvPr>
          <p:cNvSpPr txBox="1"/>
          <p:nvPr/>
        </p:nvSpPr>
        <p:spPr>
          <a:xfrm>
            <a:off x="1136374" y="2149158"/>
            <a:ext cx="6142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Studying</a:t>
            </a:r>
          </a:p>
          <a:p>
            <a:pPr>
              <a:buClr>
                <a:srgbClr val="51BABD"/>
              </a:buClr>
            </a:pP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Communication</a:t>
            </a:r>
          </a:p>
          <a:p>
            <a:pPr>
              <a:buClr>
                <a:srgbClr val="51BABD"/>
              </a:buClr>
            </a:pP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Punctuality</a:t>
            </a:r>
          </a:p>
          <a:p>
            <a:pPr>
              <a:buClr>
                <a:srgbClr val="51BABD"/>
              </a:buClr>
            </a:pP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Commitment and focus is everything</a:t>
            </a:r>
          </a:p>
        </p:txBody>
      </p:sp>
    </p:spTree>
    <p:extLst>
      <p:ext uri="{BB962C8B-B14F-4D97-AF65-F5344CB8AC3E}">
        <p14:creationId xmlns:p14="http://schemas.microsoft.com/office/powerpoint/2010/main" val="295172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Potential Future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862E6-A3F1-4B15-91DB-26DB5C719B4B}"/>
              </a:ext>
            </a:extLst>
          </p:cNvPr>
          <p:cNvSpPr txBox="1"/>
          <p:nvPr/>
        </p:nvSpPr>
        <p:spPr>
          <a:xfrm>
            <a:off x="752060" y="1519464"/>
            <a:ext cx="80871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ea typeface="Open Sans Light"/>
              <a:cs typeface="Open Sans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</a:rPr>
              <a:t>Online Portfolio  - To showcase your skills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400" dirty="0">
              <a:solidFill>
                <a:prstClr val="black"/>
              </a:solidFill>
              <a:latin typeface="Open Sans Light"/>
              <a:ea typeface="Open Sans Light"/>
              <a:cs typeface="Open Sans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</a:rPr>
              <a:t>Level 4 Software Development Apprenticeship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ea typeface="Open Sans Light"/>
              <a:cs typeface="Open Sans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</a:rPr>
              <a:t> Junior Development role.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ea typeface="Open Sans Light"/>
              <a:cs typeface="Open Sans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</a:rPr>
              <a:t>Other Learning Providers. </a:t>
            </a:r>
          </a:p>
        </p:txBody>
      </p:sp>
    </p:spTree>
    <p:extLst>
      <p:ext uri="{BB962C8B-B14F-4D97-AF65-F5344CB8AC3E}">
        <p14:creationId xmlns:p14="http://schemas.microsoft.com/office/powerpoint/2010/main" val="47304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Expectations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768806-7B19-44BD-9DF0-E2E22F33A899}"/>
              </a:ext>
            </a:extLst>
          </p:cNvPr>
          <p:cNvSpPr txBox="1">
            <a:spLocks/>
          </p:cNvSpPr>
          <p:nvPr/>
        </p:nvSpPr>
        <p:spPr>
          <a:xfrm>
            <a:off x="624304" y="1169185"/>
            <a:ext cx="9448286" cy="4229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Professionalism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Respond to calls and emails within 48 hours (we’ll do the same)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Full course attendance - Technical Training and Employability sessions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Survey and declaration of learning every Friday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Interview offer email and Job Offer milestone shares for DFE</a:t>
            </a:r>
          </a:p>
          <a:p>
            <a:pPr>
              <a:lnSpc>
                <a:spcPct val="150000"/>
              </a:lnSpc>
              <a:buClr>
                <a:srgbClr val="51BABD"/>
              </a:buClr>
              <a:defRPr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</a:t>
            </a:r>
            <a:r>
              <a:rPr lang="en-GB" sz="2400" u="sng" dirty="0">
                <a:solidFill>
                  <a:srgbClr val="51BAB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Work</a:t>
            </a:r>
            <a:r>
              <a:rPr lang="en-GB" sz="2400" dirty="0">
                <a:solidFill>
                  <a:srgbClr val="51BAB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 us.</a:t>
            </a:r>
          </a:p>
        </p:txBody>
      </p:sp>
    </p:spTree>
    <p:extLst>
      <p:ext uri="{BB962C8B-B14F-4D97-AF65-F5344CB8AC3E}">
        <p14:creationId xmlns:p14="http://schemas.microsoft.com/office/powerpoint/2010/main" val="35196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Feedback Fridays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5F751-6B26-4C77-8865-E1A223E4AF7A}"/>
              </a:ext>
            </a:extLst>
          </p:cNvPr>
          <p:cNvSpPr txBox="1"/>
          <p:nvPr/>
        </p:nvSpPr>
        <p:spPr>
          <a:xfrm>
            <a:off x="1414935" y="1917785"/>
            <a:ext cx="77425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Friday’s – survey in the last 20 mins of the day  </a:t>
            </a:r>
          </a:p>
          <a:p>
            <a:pPr marL="342900" indent="-342900">
              <a:buClr>
                <a:srgbClr val="51BABD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working well?</a:t>
            </a:r>
          </a:p>
          <a:p>
            <a:pPr marL="342900" indent="-342900">
              <a:buClr>
                <a:srgbClr val="51BABD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can we improve?</a:t>
            </a:r>
          </a:p>
          <a:p>
            <a:pPr marL="342900" indent="-342900">
              <a:buClr>
                <a:srgbClr val="51BABD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5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Escalation Process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768806-7B19-44BD-9DF0-E2E22F33A899}"/>
              </a:ext>
            </a:extLst>
          </p:cNvPr>
          <p:cNvSpPr txBox="1">
            <a:spLocks/>
          </p:cNvSpPr>
          <p:nvPr/>
        </p:nvSpPr>
        <p:spPr>
          <a:xfrm>
            <a:off x="278936" y="1314449"/>
            <a:ext cx="10505178" cy="5057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20000"/>
              </a:lnSpc>
              <a:buClr>
                <a:srgbClr val="51BABD"/>
              </a:buClr>
              <a:defRPr/>
            </a:pPr>
            <a:r>
              <a:rPr kumimoji="0" lang="en-GB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should expect to receive a response from us within 48 hours.</a:t>
            </a:r>
          </a:p>
          <a:p>
            <a:pPr>
              <a:lnSpc>
                <a:spcPct val="120000"/>
              </a:lnSpc>
              <a:buClr>
                <a:srgbClr val="51BABD"/>
              </a:buClr>
              <a:defRPr/>
            </a:pPr>
            <a:endParaRPr kumimoji="0" lang="en-GB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20000"/>
              </a:lnSpc>
              <a:buClr>
                <a:srgbClr val="51BABD"/>
              </a:buClr>
              <a:defRPr/>
            </a:pPr>
            <a:r>
              <a:rPr lang="en-GB" altLang="en-US" sz="29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GB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have a technical </a:t>
            </a:r>
            <a:r>
              <a:rPr lang="en-GB" altLang="en-US" sz="29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query</a:t>
            </a:r>
            <a:r>
              <a:rPr kumimoji="0" lang="en-GB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you should contact the relevant Technical Trainer.</a:t>
            </a:r>
          </a:p>
          <a:p>
            <a:pPr>
              <a:lnSpc>
                <a:spcPct val="120000"/>
              </a:lnSpc>
              <a:buClr>
                <a:srgbClr val="51BABD"/>
              </a:buClr>
              <a:defRPr/>
            </a:pPr>
            <a:endParaRPr kumimoji="0" lang="en-GB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20000"/>
              </a:lnSpc>
              <a:buClr>
                <a:srgbClr val="51BABD"/>
              </a:buClr>
              <a:defRPr/>
            </a:pPr>
            <a:r>
              <a:rPr kumimoji="0" lang="en-GB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For all other </a:t>
            </a:r>
            <a:r>
              <a:rPr lang="en-GB" altLang="en-US" sz="29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query's </a:t>
            </a:r>
            <a:r>
              <a:rPr kumimoji="0" lang="en-GB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should contact your Career Support Consultant. </a:t>
            </a:r>
          </a:p>
          <a:p>
            <a:pPr>
              <a:lnSpc>
                <a:spcPct val="120000"/>
              </a:lnSpc>
              <a:buClr>
                <a:srgbClr val="51BABD"/>
              </a:buClr>
              <a:defRPr/>
            </a:pPr>
            <a:endParaRPr kumimoji="0" lang="en-GB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20000"/>
              </a:lnSpc>
              <a:buClr>
                <a:srgbClr val="51BABD"/>
              </a:buClr>
              <a:defRPr/>
            </a:pPr>
            <a:r>
              <a: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no contact and/or you have an issue /complaint to raise contact:</a:t>
            </a:r>
          </a:p>
          <a:p>
            <a:pPr marL="0" indent="0">
              <a:lnSpc>
                <a:spcPct val="120000"/>
              </a:lnSpc>
              <a:buClr>
                <a:srgbClr val="51BABD"/>
              </a:buClr>
              <a:buNone/>
              <a:defRPr/>
            </a:pPr>
            <a:r>
              <a:rPr lang="en-GB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Matt Elson– </a:t>
            </a:r>
            <a:r>
              <a: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Bootcamps Director </a:t>
            </a:r>
            <a:r>
              <a:rPr lang="en-GB" sz="29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</a:t>
            </a:r>
            <a:r>
              <a:rPr lang="en-GB" sz="29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matte@</a:t>
            </a:r>
            <a:r>
              <a:rPr lang="en-GB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justit.co.uk</a:t>
            </a:r>
            <a:r>
              <a:rPr lang="en-GB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buClr>
                <a:srgbClr val="51BABD"/>
              </a:buClr>
              <a:buNone/>
              <a:defRPr/>
            </a:pPr>
            <a:r>
              <a:rPr lang="en-GB" sz="2900" dirty="0">
                <a:solidFill>
                  <a:srgbClr val="61656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Mobile - </a:t>
            </a:r>
            <a:r>
              <a:rPr lang="en-GB" sz="2900" b="1" dirty="0">
                <a:solidFill>
                  <a:srgbClr val="61656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07956 901593  </a:t>
            </a:r>
            <a:r>
              <a:rPr lang="en-GB" sz="2900" dirty="0">
                <a:solidFill>
                  <a:srgbClr val="616566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Teams - </a:t>
            </a:r>
            <a:r>
              <a:rPr lang="en-GB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02074269843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rPr>
              <a:t> 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28ADD2-3D58-4145-BAAF-C4ADCCFDA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37" y="5003365"/>
            <a:ext cx="95820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8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Follow us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460B38BC-01EE-4A6D-888E-970AE7641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306" y="1231699"/>
            <a:ext cx="260073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1" dirty="0">
                <a:solidFill>
                  <a:srgbClr val="51BAB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Facebook</a:t>
            </a:r>
          </a:p>
          <a:p>
            <a:pPr eaLnBrk="1" hangingPunct="1">
              <a:spcBef>
                <a:spcPct val="0"/>
              </a:spcBef>
            </a:pPr>
            <a:r>
              <a:rPr lang="en-GB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weareJIT</a:t>
            </a: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</a:t>
            </a:r>
            <a:endParaRPr lang="en-GB" altLang="en-US" sz="1800" b="1" dirty="0">
              <a:solidFill>
                <a:srgbClr val="006B6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8A3FE8D6-7CF3-41B0-8A8C-633A9EBC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306" y="2629860"/>
            <a:ext cx="288805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1" dirty="0">
                <a:solidFill>
                  <a:srgbClr val="51BAB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Twitter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@</a:t>
            </a:r>
            <a:r>
              <a:rPr lang="en-GB" altLang="en-US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weareJIT</a:t>
            </a:r>
            <a:endParaRPr lang="en-GB" altLang="en-US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FD8A336F-5F5B-4321-B5FC-FCFF6B18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306" y="3885998"/>
            <a:ext cx="288805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1" dirty="0">
                <a:solidFill>
                  <a:srgbClr val="51BAB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LinkedIn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/company/just-it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3CB660-1848-4045-B79C-D31582C7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20" y="1346918"/>
            <a:ext cx="668476" cy="668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481E9D-EF30-4371-B773-775A2EAB8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64" y="2661056"/>
            <a:ext cx="737988" cy="737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6D3385-B853-43E7-A15F-F0B0E8B047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20" y="4023018"/>
            <a:ext cx="651465" cy="651465"/>
          </a:xfrm>
          <a:prstGeom prst="rect">
            <a:avLst/>
          </a:prstGeom>
        </p:spPr>
      </p:pic>
      <p:sp>
        <p:nvSpPr>
          <p:cNvPr id="18" name="Text Box 7">
            <a:extLst>
              <a:ext uri="{FF2B5EF4-FFF2-40B4-BE49-F238E27FC236}">
                <a16:creationId xmlns:a16="http://schemas.microsoft.com/office/drawing/2014/main" id="{CE4DCD5B-0A40-4F22-A40F-1DC079F0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305" y="5200115"/>
            <a:ext cx="288805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1" dirty="0">
                <a:solidFill>
                  <a:srgbClr val="51BAB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Instagram</a:t>
            </a:r>
            <a:r>
              <a:rPr lang="en-GB" altLang="en-US" sz="1800" b="1" dirty="0">
                <a:solidFill>
                  <a:srgbClr val="006B6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@</a:t>
            </a:r>
            <a:r>
              <a:rPr lang="en-GB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wearejustit</a:t>
            </a:r>
            <a:endParaRPr lang="en-GB" altLang="en-US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9" name="Picture 18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6B70A8D-5B9A-427B-850F-BBB3527C9C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20" y="5110638"/>
            <a:ext cx="721896" cy="7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About us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C2B5E84B-5CD2-4ACE-96F6-3F35F2F41F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5379" y="1972483"/>
            <a:ext cx="7336747" cy="3251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772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Thankyou!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EB35A-4B24-41AF-9432-158A356B845F}"/>
              </a:ext>
            </a:extLst>
          </p:cNvPr>
          <p:cNvSpPr txBox="1"/>
          <p:nvPr/>
        </p:nvSpPr>
        <p:spPr>
          <a:xfrm>
            <a:off x="990598" y="1872158"/>
            <a:ext cx="7742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5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Why People Choose Just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9036F-3918-4925-81A4-AE0169651B60}"/>
              </a:ext>
            </a:extLst>
          </p:cNvPr>
          <p:cNvSpPr txBox="1"/>
          <p:nvPr/>
        </p:nvSpPr>
        <p:spPr>
          <a:xfrm>
            <a:off x="1422374" y="1919874"/>
            <a:ext cx="8802758" cy="356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 years of expertise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 7000 people have gained jobs through Just IT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 600 people like you have recommended Just IT in the last three years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GB" sz="21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2"/>
              </a:rPr>
              <a:t>https://uk.trustpilot.com/review/www.justit.co.uk</a:t>
            </a:r>
            <a:endParaRPr kumimoji="0" lang="en-GB" sz="21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1BABD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have a 4.7 “Excellent” rating on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1BABD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TrustPilot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1BABD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a 4.4 rating on Google My Business”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6F967-BF08-4D18-A2C6-A8D7BF1A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92" y="3526127"/>
            <a:ext cx="1438781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Course Attendance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EBE43C-2B13-4423-8405-1233C77057CE}"/>
              </a:ext>
            </a:extLst>
          </p:cNvPr>
          <p:cNvSpPr txBox="1">
            <a:spLocks/>
          </p:cNvSpPr>
          <p:nvPr/>
        </p:nvSpPr>
        <p:spPr>
          <a:xfrm>
            <a:off x="3845697" y="1396296"/>
            <a:ext cx="4500606" cy="190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b="1" dirty="0">
                <a:solidFill>
                  <a:srgbClr val="51BAB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Technical Training hours</a:t>
            </a:r>
            <a:endParaRPr lang="en-GB" sz="18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sz="25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9:00am – 12:30pm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 – Fri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69687-DA4A-4D09-BF09-59EF5697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21" y="3319099"/>
            <a:ext cx="5517358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Course Attendance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EBE43C-2B13-4423-8405-1233C77057CE}"/>
              </a:ext>
            </a:extLst>
          </p:cNvPr>
          <p:cNvSpPr txBox="1">
            <a:spLocks/>
          </p:cNvSpPr>
          <p:nvPr/>
        </p:nvSpPr>
        <p:spPr>
          <a:xfrm>
            <a:off x="4038264" y="1409663"/>
            <a:ext cx="4500606" cy="190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b="1" dirty="0">
                <a:solidFill>
                  <a:srgbClr val="51BAB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Career Support Sessions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Mon/Weds/Thurs (varying each week)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1:30pm – 2:30/3:00pm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69687-DA4A-4D09-BF09-59EF5697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888" y="3303438"/>
            <a:ext cx="5517358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5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Team Behind You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AF2FC-6AD3-4C2C-BF89-C288474091A1}"/>
              </a:ext>
            </a:extLst>
          </p:cNvPr>
          <p:cNvSpPr/>
          <p:nvPr/>
        </p:nvSpPr>
        <p:spPr>
          <a:xfrm>
            <a:off x="3015449" y="1813496"/>
            <a:ext cx="217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b="1" dirty="0">
                <a:solidFill>
                  <a:srgbClr val="51BAB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Technical Trainers</a:t>
            </a:r>
            <a:endParaRPr lang="en-GB" dirty="0">
              <a:solidFill>
                <a:srgbClr val="51BAB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C2E4D9-B423-4A71-B3E9-F8FF2ED1AEC5}"/>
              </a:ext>
            </a:extLst>
          </p:cNvPr>
          <p:cNvSpPr/>
          <p:nvPr/>
        </p:nvSpPr>
        <p:spPr>
          <a:xfrm>
            <a:off x="2844032" y="3059668"/>
            <a:ext cx="2010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b="1" dirty="0">
                <a:solidFill>
                  <a:srgbClr val="A4D28A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Business </a:t>
            </a:r>
          </a:p>
          <a:p>
            <a:pPr algn="r"/>
            <a:r>
              <a:rPr lang="en-GB" b="1" dirty="0">
                <a:solidFill>
                  <a:srgbClr val="A4D28A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</a:t>
            </a:r>
            <a:endParaRPr lang="en-GB" dirty="0">
              <a:solidFill>
                <a:srgbClr val="A4D28A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7" name="Content Placeholder 12">
            <a:extLst>
              <a:ext uri="{FF2B5EF4-FFF2-40B4-BE49-F238E27FC236}">
                <a16:creationId xmlns:a16="http://schemas.microsoft.com/office/drawing/2014/main" id="{87B1DC1C-53ED-47CE-8CAB-1A839355B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818621"/>
              </p:ext>
            </p:extLst>
          </p:nvPr>
        </p:nvGraphicFramePr>
        <p:xfrm>
          <a:off x="6260252" y="1423806"/>
          <a:ext cx="4018900" cy="114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4B86769-DB5A-4161-825F-0BF4E1355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871614"/>
              </p:ext>
            </p:extLst>
          </p:nvPr>
        </p:nvGraphicFramePr>
        <p:xfrm>
          <a:off x="6260252" y="2856399"/>
          <a:ext cx="3854647" cy="8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40B3C5B-16DE-4776-AD45-4413D07EB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333822"/>
              </p:ext>
            </p:extLst>
          </p:nvPr>
        </p:nvGraphicFramePr>
        <p:xfrm>
          <a:off x="6260253" y="3822365"/>
          <a:ext cx="3854647" cy="227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37FB989-8CA8-4DDE-A5AD-153F04A70518}"/>
              </a:ext>
            </a:extLst>
          </p:cNvPr>
          <p:cNvGrpSpPr/>
          <p:nvPr/>
        </p:nvGrpSpPr>
        <p:grpSpPr>
          <a:xfrm>
            <a:off x="10191593" y="1545734"/>
            <a:ext cx="1877972" cy="345600"/>
            <a:chOff x="1978839" y="135230"/>
            <a:chExt cx="1877972" cy="345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D5ED7F-0C40-41E9-8305-40933669098F}"/>
                </a:ext>
              </a:extLst>
            </p:cNvPr>
            <p:cNvSpPr/>
            <p:nvPr/>
          </p:nvSpPr>
          <p:spPr>
            <a:xfrm>
              <a:off x="1978839" y="135230"/>
              <a:ext cx="1877972" cy="345600"/>
            </a:xfrm>
            <a:prstGeom prst="rect">
              <a:avLst/>
            </a:prstGeom>
            <a:solidFill>
              <a:srgbClr val="337ABE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3A84DF-1CA1-4D19-B395-F53430CD900E}"/>
                </a:ext>
              </a:extLst>
            </p:cNvPr>
            <p:cNvSpPr txBox="1"/>
            <p:nvPr/>
          </p:nvSpPr>
          <p:spPr>
            <a:xfrm>
              <a:off x="1978839" y="135230"/>
              <a:ext cx="1877972" cy="345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Tim</a:t>
              </a:r>
              <a:endParaRPr lang="en-GB" sz="1200" kern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47B60-5B4E-468F-849D-4B1051E9B329}"/>
              </a:ext>
            </a:extLst>
          </p:cNvPr>
          <p:cNvGrpSpPr/>
          <p:nvPr/>
        </p:nvGrpSpPr>
        <p:grpSpPr>
          <a:xfrm>
            <a:off x="10191593" y="1960171"/>
            <a:ext cx="1877972" cy="543510"/>
            <a:chOff x="1978839" y="516218"/>
            <a:chExt cx="1877972" cy="543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5BD46A-560B-44D1-863A-27DDB35C3F8C}"/>
                </a:ext>
              </a:extLst>
            </p:cNvPr>
            <p:cNvSpPr/>
            <p:nvPr/>
          </p:nvSpPr>
          <p:spPr>
            <a:xfrm>
              <a:off x="1978839" y="516218"/>
              <a:ext cx="1877972" cy="54351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A68CB9-F143-45D8-A251-572A13E0E13C}"/>
                </a:ext>
              </a:extLst>
            </p:cNvPr>
            <p:cNvSpPr txBox="1"/>
            <p:nvPr/>
          </p:nvSpPr>
          <p:spPr>
            <a:xfrm>
              <a:off x="1978839" y="516218"/>
              <a:ext cx="1877972" cy="5435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200" kern="1200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HTML, CSS, JavaScript, </a:t>
              </a:r>
              <a:endParaRPr lang="en-US" sz="1200" kern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75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83B71-429B-41A2-BA8C-673FE211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Career Support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1331DD-055C-50CA-1A43-0324590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7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1B75-BBDB-4852-8690-5C0C9FAC6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Course structure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33DBF-3F24-4217-BE61-B64E304275F0}"/>
              </a:ext>
            </a:extLst>
          </p:cNvPr>
          <p:cNvSpPr txBox="1"/>
          <p:nvPr/>
        </p:nvSpPr>
        <p:spPr>
          <a:xfrm>
            <a:off x="1655674" y="1885071"/>
            <a:ext cx="8880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latin typeface="Open Sans Light"/>
                <a:ea typeface="Open Sans Light"/>
                <a:cs typeface="Open Sans Light"/>
              </a:rPr>
              <a:t>12 weeks, Full-time, Mon – Fri.</a:t>
            </a:r>
            <a:endParaRPr lang="en-GB" sz="2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51BABD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Open Sans Light"/>
              <a:ea typeface="Open Sans Light"/>
              <a:cs typeface="Open Sans Light"/>
            </a:endParaRPr>
          </a:p>
          <a:p>
            <a:pPr marL="285750" indent="-285750">
              <a:lnSpc>
                <a:spcPct val="100000"/>
              </a:lnSpc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/>
                <a:ea typeface="Open Sans Light"/>
                <a:cs typeface="Open Sans Light"/>
              </a:rPr>
              <a:t>1:30pm – 2:30pm/3:00pm IAG sessions (Mon/Wed/Thurs)</a:t>
            </a:r>
          </a:p>
          <a:p>
            <a:pPr>
              <a:lnSpc>
                <a:spcPct val="100000"/>
              </a:lnSpc>
              <a:buClr>
                <a:srgbClr val="51BABD"/>
              </a:buClr>
            </a:pPr>
            <a:endParaRPr lang="en-GB" sz="2400" dirty="0">
              <a:latin typeface="Open Sans Light"/>
              <a:ea typeface="Open Sans Light"/>
              <a:cs typeface="Open Sans Light"/>
            </a:endParaRPr>
          </a:p>
          <a:p>
            <a:pPr marL="285750" indent="-285750"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/>
                <a:ea typeface="Open Sans Light"/>
                <a:cs typeface="Open Sans Light"/>
              </a:rPr>
              <a:t>9:00am – 12:30pm - Tech Training</a:t>
            </a:r>
          </a:p>
          <a:p>
            <a:pPr marL="285750" indent="-285750">
              <a:lnSpc>
                <a:spcPct val="100000"/>
              </a:lnSpc>
              <a:buClr>
                <a:srgbClr val="51BABD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Open Sans Light"/>
              <a:ea typeface="Open Sans Light"/>
              <a:cs typeface="Open Sans Light"/>
            </a:endParaRPr>
          </a:p>
          <a:p>
            <a:pPr marL="285750" indent="-285750">
              <a:lnSpc>
                <a:spcPct val="100000"/>
              </a:lnSpc>
              <a:buClr>
                <a:srgbClr val="51BABD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/>
                <a:ea typeface="Open Sans Light"/>
                <a:cs typeface="Open Sans Light"/>
              </a:rPr>
              <a:t>1:30am – 5:00pm – Self Study (when not on an ILT session)</a:t>
            </a:r>
          </a:p>
          <a:p>
            <a:pPr marL="285750" indent="-285750">
              <a:lnSpc>
                <a:spcPct val="100000"/>
              </a:lnSpc>
              <a:buClr>
                <a:srgbClr val="51BABD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232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7ED33-EF0E-4D2B-9C81-A9CB8E930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" y="1275986"/>
            <a:ext cx="10600267" cy="5216111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E78AA1D-9B8B-446F-93F9-CDF409DEE176}"/>
              </a:ext>
            </a:extLst>
          </p:cNvPr>
          <p:cNvSpPr txBox="1">
            <a:spLocks/>
          </p:cNvSpPr>
          <p:nvPr/>
        </p:nvSpPr>
        <p:spPr>
          <a:xfrm>
            <a:off x="0" y="195606"/>
            <a:ext cx="12192000" cy="343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Learner journey for Skills Bootcamp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6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8173A0AA9494C8E6722E838D3E09A" ma:contentTypeVersion="9" ma:contentTypeDescription="Create a new document." ma:contentTypeScope="" ma:versionID="e0f8edf5e9abfc5a201dba964d47f03c">
  <xsd:schema xmlns:xsd="http://www.w3.org/2001/XMLSchema" xmlns:xs="http://www.w3.org/2001/XMLSchema" xmlns:p="http://schemas.microsoft.com/office/2006/metadata/properties" xmlns:ns2="bd54a4d7-6ba4-4417-a745-eda7d032ae12" xmlns:ns3="9fb1931a-9f54-463a-b344-00292a6bdf40" targetNamespace="http://schemas.microsoft.com/office/2006/metadata/properties" ma:root="true" ma:fieldsID="b67d4dc05786b484577120f97ddc1d37" ns2:_="" ns3:_="">
    <xsd:import namespace="bd54a4d7-6ba4-4417-a745-eda7d032ae12"/>
    <xsd:import namespace="9fb1931a-9f54-463a-b344-00292a6bdf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4a4d7-6ba4-4417-a745-eda7d032ae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b1931a-9f54-463a-b344-00292a6bdf4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fb1931a-9f54-463a-b344-00292a6bdf40">
      <UserInfo>
        <DisplayName>Farah Ahmed</DisplayName>
        <AccountId>37</AccountId>
        <AccountType/>
      </UserInfo>
    </SharedWithUsers>
    <MediaLengthInSeconds xmlns="bd54a4d7-6ba4-4417-a745-eda7d032ae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3B7B7E-7CB6-49E2-9BEC-AEA62598813C}"/>
</file>

<file path=customXml/itemProps2.xml><?xml version="1.0" encoding="utf-8"?>
<ds:datastoreItem xmlns:ds="http://schemas.openxmlformats.org/officeDocument/2006/customXml" ds:itemID="{CC1E41D9-0B9A-40FF-B634-9BDAC1BBA80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10515296-1bd5-401a-b8a4-ea4dde82f896"/>
    <ds:schemaRef ds:uri="http://purl.org/dc/elements/1.1/"/>
    <ds:schemaRef ds:uri="d0cd20b0-df63-44e8-932f-fba08f23ea61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AFDAE85-013C-4147-9C40-1B3CD28A7D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23423</TotalTime>
  <Words>599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Open Sans Light</vt:lpstr>
      <vt:lpstr>Open Sans Semibold</vt:lpstr>
      <vt:lpstr>Office Theme</vt:lpstr>
      <vt:lpstr>PowerPoint Presentation</vt:lpstr>
      <vt:lpstr>About us</vt:lpstr>
      <vt:lpstr>Why People Choose Just IT</vt:lpstr>
      <vt:lpstr>Course Attendance</vt:lpstr>
      <vt:lpstr>Course Attendance</vt:lpstr>
      <vt:lpstr>The Team Behind You </vt:lpstr>
      <vt:lpstr>Career Support Team</vt:lpstr>
      <vt:lpstr>Course structure </vt:lpstr>
      <vt:lpstr>PowerPoint Presentation</vt:lpstr>
      <vt:lpstr>PowerPoint Presentation</vt:lpstr>
      <vt:lpstr>Microsoft Teams / Remote Sessions </vt:lpstr>
      <vt:lpstr>Why are you here?</vt:lpstr>
      <vt:lpstr>How we help you </vt:lpstr>
      <vt:lpstr>Do Your best</vt:lpstr>
      <vt:lpstr>Potential Future outcomes</vt:lpstr>
      <vt:lpstr>Expectations </vt:lpstr>
      <vt:lpstr>Feedback Fridays</vt:lpstr>
      <vt:lpstr>Escalation Process </vt:lpstr>
      <vt:lpstr>Follow us</vt:lpstr>
      <vt:lpstr>Thankyou!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Coakes</dc:creator>
  <cp:lastModifiedBy>Christopher Barling</cp:lastModifiedBy>
  <cp:revision>144</cp:revision>
  <cp:lastPrinted>2016-02-19T13:25:14Z</cp:lastPrinted>
  <dcterms:created xsi:type="dcterms:W3CDTF">2014-09-25T09:01:48Z</dcterms:created>
  <dcterms:modified xsi:type="dcterms:W3CDTF">2023-09-08T10:16:23Z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0x0101007978173A0AA9494C8E6722E838D3E09A</vt:lpwstr>
  </property>
  <property fmtid="{D5CDD505-2E9C-101B-9397-08002B2CF9AE}" pid="3" name="Order">
    <vt:r8>3315400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