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0546-A00C-4767-D117-1C727EC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67DD1-F1C0-55CB-E5AE-62EFF58A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1557-56E2-BB43-C368-2A41248A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2E91-8AED-72C9-1D2F-D9567AD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4D70-7ABC-DDE0-E80B-B4DF7962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9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CE0-0DA1-5930-B548-285FC7FB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C29B3-77A8-0AA6-1274-2A3658D44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7A29-F555-3B24-9E4B-F8E804ED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57A2-4813-74D7-C2EF-3F85FDD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C2A1-605B-FFB8-9C0E-1E3AEC0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624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CE825-F315-2873-9AC8-A4D685B4F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C52ED-7B64-97F2-6EFE-970A5B259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8A36-89CD-AACD-2352-BCC31C23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055A-6569-E54C-651E-C18ED658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4F65-24E5-6B3F-B3A9-2C5C1CCD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02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B9C-62ED-5F06-BB04-1B415B6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0BD0-81AD-1C0B-D9B8-42C5764A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C26A-B3AE-772A-802B-97C16969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F095-4CBC-E225-162F-1A7D6B14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9419-1850-2759-7C4D-5738654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96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7F83-8024-BD04-6B91-26F7DC8E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CA071-E373-135C-F916-B3950555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9046-7A87-C1B0-8652-8B5EB2E6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D9F0-F752-5B87-CC61-50F9F70D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2936-55F1-DB95-B347-9AB46E75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0839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1B9-01B1-B3FA-38C3-82B9D690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E1BA-6CD2-1EBE-DFDE-02829304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DD3CF-4969-FF13-A3A5-C81C4E73A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73CCF-2F67-F0DE-C3BE-5C06B796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EF65-117A-5A5D-0CC7-9D372B76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396B4-B7C0-8703-8BD1-42E702AB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106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D294-1566-16E4-625A-0B4D3FA1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351D-AC9D-CCEC-B5C4-7CFE7F71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AFEF2-8362-2656-7745-F7BB7FF1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31C28-7B33-E3D7-1980-4A555A29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0A92C-62D6-1250-41C5-9A3F87212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CA6B8-CF9A-8A45-04B7-CCEAC542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0588B-1C1D-D625-CE0E-C446A5BF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4267D-F72D-D4A3-544B-641F3F79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59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BAC-9313-8F19-42A6-E49B48D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1047C-716E-B219-2CA7-B07C8E87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FA21-3816-39C2-D633-D79915D8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5B38F-5394-23A8-BEE2-27E34B4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40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FBE6-D3C4-F447-249E-FAE80DA3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1563-65E6-F270-C7F0-A8BC68E7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1EA6-C540-8D38-1D07-55920D1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37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8CC9-65FF-8DC8-F33D-177ED8AD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D43D-2CAC-0889-A40D-E0358BF9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25C7-FCFF-7A55-B3FB-D81052DD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C803-AF50-FD00-D4BA-607E86F9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08A5-B69C-D30A-57A2-297145A4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6E89-4FBD-E86D-C16F-FD220DA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390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9689-DF17-9758-5E71-9FA8D985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28DB9-1685-41DF-0DD2-33E3514F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038D6-64D2-168C-73B7-73E5E8C70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32DF-D19F-0E64-EF2C-13C5378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F5D4-5924-7422-04B4-C6F94845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0D95-D475-AFF8-05F2-DFC190E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501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BCBA4-0FA6-F7BB-DD4E-ECE2BAE8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78BD-6820-70DE-1A92-10E63495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F4BE-18FC-CFBD-31CE-5504017D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7DA8-55F4-45F6-B379-7F3B1128718F}" type="datetimeFigureOut">
              <a:rPr lang="en-NG" smtClean="0"/>
              <a:t>05/10/2025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19D9-9B1D-8F7A-1D4C-A3124AD1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CF11-549A-EF45-B085-61EA3FCAF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88CE-4EA7-42C3-B8AA-9C6DF93B85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5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5E76-F9DD-3856-7E2E-369678F2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MongoDB Implementation &amp; Optimization for </a:t>
            </a:r>
            <a:r>
              <a:rPr lang="en-GB" b="1" dirty="0" err="1"/>
              <a:t>EduHub</a:t>
            </a:r>
            <a:r>
              <a:rPr lang="en-GB" b="1" dirty="0"/>
              <a:t> Platform</a:t>
            </a:r>
            <a:endParaRPr lang="en-N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02E4-883B-B932-9A9E-207DF428F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NoSQL Solution for a Scalable Education Database</a:t>
            </a:r>
          </a:p>
          <a:p>
            <a:r>
              <a:rPr lang="en-GB" dirty="0"/>
              <a:t>By Ridwan </a:t>
            </a:r>
            <a:r>
              <a:rPr lang="en-GB" dirty="0" err="1"/>
              <a:t>Badamasi</a:t>
            </a:r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396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BB59-3504-6620-9008-02DB90FE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Overview</a:t>
            </a:r>
            <a:endParaRPr lang="en-NG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02B52F-DC8C-4E16-5E2A-79759BED5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0282"/>
            <a:ext cx="102762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Goal: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build a robust</a:t>
            </a:r>
            <a:r>
              <a:rPr kumimoji="0" lang="en-GB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scalable database for an online learning platform (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EduHub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MongoDB:</a:t>
            </a:r>
            <a:endParaRPr kumimoji="0" lang="en-GB" altLang="en-N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altLang="en-N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adapt the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</a:t>
            </a:r>
            <a:r>
              <a:rPr kumimoji="0" lang="en-GB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without downtime.</a:t>
            </a: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Horizontal scaling to handle millions of students and instructors.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 Querying: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Native support for complex queries (Aggregation Framework).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GB" altLang="en-NG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89A87-D8BB-CF16-2DAC-31BC9D1E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98" y="3929062"/>
            <a:ext cx="3587778" cy="2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B126-EFDE-0AE3-1A0F-B66616E8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Model &amp; Schema Validation (Task 1 &amp; 2)</a:t>
            </a:r>
            <a:endParaRPr lang="en-NG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5ACF76-AED2-F92E-A397-FDF80A40E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428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Model: 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a simple diagram or list of the 6 collections and their primary relationships </a:t>
            </a:r>
            <a:endParaRPr kumimoji="0" lang="en-GB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↔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↔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courses</a:t>
            </a:r>
            <a:r>
              <a:rPr lang="en-GB" altLang="en-NG" sz="1100" dirty="0">
                <a:latin typeface="Arial Unicode M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Collections: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lessons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assignments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submissions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GB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Enforcement:</a:t>
            </a:r>
            <a:endParaRPr kumimoji="0" lang="en-GB" altLang="en-N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Schema Validation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collection.</a:t>
            </a: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Constraint: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Required fields (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userId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and strict enumeration for the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field (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instructor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NG" altLang="en-N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F0438-2690-AD60-7532-E8FF32AC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24" y="4245233"/>
            <a:ext cx="4872038" cy="20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494-DEA5-1B55-33E0-0677EF14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CRUD Operations Showcase (Task 3)</a:t>
            </a:r>
            <a:endParaRPr lang="en-NG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A38000-6076-445D-09D5-5B64F6A8F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6464"/>
            <a:ext cx="949490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 the operational integrity of the database.</a:t>
            </a:r>
            <a:endParaRPr kumimoji="0" lang="en-GB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Example: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a new </a:t>
            </a:r>
            <a:r>
              <a:rPr kumimoji="0" lang="en-GB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with a simple insert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DELETE</a:t>
            </a:r>
            <a:r>
              <a:rPr kumimoji="0" lang="en-GB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delete_user_and_enrollments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user_id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</a:t>
            </a:r>
            <a:r>
              <a:rPr kumimoji="0" lang="en-NG" altLang="en-N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referential integrity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deleting a user </a:t>
            </a:r>
            <a:r>
              <a:rPr lang="en-GB" altLang="en-NG" sz="1400" dirty="0">
                <a:latin typeface="Arial" panose="020B0604020202020204" pitchFamily="34" charset="0"/>
              </a:rPr>
              <a:t>and 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records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NG" altLang="en-NG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delete_many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NG" altLang="en-N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616FC-BBA1-6CA1-F46E-1127429EA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43" y="4025898"/>
            <a:ext cx="527758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6387-4A64-8EF6-71D9-7A6BC2A9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Insights through Aggregation (Task 4)</a:t>
            </a:r>
            <a:endParaRPr lang="en-NG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2AC050-99CD-550C-7D1A-B9282488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2241765"/>
            <a:ext cx="447675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 meaningful insights from the operational data</a:t>
            </a:r>
            <a:r>
              <a:rPr kumimoji="0" lang="en-GB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pipelines.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NG" sz="1400" dirty="0">
                <a:latin typeface="Arial" panose="020B0604020202020204" pitchFamily="34" charset="0"/>
              </a:rPr>
              <a:t>A</a:t>
            </a:r>
            <a:r>
              <a:rPr kumimoji="0" lang="en-GB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 helps gather insights through aggregation. It's useful for generating reports and analytics.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pipeline is written by chaining multiple stages together, where each stage performs a specific operation on the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stage takes the output of the previous stage as its input. </a:t>
            </a:r>
            <a:endParaRPr lang="en-GB" altLang="en-NG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GB" altLang="en-NG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example: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</a:t>
            </a:r>
            <a:r>
              <a:rPr kumimoji="0" lang="en-NG" altLang="en-N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Trend</a:t>
            </a:r>
            <a:endParaRPr kumimoji="0" lang="en-GB" altLang="en-N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N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GB" altLang="en-N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$project, group and sort.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3F9C-DF1A-9147-EE72-D160FEA60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8" y="1900239"/>
            <a:ext cx="5695950" cy="44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F712-619A-FAAB-31A4-5AE03C66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Strategy: Indexing (Task 5)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2473-17E5-1DE2-554C-F62C54E2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/>
          <a:lstStyle/>
          <a:p>
            <a:r>
              <a:rPr lang="en-GB" b="1" dirty="0"/>
              <a:t>Solution:</a:t>
            </a:r>
            <a:r>
              <a:rPr lang="en-GB" dirty="0"/>
              <a:t> Create targeted indexes to replace slow collection scans with fast index lookups.</a:t>
            </a:r>
          </a:p>
          <a:p>
            <a:r>
              <a:rPr lang="en-GB" dirty="0"/>
              <a:t>creating an index helps optimize query performance, especially for large datasets. An index is created by specifying the field(s) to index and the type of index.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100AB-0633-3AB7-9219-AF4860BF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952470"/>
            <a:ext cx="6746081" cy="2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8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84CD-11EB-7C88-5FF9-E678349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ERROR HANDLING: (TASK 6)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044-3B50-67A7-D86B-3244BBF2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0663"/>
          </a:xfrm>
        </p:spPr>
        <p:txBody>
          <a:bodyPr/>
          <a:lstStyle/>
          <a:p>
            <a:r>
              <a:rPr lang="en-GB" dirty="0"/>
              <a:t>Querying errors like Duplicate key errors (violating  a unique index) and invalid data type insertions are best solved using try-except blocks in Python. </a:t>
            </a:r>
          </a:p>
          <a:p>
            <a:r>
              <a:rPr lang="en-GB" dirty="0"/>
              <a:t>Schema validation errors are handled at the database level, but catching exceptions during insertions helps manage them.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DBB03-D827-D054-9840-154E407E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1" y="4348045"/>
            <a:ext cx="4748771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CB765-F499-D22A-10CE-19051278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0" y="4706937"/>
            <a:ext cx="512960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04FD-574B-FB12-1E91-D4314DA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Conclusion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3D17-4483-49A3-5B6F-6A404506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designed and implemented a scalable MongoDB schema, demonstrated advanced data manipulation via CRUD and Aggregation, with indexing.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4105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8DF8B-C6AE-B354-0714-6CCD7513F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900363"/>
            <a:ext cx="6186488" cy="2228849"/>
          </a:xfrm>
        </p:spPr>
      </p:pic>
    </p:spTree>
    <p:extLst>
      <p:ext uri="{BB962C8B-B14F-4D97-AF65-F5344CB8AC3E}">
        <p14:creationId xmlns:p14="http://schemas.microsoft.com/office/powerpoint/2010/main" val="322779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MongoDB Implementation &amp; Optimization for EduHub Platform</vt:lpstr>
      <vt:lpstr>Project Overview</vt:lpstr>
      <vt:lpstr>Data Model &amp; Schema Validation (Task 1 &amp; 2)</vt:lpstr>
      <vt:lpstr>CRUD Operations Showcase (Task 3)</vt:lpstr>
      <vt:lpstr>Insights through Aggregation (Task 4)</vt:lpstr>
      <vt:lpstr>Optimization Strategy: Indexing (Task 5)</vt:lpstr>
      <vt:lpstr>ERROR HANDLING: (TASK 6)</vt:lpstr>
      <vt:lpstr>Project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Implementation &amp; Optimization for EduHub Platform</dc:title>
  <dc:creator>Fatai Badmus</dc:creator>
  <cp:lastModifiedBy>Fatai Badmus</cp:lastModifiedBy>
  <cp:revision>6</cp:revision>
  <dcterms:created xsi:type="dcterms:W3CDTF">2025-10-04T23:32:33Z</dcterms:created>
  <dcterms:modified xsi:type="dcterms:W3CDTF">2025-10-05T00:23:29Z</dcterms:modified>
</cp:coreProperties>
</file>