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2EC"/>
    <a:srgbClr val="C39BFF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0F6F-72CA-77B5-841B-956536CB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970A8-BDD2-45EA-A5F4-812D8887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D43A-DC7C-CDC6-46CA-2D38A180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6D35-D801-945E-9ECE-F268B5FF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C6BD-B34A-20CB-3E96-9E23E901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0D4-912F-5559-6A00-A7578AE4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E46FB-490A-0BEE-A340-4F5BEA80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AF0B-B7F8-1BEC-3032-5B1C87C8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D3D8-41C2-9B1C-9134-87017B5F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F772-1B9B-4094-E87B-B15A671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D008F-7B60-845F-1215-39563A8BA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C8EAD-3249-B6E1-2092-7CE60CC7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C285-092C-9788-DC55-699AF3EF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D817-EC35-D758-1B7C-A3EFBD03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CE52-1C54-7AAB-4B5F-E3C65E2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B535-9D22-91E0-4191-C50CB5BC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9475-33EE-5164-EF83-99B41A38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618E4-891F-760C-BBAC-A361D52E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CF0F-DDA6-3260-6606-CB5960B0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1EC0-D5FE-E81E-3639-559A9F0F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18D-F488-5433-BCC7-BEFA9DCE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4264-2D43-F0F5-FB93-FB90BEF72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87C2-0C83-5DBB-3AAC-7A70A854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2EC5-A2D5-44C7-FAD0-D09162E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3F16-C2FD-3E03-55C0-7BD3BE5C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573-FE8B-AB2A-6789-0C765B1B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715E-12DB-97E0-65D6-3276A08B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5BA36-5F5C-5319-E123-237FA30A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A4AF-70BF-74D1-B11D-33C7FF26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A16C-613E-2F1F-E30A-3ACED665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B62D-C883-CFF8-6D30-A7E10544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CD1A-C644-DDEA-7662-5643E718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0266-B11E-3A1C-C965-EA48583A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AF542-0ADD-08A8-C715-52EA89D3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7F129-85E4-FD5A-E4A4-CBD763F5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DC7E0-BC05-1ADD-8B84-169EC1BB1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8E54A-8C3D-9953-B3CB-BC8FEEAE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31BA-9718-91C6-E336-0ED079ED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85E2-403F-5DA7-E534-D0E2F9AF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F15C-8DAA-496E-DE02-95AB9437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A33BE-CE60-4F90-0A3A-66F3624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113E1-073D-27C2-F24B-886D2040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D30BB-FF58-2D21-4BBB-BF7C4480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7533A-D952-8270-5063-0736DF8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DE539-E9CB-6349-E39C-395F09FF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196D-925E-677F-0FB3-14B5235A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8054-6B3E-75DD-259E-95B6E504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DD11-8385-1819-C9FF-28668B46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72FE1-4D2C-4774-D4CC-19849939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D23E-5AA3-57B3-AF04-508F8482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8CAD-C162-EE69-5844-C0C49414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AF0E-3C39-58A4-9BF4-646BA95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E5D-C79C-F034-7CEC-A618C227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B2889-5AA2-6F8D-289D-20C959C4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9AFF-B473-6553-E8E6-9A344A82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7ADE-37EF-C78C-6D1B-2FC7C271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BEB5-29AB-496C-7DEE-406DA329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DCE6-79F5-AF02-D61C-9BD4418E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A9EA1-D260-996C-08C5-CB67C47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F26D-1CE8-E4BC-4F0C-C0C3FB30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F500-E715-FE6B-DA13-2AAE9C5C0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9A54B-FA18-45BF-A51A-155B0793D850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C23E-D6DC-462D-6FAF-A8AE99210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56FB-6976-DD06-E8BE-53AA2625C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A3C02-9571-4546-AC1F-D86DF75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0000">
              <a:srgbClr val="B5D2EC"/>
            </a:gs>
            <a:gs pos="43000">
              <a:srgbClr val="B5D2EC"/>
            </a:gs>
            <a:gs pos="100000">
              <a:srgbClr val="C39BFF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D0D2C-75DA-6804-6E69-357732E83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49F9A5-1014-0425-7978-1ADC8981274A}"/>
              </a:ext>
            </a:extLst>
          </p:cNvPr>
          <p:cNvSpPr/>
          <p:nvPr/>
        </p:nvSpPr>
        <p:spPr>
          <a:xfrm>
            <a:off x="0" y="495136"/>
            <a:ext cx="12192000" cy="6362863"/>
          </a:xfrm>
          <a:prstGeom prst="roundRect">
            <a:avLst>
              <a:gd name="adj" fmla="val 162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5392B-27A0-84FD-DFD7-5D648B7AA8E4}"/>
              </a:ext>
            </a:extLst>
          </p:cNvPr>
          <p:cNvSpPr/>
          <p:nvPr/>
        </p:nvSpPr>
        <p:spPr>
          <a:xfrm>
            <a:off x="207004" y="2422187"/>
            <a:ext cx="3878613" cy="4153712"/>
          </a:xfrm>
          <a:prstGeom prst="roundRect">
            <a:avLst>
              <a:gd name="adj" fmla="val 3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966DBF-007D-8360-DE80-FE68CFC9986A}"/>
              </a:ext>
            </a:extLst>
          </p:cNvPr>
          <p:cNvSpPr/>
          <p:nvPr/>
        </p:nvSpPr>
        <p:spPr>
          <a:xfrm>
            <a:off x="4464624" y="2440470"/>
            <a:ext cx="4192619" cy="1814452"/>
          </a:xfrm>
          <a:prstGeom prst="roundRect">
            <a:avLst>
              <a:gd name="adj" fmla="val 2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6362A8-0DC1-8FBB-92D6-6F6746845B83}"/>
              </a:ext>
            </a:extLst>
          </p:cNvPr>
          <p:cNvSpPr/>
          <p:nvPr/>
        </p:nvSpPr>
        <p:spPr>
          <a:xfrm>
            <a:off x="4182896" y="4406630"/>
            <a:ext cx="4192619" cy="2169268"/>
          </a:xfrm>
          <a:prstGeom prst="roundRect">
            <a:avLst>
              <a:gd name="adj" fmla="val 2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EC7C46-F7F1-8AB7-B7AB-7F5D967E782A}"/>
              </a:ext>
            </a:extLst>
          </p:cNvPr>
          <p:cNvSpPr/>
          <p:nvPr/>
        </p:nvSpPr>
        <p:spPr>
          <a:xfrm>
            <a:off x="8472793" y="2422187"/>
            <a:ext cx="3511684" cy="4153711"/>
          </a:xfrm>
          <a:prstGeom prst="roundRect">
            <a:avLst>
              <a:gd name="adj" fmla="val 2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40A1310B-5E79-008B-14B6-ABCA419CD22E}"/>
              </a:ext>
            </a:extLst>
          </p:cNvPr>
          <p:cNvSpPr/>
          <p:nvPr/>
        </p:nvSpPr>
        <p:spPr>
          <a:xfrm>
            <a:off x="4552545" y="580133"/>
            <a:ext cx="7431932" cy="17570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F0C19F-41DF-991A-D3B5-BA9F2117325E}"/>
              </a:ext>
            </a:extLst>
          </p:cNvPr>
          <p:cNvSpPr/>
          <p:nvPr/>
        </p:nvSpPr>
        <p:spPr>
          <a:xfrm>
            <a:off x="207004" y="730014"/>
            <a:ext cx="11865022" cy="1522180"/>
          </a:xfrm>
          <a:prstGeom prst="roundRect">
            <a:avLst>
              <a:gd name="adj" fmla="val 2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52D9DA-0709-C147-4A73-65540EF5E4CC}"/>
              </a:ext>
            </a:extLst>
          </p:cNvPr>
          <p:cNvGrpSpPr/>
          <p:nvPr/>
        </p:nvGrpSpPr>
        <p:grpSpPr>
          <a:xfrm>
            <a:off x="2447068" y="1090472"/>
            <a:ext cx="3092650" cy="5272392"/>
            <a:chOff x="6279205" y="1306950"/>
            <a:chExt cx="3092650" cy="52723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53BBB7B-C07B-72AD-7739-3AA12553BC30}"/>
                </a:ext>
              </a:extLst>
            </p:cNvPr>
            <p:cNvSpPr/>
            <p:nvPr/>
          </p:nvSpPr>
          <p:spPr>
            <a:xfrm>
              <a:off x="6279205" y="1306950"/>
              <a:ext cx="3092650" cy="5272392"/>
            </a:xfrm>
            <a:prstGeom prst="roundRect">
              <a:avLst>
                <a:gd name="adj" fmla="val 6037"/>
              </a:avLst>
            </a:prstGeom>
            <a:solidFill>
              <a:srgbClr val="B5D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C65EC11-A255-2431-7875-C5288E23D015}"/>
                </a:ext>
              </a:extLst>
            </p:cNvPr>
            <p:cNvSpPr/>
            <p:nvPr/>
          </p:nvSpPr>
          <p:spPr>
            <a:xfrm>
              <a:off x="6279205" y="1306950"/>
              <a:ext cx="3092650" cy="556584"/>
            </a:xfrm>
            <a:prstGeom prst="roundRect">
              <a:avLst>
                <a:gd name="adj" fmla="val 1676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531150-7D4F-7F15-3D21-EC50302C12B2}"/>
                </a:ext>
              </a:extLst>
            </p:cNvPr>
            <p:cNvSpPr/>
            <p:nvPr/>
          </p:nvSpPr>
          <p:spPr>
            <a:xfrm>
              <a:off x="6279206" y="6007505"/>
              <a:ext cx="3092649" cy="541911"/>
            </a:xfrm>
            <a:prstGeom prst="roundRect">
              <a:avLst>
                <a:gd name="adj" fmla="val 1705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6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0000">
              <a:schemeClr val="tx1"/>
            </a:gs>
            <a:gs pos="43000">
              <a:schemeClr val="tx1"/>
            </a:gs>
            <a:gs pos="100000">
              <a:schemeClr val="tx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72712-C419-2717-7C68-116E35F1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92DB7-EA5B-1B80-B01A-9BFF855918F8}"/>
              </a:ext>
            </a:extLst>
          </p:cNvPr>
          <p:cNvSpPr/>
          <p:nvPr/>
        </p:nvSpPr>
        <p:spPr>
          <a:xfrm>
            <a:off x="0" y="495136"/>
            <a:ext cx="12192000" cy="6362863"/>
          </a:xfrm>
          <a:prstGeom prst="roundRect">
            <a:avLst>
              <a:gd name="adj" fmla="val 162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C5C118-11A0-E332-02DD-542F8D26B45B}"/>
              </a:ext>
            </a:extLst>
          </p:cNvPr>
          <p:cNvSpPr/>
          <p:nvPr/>
        </p:nvSpPr>
        <p:spPr>
          <a:xfrm>
            <a:off x="207004" y="2422187"/>
            <a:ext cx="3878613" cy="4153712"/>
          </a:xfrm>
          <a:prstGeom prst="roundRect">
            <a:avLst>
              <a:gd name="adj" fmla="val 326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3E806E-A8B5-C04B-66A0-B3C93EEC23F2}"/>
              </a:ext>
            </a:extLst>
          </p:cNvPr>
          <p:cNvSpPr/>
          <p:nvPr/>
        </p:nvSpPr>
        <p:spPr>
          <a:xfrm>
            <a:off x="4182896" y="2422187"/>
            <a:ext cx="4192619" cy="1814452"/>
          </a:xfrm>
          <a:prstGeom prst="roundRect">
            <a:avLst>
              <a:gd name="adj" fmla="val 229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C6F9FE-404E-3A61-19E1-EA8CD9996A3F}"/>
              </a:ext>
            </a:extLst>
          </p:cNvPr>
          <p:cNvSpPr/>
          <p:nvPr/>
        </p:nvSpPr>
        <p:spPr>
          <a:xfrm>
            <a:off x="4182896" y="4406630"/>
            <a:ext cx="4192619" cy="2169268"/>
          </a:xfrm>
          <a:prstGeom prst="roundRect">
            <a:avLst>
              <a:gd name="adj" fmla="val 229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6E1D42-5F8C-3FD0-592E-058AEFED3CD5}"/>
              </a:ext>
            </a:extLst>
          </p:cNvPr>
          <p:cNvSpPr/>
          <p:nvPr/>
        </p:nvSpPr>
        <p:spPr>
          <a:xfrm>
            <a:off x="8472793" y="2422187"/>
            <a:ext cx="3511684" cy="4153711"/>
          </a:xfrm>
          <a:prstGeom prst="roundRect">
            <a:avLst>
              <a:gd name="adj" fmla="val 229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70A235F-E8D8-CFC5-7975-B2853EB98DA6}"/>
              </a:ext>
            </a:extLst>
          </p:cNvPr>
          <p:cNvSpPr/>
          <p:nvPr/>
        </p:nvSpPr>
        <p:spPr>
          <a:xfrm>
            <a:off x="4552545" y="580133"/>
            <a:ext cx="7431932" cy="17570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794B9E-52ED-3455-D039-B2FD54E1B26D}"/>
              </a:ext>
            </a:extLst>
          </p:cNvPr>
          <p:cNvSpPr/>
          <p:nvPr/>
        </p:nvSpPr>
        <p:spPr>
          <a:xfrm>
            <a:off x="207004" y="730014"/>
            <a:ext cx="11865022" cy="1522180"/>
          </a:xfrm>
          <a:prstGeom prst="roundRect">
            <a:avLst>
              <a:gd name="adj" fmla="val 22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Sheikh  Md. Rezone Ullah</dc:creator>
  <cp:lastModifiedBy>Sheikh  Md. Rezone Ullah</cp:lastModifiedBy>
  <cp:revision>3</cp:revision>
  <dcterms:created xsi:type="dcterms:W3CDTF">2024-12-17T13:16:54Z</dcterms:created>
  <dcterms:modified xsi:type="dcterms:W3CDTF">2024-12-17T21:09:41Z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2024-12-17T13:59:07Z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677448e9-6237-4cac-98eb-92efd570ded3</vt:lpwstr>
  </property>
  <property fmtid="{D5CDD505-2E9C-101B-9397-08002B2CF9AE}" pid="7" name="MSIP_Label_defa4170-0d19-0005-0004-bc88714345d2_ActionId">
    <vt:lpwstr>0f34d9d6-a468-428c-bdca-62decac8b5e8</vt:lpwstr>
  </property>
  <property fmtid="{D5CDD505-2E9C-101B-9397-08002B2CF9AE}" pid="8" name="MSIP_Label_defa4170-0d19-0005-0004-bc88714345d2_ContentBits">
    <vt:lpwstr>0</vt:lpwstr>
  </property>
</Properties>
</file>