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6"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88150" cy="100203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Open Sans Light"/>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jCY/nJYpCWpR9oIaidsnNneEtv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OpenSansLight-bold.fntdata"/><Relationship Id="rId25" Type="http://schemas.openxmlformats.org/officeDocument/2006/relationships/font" Target="fonts/OpenSansLight-regular.fntdata"/><Relationship Id="rId28" Type="http://schemas.openxmlformats.org/officeDocument/2006/relationships/font" Target="fonts/OpenSansLight-boldItalic.fntdata"/><Relationship Id="rId27" Type="http://schemas.openxmlformats.org/officeDocument/2006/relationships/font" Target="fonts/OpenSansLight-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4.xml"/><Relationship Id="rId33" Type="http://customschemas.google.com/relationships/presentationmetadata" Target="metadata"/><Relationship Id="rId10" Type="http://schemas.openxmlformats.org/officeDocument/2006/relationships/slide" Target="slides/slide3.xml"/><Relationship Id="rId32"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aleway-regular.fntdata"/><Relationship Id="rId16" Type="http://schemas.openxmlformats.org/officeDocument/2006/relationships/slide" Target="slides/slide9.xml"/><Relationship Id="rId19" Type="http://schemas.openxmlformats.org/officeDocument/2006/relationships/font" Target="fonts/Raleway-italic.fntdata"/><Relationship Id="rId18" Type="http://schemas.openxmlformats.org/officeDocument/2006/relationships/font" Target="fonts/Raleway-bold.fntdata"/></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themeOverride" Target="../theme/themeOverride1.xml"/><Relationship Id="rId4"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Test</a:t>
            </a:r>
            <a:r>
              <a:rPr lang="en-US" baseline="0" dirty="0"/>
              <a:t> Estimation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E4B-464A-937C-03FD2DFDD66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E4B-464A-937C-03FD2DFDD66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E4B-464A-937C-03FD2DFDD66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1E4B-464A-937C-03FD2DFDD66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1E4B-464A-937C-03FD2DFDD66E}"/>
              </c:ext>
            </c:extLst>
          </c:dPt>
          <c:cat>
            <c:strRef>
              <c:f>Sheet1!$A$2:$A$6</c:f>
              <c:strCache>
                <c:ptCount val="5"/>
                <c:pt idx="0">
                  <c:v>Test Case Design</c:v>
                </c:pt>
                <c:pt idx="1">
                  <c:v>Test Data Preparation</c:v>
                </c:pt>
                <c:pt idx="2">
                  <c:v>Test Case Review</c:v>
                </c:pt>
                <c:pt idx="3">
                  <c:v>Test Execution</c:v>
                </c:pt>
                <c:pt idx="4">
                  <c:v>Bug Reporting</c:v>
                </c:pt>
              </c:strCache>
            </c:strRef>
          </c:cat>
          <c:val>
            <c:numRef>
              <c:f>Sheet1!$B$2:$B$6</c:f>
              <c:numCache>
                <c:formatCode>General</c:formatCode>
                <c:ptCount val="5"/>
                <c:pt idx="0">
                  <c:v>4.1399999999999997</c:v>
                </c:pt>
                <c:pt idx="1">
                  <c:v>1.1000000000000001</c:v>
                </c:pt>
                <c:pt idx="2">
                  <c:v>1.4</c:v>
                </c:pt>
                <c:pt idx="3">
                  <c:v>2.2000000000000002</c:v>
                </c:pt>
                <c:pt idx="4">
                  <c:v>0.6</c:v>
                </c:pt>
              </c:numCache>
            </c:numRef>
          </c:val>
          <c:extLst>
            <c:ext xmlns:c16="http://schemas.microsoft.com/office/drawing/2014/chart" uri="{C3380CC4-5D6E-409C-BE32-E72D297353CC}">
              <c16:uniqueId val="{0000000A-1E4B-464A-937C-03FD2DFDD66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Defect</a:t>
            </a:r>
            <a:r>
              <a:rPr lang="en-US" baseline="0" dirty="0"/>
              <a:t> Density Trend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498633357431237E-2"/>
          <c:y val="0.16499150289473169"/>
          <c:w val="0.90286351706036749"/>
          <c:h val="0.72088764946048411"/>
        </c:manualLayout>
      </c:layout>
      <c:barChart>
        <c:barDir val="col"/>
        <c:grouping val="clustered"/>
        <c:varyColors val="0"/>
        <c:ser>
          <c:idx val="0"/>
          <c:order val="0"/>
          <c:spPr>
            <a:solidFill>
              <a:schemeClr val="accent1"/>
            </a:solidFill>
            <a:ln>
              <a:noFill/>
            </a:ln>
            <a:effectLst/>
          </c:spPr>
          <c:invertIfNegative val="0"/>
          <c:val>
            <c:numRef>
              <c:f>Sheet1!$A$31:$D$31</c:f>
              <c:numCache>
                <c:formatCode>General</c:formatCode>
                <c:ptCount val="4"/>
                <c:pt idx="0">
                  <c:v>24</c:v>
                </c:pt>
                <c:pt idx="1">
                  <c:v>6</c:v>
                </c:pt>
                <c:pt idx="2">
                  <c:v>0</c:v>
                </c:pt>
                <c:pt idx="3">
                  <c:v>0</c:v>
                </c:pt>
              </c:numCache>
            </c:numRef>
          </c:val>
          <c:extLst>
            <c:ext xmlns:c16="http://schemas.microsoft.com/office/drawing/2014/chart" uri="{C3380CC4-5D6E-409C-BE32-E72D297353CC}">
              <c16:uniqueId val="{00000000-81DA-4E65-90BC-592B159CADC2}"/>
            </c:ext>
          </c:extLst>
        </c:ser>
        <c:dLbls>
          <c:showLegendKey val="0"/>
          <c:showVal val="0"/>
          <c:showCatName val="0"/>
          <c:showSerName val="0"/>
          <c:showPercent val="0"/>
          <c:showBubbleSize val="0"/>
        </c:dLbls>
        <c:gapWidth val="219"/>
        <c:overlap val="-27"/>
        <c:axId val="341814816"/>
        <c:axId val="341818752"/>
      </c:barChart>
      <c:catAx>
        <c:axId val="3418148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818752"/>
        <c:crosses val="autoZero"/>
        <c:auto val="1"/>
        <c:lblAlgn val="ctr"/>
        <c:lblOffset val="100"/>
        <c:noMultiLvlLbl val="0"/>
      </c:catAx>
      <c:valAx>
        <c:axId val="34181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81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04775" y="750888"/>
            <a:ext cx="6678613" cy="37576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8817" y="4759643"/>
            <a:ext cx="5510530" cy="4509135"/>
          </a:xfrm>
          <a:prstGeom prst="rect">
            <a:avLst/>
          </a:prstGeom>
          <a:noFill/>
          <a:ln>
            <a:noFill/>
          </a:ln>
        </p:spPr>
        <p:txBody>
          <a:bodyPr anchorCtr="0" anchor="t" bIns="96600" lIns="96600" spcFirstLastPara="1" rIns="96600" wrap="square" tIns="96600">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4" name="Google Shape;16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2" name="Shape 12"/>
        <p:cNvGrpSpPr/>
        <p:nvPr/>
      </p:nvGrpSpPr>
      <p:grpSpPr>
        <a:xfrm>
          <a:off x="0" y="0"/>
          <a:ext cx="0" cy="0"/>
          <a:chOff x="0" y="0"/>
          <a:chExt cx="0" cy="0"/>
        </a:xfrm>
      </p:grpSpPr>
      <p:pic>
        <p:nvPicPr>
          <p:cNvPr id="13" name="Google Shape;13;p11"/>
          <p:cNvPicPr preferRelativeResize="0"/>
          <p:nvPr/>
        </p:nvPicPr>
        <p:blipFill rotWithShape="1">
          <a:blip r:embed="rId2">
            <a:alphaModFix/>
          </a:blip>
          <a:srcRect b="0" l="0" r="0" t="0"/>
          <a:stretch/>
        </p:blipFill>
        <p:spPr>
          <a:xfrm>
            <a:off x="8032174" y="79427"/>
            <a:ext cx="996430" cy="77262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 name="Google Shape;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7" name="Google Shape;5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sp>
        <p:nvSpPr>
          <p:cNvPr id="59" name="Google Shape;59;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0" name="Google Shape;6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4" name="Google Shape;64;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9" name="Google Shape;6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3" name="Google Shape;7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0" l="0" r="0" t="0"/>
          <a:stretch/>
        </p:blipFill>
        <p:spPr>
          <a:xfrm>
            <a:off x="8032174" y="79427"/>
            <a:ext cx="996430" cy="7726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79" name="Shape 79"/>
        <p:cNvGrpSpPr/>
        <p:nvPr/>
      </p:nvGrpSpPr>
      <p:grpSpPr>
        <a:xfrm>
          <a:off x="0" y="0"/>
          <a:ext cx="0" cy="0"/>
          <a:chOff x="0" y="0"/>
          <a:chExt cx="0" cy="0"/>
        </a:xfrm>
      </p:grpSpPr>
      <p:sp>
        <p:nvSpPr>
          <p:cNvPr id="80" name="Google Shape;80;p26"/>
          <p:cNvSpPr/>
          <p:nvPr/>
        </p:nvSpPr>
        <p:spPr>
          <a:xfrm>
            <a:off x="8286750" y="4690227"/>
            <a:ext cx="254794" cy="254794"/>
          </a:xfrm>
          <a:prstGeom prst="ellipse">
            <a:avLst/>
          </a:prstGeom>
          <a:solidFill>
            <a:schemeClr val="accent3"/>
          </a:soli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Light"/>
              <a:ea typeface="Open Sans Light"/>
              <a:cs typeface="Open Sans Light"/>
              <a:sym typeface="Open Sans Light"/>
            </a:endParaRPr>
          </a:p>
        </p:txBody>
      </p:sp>
      <p:sp>
        <p:nvSpPr>
          <p:cNvPr id="81" name="Google Shape;81;p26"/>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2800"/>
              <a:buFont typeface="Raleway"/>
              <a:buNone/>
              <a:defRPr b="0"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82" name="Google Shape;82;p26"/>
          <p:cNvSpPr txBox="1"/>
          <p:nvPr/>
        </p:nvSpPr>
        <p:spPr>
          <a:xfrm>
            <a:off x="8308775" y="4749758"/>
            <a:ext cx="202406" cy="12695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1" i="0" lang="en-US" sz="800" u="none" cap="none" strike="noStrike">
                <a:solidFill>
                  <a:schemeClr val="lt1"/>
                </a:solidFill>
                <a:latin typeface="Open Sans Light"/>
                <a:ea typeface="Open Sans Light"/>
                <a:cs typeface="Open Sans Light"/>
                <a:sym typeface="Open Sans Light"/>
              </a:rPr>
              <a:t>‹#›</a:t>
            </a:fld>
            <a:endParaRPr b="1" i="0" sz="800" u="none" cap="none" strike="noStrike">
              <a:solidFill>
                <a:schemeClr val="lt1"/>
              </a:solidFill>
              <a:latin typeface="Open Sans Light"/>
              <a:ea typeface="Open Sans Light"/>
              <a:cs typeface="Open Sans Light"/>
              <a:sym typeface="Open Sans Light"/>
            </a:endParaRPr>
          </a:p>
        </p:txBody>
      </p:sp>
      <p:sp>
        <p:nvSpPr>
          <p:cNvPr id="83" name="Google Shape;83;p26"/>
          <p:cNvSpPr txBox="1"/>
          <p:nvPr>
            <p:ph idx="1" type="body"/>
          </p:nvPr>
        </p:nvSpPr>
        <p:spPr>
          <a:xfrm>
            <a:off x="628650" y="695817"/>
            <a:ext cx="7886700" cy="166688"/>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2pPr>
            <a:lvl3pPr indent="-228600" lvl="2" marL="13716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84" name="Google Shape;84;p26"/>
          <p:cNvCxnSpPr/>
          <p:nvPr/>
        </p:nvCxnSpPr>
        <p:spPr>
          <a:xfrm rot="10800000">
            <a:off x="1443560" y="4817624"/>
            <a:ext cx="6652200" cy="0"/>
          </a:xfrm>
          <a:prstGeom prst="straightConnector1">
            <a:avLst/>
          </a:prstGeom>
          <a:noFill/>
          <a:ln cap="flat" cmpd="sng" w="19050">
            <a:solidFill>
              <a:schemeClr val="accent3"/>
            </a:solidFill>
            <a:prstDash val="solid"/>
            <a:miter lim="800000"/>
            <a:headEnd len="sm" w="sm" type="none"/>
            <a:tailEnd len="sm" w="sm" type="none"/>
          </a:ln>
        </p:spPr>
      </p:cxnSp>
      <p:pic>
        <p:nvPicPr>
          <p:cNvPr id="85" name="Google Shape;85;p26"/>
          <p:cNvPicPr preferRelativeResize="0"/>
          <p:nvPr/>
        </p:nvPicPr>
        <p:blipFill rotWithShape="1">
          <a:blip r:embed="rId2">
            <a:alphaModFix/>
          </a:blip>
          <a:srcRect b="0" l="0" r="0" t="0"/>
          <a:stretch/>
        </p:blipFill>
        <p:spPr>
          <a:xfrm>
            <a:off x="477400" y="4595150"/>
            <a:ext cx="594521" cy="436174"/>
          </a:xfrm>
          <a:prstGeom prst="rect">
            <a:avLst/>
          </a:prstGeom>
          <a:noFill/>
          <a:ln>
            <a:noFill/>
          </a:ln>
        </p:spPr>
      </p:pic>
      <p:sp>
        <p:nvSpPr>
          <p:cNvPr id="86" name="Google Shape;86;p26"/>
          <p:cNvSpPr/>
          <p:nvPr/>
        </p:nvSpPr>
        <p:spPr>
          <a:xfrm>
            <a:off x="3289233" y="4869517"/>
            <a:ext cx="2531462" cy="21544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800" u="none" cap="none" strike="noStrike">
                <a:solidFill>
                  <a:schemeClr val="dk1"/>
                </a:solidFill>
                <a:latin typeface="Open Sans"/>
                <a:ea typeface="Open Sans"/>
                <a:cs typeface="Open Sans"/>
                <a:sym typeface="Open Sans"/>
              </a:rPr>
              <a:t>Copyright @2023, BJIT Group. All Rights Reserved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5" name="Shape 15"/>
        <p:cNvGrpSpPr/>
        <p:nvPr/>
      </p:nvGrpSpPr>
      <p:grpSpPr>
        <a:xfrm>
          <a:off x="0" y="0"/>
          <a:ext cx="0" cy="0"/>
          <a:chOff x="0" y="0"/>
          <a:chExt cx="0" cy="0"/>
        </a:xfrm>
      </p:grpSpPr>
      <p:sp>
        <p:nvSpPr>
          <p:cNvPr id="16" name="Google Shape;16;p28"/>
          <p:cNvSpPr/>
          <p:nvPr>
            <p:ph idx="2" type="pic"/>
          </p:nvPr>
        </p:nvSpPr>
        <p:spPr>
          <a:xfrm>
            <a:off x="4395218" y="0"/>
            <a:ext cx="4748782" cy="51435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17" name="Shape 17"/>
        <p:cNvGrpSpPr/>
        <p:nvPr/>
      </p:nvGrpSpPr>
      <p:grpSpPr>
        <a:xfrm>
          <a:off x="0" y="0"/>
          <a:ext cx="0" cy="0"/>
          <a:chOff x="0" y="0"/>
          <a:chExt cx="0" cy="0"/>
        </a:xfrm>
      </p:grpSpPr>
      <p:sp>
        <p:nvSpPr>
          <p:cNvPr id="18" name="Google Shape;18;p29"/>
          <p:cNvSpPr/>
          <p:nvPr>
            <p:ph idx="2" type="pic"/>
          </p:nvPr>
        </p:nvSpPr>
        <p:spPr>
          <a:xfrm>
            <a:off x="5137729" y="0"/>
            <a:ext cx="4006272" cy="4070881"/>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19" name="Shape 19"/>
        <p:cNvGrpSpPr/>
        <p:nvPr/>
      </p:nvGrpSpPr>
      <p:grpSpPr>
        <a:xfrm>
          <a:off x="0" y="0"/>
          <a:ext cx="0" cy="0"/>
          <a:chOff x="0" y="0"/>
          <a:chExt cx="0" cy="0"/>
        </a:xfrm>
      </p:grpSpPr>
      <p:sp>
        <p:nvSpPr>
          <p:cNvPr id="20" name="Google Shape;20;p30"/>
          <p:cNvSpPr/>
          <p:nvPr>
            <p:ph idx="2" type="pic"/>
          </p:nvPr>
        </p:nvSpPr>
        <p:spPr>
          <a:xfrm>
            <a:off x="869054" y="0"/>
            <a:ext cx="2869663" cy="3462183"/>
          </a:xfrm>
          <a:prstGeom prst="rect">
            <a:avLst/>
          </a:prstGeom>
          <a:solidFill>
            <a:srgbClr val="F2F2F2"/>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7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p:tgtEl>
                                          <p:spTgt spid="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showMasterSp="0">
  <p:cSld name="18_Blank">
    <p:spTree>
      <p:nvGrpSpPr>
        <p:cNvPr id="21" name="Shape 21"/>
        <p:cNvGrpSpPr/>
        <p:nvPr/>
      </p:nvGrpSpPr>
      <p:grpSpPr>
        <a:xfrm>
          <a:off x="0" y="0"/>
          <a:ext cx="0" cy="0"/>
          <a:chOff x="0" y="0"/>
          <a:chExt cx="0" cy="0"/>
        </a:xfrm>
      </p:grpSpPr>
      <p:sp>
        <p:nvSpPr>
          <p:cNvPr id="22" name="Google Shape;22;p31"/>
          <p:cNvSpPr/>
          <p:nvPr>
            <p:ph idx="2" type="pic"/>
          </p:nvPr>
        </p:nvSpPr>
        <p:spPr>
          <a:xfrm>
            <a:off x="1" y="0"/>
            <a:ext cx="9143999" cy="51435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23" name="Shape 23"/>
        <p:cNvGrpSpPr/>
        <p:nvPr/>
      </p:nvGrpSpPr>
      <p:grpSpPr>
        <a:xfrm>
          <a:off x="0" y="0"/>
          <a:ext cx="0" cy="0"/>
          <a:chOff x="0" y="0"/>
          <a:chExt cx="0" cy="0"/>
        </a:xfrm>
      </p:grpSpPr>
      <p:sp>
        <p:nvSpPr>
          <p:cNvPr id="24" name="Google Shape;24;p32"/>
          <p:cNvSpPr/>
          <p:nvPr/>
        </p:nvSpPr>
        <p:spPr>
          <a:xfrm>
            <a:off x="8286750" y="4690227"/>
            <a:ext cx="254794" cy="254794"/>
          </a:xfrm>
          <a:prstGeom prst="ellipse">
            <a:avLst/>
          </a:prstGeom>
          <a:solidFill>
            <a:schemeClr val="accent3"/>
          </a:soli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Light"/>
              <a:ea typeface="Open Sans Light"/>
              <a:cs typeface="Open Sans Light"/>
              <a:sym typeface="Open Sans Light"/>
            </a:endParaRPr>
          </a:p>
        </p:txBody>
      </p:sp>
      <p:sp>
        <p:nvSpPr>
          <p:cNvPr id="25" name="Google Shape;25;p32"/>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2800"/>
              <a:buFont typeface="Raleway"/>
              <a:buNone/>
              <a:defRPr b="0"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26" name="Google Shape;26;p32"/>
          <p:cNvSpPr txBox="1"/>
          <p:nvPr/>
        </p:nvSpPr>
        <p:spPr>
          <a:xfrm>
            <a:off x="8308775" y="4749758"/>
            <a:ext cx="202406" cy="12695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1" i="0" lang="en-US" sz="800" u="none" cap="none" strike="noStrike">
                <a:solidFill>
                  <a:schemeClr val="lt1"/>
                </a:solidFill>
                <a:latin typeface="Open Sans Light"/>
                <a:ea typeface="Open Sans Light"/>
                <a:cs typeface="Open Sans Light"/>
                <a:sym typeface="Open Sans Light"/>
              </a:rPr>
              <a:t>‹#›</a:t>
            </a:fld>
            <a:endParaRPr b="1" i="0" sz="800" u="none" cap="none" strike="noStrike">
              <a:solidFill>
                <a:schemeClr val="lt1"/>
              </a:solidFill>
              <a:latin typeface="Open Sans Light"/>
              <a:ea typeface="Open Sans Light"/>
              <a:cs typeface="Open Sans Light"/>
              <a:sym typeface="Open Sans Light"/>
            </a:endParaRPr>
          </a:p>
        </p:txBody>
      </p:sp>
      <p:sp>
        <p:nvSpPr>
          <p:cNvPr id="27" name="Google Shape;27;p32"/>
          <p:cNvSpPr txBox="1"/>
          <p:nvPr>
            <p:ph idx="1" type="body"/>
          </p:nvPr>
        </p:nvSpPr>
        <p:spPr>
          <a:xfrm>
            <a:off x="628650" y="695817"/>
            <a:ext cx="7886700" cy="166688"/>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2pPr>
            <a:lvl3pPr indent="-228600" lvl="2" marL="13716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28" name="Google Shape;28;p32"/>
          <p:cNvCxnSpPr/>
          <p:nvPr/>
        </p:nvCxnSpPr>
        <p:spPr>
          <a:xfrm rot="10800000">
            <a:off x="1443560" y="4817624"/>
            <a:ext cx="6652200" cy="0"/>
          </a:xfrm>
          <a:prstGeom prst="straightConnector1">
            <a:avLst/>
          </a:prstGeom>
          <a:noFill/>
          <a:ln cap="flat" cmpd="sng" w="19050">
            <a:solidFill>
              <a:schemeClr val="accent3"/>
            </a:solidFill>
            <a:prstDash val="solid"/>
            <a:miter lim="800000"/>
            <a:headEnd len="sm" w="sm" type="none"/>
            <a:tailEnd len="sm" w="sm" type="none"/>
          </a:ln>
        </p:spPr>
      </p:cxnSp>
      <p:pic>
        <p:nvPicPr>
          <p:cNvPr id="29" name="Google Shape;29;p32"/>
          <p:cNvPicPr preferRelativeResize="0"/>
          <p:nvPr/>
        </p:nvPicPr>
        <p:blipFill rotWithShape="1">
          <a:blip r:embed="rId2">
            <a:alphaModFix/>
          </a:blip>
          <a:srcRect b="0" l="0" r="0" t="0"/>
          <a:stretch/>
        </p:blipFill>
        <p:spPr>
          <a:xfrm>
            <a:off x="477400" y="4595150"/>
            <a:ext cx="594521" cy="436174"/>
          </a:xfrm>
          <a:prstGeom prst="rect">
            <a:avLst/>
          </a:prstGeom>
          <a:noFill/>
          <a:ln>
            <a:noFill/>
          </a:ln>
        </p:spPr>
      </p:pic>
      <p:sp>
        <p:nvSpPr>
          <p:cNvPr id="30" name="Google Shape;30;p32"/>
          <p:cNvSpPr/>
          <p:nvPr/>
        </p:nvSpPr>
        <p:spPr>
          <a:xfrm>
            <a:off x="3289233" y="4869517"/>
            <a:ext cx="2531462" cy="21544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800" u="none" cap="none" strike="noStrike">
                <a:solidFill>
                  <a:schemeClr val="dk1"/>
                </a:solidFill>
                <a:latin typeface="Open Sans"/>
                <a:ea typeface="Open Sans"/>
                <a:cs typeface="Open Sans"/>
                <a:sym typeface="Open Sans"/>
              </a:rPr>
              <a:t>Copyright @2023, BJIT Group. All Rights Reserved</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2" Type="http://schemas.openxmlformats.org/officeDocument/2006/relationships/theme" Target="../theme/theme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0"/>
          <p:cNvGrpSpPr/>
          <p:nvPr/>
        </p:nvGrpSpPr>
        <p:grpSpPr>
          <a:xfrm>
            <a:off x="7742079" y="1"/>
            <a:ext cx="1401976" cy="1228741"/>
            <a:chOff x="8694056" y="0"/>
            <a:chExt cx="3497944" cy="3554357"/>
          </a:xfrm>
        </p:grpSpPr>
        <p:sp>
          <p:nvSpPr>
            <p:cNvPr id="7" name="Google Shape;7;p10"/>
            <p:cNvSpPr/>
            <p:nvPr/>
          </p:nvSpPr>
          <p:spPr>
            <a:xfrm>
              <a:off x="8694056" y="1"/>
              <a:ext cx="3497943" cy="3554356"/>
            </a:xfrm>
            <a:custGeom>
              <a:rect b="b" l="l" r="r" t="t"/>
              <a:pathLst>
                <a:path extrusionOk="0" h="914400" w="899887">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8F8F8">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8" name="Google Shape;8;p10"/>
            <p:cNvSpPr/>
            <p:nvPr/>
          </p:nvSpPr>
          <p:spPr>
            <a:xfrm>
              <a:off x="10117184" y="0"/>
              <a:ext cx="2074816" cy="2108278"/>
            </a:xfrm>
            <a:custGeom>
              <a:rect b="b" l="l" r="r" t="t"/>
              <a:pathLst>
                <a:path extrusionOk="0" h="914400" w="899887">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sp>
        <p:nvSpPr>
          <p:cNvPr id="9" name="Google Shape;9;p10"/>
          <p:cNvSpPr/>
          <p:nvPr/>
        </p:nvSpPr>
        <p:spPr>
          <a:xfrm>
            <a:off x="8689961" y="0"/>
            <a:ext cx="452193" cy="397764"/>
          </a:xfrm>
          <a:custGeom>
            <a:rect b="b" l="l" r="r" t="t"/>
            <a:pathLst>
              <a:path extrusionOk="0" h="914400" w="899887">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gradFill>
            <a:gsLst>
              <a:gs pos="0">
                <a:schemeClr val="accent1"/>
              </a:gs>
              <a:gs pos="100000">
                <a:schemeClr val="accent5"/>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0" name="Google Shape;10;p10"/>
          <p:cNvSpPr/>
          <p:nvPr/>
        </p:nvSpPr>
        <p:spPr>
          <a:xfrm>
            <a:off x="1" y="1"/>
            <a:ext cx="434339" cy="514349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1" name="Google Shape;11;p10"/>
          <p:cNvSpPr txBox="1"/>
          <p:nvPr/>
        </p:nvSpPr>
        <p:spPr>
          <a:xfrm flipH="1" rot="-5400000">
            <a:off x="-1151283" y="2467874"/>
            <a:ext cx="2736903" cy="2077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3F3F3F"/>
                </a:solidFill>
                <a:latin typeface="Raleway"/>
                <a:ea typeface="Raleway"/>
                <a:cs typeface="Raleway"/>
                <a:sym typeface="Raleway"/>
              </a:rPr>
              <a:t>www.bjitgroup.com</a:t>
            </a:r>
            <a:endParaRPr b="0" i="0" sz="1800" u="none" cap="none" strike="noStrike">
              <a:solidFill>
                <a:srgbClr val="000000"/>
              </a:solidFill>
              <a:latin typeface="Raleway"/>
              <a:ea typeface="Raleway"/>
              <a:cs typeface="Raleway"/>
              <a:sym typeface="Raleway"/>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3" name="Google Shape;3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4" name="Google Shape;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9" r:id="rId1"/>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docs.google.com/spreadsheets/d/15PdGWs5UU2eA9w175M8pO_FznnBw7B2m/edit#gid=1916801002" TargetMode="Externa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docs.google.com/document/d/1ue50euxP4woujsW6Xd-kM6CGes2xEkUq/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ocs.google.com/spreadsheets/d/1cr_xCF8RsE3ZqrQ12lBwu8-xUNbS_5mp/edit#gid=42846537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docs.google.com/spreadsheets/d/1E2MzDR8MpwEOSkM5hRuHUGb8X7gBJDzb/edit#gid=428465374" TargetMode="External"/><Relationship Id="rId4" Type="http://schemas.openxmlformats.org/officeDocument/2006/relationships/image" Target="../media/image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ocs.google.com/spreadsheets/d/1lI_3tc1mqm9yMe-61PbQW3SijjQGWl3m/edit#gid=784195378" TargetMode="External"/><Relationship Id="rId4" Type="http://schemas.openxmlformats.org/officeDocument/2006/relationships/image" Target="../media/image5.png"/><Relationship Id="rId5" Type="http://schemas.openxmlformats.org/officeDocument/2006/relationships/chart" Target="../charts/chart2.xml"/><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docs.google.com/spreadsheets/d/15PdGWs5UU2eA9w175M8pO_FznnBw7B2m/edit#gid=1916801002" TargetMode="External"/><Relationship Id="rId4" Type="http://schemas.openxmlformats.org/officeDocument/2006/relationships/hyperlink" Target="https://docs.google.com/document/d/1ue50euxP4woujsW6Xd-kM6CGes2xEkUq/edit" TargetMode="External"/><Relationship Id="rId5" Type="http://schemas.openxmlformats.org/officeDocument/2006/relationships/hyperlink" Target="https://docs.google.com/spreadsheets/d/1cr_xCF8RsE3ZqrQ12lBwu8-xUNbS_5mp/edit#gid=428465374" TargetMode="External"/><Relationship Id="rId6" Type="http://schemas.openxmlformats.org/officeDocument/2006/relationships/hyperlink" Target="https://docs.google.com/spreadsheets/d/1E2MzDR8MpwEOSkM5hRuHUGb8X7gBJDzb/edit#gid=428465374" TargetMode="External"/><Relationship Id="rId7" Type="http://schemas.openxmlformats.org/officeDocument/2006/relationships/hyperlink" Target="https://docs.google.com/spreadsheets/d/1lI_3tc1mqm9yMe-61PbQW3SijjQGWl3m/edit#gid=784195378" TargetMode="External"/><Relationship Id="rId8" Type="http://schemas.openxmlformats.org/officeDocument/2006/relationships/hyperlink" Target="https://docs.google.com/document/d/1A6Jafr6URa6EYjDzn_pukKZED2wKsY3H/ed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3" name="Google Shape;93;p1"/>
          <p:cNvSpPr txBox="1"/>
          <p:nvPr/>
        </p:nvSpPr>
        <p:spPr>
          <a:xfrm>
            <a:off x="3364462" y="4530209"/>
            <a:ext cx="2415076" cy="18466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Open Sans"/>
                <a:ea typeface="Open Sans"/>
                <a:cs typeface="Open Sans"/>
                <a:sym typeface="Open Sans"/>
              </a:rPr>
              <a:t>Image Placeholder</a:t>
            </a:r>
            <a:endParaRPr b="0" i="0" sz="500" u="none" cap="none" strike="noStrike">
              <a:solidFill>
                <a:srgbClr val="000000"/>
              </a:solidFill>
              <a:latin typeface="Arial"/>
              <a:ea typeface="Arial"/>
              <a:cs typeface="Arial"/>
              <a:sym typeface="Arial"/>
            </a:endParaRPr>
          </a:p>
        </p:txBody>
      </p:sp>
      <p:sp>
        <p:nvSpPr>
          <p:cNvPr id="94" name="Google Shape;94;p1"/>
          <p:cNvSpPr/>
          <p:nvPr/>
        </p:nvSpPr>
        <p:spPr>
          <a:xfrm>
            <a:off x="-4273" y="0"/>
            <a:ext cx="9189093" cy="5143500"/>
          </a:xfrm>
          <a:prstGeom prst="rect">
            <a:avLst/>
          </a:prstGeom>
          <a:gradFill>
            <a:gsLst>
              <a:gs pos="0">
                <a:schemeClr val="accent2"/>
              </a:gs>
              <a:gs pos="100000">
                <a:srgbClr val="10316B"/>
              </a:gs>
            </a:gsLst>
            <a:lin ang="5400012" scaled="0"/>
          </a:gra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5" name="Google Shape;95;p1"/>
          <p:cNvSpPr txBox="1"/>
          <p:nvPr/>
        </p:nvSpPr>
        <p:spPr>
          <a:xfrm>
            <a:off x="1761551" y="2288130"/>
            <a:ext cx="5276850" cy="80791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5300"/>
              <a:buFont typeface="Arial"/>
              <a:buNone/>
            </a:pPr>
            <a:r>
              <a:rPr b="1" i="0" lang="en-US" sz="3200" u="none" cap="none" strike="noStrike">
                <a:solidFill>
                  <a:schemeClr val="lt1"/>
                </a:solidFill>
                <a:latin typeface="Open Sans"/>
                <a:ea typeface="Open Sans"/>
                <a:cs typeface="Open Sans"/>
                <a:sym typeface="Open Sans"/>
              </a:rPr>
              <a:t>DRIVER</a:t>
            </a:r>
            <a:endParaRPr/>
          </a:p>
        </p:txBody>
      </p:sp>
      <p:grpSp>
        <p:nvGrpSpPr>
          <p:cNvPr id="96" name="Google Shape;96;p1"/>
          <p:cNvGrpSpPr/>
          <p:nvPr/>
        </p:nvGrpSpPr>
        <p:grpSpPr>
          <a:xfrm>
            <a:off x="2105599" y="1921171"/>
            <a:ext cx="5097780" cy="1392555"/>
            <a:chOff x="4713542" y="4227741"/>
            <a:chExt cx="13154132" cy="3046801"/>
          </a:xfrm>
        </p:grpSpPr>
        <p:grpSp>
          <p:nvGrpSpPr>
            <p:cNvPr id="97" name="Google Shape;97;p1"/>
            <p:cNvGrpSpPr/>
            <p:nvPr/>
          </p:nvGrpSpPr>
          <p:grpSpPr>
            <a:xfrm>
              <a:off x="4713542" y="4227741"/>
              <a:ext cx="3338566" cy="1463040"/>
              <a:chOff x="4422140" y="3769678"/>
              <a:chExt cx="3338566" cy="1463040"/>
            </a:xfrm>
          </p:grpSpPr>
          <p:cxnSp>
            <p:nvCxnSpPr>
              <p:cNvPr id="98" name="Google Shape;98;p1"/>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99" name="Google Shape;99;p1"/>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00" name="Google Shape;100;p1"/>
            <p:cNvGrpSpPr/>
            <p:nvPr/>
          </p:nvGrpSpPr>
          <p:grpSpPr>
            <a:xfrm rot="10800000">
              <a:off x="13809325" y="5811502"/>
              <a:ext cx="4058349" cy="1463040"/>
              <a:chOff x="6009640" y="3769678"/>
              <a:chExt cx="4058349" cy="1463040"/>
            </a:xfrm>
          </p:grpSpPr>
          <p:cxnSp>
            <p:nvCxnSpPr>
              <p:cNvPr id="101" name="Google Shape;101;p1"/>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102" name="Google Shape;102;p1"/>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103" name="Google Shape;103;p1"/>
          <p:cNvSpPr txBox="1"/>
          <p:nvPr/>
        </p:nvSpPr>
        <p:spPr>
          <a:xfrm>
            <a:off x="2025212" y="1437294"/>
            <a:ext cx="3038829" cy="3808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lt1"/>
                </a:solidFill>
                <a:latin typeface="Open Sans Light"/>
                <a:ea typeface="Open Sans Light"/>
                <a:cs typeface="Open Sans Light"/>
                <a:sym typeface="Open Sans Light"/>
              </a:rPr>
              <a:t>Test Approaches on</a:t>
            </a:r>
            <a:endParaRPr b="0" i="0" sz="2500" u="none" cap="none" strike="noStrike">
              <a:solidFill>
                <a:schemeClr val="lt1"/>
              </a:solidFill>
              <a:latin typeface="Open Sans Light"/>
              <a:ea typeface="Open Sans Light"/>
              <a:cs typeface="Open Sans Light"/>
              <a:sym typeface="Open Sans Light"/>
            </a:endParaRPr>
          </a:p>
        </p:txBody>
      </p:sp>
      <p:pic>
        <p:nvPicPr>
          <p:cNvPr id="104" name="Google Shape;104;p1"/>
          <p:cNvPicPr preferRelativeResize="0"/>
          <p:nvPr/>
        </p:nvPicPr>
        <p:blipFill rotWithShape="1">
          <a:blip r:embed="rId3">
            <a:alphaModFix/>
          </a:blip>
          <a:srcRect b="0" l="0" r="0" t="0"/>
          <a:stretch/>
        </p:blipFill>
        <p:spPr>
          <a:xfrm>
            <a:off x="8032174" y="79427"/>
            <a:ext cx="996430" cy="772628"/>
          </a:xfrm>
          <a:prstGeom prst="rect">
            <a:avLst/>
          </a:prstGeom>
          <a:noFill/>
          <a:ln>
            <a:noFill/>
          </a:ln>
        </p:spPr>
      </p:pic>
      <p:sp>
        <p:nvSpPr>
          <p:cNvPr id="105" name="Google Shape;105;p1"/>
          <p:cNvSpPr txBox="1"/>
          <p:nvPr/>
        </p:nvSpPr>
        <p:spPr>
          <a:xfrm>
            <a:off x="6364513" y="4714874"/>
            <a:ext cx="2422767" cy="22417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100"/>
              <a:buFont typeface="Arial"/>
              <a:buNone/>
            </a:pPr>
            <a:r>
              <a:rPr lang="en-US" sz="1200">
                <a:solidFill>
                  <a:schemeClr val="lt1"/>
                </a:solidFill>
                <a:latin typeface="Raleway"/>
                <a:ea typeface="Raleway"/>
                <a:cs typeface="Raleway"/>
                <a:sym typeface="Raleway"/>
              </a:rPr>
              <a:t>Sheikh Md. Rezone Ullah</a:t>
            </a:r>
            <a:r>
              <a:rPr b="0" i="0" lang="en-US" sz="1200" u="none" cap="none" strike="noStrike">
                <a:solidFill>
                  <a:schemeClr val="lt1"/>
                </a:solidFill>
                <a:latin typeface="Raleway"/>
                <a:ea typeface="Raleway"/>
                <a:cs typeface="Raleway"/>
                <a:sym typeface="Raleway"/>
              </a:rPr>
              <a:t> | 26-September-2023</a:t>
            </a:r>
            <a:endParaRPr b="0" i="0" sz="1200" u="none" cap="none" strike="noStrike">
              <a:solidFill>
                <a:schemeClr val="lt1"/>
              </a:solidFill>
              <a:latin typeface="Raleway"/>
              <a:ea typeface="Raleway"/>
              <a:cs typeface="Raleway"/>
              <a:sym typeface="Raleway"/>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aleway"/>
              <a:ea typeface="Raleway"/>
              <a:cs typeface="Raleway"/>
              <a:sym typeface="Raleway"/>
            </a:endParaRPr>
          </a:p>
        </p:txBody>
      </p:sp>
      <p:pic>
        <p:nvPicPr>
          <p:cNvPr descr="Logo&#10;&#10;Description automatically generated" id="106" name="Google Shape;106;p1"/>
          <p:cNvPicPr preferRelativeResize="0"/>
          <p:nvPr/>
        </p:nvPicPr>
        <p:blipFill rotWithShape="1">
          <a:blip r:embed="rId4">
            <a:alphaModFix/>
          </a:blip>
          <a:srcRect b="0" l="0" r="0" t="0"/>
          <a:stretch/>
        </p:blipFill>
        <p:spPr>
          <a:xfrm>
            <a:off x="87515" y="76893"/>
            <a:ext cx="848656" cy="911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6995" y="346551"/>
            <a:ext cx="8520600" cy="5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1" lang="en-US">
                <a:solidFill>
                  <a:schemeClr val="accent2"/>
                </a:solidFill>
                <a:latin typeface="Open Sans Light"/>
                <a:ea typeface="Open Sans Light"/>
                <a:cs typeface="Open Sans Light"/>
                <a:sym typeface="Open Sans Light"/>
              </a:rPr>
              <a:t>DRIVER</a:t>
            </a:r>
            <a:endParaRPr b="1" i="0" sz="2800" u="none" cap="none" strike="noStrike">
              <a:solidFill>
                <a:schemeClr val="accent2"/>
              </a:solidFill>
              <a:latin typeface="Open Sans Light"/>
              <a:ea typeface="Open Sans Light"/>
              <a:cs typeface="Open Sans Light"/>
              <a:sym typeface="Open Sans Light"/>
            </a:endParaRPr>
          </a:p>
        </p:txBody>
      </p:sp>
      <p:sp>
        <p:nvSpPr>
          <p:cNvPr id="112" name="Google Shape;112;p2"/>
          <p:cNvSpPr txBox="1"/>
          <p:nvPr>
            <p:ph idx="1" type="body"/>
          </p:nvPr>
        </p:nvSpPr>
        <p:spPr>
          <a:xfrm>
            <a:off x="246185" y="1221740"/>
            <a:ext cx="8586115" cy="3416400"/>
          </a:xfrm>
          <a:prstGeom prst="rect">
            <a:avLst/>
          </a:prstGeom>
          <a:noFill/>
          <a:ln>
            <a:noFill/>
          </a:ln>
        </p:spPr>
        <p:txBody>
          <a:bodyPr anchorCtr="0" anchor="t" bIns="91425" lIns="91425" spcFirstLastPara="1" rIns="91425" wrap="square" tIns="91425">
            <a:noAutofit/>
          </a:bodyPr>
          <a:lstStyle/>
          <a:p>
            <a:pPr indent="0" lvl="0" marL="440690" marR="0" rtl="0" algn="just">
              <a:lnSpc>
                <a:spcPct val="100000"/>
              </a:lnSpc>
              <a:spcBef>
                <a:spcPts val="15"/>
              </a:spcBef>
              <a:spcAft>
                <a:spcPts val="0"/>
              </a:spcAft>
              <a:buClr>
                <a:srgbClr val="000000"/>
              </a:buClr>
              <a:buSzPts val="1300"/>
              <a:buFont typeface="Arial"/>
              <a:buNone/>
            </a:pPr>
            <a:r>
              <a:t/>
            </a:r>
            <a:endParaRPr sz="1300">
              <a:solidFill>
                <a:srgbClr val="000000"/>
              </a:solidFill>
            </a:endParaRPr>
          </a:p>
          <a:p>
            <a:pPr indent="0" lvl="0" marL="440690" marR="0" rtl="0" algn="just">
              <a:lnSpc>
                <a:spcPct val="100000"/>
              </a:lnSpc>
              <a:spcBef>
                <a:spcPts val="15"/>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Data for Road Incident Visualization, Evaluation, &amp; Reporting (DRIVER) is an open-source web tool introduced by the World Bank. This DRIVER software is an efficient tool designed to streamline the collection, analysis, and reporting of road incident data. This project collaborates with Dhaka Metropolitan Police (DMP) to deploy and configure DRIVER for road safety and incident management in Dhaka.</a:t>
            </a:r>
            <a:endParaRPr/>
          </a:p>
          <a:p>
            <a:pPr indent="0" lvl="0" marL="440690" marR="0" rtl="0" algn="just">
              <a:lnSpc>
                <a:spcPct val="100000"/>
              </a:lnSpc>
              <a:spcBef>
                <a:spcPts val="15"/>
              </a:spcBef>
              <a:spcAft>
                <a:spcPts val="0"/>
              </a:spcAft>
              <a:buClr>
                <a:schemeClr val="dk2"/>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453390" marR="1645285" rtl="0" algn="just">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sp>
        <p:nvSpPr>
          <p:cNvPr id="113" name="Google Shape;113;p2"/>
          <p:cNvSpPr txBox="1"/>
          <p:nvPr/>
        </p:nvSpPr>
        <p:spPr>
          <a:xfrm>
            <a:off x="612970" y="869315"/>
            <a:ext cx="8284845" cy="352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Noto Sans Symbols"/>
              <a:buNone/>
            </a:pPr>
            <a:r>
              <a:rPr b="0" i="0" lang="en-US" sz="1700" u="none" cap="none" strike="noStrike">
                <a:solidFill>
                  <a:srgbClr val="000000"/>
                </a:solidFill>
                <a:latin typeface="Arial"/>
                <a:ea typeface="Arial"/>
                <a:cs typeface="Arial"/>
                <a:sym typeface="Arial"/>
              </a:rPr>
              <a:t>Project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9958" y="374687"/>
            <a:ext cx="8520600" cy="5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US" sz="2800" u="none" cap="none" strike="noStrike">
                <a:solidFill>
                  <a:schemeClr val="accent2"/>
                </a:solidFill>
                <a:latin typeface="Open Sans Light"/>
                <a:ea typeface="Open Sans Light"/>
                <a:cs typeface="Open Sans Light"/>
                <a:sym typeface="Open Sans Light"/>
              </a:rPr>
              <a:t>DRIVER</a:t>
            </a:r>
            <a:endParaRPr/>
          </a:p>
        </p:txBody>
      </p:sp>
      <p:sp>
        <p:nvSpPr>
          <p:cNvPr id="119" name="Google Shape;1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0" i="0" lang="en-US" sz="1300" u="none" cap="none" strike="noStrike">
                <a:solidFill>
                  <a:srgbClr val="000000"/>
                </a:solidFill>
                <a:latin typeface="Arial"/>
                <a:ea typeface="Arial"/>
                <a:cs typeface="Arial"/>
                <a:sym typeface="Arial"/>
              </a:rPr>
              <a:t>The total no of estimated test cases was 132 including both functional and GUI. The estimated effort for test preparation and execution is 10.2 man-days, equivalent to 0.5  man-months. </a:t>
            </a:r>
            <a:r>
              <a:rPr b="0" i="0" lang="en-US" sz="1300" u="sng" cap="none" strike="noStrike">
                <a:solidFill>
                  <a:srgbClr val="000000"/>
                </a:solidFill>
                <a:latin typeface="Arial"/>
                <a:ea typeface="Arial"/>
                <a:cs typeface="Arial"/>
                <a:sym typeface="Arial"/>
                <a:hlinkClick r:id="rId3">
                  <a:extLst>
                    <a:ext uri="{A12FA001-AC4F-418D-AE19-62706E023703}">
                      <ahyp:hlinkClr val="tx"/>
                    </a:ext>
                  </a:extLst>
                </a:hlinkClick>
              </a:rPr>
              <a:t>[1]</a:t>
            </a:r>
            <a:endParaRPr b="0" i="0" sz="13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300">
              <a:solidFill>
                <a:srgbClr val="000000"/>
              </a:solidFill>
              <a:latin typeface="Arial"/>
              <a:ea typeface="Arial"/>
              <a:cs typeface="Arial"/>
              <a:sym typeface="Arial"/>
            </a:endParaRPr>
          </a:p>
          <a:p>
            <a:pPr indent="0" lvl="0" marL="470533" marR="0" rtl="0" algn="l">
              <a:lnSpc>
                <a:spcPct val="100000"/>
              </a:lnSpc>
              <a:spcBef>
                <a:spcPts val="0"/>
              </a:spcBef>
              <a:spcAft>
                <a:spcPts val="0"/>
              </a:spcAft>
              <a:buClr>
                <a:srgbClr val="000000"/>
              </a:buClr>
              <a:buSzPts val="1300"/>
              <a:buFont typeface="Arial"/>
              <a:buNone/>
            </a:pPr>
            <a:r>
              <a:t/>
            </a:r>
            <a:endParaRPr sz="1300">
              <a:solidFill>
                <a:srgbClr val="000000"/>
              </a:solidFill>
            </a:endParaRPr>
          </a:p>
          <a:p>
            <a:pPr indent="0" lvl="0" marL="470533" marR="0" rtl="0" algn="l">
              <a:lnSpc>
                <a:spcPct val="100000"/>
              </a:lnSpc>
              <a:spcBef>
                <a:spcPts val="0"/>
              </a:spcBef>
              <a:spcAft>
                <a:spcPts val="0"/>
              </a:spcAft>
              <a:buClr>
                <a:srgbClr val="000000"/>
              </a:buClr>
              <a:buSzPts val="1300"/>
              <a:buFont typeface="Arial"/>
              <a:buNone/>
            </a:pPr>
            <a:r>
              <a:t/>
            </a:r>
            <a:endParaRPr sz="1300">
              <a:solidFill>
                <a:srgbClr val="000000"/>
              </a:solidFill>
            </a:endParaRPr>
          </a:p>
          <a:p>
            <a:pPr indent="0" lvl="0" marL="470534"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Estimated time in Man day -</a:t>
            </a:r>
            <a:endParaRPr/>
          </a:p>
          <a:p>
            <a:pPr indent="-336550" lvl="1" marL="927735"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Test Case Design: 4.13</a:t>
            </a:r>
            <a:endParaRPr b="0" i="0" sz="1300" u="none" cap="none" strike="noStrike">
              <a:solidFill>
                <a:srgbClr val="000000"/>
              </a:solidFill>
              <a:latin typeface="Arial"/>
              <a:ea typeface="Arial"/>
              <a:cs typeface="Arial"/>
              <a:sym typeface="Arial"/>
            </a:endParaRPr>
          </a:p>
          <a:p>
            <a:pPr indent="-336550" lvl="1" marL="927735"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Test Data Preparation: 1.10</a:t>
            </a:r>
            <a:endParaRPr b="0" i="0" sz="1300" u="none" cap="none" strike="noStrike">
              <a:solidFill>
                <a:srgbClr val="000000"/>
              </a:solidFill>
              <a:latin typeface="Arial"/>
              <a:ea typeface="Arial"/>
              <a:cs typeface="Arial"/>
              <a:sym typeface="Arial"/>
            </a:endParaRPr>
          </a:p>
          <a:p>
            <a:pPr indent="-336550" lvl="1" marL="927735"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Test Case Review: 1.4</a:t>
            </a:r>
            <a:endParaRPr b="0" i="0" sz="1300" u="none" cap="none" strike="noStrike">
              <a:solidFill>
                <a:srgbClr val="000000"/>
              </a:solidFill>
              <a:latin typeface="Arial"/>
              <a:ea typeface="Arial"/>
              <a:cs typeface="Arial"/>
              <a:sym typeface="Arial"/>
            </a:endParaRPr>
          </a:p>
          <a:p>
            <a:pPr indent="-336550" lvl="1" marL="927735"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Test Execution: 2.20</a:t>
            </a:r>
            <a:endParaRPr b="0" i="0" sz="1300" u="none" cap="none" strike="noStrike">
              <a:solidFill>
                <a:srgbClr val="000000"/>
              </a:solidFill>
              <a:latin typeface="Arial"/>
              <a:ea typeface="Arial"/>
              <a:cs typeface="Arial"/>
              <a:sym typeface="Arial"/>
            </a:endParaRPr>
          </a:p>
          <a:p>
            <a:pPr indent="-311150" lvl="1" marL="914400" rtl="0" algn="l">
              <a:lnSpc>
                <a:spcPct val="100000"/>
              </a:lnSpc>
              <a:spcBef>
                <a:spcPts val="0"/>
              </a:spcBef>
              <a:spcAft>
                <a:spcPts val="0"/>
              </a:spcAft>
              <a:buClr>
                <a:schemeClr val="dk1"/>
              </a:buClr>
              <a:buSzPts val="1300"/>
              <a:buChar char="●"/>
            </a:pPr>
            <a:r>
              <a:rPr lang="en-US" sz="1300">
                <a:solidFill>
                  <a:schemeClr val="dk1"/>
                </a:solidFill>
              </a:rPr>
              <a:t>Bug Retesting: 0.8</a:t>
            </a:r>
            <a:endParaRPr sz="1000">
              <a:solidFill>
                <a:schemeClr val="dk1"/>
              </a:solidFill>
              <a:highlight>
                <a:srgbClr val="DBDBDB"/>
              </a:highlight>
            </a:endParaRPr>
          </a:p>
          <a:p>
            <a:pPr indent="-336550" lvl="1" marL="927735"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Bug Reporting: 0.6</a:t>
            </a:r>
            <a:endParaRPr b="0" i="0" sz="13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a:p>
        </p:txBody>
      </p:sp>
      <p:sp>
        <p:nvSpPr>
          <p:cNvPr id="120" name="Google Shape;120;p3"/>
          <p:cNvSpPr txBox="1"/>
          <p:nvPr/>
        </p:nvSpPr>
        <p:spPr>
          <a:xfrm>
            <a:off x="490575" y="949926"/>
            <a:ext cx="8543400" cy="718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Test Estimation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r>
              <a:rPr b="1" lang="en-US" sz="1700">
                <a:latin typeface="Raleway"/>
                <a:ea typeface="Raleway"/>
                <a:cs typeface="Raleway"/>
                <a:sym typeface="Raleway"/>
              </a:rPr>
              <a:t>  </a:t>
            </a:r>
            <a:endParaRPr b="1" i="0" sz="1700" u="none" cap="none" strike="noStrike">
              <a:solidFill>
                <a:srgbClr val="000000"/>
              </a:solidFill>
              <a:latin typeface="Raleway"/>
              <a:ea typeface="Raleway"/>
              <a:cs typeface="Raleway"/>
              <a:sym typeface="Raleway"/>
            </a:endParaRPr>
          </a:p>
        </p:txBody>
      </p:sp>
      <p:graphicFrame>
        <p:nvGraphicFramePr>
          <p:cNvPr id="121" name="Google Shape;121;p3"/>
          <p:cNvGraphicFramePr/>
          <p:nvPr/>
        </p:nvGraphicFramePr>
        <p:xfrm>
          <a:off x="3706837" y="1796464"/>
          <a:ext cx="4572000" cy="2743200"/>
        </p:xfrm>
        <a:graphic>
          <a:graphicData uri="http://schemas.openxmlformats.org/drawingml/2006/chart">
            <c:chart r:id="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215838" y="353585"/>
            <a:ext cx="8520600" cy="5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lang="en-US">
                <a:solidFill>
                  <a:schemeClr val="accent2"/>
                </a:solidFill>
                <a:latin typeface="Open Sans Light"/>
                <a:ea typeface="Open Sans Light"/>
                <a:cs typeface="Open Sans Light"/>
                <a:sym typeface="Open Sans Light"/>
              </a:rPr>
              <a:t>DRIVER</a:t>
            </a:r>
            <a:endParaRPr b="0" i="0" sz="2800" u="none" cap="none" strike="noStrike">
              <a:solidFill>
                <a:schemeClr val="accent2"/>
              </a:solidFill>
              <a:latin typeface="Open Sans Light"/>
              <a:ea typeface="Open Sans Light"/>
              <a:cs typeface="Open Sans Light"/>
              <a:sym typeface="Open Sans Light"/>
            </a:endParaRPr>
          </a:p>
        </p:txBody>
      </p:sp>
      <p:sp>
        <p:nvSpPr>
          <p:cNvPr id="127" name="Google Shape;127;p4"/>
          <p:cNvSpPr txBox="1"/>
          <p:nvPr>
            <p:ph idx="1" type="body"/>
          </p:nvPr>
        </p:nvSpPr>
        <p:spPr>
          <a:xfrm>
            <a:off x="311700" y="1241357"/>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i="0" lang="en-US" sz="1300">
                <a:solidFill>
                  <a:schemeClr val="dk1"/>
                </a:solidFill>
                <a:latin typeface="Arial"/>
                <a:ea typeface="Arial"/>
                <a:cs typeface="Arial"/>
                <a:sym typeface="Arial"/>
              </a:rPr>
              <a:t>Objective</a:t>
            </a:r>
            <a:r>
              <a:rPr b="0" i="0" lang="en-US" sz="1300">
                <a:solidFill>
                  <a:schemeClr val="dk1"/>
                </a:solidFill>
                <a:latin typeface="Arial"/>
                <a:ea typeface="Arial"/>
                <a:cs typeface="Arial"/>
                <a:sym typeface="Arial"/>
              </a:rPr>
              <a:t>: Ensure robust road crash data collection and reporting with the DRIVER web tool.</a:t>
            </a:r>
            <a:endParaRPr/>
          </a:p>
          <a:p>
            <a:pPr indent="0" lvl="0" marL="114300" rtl="0" algn="l">
              <a:lnSpc>
                <a:spcPct val="115000"/>
              </a:lnSpc>
              <a:spcBef>
                <a:spcPts val="0"/>
              </a:spcBef>
              <a:spcAft>
                <a:spcPts val="0"/>
              </a:spcAft>
              <a:buSzPts val="1800"/>
              <a:buNone/>
            </a:pPr>
            <a:r>
              <a:rPr b="1" i="0" lang="en-US" sz="1300">
                <a:solidFill>
                  <a:schemeClr val="dk1"/>
                </a:solidFill>
                <a:latin typeface="Arial"/>
                <a:ea typeface="Arial"/>
                <a:cs typeface="Arial"/>
                <a:sym typeface="Arial"/>
              </a:rPr>
              <a:t>Scope</a:t>
            </a:r>
            <a:r>
              <a:rPr b="0" i="0" lang="en-US" sz="1300">
                <a:solidFill>
                  <a:schemeClr val="dk1"/>
                </a:solidFill>
                <a:latin typeface="Arial"/>
                <a:ea typeface="Arial"/>
                <a:cs typeface="Arial"/>
                <a:sym typeface="Arial"/>
              </a:rPr>
              <a:t>: Functional testing, UI testing</a:t>
            </a:r>
            <a:r>
              <a:rPr lang="en-US" sz="1300">
                <a:solidFill>
                  <a:schemeClr val="dk1"/>
                </a:solidFill>
              </a:rPr>
              <a:t> </a:t>
            </a:r>
            <a:r>
              <a:rPr b="0" i="0" lang="en-US" sz="1300">
                <a:solidFill>
                  <a:schemeClr val="dk1"/>
                </a:solidFill>
                <a:latin typeface="Arial"/>
                <a:ea typeface="Arial"/>
                <a:cs typeface="Arial"/>
                <a:sym typeface="Arial"/>
              </a:rPr>
              <a:t>phases.</a:t>
            </a:r>
            <a:endParaRPr/>
          </a:p>
          <a:p>
            <a:pPr indent="0" lvl="0" marL="114300" rtl="0" algn="l">
              <a:lnSpc>
                <a:spcPct val="115000"/>
              </a:lnSpc>
              <a:spcBef>
                <a:spcPts val="0"/>
              </a:spcBef>
              <a:spcAft>
                <a:spcPts val="0"/>
              </a:spcAft>
              <a:buSzPts val="1800"/>
              <a:buNone/>
            </a:pPr>
            <a:r>
              <a:rPr b="1" i="0" lang="en-US" sz="1300">
                <a:solidFill>
                  <a:schemeClr val="dk1"/>
                </a:solidFill>
                <a:latin typeface="Arial"/>
                <a:ea typeface="Arial"/>
                <a:cs typeface="Arial"/>
                <a:sym typeface="Arial"/>
              </a:rPr>
              <a:t>Test Data</a:t>
            </a:r>
            <a:r>
              <a:rPr b="0" i="0" lang="en-US" sz="1300">
                <a:solidFill>
                  <a:schemeClr val="dk1"/>
                </a:solidFill>
                <a:latin typeface="Arial"/>
                <a:ea typeface="Arial"/>
                <a:cs typeface="Arial"/>
                <a:sym typeface="Arial"/>
              </a:rPr>
              <a:t>: Employ realistic incident data simulation for comprehensive testing.</a:t>
            </a:r>
            <a:endParaRPr/>
          </a:p>
          <a:p>
            <a:pPr indent="0" lvl="0" marL="114300" rtl="0" algn="l">
              <a:lnSpc>
                <a:spcPct val="115000"/>
              </a:lnSpc>
              <a:spcBef>
                <a:spcPts val="0"/>
              </a:spcBef>
              <a:spcAft>
                <a:spcPts val="0"/>
              </a:spcAft>
              <a:buSzPts val="1800"/>
              <a:buNone/>
            </a:pPr>
            <a:r>
              <a:rPr b="1" i="0" lang="en-US" sz="1300">
                <a:solidFill>
                  <a:schemeClr val="dk1"/>
                </a:solidFill>
                <a:latin typeface="Arial"/>
                <a:ea typeface="Arial"/>
                <a:cs typeface="Arial"/>
                <a:sym typeface="Arial"/>
              </a:rPr>
              <a:t>Reporting</a:t>
            </a:r>
            <a:r>
              <a:rPr b="0" i="0" lang="en-US" sz="1300">
                <a:solidFill>
                  <a:schemeClr val="dk1"/>
                </a:solidFill>
                <a:latin typeface="Arial"/>
                <a:ea typeface="Arial"/>
                <a:cs typeface="Arial"/>
                <a:sym typeface="Arial"/>
              </a:rPr>
              <a:t>: Document and share results, mitigating risks for successful implementation.</a:t>
            </a:r>
            <a:endParaRPr/>
          </a:p>
          <a:p>
            <a:pPr indent="0" lvl="0" marL="114300" rtl="0" algn="l">
              <a:lnSpc>
                <a:spcPct val="115000"/>
              </a:lnSpc>
              <a:spcBef>
                <a:spcPts val="0"/>
              </a:spcBef>
              <a:spcAft>
                <a:spcPts val="0"/>
              </a:spcAft>
              <a:buSzPts val="1800"/>
              <a:buNone/>
            </a:pPr>
            <a:r>
              <a:rPr lang="en-US" sz="1300" u="sng">
                <a:solidFill>
                  <a:schemeClr val="dk1"/>
                </a:solidFill>
                <a:hlinkClick r:id="rId3">
                  <a:extLst>
                    <a:ext uri="{A12FA001-AC4F-418D-AE19-62706E023703}">
                      <ahyp:hlinkClr val="tx"/>
                    </a:ext>
                  </a:extLst>
                </a:hlinkClick>
              </a:rPr>
              <a:t>[2]</a:t>
            </a:r>
            <a:endParaRPr sz="1300">
              <a:solidFill>
                <a:schemeClr val="dk1"/>
              </a:solidFill>
            </a:endParaRPr>
          </a:p>
        </p:txBody>
      </p:sp>
      <p:sp>
        <p:nvSpPr>
          <p:cNvPr id="128" name="Google Shape;128;p4"/>
          <p:cNvSpPr txBox="1"/>
          <p:nvPr/>
        </p:nvSpPr>
        <p:spPr>
          <a:xfrm>
            <a:off x="365730" y="888932"/>
            <a:ext cx="8543471" cy="352425"/>
          </a:xfrm>
          <a:prstGeom prst="rect">
            <a:avLst/>
          </a:prstGeom>
          <a:noFill/>
          <a:ln>
            <a:noFill/>
          </a:ln>
        </p:spPr>
        <p:txBody>
          <a:bodyPr anchorCtr="0" anchor="t" bIns="45700" lIns="91425" spcFirstLastPara="1" rIns="91425" wrap="square" tIns="45700">
            <a:spAutoFit/>
          </a:bodyPr>
          <a:lstStyle/>
          <a:p>
            <a:pPr indent="-414020" lvl="0" marL="426084" marR="0" rtl="0" algn="l">
              <a:lnSpc>
                <a:spcPct val="100000"/>
              </a:lnSpc>
              <a:spcBef>
                <a:spcPts val="0"/>
              </a:spcBef>
              <a:spcAft>
                <a:spcPts val="0"/>
              </a:spcAft>
              <a:buClr>
                <a:srgbClr val="000000"/>
              </a:buClr>
              <a:buSzPts val="1700"/>
              <a:buFont typeface="Quattrocento Sans"/>
              <a:buChar char="❑"/>
            </a:pPr>
            <a:r>
              <a:rPr b="0" i="0" lang="en-US" sz="1700" u="none" cap="none" strike="noStrike">
                <a:solidFill>
                  <a:srgbClr val="000000"/>
                </a:solidFill>
                <a:latin typeface="Arial"/>
                <a:ea typeface="Arial"/>
                <a:cs typeface="Arial"/>
                <a:sym typeface="Arial"/>
              </a:rPr>
              <a:t>Test Plan in a brief-</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US" sz="2800" u="none" cap="none" strike="noStrike">
                <a:solidFill>
                  <a:schemeClr val="accent2"/>
                </a:solidFill>
                <a:latin typeface="Open Sans Light"/>
                <a:ea typeface="Open Sans Light"/>
                <a:cs typeface="Open Sans Light"/>
                <a:sym typeface="Open Sans Light"/>
              </a:rPr>
              <a:t>DRIVER</a:t>
            </a:r>
            <a:endParaRPr/>
          </a:p>
        </p:txBody>
      </p:sp>
      <p:sp>
        <p:nvSpPr>
          <p:cNvPr id="134" name="Google Shape;13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63550" marR="5080" rtl="0" algn="l">
              <a:lnSpc>
                <a:spcPct val="100000"/>
              </a:lnSpc>
              <a:spcBef>
                <a:spcPts val="1839"/>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 total of 141 test cases </a:t>
            </a:r>
            <a:r>
              <a:rPr b="0" i="0" lang="en-US" sz="1300" u="sng" cap="none" strike="noStrike">
                <a:solidFill>
                  <a:srgbClr val="000000"/>
                </a:solidFill>
                <a:latin typeface="Arial"/>
                <a:ea typeface="Arial"/>
                <a:cs typeface="Arial"/>
                <a:sym typeface="Arial"/>
                <a:hlinkClick r:id="rId3">
                  <a:extLst>
                    <a:ext uri="{A12FA001-AC4F-418D-AE19-62706E023703}">
                      <ahyp:hlinkClr val="tx"/>
                    </a:ext>
                  </a:extLst>
                </a:hlinkClick>
              </a:rPr>
              <a:t>[3]</a:t>
            </a:r>
            <a:r>
              <a:rPr b="0" i="0" lang="en-US" sz="1300" u="none" cap="none" strike="noStrike">
                <a:solidFill>
                  <a:srgbClr val="000000"/>
                </a:solidFill>
                <a:latin typeface="Arial"/>
                <a:ea typeface="Arial"/>
                <a:cs typeface="Arial"/>
                <a:sym typeface="Arial"/>
              </a:rPr>
              <a:t> were prepared for the application, covering critical functionalities like Login, Dashboard, My Account, Manage Duplicate Record, Add Record, Map, and Record List.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46355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Area of Coverage: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10"/>
              </a:spcBef>
              <a:spcAft>
                <a:spcPts val="0"/>
              </a:spcAft>
              <a:buClr>
                <a:schemeClr val="dk2"/>
              </a:buClr>
              <a:buSzPts val="1300"/>
              <a:buFont typeface="Arial"/>
              <a:buNone/>
            </a:pPr>
            <a:r>
              <a:t/>
            </a:r>
            <a:endParaRPr b="0" i="0" sz="1300" u="none" cap="none" strike="noStrike">
              <a:solidFill>
                <a:srgbClr val="000000"/>
              </a:solidFill>
              <a:latin typeface="Arial"/>
              <a:ea typeface="Arial"/>
              <a:cs typeface="Arial"/>
              <a:sym typeface="Arial"/>
            </a:endParaRPr>
          </a:p>
          <a:p>
            <a:pPr indent="-336550" lvl="1" marL="920750" marR="262890" rtl="0" algn="l">
              <a:lnSpc>
                <a:spcPct val="100000"/>
              </a:lnSpc>
              <a:spcBef>
                <a:spcPts val="0"/>
              </a:spcBef>
              <a:spcAft>
                <a:spcPts val="0"/>
              </a:spcAft>
              <a:buClr>
                <a:srgbClr val="000000"/>
              </a:buClr>
              <a:buSzPts val="1300"/>
              <a:buFont typeface="Arial"/>
              <a:buChar char="●"/>
            </a:pPr>
            <a:r>
              <a:rPr b="1" i="0" lang="en-US" sz="1300" u="none" cap="none" strike="noStrike">
                <a:solidFill>
                  <a:srgbClr val="000000"/>
                </a:solidFill>
                <a:latin typeface="Arial"/>
                <a:ea typeface="Arial"/>
                <a:cs typeface="Arial"/>
                <a:sym typeface="Arial"/>
              </a:rPr>
              <a:t>Functional Coverage</a:t>
            </a:r>
            <a:r>
              <a:rPr b="0" i="0" lang="en-US" sz="1300" u="none" cap="none" strike="noStrike">
                <a:solidFill>
                  <a:srgbClr val="000000"/>
                </a:solidFill>
                <a:latin typeface="Arial"/>
                <a:ea typeface="Arial"/>
                <a:cs typeface="Arial"/>
                <a:sym typeface="Arial"/>
              </a:rPr>
              <a:t>: </a:t>
            </a:r>
            <a:r>
              <a:rPr lang="en-US" sz="1300">
                <a:solidFill>
                  <a:srgbClr val="000000"/>
                </a:solidFill>
              </a:rPr>
              <a:t>Making ensuring the software's many features and functionalities operate as expected by testing them.</a:t>
            </a:r>
            <a:endParaRPr sz="1300">
              <a:solidFill>
                <a:srgbClr val="000000"/>
              </a:solidFill>
            </a:endParaRPr>
          </a:p>
          <a:p>
            <a:pPr indent="0" lvl="0" marL="914400" marR="262890" rtl="0" algn="l">
              <a:lnSpc>
                <a:spcPct val="100000"/>
              </a:lnSpc>
              <a:spcBef>
                <a:spcPts val="0"/>
              </a:spcBef>
              <a:spcAft>
                <a:spcPts val="0"/>
              </a:spcAft>
              <a:buNone/>
            </a:pPr>
            <a:r>
              <a:t/>
            </a:r>
            <a:endParaRPr sz="1300">
              <a:solidFill>
                <a:srgbClr val="000000"/>
              </a:solidFill>
            </a:endParaRPr>
          </a:p>
          <a:p>
            <a:pPr indent="-336550" lvl="1" marL="920750" marR="754380" rtl="0" algn="l">
              <a:lnSpc>
                <a:spcPct val="100000"/>
              </a:lnSpc>
              <a:spcBef>
                <a:spcPts val="0"/>
              </a:spcBef>
              <a:spcAft>
                <a:spcPts val="0"/>
              </a:spcAft>
              <a:buClr>
                <a:srgbClr val="000000"/>
              </a:buClr>
              <a:buSzPts val="1300"/>
              <a:buFont typeface="Arial"/>
              <a:buChar char="●"/>
            </a:pPr>
            <a:r>
              <a:rPr b="1" i="0" lang="en-US" sz="1300" u="none" cap="none" strike="noStrike">
                <a:solidFill>
                  <a:srgbClr val="000000"/>
                </a:solidFill>
                <a:latin typeface="Arial"/>
                <a:ea typeface="Arial"/>
                <a:cs typeface="Arial"/>
                <a:sym typeface="Arial"/>
              </a:rPr>
              <a:t>User Interface Coverage</a:t>
            </a:r>
            <a:r>
              <a:rPr b="0" i="0" lang="en-US" sz="1300" u="none" cap="none" strike="noStrike">
                <a:solidFill>
                  <a:srgbClr val="000000"/>
                </a:solidFill>
                <a:latin typeface="Arial"/>
                <a:ea typeface="Arial"/>
                <a:cs typeface="Arial"/>
                <a:sym typeface="Arial"/>
              </a:rPr>
              <a:t>: </a:t>
            </a:r>
            <a:r>
              <a:rPr lang="en-US" sz="1300">
                <a:solidFill>
                  <a:srgbClr val="000000"/>
                </a:solidFill>
              </a:rPr>
              <a:t>Confirming the application's usability and user experience.</a:t>
            </a:r>
            <a:endParaRPr/>
          </a:p>
        </p:txBody>
      </p:sp>
      <p:sp>
        <p:nvSpPr>
          <p:cNvPr id="135" name="Google Shape;135;p5"/>
          <p:cNvSpPr txBox="1"/>
          <p:nvPr/>
        </p:nvSpPr>
        <p:spPr>
          <a:xfrm>
            <a:off x="513442" y="869336"/>
            <a:ext cx="8543471" cy="3524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Test case Preparation and area of coverage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US" sz="2800" u="none" cap="none" strike="noStrike">
                <a:solidFill>
                  <a:schemeClr val="accent2"/>
                </a:solidFill>
                <a:latin typeface="Open Sans Light"/>
                <a:ea typeface="Open Sans Light"/>
                <a:cs typeface="Open Sans Light"/>
                <a:sym typeface="Open Sans Light"/>
              </a:rPr>
              <a:t>DRIVER</a:t>
            </a:r>
            <a:endParaRPr/>
          </a:p>
        </p:txBody>
      </p:sp>
      <p:sp>
        <p:nvSpPr>
          <p:cNvPr id="141" name="Google Shape;141;p6"/>
          <p:cNvSpPr txBox="1"/>
          <p:nvPr/>
        </p:nvSpPr>
        <p:spPr>
          <a:xfrm>
            <a:off x="457175" y="1034569"/>
            <a:ext cx="8543400" cy="877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Test Execution and coverage </a:t>
            </a:r>
            <a:r>
              <a:rPr b="0" i="0" lang="en-US" sz="1700" u="sng" cap="none" strike="noStrike">
                <a:solidFill>
                  <a:srgbClr val="000000"/>
                </a:solidFill>
                <a:latin typeface="Arial"/>
                <a:ea typeface="Arial"/>
                <a:cs typeface="Arial"/>
                <a:sym typeface="Arial"/>
                <a:hlinkClick r:id="rId3">
                  <a:extLst>
                    <a:ext uri="{A12FA001-AC4F-418D-AE19-62706E023703}">
                      <ahyp:hlinkClr val="tx"/>
                    </a:ext>
                  </a:extLst>
                </a:hlinkClick>
              </a:rPr>
              <a:t>[4]</a:t>
            </a:r>
            <a:endParaRPr sz="1700"/>
          </a:p>
          <a:p>
            <a:pPr indent="0" lvl="0" marL="0" marR="0" rtl="0" algn="l">
              <a:lnSpc>
                <a:spcPct val="100000"/>
              </a:lnSpc>
              <a:spcBef>
                <a:spcPts val="0"/>
              </a:spcBef>
              <a:spcAft>
                <a:spcPts val="0"/>
              </a:spcAft>
              <a:buNone/>
            </a:pPr>
            <a:r>
              <a:rPr lang="en-US" sz="1700"/>
              <a:t>      There are total 141 test cases.      </a:t>
            </a:r>
            <a:endParaRPr sz="1700"/>
          </a:p>
          <a:p>
            <a:pPr indent="0" lvl="0" marL="0" marR="0" rtl="0" algn="l">
              <a:lnSpc>
                <a:spcPct val="100000"/>
              </a:lnSpc>
              <a:spcBef>
                <a:spcPts val="0"/>
              </a:spcBef>
              <a:spcAft>
                <a:spcPts val="0"/>
              </a:spcAft>
              <a:buNone/>
            </a:pPr>
            <a:r>
              <a:rPr lang="en-US" sz="1700"/>
              <a:t>      138 all  the test </a:t>
            </a:r>
            <a:r>
              <a:rPr lang="en-US" sz="1700"/>
              <a:t>cases</a:t>
            </a:r>
            <a:r>
              <a:rPr lang="en-US" sz="1700"/>
              <a:t> have been executed</a:t>
            </a:r>
            <a:endParaRPr sz="1700"/>
          </a:p>
        </p:txBody>
      </p:sp>
      <p:pic>
        <p:nvPicPr>
          <p:cNvPr id="142" name="Google Shape;142;p6"/>
          <p:cNvPicPr preferRelativeResize="0"/>
          <p:nvPr/>
        </p:nvPicPr>
        <p:blipFill rotWithShape="1">
          <a:blip r:embed="rId4">
            <a:alphaModFix/>
          </a:blip>
          <a:srcRect b="6261" l="-3550" r="11579" t="0"/>
          <a:stretch/>
        </p:blipFill>
        <p:spPr>
          <a:xfrm>
            <a:off x="369425" y="2352525"/>
            <a:ext cx="5015624" cy="2165800"/>
          </a:xfrm>
          <a:prstGeom prst="rect">
            <a:avLst/>
          </a:prstGeom>
          <a:noFill/>
          <a:ln>
            <a:noFill/>
          </a:ln>
        </p:spPr>
      </p:pic>
      <p:pic>
        <p:nvPicPr>
          <p:cNvPr id="143" name="Google Shape;143;p6"/>
          <p:cNvPicPr preferRelativeResize="0"/>
          <p:nvPr/>
        </p:nvPicPr>
        <p:blipFill rotWithShape="1">
          <a:blip r:embed="rId5">
            <a:alphaModFix/>
          </a:blip>
          <a:srcRect b="-28600" l="-12565" r="-7223" t="0"/>
          <a:stretch/>
        </p:blipFill>
        <p:spPr>
          <a:xfrm>
            <a:off x="5194625" y="2486500"/>
            <a:ext cx="4197225" cy="232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US" sz="2800" u="none" cap="none" strike="noStrike">
                <a:solidFill>
                  <a:schemeClr val="accent2"/>
                </a:solidFill>
                <a:latin typeface="Open Sans Light"/>
                <a:ea typeface="Open Sans Light"/>
                <a:cs typeface="Open Sans Light"/>
                <a:sym typeface="Open Sans Light"/>
              </a:rPr>
              <a:t>DRIVER</a:t>
            </a:r>
            <a:endParaRPr/>
          </a:p>
        </p:txBody>
      </p:sp>
      <p:sp>
        <p:nvSpPr>
          <p:cNvPr id="149" name="Google Shape;149;p7"/>
          <p:cNvSpPr txBox="1"/>
          <p:nvPr>
            <p:ph idx="1" type="body"/>
          </p:nvPr>
        </p:nvSpPr>
        <p:spPr>
          <a:xfrm>
            <a:off x="536313" y="1221761"/>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300">
                <a:solidFill>
                  <a:srgbClr val="000000"/>
                </a:solidFill>
              </a:rPr>
              <a:t>The DRIVER software version 1.0.0 was tested, and numerous faults were found and reported.</a:t>
            </a:r>
            <a:r>
              <a:rPr b="0" i="0" lang="en-US" sz="1300" u="sng" cap="none" strike="noStrike">
                <a:solidFill>
                  <a:srgbClr val="000000"/>
                </a:solidFill>
                <a:latin typeface="Arial"/>
                <a:ea typeface="Arial"/>
                <a:cs typeface="Arial"/>
                <a:sym typeface="Arial"/>
                <a:hlinkClick r:id="rId3">
                  <a:extLst>
                    <a:ext uri="{A12FA001-AC4F-418D-AE19-62706E023703}">
                      <ahyp:hlinkClr val="tx"/>
                    </a:ext>
                  </a:extLst>
                </a:hlinkClick>
              </a:rPr>
              <a:t>.[5]</a:t>
            </a:r>
            <a:endParaRPr b="0" i="0" sz="13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rPr lang="en-US" sz="1400">
                <a:solidFill>
                  <a:srgbClr val="000000"/>
                </a:solidFill>
              </a:rPr>
              <a:t>  </a:t>
            </a:r>
            <a:endParaRPr b="0" i="0" sz="14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b="0" i="0" sz="14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rPr lang="en-US" sz="1400">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rPr lang="en-US"/>
              <a:t>                                             </a:t>
            </a:r>
            <a:endParaRPr/>
          </a:p>
        </p:txBody>
      </p:sp>
      <p:sp>
        <p:nvSpPr>
          <p:cNvPr id="150" name="Google Shape;150;p7"/>
          <p:cNvSpPr txBox="1"/>
          <p:nvPr/>
        </p:nvSpPr>
        <p:spPr>
          <a:xfrm>
            <a:off x="513442" y="869336"/>
            <a:ext cx="8543471" cy="3524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Test Report/Bug Reporting</a:t>
            </a:r>
            <a:endParaRPr/>
          </a:p>
        </p:txBody>
      </p:sp>
      <p:pic>
        <p:nvPicPr>
          <p:cNvPr id="151" name="Google Shape;151;p7"/>
          <p:cNvPicPr preferRelativeResize="0"/>
          <p:nvPr/>
        </p:nvPicPr>
        <p:blipFill rotWithShape="1">
          <a:blip r:embed="rId4">
            <a:alphaModFix/>
          </a:blip>
          <a:srcRect b="0" l="0" r="0" t="0"/>
          <a:stretch/>
        </p:blipFill>
        <p:spPr>
          <a:xfrm>
            <a:off x="778231" y="1720368"/>
            <a:ext cx="2696489" cy="1079103"/>
          </a:xfrm>
          <a:prstGeom prst="rect">
            <a:avLst/>
          </a:prstGeom>
          <a:noFill/>
          <a:ln>
            <a:noFill/>
          </a:ln>
        </p:spPr>
      </p:pic>
      <p:graphicFrame>
        <p:nvGraphicFramePr>
          <p:cNvPr id="152" name="Google Shape;152;p7"/>
          <p:cNvGraphicFramePr/>
          <p:nvPr/>
        </p:nvGraphicFramePr>
        <p:xfrm>
          <a:off x="4572012" y="2571777"/>
          <a:ext cx="3805200" cy="1889400"/>
        </p:xfrm>
        <a:graphic>
          <a:graphicData uri="http://schemas.openxmlformats.org/drawingml/2006/chart">
            <c:chart r:id="rId5"/>
          </a:graphicData>
        </a:graphic>
      </p:graphicFrame>
      <p:pic>
        <p:nvPicPr>
          <p:cNvPr id="153" name="Google Shape;153;p7"/>
          <p:cNvPicPr preferRelativeResize="0"/>
          <p:nvPr/>
        </p:nvPicPr>
        <p:blipFill>
          <a:blip r:embed="rId6">
            <a:alphaModFix/>
          </a:blip>
          <a:stretch>
            <a:fillRect/>
          </a:stretch>
        </p:blipFill>
        <p:spPr>
          <a:xfrm>
            <a:off x="4755975" y="1877800"/>
            <a:ext cx="3621225" cy="4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US" sz="2800" u="none" cap="none" strike="noStrike">
                <a:solidFill>
                  <a:schemeClr val="accent2"/>
                </a:solidFill>
                <a:latin typeface="Open Sans Light"/>
                <a:ea typeface="Open Sans Light"/>
                <a:cs typeface="Open Sans Light"/>
                <a:sym typeface="Open Sans Light"/>
              </a:rPr>
              <a:t>DRIVER</a:t>
            </a:r>
            <a:endParaRPr/>
          </a:p>
        </p:txBody>
      </p:sp>
      <p:sp>
        <p:nvSpPr>
          <p:cNvPr id="159" name="Google Shape;159;p8"/>
          <p:cNvSpPr txBox="1"/>
          <p:nvPr>
            <p:ph idx="1" type="body"/>
          </p:nvPr>
        </p:nvSpPr>
        <p:spPr>
          <a:xfrm>
            <a:off x="513442" y="1585300"/>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300">
                <a:solidFill>
                  <a:srgbClr val="000000"/>
                </a:solidFill>
                <a:latin typeface="Arial"/>
                <a:ea typeface="Arial"/>
                <a:cs typeface="Arial"/>
                <a:sym typeface="Arial"/>
              </a:rPr>
              <a:t>1. </a:t>
            </a:r>
            <a:r>
              <a:rPr lang="en-US" sz="1300" u="sng">
                <a:solidFill>
                  <a:srgbClr val="000000"/>
                </a:solidFill>
                <a:latin typeface="Arial"/>
                <a:ea typeface="Arial"/>
                <a:cs typeface="Arial"/>
                <a:sym typeface="Arial"/>
                <a:hlinkClick r:id="rId3">
                  <a:extLst>
                    <a:ext uri="{A12FA001-AC4F-418D-AE19-62706E023703}">
                      <ahyp:hlinkClr val="tx"/>
                    </a:ext>
                  </a:extLst>
                </a:hlinkClick>
              </a:rPr>
              <a:t>Test Estimation for Driver Project-Sheikh Md. Rezone Ullah-0030103</a:t>
            </a:r>
            <a:endParaRPr sz="1300">
              <a:solidFill>
                <a:srgbClr val="000000"/>
              </a:solidFill>
            </a:endParaRPr>
          </a:p>
          <a:p>
            <a:pPr indent="0" lvl="0" marL="114300" rtl="0" algn="l">
              <a:lnSpc>
                <a:spcPct val="115000"/>
              </a:lnSpc>
              <a:spcBef>
                <a:spcPts val="0"/>
              </a:spcBef>
              <a:spcAft>
                <a:spcPts val="0"/>
              </a:spcAft>
              <a:buSzPts val="1800"/>
              <a:buNone/>
            </a:pPr>
            <a:r>
              <a:t/>
            </a:r>
            <a:endParaRPr sz="1300">
              <a:solidFill>
                <a:srgbClr val="000000"/>
              </a:solidFill>
            </a:endParaRPr>
          </a:p>
          <a:p>
            <a:pPr indent="0" lvl="0" marL="114300" rtl="0" algn="l">
              <a:lnSpc>
                <a:spcPct val="115000"/>
              </a:lnSpc>
              <a:spcBef>
                <a:spcPts val="0"/>
              </a:spcBef>
              <a:spcAft>
                <a:spcPts val="0"/>
              </a:spcAft>
              <a:buSzPts val="1800"/>
              <a:buNone/>
            </a:pPr>
            <a:r>
              <a:rPr b="0" i="0" lang="en-US" sz="1300" u="none" cap="none" strike="noStrike">
                <a:solidFill>
                  <a:srgbClr val="000000"/>
                </a:solidFill>
                <a:latin typeface="Arial"/>
                <a:ea typeface="Arial"/>
                <a:cs typeface="Arial"/>
                <a:sym typeface="Arial"/>
              </a:rPr>
              <a:t>2. </a:t>
            </a:r>
            <a:r>
              <a:rPr b="0" i="0" lang="en-US" sz="1300" u="sng" cap="none" strike="noStrike">
                <a:solidFill>
                  <a:srgbClr val="000000"/>
                </a:solidFill>
                <a:latin typeface="Arial"/>
                <a:ea typeface="Arial"/>
                <a:cs typeface="Arial"/>
                <a:sym typeface="Arial"/>
                <a:hlinkClick r:id="rId4">
                  <a:extLst>
                    <a:ext uri="{A12FA001-AC4F-418D-AE19-62706E023703}">
                      <ahyp:hlinkClr val="tx"/>
                    </a:ext>
                  </a:extLst>
                </a:hlinkClick>
              </a:rPr>
              <a:t>Test Plan for Driver project-Sheikh Md. Rezone Ullah-0030103</a:t>
            </a:r>
            <a:endParaRPr sz="1300">
              <a:solidFill>
                <a:srgbClr val="000000"/>
              </a:solidFill>
            </a:endParaRPr>
          </a:p>
          <a:p>
            <a:pPr indent="0" lvl="0" marL="114300" rtl="0" algn="l">
              <a:lnSpc>
                <a:spcPct val="115000"/>
              </a:lnSpc>
              <a:spcBef>
                <a:spcPts val="0"/>
              </a:spcBef>
              <a:spcAft>
                <a:spcPts val="0"/>
              </a:spcAft>
              <a:buSzPts val="1800"/>
              <a:buNone/>
            </a:pPr>
            <a:r>
              <a:t/>
            </a:r>
            <a:endParaRPr sz="1300">
              <a:solidFill>
                <a:srgbClr val="000000"/>
              </a:solidFill>
            </a:endParaRPr>
          </a:p>
          <a:p>
            <a:pPr indent="0" lvl="0" marL="114300" rtl="0" algn="l">
              <a:lnSpc>
                <a:spcPct val="115000"/>
              </a:lnSpc>
              <a:spcBef>
                <a:spcPts val="0"/>
              </a:spcBef>
              <a:spcAft>
                <a:spcPts val="0"/>
              </a:spcAft>
              <a:buSzPts val="1800"/>
              <a:buNone/>
            </a:pPr>
            <a:r>
              <a:rPr lang="en-US" sz="1300">
                <a:solidFill>
                  <a:srgbClr val="000000"/>
                </a:solidFill>
                <a:latin typeface="Arial"/>
                <a:ea typeface="Arial"/>
                <a:cs typeface="Arial"/>
                <a:sym typeface="Arial"/>
              </a:rPr>
              <a:t>3. </a:t>
            </a:r>
            <a:r>
              <a:rPr lang="en-US" sz="1300" u="sng">
                <a:solidFill>
                  <a:srgbClr val="000000"/>
                </a:solidFill>
                <a:latin typeface="Arial"/>
                <a:ea typeface="Arial"/>
                <a:cs typeface="Arial"/>
                <a:sym typeface="Arial"/>
                <a:hlinkClick r:id="rId5">
                  <a:extLst>
                    <a:ext uri="{A12FA001-AC4F-418D-AE19-62706E023703}">
                      <ahyp:hlinkClr val="tx"/>
                    </a:ext>
                  </a:extLst>
                </a:hlinkClick>
              </a:rPr>
              <a:t>Test Case for Driver Project-Sheikh Md. Rezone Ullah-0030103</a:t>
            </a:r>
            <a:endParaRPr sz="1300">
              <a:solidFill>
                <a:srgbClr val="000000"/>
              </a:solidFill>
            </a:endParaRPr>
          </a:p>
          <a:p>
            <a:pPr indent="0" lvl="0" marL="114300" rtl="0" algn="l">
              <a:lnSpc>
                <a:spcPct val="115000"/>
              </a:lnSpc>
              <a:spcBef>
                <a:spcPts val="0"/>
              </a:spcBef>
              <a:spcAft>
                <a:spcPts val="0"/>
              </a:spcAft>
              <a:buSzPts val="1800"/>
              <a:buNone/>
            </a:pPr>
            <a:r>
              <a:t/>
            </a:r>
            <a:endParaRPr sz="1300">
              <a:solidFill>
                <a:srgbClr val="000000"/>
              </a:solidFill>
            </a:endParaRPr>
          </a:p>
          <a:p>
            <a:pPr indent="0" lvl="0" marL="114300" rtl="0" algn="l">
              <a:lnSpc>
                <a:spcPct val="115000"/>
              </a:lnSpc>
              <a:spcBef>
                <a:spcPts val="0"/>
              </a:spcBef>
              <a:spcAft>
                <a:spcPts val="0"/>
              </a:spcAft>
              <a:buSzPts val="1800"/>
              <a:buNone/>
            </a:pPr>
            <a:r>
              <a:rPr b="0" i="0" lang="en-US" sz="1300" u="none" cap="none" strike="noStrike">
                <a:solidFill>
                  <a:srgbClr val="000000"/>
                </a:solidFill>
                <a:latin typeface="Arial"/>
                <a:ea typeface="Arial"/>
                <a:cs typeface="Arial"/>
                <a:sym typeface="Arial"/>
              </a:rPr>
              <a:t>4. </a:t>
            </a:r>
            <a:r>
              <a:rPr lang="en-US" sz="1300" u="sng">
                <a:solidFill>
                  <a:srgbClr val="000000"/>
                </a:solidFill>
                <a:latin typeface="Arial"/>
                <a:ea typeface="Arial"/>
                <a:cs typeface="Arial"/>
                <a:sym typeface="Arial"/>
                <a:hlinkClick r:id="rId6">
                  <a:extLst>
                    <a:ext uri="{A12FA001-AC4F-418D-AE19-62706E023703}">
                      <ahyp:hlinkClr val="tx"/>
                    </a:ext>
                  </a:extLst>
                </a:hlinkClick>
              </a:rPr>
              <a:t>Test Case Execution for Driver Project-Sheikh Md. Rezone Ullah-0030103</a:t>
            </a:r>
            <a:endParaRPr sz="1300">
              <a:solidFill>
                <a:srgbClr val="000000"/>
              </a:solidFill>
            </a:endParaRPr>
          </a:p>
          <a:p>
            <a:pPr indent="0" lvl="0" marL="114300" rtl="0" algn="l">
              <a:lnSpc>
                <a:spcPct val="115000"/>
              </a:lnSpc>
              <a:spcBef>
                <a:spcPts val="0"/>
              </a:spcBef>
              <a:spcAft>
                <a:spcPts val="0"/>
              </a:spcAft>
              <a:buSzPts val="1800"/>
              <a:buNone/>
            </a:pPr>
            <a:r>
              <a:t/>
            </a:r>
            <a:endParaRPr sz="1300">
              <a:solidFill>
                <a:srgbClr val="000000"/>
              </a:solidFill>
            </a:endParaRPr>
          </a:p>
          <a:p>
            <a:pPr indent="0" lvl="0" marL="114300" rtl="0" algn="l">
              <a:lnSpc>
                <a:spcPct val="115000"/>
              </a:lnSpc>
              <a:spcBef>
                <a:spcPts val="0"/>
              </a:spcBef>
              <a:spcAft>
                <a:spcPts val="0"/>
              </a:spcAft>
              <a:buSzPts val="1800"/>
              <a:buNone/>
            </a:pPr>
            <a:r>
              <a:rPr lang="en-US" sz="1300">
                <a:solidFill>
                  <a:srgbClr val="000000"/>
                </a:solidFill>
                <a:latin typeface="Arial"/>
                <a:ea typeface="Arial"/>
                <a:cs typeface="Arial"/>
                <a:sym typeface="Arial"/>
              </a:rPr>
              <a:t>5. </a:t>
            </a:r>
            <a:r>
              <a:rPr lang="en-US" sz="1300" u="sng">
                <a:solidFill>
                  <a:srgbClr val="000000"/>
                </a:solidFill>
                <a:latin typeface="Arial"/>
                <a:ea typeface="Arial"/>
                <a:cs typeface="Arial"/>
                <a:sym typeface="Arial"/>
                <a:hlinkClick r:id="rId7">
                  <a:extLst>
                    <a:ext uri="{A12FA001-AC4F-418D-AE19-62706E023703}">
                      <ahyp:hlinkClr val="tx"/>
                    </a:ext>
                  </a:extLst>
                </a:hlinkClick>
              </a:rPr>
              <a:t>QA Report For Driver Project-Sheikh Md, Rezone Ullah-0030103</a:t>
            </a:r>
            <a:endParaRPr sz="1300">
              <a:solidFill>
                <a:srgbClr val="000000"/>
              </a:solidFill>
            </a:endParaRPr>
          </a:p>
          <a:p>
            <a:pPr indent="0" lvl="0" marL="114300" rtl="0" algn="l">
              <a:lnSpc>
                <a:spcPct val="115000"/>
              </a:lnSpc>
              <a:spcBef>
                <a:spcPts val="0"/>
              </a:spcBef>
              <a:spcAft>
                <a:spcPts val="0"/>
              </a:spcAft>
              <a:buSzPts val="1800"/>
              <a:buNone/>
            </a:pPr>
            <a:r>
              <a:t/>
            </a:r>
            <a:endParaRPr sz="1300">
              <a:solidFill>
                <a:srgbClr val="000000"/>
              </a:solidFill>
            </a:endParaRPr>
          </a:p>
          <a:p>
            <a:pPr indent="0" lvl="0" marL="114300" rtl="0" algn="l">
              <a:lnSpc>
                <a:spcPct val="115000"/>
              </a:lnSpc>
              <a:spcBef>
                <a:spcPts val="0"/>
              </a:spcBef>
              <a:spcAft>
                <a:spcPts val="0"/>
              </a:spcAft>
              <a:buSzPts val="1800"/>
              <a:buNone/>
            </a:pPr>
            <a:r>
              <a:rPr lang="en-US" sz="1300">
                <a:solidFill>
                  <a:srgbClr val="000000"/>
                </a:solidFill>
              </a:rPr>
              <a:t>6. </a:t>
            </a:r>
            <a:r>
              <a:rPr lang="en-US" sz="1300" u="sng">
                <a:solidFill>
                  <a:schemeClr val="dk1"/>
                </a:solidFill>
                <a:hlinkClick r:id="rId8">
                  <a:extLst>
                    <a:ext uri="{A12FA001-AC4F-418D-AE19-62706E023703}">
                      <ahyp:hlinkClr val="tx"/>
                    </a:ext>
                  </a:extLst>
                </a:hlinkClick>
              </a:rPr>
              <a:t>Bug Report For Driver Project-Sheikh Md. Rezone Ullah-0030103</a:t>
            </a:r>
            <a:endParaRPr sz="1300">
              <a:solidFill>
                <a:schemeClr val="dk1"/>
              </a:solidFill>
            </a:endParaRPr>
          </a:p>
          <a:p>
            <a:pPr indent="0" lvl="0" marL="1143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b="0" i="0" sz="14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b="0" i="0" sz="14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rPr lang="en-US" sz="1400">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a:p>
        </p:txBody>
      </p:sp>
      <p:sp>
        <p:nvSpPr>
          <p:cNvPr id="160" name="Google Shape;160;p8"/>
          <p:cNvSpPr txBox="1"/>
          <p:nvPr/>
        </p:nvSpPr>
        <p:spPr>
          <a:xfrm>
            <a:off x="502046" y="806513"/>
            <a:ext cx="8543400" cy="718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US" sz="1700" u="none" cap="none" strike="noStrike">
                <a:solidFill>
                  <a:srgbClr val="000000"/>
                </a:solidFill>
                <a:latin typeface="Raleway"/>
                <a:ea typeface="Raleway"/>
                <a:cs typeface="Raleway"/>
                <a:sym typeface="Raleway"/>
              </a:rPr>
              <a:t> </a:t>
            </a:r>
            <a:r>
              <a:rPr b="0" i="0" lang="en-US" sz="1700" u="none" cap="none" strike="noStrike">
                <a:solidFill>
                  <a:srgbClr val="000000"/>
                </a:solidFill>
                <a:latin typeface="Arial"/>
                <a:ea typeface="Arial"/>
                <a:cs typeface="Arial"/>
                <a:sym typeface="Arial"/>
              </a:rPr>
              <a:t>References</a:t>
            </a:r>
            <a:endParaRPr b="0" i="0" sz="1700" u="none" cap="none" strike="noStrike">
              <a:solidFill>
                <a:srgbClr val="000000"/>
              </a:solidFill>
              <a:latin typeface="Arial"/>
              <a:ea typeface="Arial"/>
              <a:cs typeface="Arial"/>
              <a:sym typeface="Arial"/>
            </a:endParaRPr>
          </a:p>
          <a:p>
            <a:pPr indent="-234950" lvl="0" marL="342900" marR="0" rtl="0" algn="l">
              <a:lnSpc>
                <a:spcPct val="100000"/>
              </a:lnSpc>
              <a:spcBef>
                <a:spcPts val="800"/>
              </a:spcBef>
              <a:spcAft>
                <a:spcPts val="0"/>
              </a:spcAft>
              <a:buClr>
                <a:srgbClr val="000000"/>
              </a:buClr>
              <a:buSzPts val="1700"/>
              <a:buFont typeface="Noto Sans Symbols"/>
              <a:buNone/>
            </a:pPr>
            <a:r>
              <a:t/>
            </a:r>
            <a:endParaRPr b="0" i="0" sz="1700" u="none" cap="none" strike="noStrike">
              <a:solidFill>
                <a:srgbClr val="000000"/>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p:nvPr/>
        </p:nvSpPr>
        <p:spPr>
          <a:xfrm>
            <a:off x="1239" y="0"/>
            <a:ext cx="9144000" cy="5143500"/>
          </a:xfrm>
          <a:prstGeom prst="rect">
            <a:avLst/>
          </a:prstGeom>
          <a:gradFill>
            <a:gsLst>
              <a:gs pos="0">
                <a:schemeClr val="accent2"/>
              </a:gs>
              <a:gs pos="100000">
                <a:srgbClr val="10316B"/>
              </a:gs>
            </a:gsLst>
            <a:lin ang="5400012" scaled="0"/>
          </a:gra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67" name="Google Shape;167;p9"/>
          <p:cNvGrpSpPr/>
          <p:nvPr/>
        </p:nvGrpSpPr>
        <p:grpSpPr>
          <a:xfrm>
            <a:off x="2514417" y="1146297"/>
            <a:ext cx="4115167" cy="1487016"/>
            <a:chOff x="6893895" y="4227741"/>
            <a:chExt cx="10973779" cy="3965376"/>
          </a:xfrm>
        </p:grpSpPr>
        <p:grpSp>
          <p:nvGrpSpPr>
            <p:cNvPr id="168" name="Google Shape;168;p9"/>
            <p:cNvGrpSpPr/>
            <p:nvPr/>
          </p:nvGrpSpPr>
          <p:grpSpPr>
            <a:xfrm>
              <a:off x="6893895" y="4227741"/>
              <a:ext cx="1473200" cy="1463040"/>
              <a:chOff x="6602493" y="3769678"/>
              <a:chExt cx="1473200" cy="1463040"/>
            </a:xfrm>
          </p:grpSpPr>
          <p:cxnSp>
            <p:nvCxnSpPr>
              <p:cNvPr id="169" name="Google Shape;169;p9"/>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70" name="Google Shape;170;p9"/>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71" name="Google Shape;171;p9"/>
            <p:cNvGrpSpPr/>
            <p:nvPr/>
          </p:nvGrpSpPr>
          <p:grpSpPr>
            <a:xfrm rot="10800000">
              <a:off x="16394474" y="6730077"/>
              <a:ext cx="1473200" cy="1463040"/>
              <a:chOff x="6009640" y="2851103"/>
              <a:chExt cx="1473200" cy="1463040"/>
            </a:xfrm>
          </p:grpSpPr>
          <p:cxnSp>
            <p:nvCxnSpPr>
              <p:cNvPr id="172" name="Google Shape;172;p9"/>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73" name="Google Shape;173;p9"/>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pic>
        <p:nvPicPr>
          <p:cNvPr id="174" name="Google Shape;174;p9"/>
          <p:cNvPicPr preferRelativeResize="0"/>
          <p:nvPr/>
        </p:nvPicPr>
        <p:blipFill rotWithShape="1">
          <a:blip r:embed="rId3">
            <a:alphaModFix/>
          </a:blip>
          <a:srcRect b="0" l="0" r="0" t="0"/>
          <a:stretch/>
        </p:blipFill>
        <p:spPr>
          <a:xfrm>
            <a:off x="8032174" y="79427"/>
            <a:ext cx="996430" cy="772628"/>
          </a:xfrm>
          <a:prstGeom prst="rect">
            <a:avLst/>
          </a:prstGeom>
          <a:noFill/>
          <a:ln>
            <a:noFill/>
          </a:ln>
        </p:spPr>
      </p:pic>
      <p:sp>
        <p:nvSpPr>
          <p:cNvPr id="175" name="Google Shape;175;p9"/>
          <p:cNvSpPr txBox="1"/>
          <p:nvPr/>
        </p:nvSpPr>
        <p:spPr>
          <a:xfrm>
            <a:off x="2792547" y="1670464"/>
            <a:ext cx="362429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800" u="none" cap="none" strike="noStrike">
                <a:solidFill>
                  <a:schemeClr val="lt1"/>
                </a:solidFill>
                <a:latin typeface="Calibri"/>
                <a:ea typeface="Calibri"/>
                <a:cs typeface="Calibri"/>
                <a:sym typeface="Calibri"/>
              </a:rPr>
              <a:t>Thank you</a:t>
            </a:r>
            <a:endParaRPr/>
          </a:p>
        </p:txBody>
      </p:sp>
      <p:pic>
        <p:nvPicPr>
          <p:cNvPr descr="Logo&#10;&#10;Description automatically generated" id="176" name="Google Shape;176;p9"/>
          <p:cNvPicPr preferRelativeResize="0"/>
          <p:nvPr/>
        </p:nvPicPr>
        <p:blipFill rotWithShape="1">
          <a:blip r:embed="rId4">
            <a:alphaModFix/>
          </a:blip>
          <a:srcRect b="0" l="0" r="0" t="0"/>
          <a:stretch/>
        </p:blipFill>
        <p:spPr>
          <a:xfrm>
            <a:off x="87515" y="76893"/>
            <a:ext cx="848656" cy="9117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2017-Blue">
      <a:dk1>
        <a:srgbClr val="000000"/>
      </a:dk1>
      <a:lt1>
        <a:srgbClr val="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2023-09-26T10:14:00Z</dcterms:created>
  <dc:creator>Rubon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87ADDADE3F314C3A9D2E72397594387C</vt:lpwstr>
  </property>
  <property fmtid="{D5CDD505-2E9C-101B-9397-08002B2CF9AE}" pid="3" name="KSOProductBuildVer">
    <vt:lpwstr>1033-11.2.0.11225</vt:lpwstr>
  </property>
</Properties>
</file>