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4" r:id="rId5"/>
    <p:sldId id="265" r:id="rId6"/>
    <p:sldId id="25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EB2C8-F1EA-4C7D-BEC3-8A576686B39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6E05EC-DDF6-4E4C-9AD7-9E36D72773DE}">
      <dgm:prSet phldrT="[Text]"/>
      <dgm:spPr/>
      <dgm:t>
        <a:bodyPr/>
        <a:lstStyle/>
        <a:p>
          <a:r>
            <a:rPr lang="en-US" dirty="0"/>
            <a:t>Project Overview</a:t>
          </a:r>
        </a:p>
      </dgm:t>
    </dgm:pt>
    <dgm:pt modelId="{44BDA26B-94F2-46E2-BAA5-DAC44EBE1587}" type="parTrans" cxnId="{75592627-46F6-4C12-AA99-4D941C4D22C3}">
      <dgm:prSet/>
      <dgm:spPr/>
      <dgm:t>
        <a:bodyPr/>
        <a:lstStyle/>
        <a:p>
          <a:endParaRPr lang="en-US"/>
        </a:p>
      </dgm:t>
    </dgm:pt>
    <dgm:pt modelId="{AE06F190-20BA-4FF4-95F6-D4DAB568ACFE}" type="sibTrans" cxnId="{75592627-46F6-4C12-AA99-4D941C4D22C3}">
      <dgm:prSet/>
      <dgm:spPr/>
      <dgm:t>
        <a:bodyPr/>
        <a:lstStyle/>
        <a:p>
          <a:endParaRPr lang="en-US"/>
        </a:p>
      </dgm:t>
    </dgm:pt>
    <dgm:pt modelId="{A28CD9F3-1F32-4C46-B9E5-380B1CAEF3E4}">
      <dgm:prSet phldrT="[Text]"/>
      <dgm:spPr/>
      <dgm:t>
        <a:bodyPr/>
        <a:lstStyle/>
        <a:p>
          <a:r>
            <a:rPr lang="en-US" dirty="0"/>
            <a:t>Limitations</a:t>
          </a:r>
        </a:p>
      </dgm:t>
    </dgm:pt>
    <dgm:pt modelId="{88B556AE-FD95-4719-B1A1-12CCC80CC310}" type="parTrans" cxnId="{1311D48E-B9F4-43E8-8394-80AEC783B9F2}">
      <dgm:prSet/>
      <dgm:spPr/>
      <dgm:t>
        <a:bodyPr/>
        <a:lstStyle/>
        <a:p>
          <a:endParaRPr lang="en-US"/>
        </a:p>
      </dgm:t>
    </dgm:pt>
    <dgm:pt modelId="{7DA46F0A-224D-45F8-BEAF-A67C247AA93E}" type="sibTrans" cxnId="{1311D48E-B9F4-43E8-8394-80AEC783B9F2}">
      <dgm:prSet/>
      <dgm:spPr/>
      <dgm:t>
        <a:bodyPr/>
        <a:lstStyle/>
        <a:p>
          <a:endParaRPr lang="en-US"/>
        </a:p>
      </dgm:t>
    </dgm:pt>
    <dgm:pt modelId="{4D13ED86-1AD1-4EB2-9094-5B22ABB71860}">
      <dgm:prSet phldrT="[Text]"/>
      <dgm:spPr/>
      <dgm:t>
        <a:bodyPr/>
        <a:lstStyle/>
        <a:p>
          <a:r>
            <a:rPr lang="en-US" dirty="0"/>
            <a:t>Future Plan</a:t>
          </a:r>
        </a:p>
      </dgm:t>
    </dgm:pt>
    <dgm:pt modelId="{06206E12-670E-436A-9AD7-EE119D13C2CD}" type="parTrans" cxnId="{952243AB-A626-40CC-844D-91FAF10C2614}">
      <dgm:prSet/>
      <dgm:spPr/>
      <dgm:t>
        <a:bodyPr/>
        <a:lstStyle/>
        <a:p>
          <a:endParaRPr lang="en-US"/>
        </a:p>
      </dgm:t>
    </dgm:pt>
    <dgm:pt modelId="{E6A0E410-4E82-4A72-93DE-257C2448BFCE}" type="sibTrans" cxnId="{952243AB-A626-40CC-844D-91FAF10C2614}">
      <dgm:prSet/>
      <dgm:spPr/>
      <dgm:t>
        <a:bodyPr/>
        <a:lstStyle/>
        <a:p>
          <a:endParaRPr lang="en-US"/>
        </a:p>
      </dgm:t>
    </dgm:pt>
    <dgm:pt modelId="{28A2A933-7486-4C0A-AAAC-7D2AF726BD75}" type="pres">
      <dgm:prSet presAssocID="{E74EB2C8-F1EA-4C7D-BEC3-8A576686B398}" presName="Name0" presStyleCnt="0">
        <dgm:presLayoutVars>
          <dgm:chMax val="7"/>
          <dgm:chPref val="7"/>
          <dgm:dir/>
        </dgm:presLayoutVars>
      </dgm:prSet>
      <dgm:spPr/>
    </dgm:pt>
    <dgm:pt modelId="{D4D4DC39-79E4-4EBC-8BC2-B261A4583741}" type="pres">
      <dgm:prSet presAssocID="{E74EB2C8-F1EA-4C7D-BEC3-8A576686B398}" presName="Name1" presStyleCnt="0"/>
      <dgm:spPr/>
    </dgm:pt>
    <dgm:pt modelId="{6561BF10-07B3-4081-B549-3603E220A8DB}" type="pres">
      <dgm:prSet presAssocID="{E74EB2C8-F1EA-4C7D-BEC3-8A576686B398}" presName="cycle" presStyleCnt="0"/>
      <dgm:spPr/>
    </dgm:pt>
    <dgm:pt modelId="{8528240E-7ACE-456E-AB94-C64C322405D3}" type="pres">
      <dgm:prSet presAssocID="{E74EB2C8-F1EA-4C7D-BEC3-8A576686B398}" presName="srcNode" presStyleLbl="node1" presStyleIdx="0" presStyleCnt="3"/>
      <dgm:spPr/>
    </dgm:pt>
    <dgm:pt modelId="{5B51F056-B3B9-4C64-8555-16EA93A10CF0}" type="pres">
      <dgm:prSet presAssocID="{E74EB2C8-F1EA-4C7D-BEC3-8A576686B398}" presName="conn" presStyleLbl="parChTrans1D2" presStyleIdx="0" presStyleCnt="1"/>
      <dgm:spPr/>
    </dgm:pt>
    <dgm:pt modelId="{625D1278-CAED-4A56-9847-421F182EDDED}" type="pres">
      <dgm:prSet presAssocID="{E74EB2C8-F1EA-4C7D-BEC3-8A576686B398}" presName="extraNode" presStyleLbl="node1" presStyleIdx="0" presStyleCnt="3"/>
      <dgm:spPr/>
    </dgm:pt>
    <dgm:pt modelId="{378C254D-E9A5-45B4-9347-3F943918A83D}" type="pres">
      <dgm:prSet presAssocID="{E74EB2C8-F1EA-4C7D-BEC3-8A576686B398}" presName="dstNode" presStyleLbl="node1" presStyleIdx="0" presStyleCnt="3"/>
      <dgm:spPr/>
    </dgm:pt>
    <dgm:pt modelId="{846228EB-2F52-42C8-96C2-57064AA31FD5}" type="pres">
      <dgm:prSet presAssocID="{A56E05EC-DDF6-4E4C-9AD7-9E36D72773DE}" presName="text_1" presStyleLbl="node1" presStyleIdx="0" presStyleCnt="3" custLinFactNeighborX="-475" custLinFactNeighborY="-11828">
        <dgm:presLayoutVars>
          <dgm:bulletEnabled val="1"/>
        </dgm:presLayoutVars>
      </dgm:prSet>
      <dgm:spPr/>
    </dgm:pt>
    <dgm:pt modelId="{6DCA463A-87C0-4512-BDC0-F95EA3BF849E}" type="pres">
      <dgm:prSet presAssocID="{A56E05EC-DDF6-4E4C-9AD7-9E36D72773DE}" presName="accent_1" presStyleCnt="0"/>
      <dgm:spPr/>
    </dgm:pt>
    <dgm:pt modelId="{F88F9E5C-C849-4629-B59C-3121648986BE}" type="pres">
      <dgm:prSet presAssocID="{A56E05EC-DDF6-4E4C-9AD7-9E36D72773DE}" presName="accentRepeatNode" presStyleLbl="solidFgAcc1" presStyleIdx="0" presStyleCnt="3"/>
      <dgm:spPr/>
    </dgm:pt>
    <dgm:pt modelId="{8C66E71F-6416-4B5D-8CD5-E87B4F44424E}" type="pres">
      <dgm:prSet presAssocID="{A28CD9F3-1F32-4C46-B9E5-380B1CAEF3E4}" presName="text_2" presStyleLbl="node1" presStyleIdx="1" presStyleCnt="3">
        <dgm:presLayoutVars>
          <dgm:bulletEnabled val="1"/>
        </dgm:presLayoutVars>
      </dgm:prSet>
      <dgm:spPr/>
    </dgm:pt>
    <dgm:pt modelId="{0865570B-8512-483E-B146-4BBF024C6C62}" type="pres">
      <dgm:prSet presAssocID="{A28CD9F3-1F32-4C46-B9E5-380B1CAEF3E4}" presName="accent_2" presStyleCnt="0"/>
      <dgm:spPr/>
    </dgm:pt>
    <dgm:pt modelId="{C588B6B5-E12B-4F7F-9C4C-8E3502FA67EE}" type="pres">
      <dgm:prSet presAssocID="{A28CD9F3-1F32-4C46-B9E5-380B1CAEF3E4}" presName="accentRepeatNode" presStyleLbl="solidFgAcc1" presStyleIdx="1" presStyleCnt="3"/>
      <dgm:spPr/>
    </dgm:pt>
    <dgm:pt modelId="{74858A9E-8C35-4D1A-A508-9A12F38A8AB1}" type="pres">
      <dgm:prSet presAssocID="{4D13ED86-1AD1-4EB2-9094-5B22ABB71860}" presName="text_3" presStyleLbl="node1" presStyleIdx="2" presStyleCnt="3">
        <dgm:presLayoutVars>
          <dgm:bulletEnabled val="1"/>
        </dgm:presLayoutVars>
      </dgm:prSet>
      <dgm:spPr/>
    </dgm:pt>
    <dgm:pt modelId="{BC82BE41-AFD4-47CB-8486-B95F22E3CD8B}" type="pres">
      <dgm:prSet presAssocID="{4D13ED86-1AD1-4EB2-9094-5B22ABB71860}" presName="accent_3" presStyleCnt="0"/>
      <dgm:spPr/>
    </dgm:pt>
    <dgm:pt modelId="{28C73657-2363-4BDE-B35D-7744A1622021}" type="pres">
      <dgm:prSet presAssocID="{4D13ED86-1AD1-4EB2-9094-5B22ABB71860}" presName="accentRepeatNode" presStyleLbl="solidFgAcc1" presStyleIdx="2" presStyleCnt="3"/>
      <dgm:spPr/>
    </dgm:pt>
  </dgm:ptLst>
  <dgm:cxnLst>
    <dgm:cxn modelId="{75592627-46F6-4C12-AA99-4D941C4D22C3}" srcId="{E74EB2C8-F1EA-4C7D-BEC3-8A576686B398}" destId="{A56E05EC-DDF6-4E4C-9AD7-9E36D72773DE}" srcOrd="0" destOrd="0" parTransId="{44BDA26B-94F2-46E2-BAA5-DAC44EBE1587}" sibTransId="{AE06F190-20BA-4FF4-95F6-D4DAB568ACFE}"/>
    <dgm:cxn modelId="{4194E62E-8E51-4717-BAF6-404301CA3E3A}" type="presOf" srcId="{AE06F190-20BA-4FF4-95F6-D4DAB568ACFE}" destId="{5B51F056-B3B9-4C64-8555-16EA93A10CF0}" srcOrd="0" destOrd="0" presId="urn:microsoft.com/office/officeart/2008/layout/VerticalCurvedList"/>
    <dgm:cxn modelId="{42F37A34-140C-4D61-A305-13C7475D9D5D}" type="presOf" srcId="{E74EB2C8-F1EA-4C7D-BEC3-8A576686B398}" destId="{28A2A933-7486-4C0A-AAAC-7D2AF726BD75}" srcOrd="0" destOrd="0" presId="urn:microsoft.com/office/officeart/2008/layout/VerticalCurvedList"/>
    <dgm:cxn modelId="{F0EA2D3E-AEFE-45E6-B5E5-8A3DEA5D7DA1}" type="presOf" srcId="{A28CD9F3-1F32-4C46-B9E5-380B1CAEF3E4}" destId="{8C66E71F-6416-4B5D-8CD5-E87B4F44424E}" srcOrd="0" destOrd="0" presId="urn:microsoft.com/office/officeart/2008/layout/VerticalCurvedList"/>
    <dgm:cxn modelId="{FACDDD59-CED9-40B7-8389-1D1CAC704103}" type="presOf" srcId="{4D13ED86-1AD1-4EB2-9094-5B22ABB71860}" destId="{74858A9E-8C35-4D1A-A508-9A12F38A8AB1}" srcOrd="0" destOrd="0" presId="urn:microsoft.com/office/officeart/2008/layout/VerticalCurvedList"/>
    <dgm:cxn modelId="{1311D48E-B9F4-43E8-8394-80AEC783B9F2}" srcId="{E74EB2C8-F1EA-4C7D-BEC3-8A576686B398}" destId="{A28CD9F3-1F32-4C46-B9E5-380B1CAEF3E4}" srcOrd="1" destOrd="0" parTransId="{88B556AE-FD95-4719-B1A1-12CCC80CC310}" sibTransId="{7DA46F0A-224D-45F8-BEAF-A67C247AA93E}"/>
    <dgm:cxn modelId="{952243AB-A626-40CC-844D-91FAF10C2614}" srcId="{E74EB2C8-F1EA-4C7D-BEC3-8A576686B398}" destId="{4D13ED86-1AD1-4EB2-9094-5B22ABB71860}" srcOrd="2" destOrd="0" parTransId="{06206E12-670E-436A-9AD7-EE119D13C2CD}" sibTransId="{E6A0E410-4E82-4A72-93DE-257C2448BFCE}"/>
    <dgm:cxn modelId="{4394B8BC-A41B-4BA1-A1D8-16601F4A5EC2}" type="presOf" srcId="{A56E05EC-DDF6-4E4C-9AD7-9E36D72773DE}" destId="{846228EB-2F52-42C8-96C2-57064AA31FD5}" srcOrd="0" destOrd="0" presId="urn:microsoft.com/office/officeart/2008/layout/VerticalCurvedList"/>
    <dgm:cxn modelId="{D730504E-D36C-4EB2-974F-F3D1D54D50AA}" type="presParOf" srcId="{28A2A933-7486-4C0A-AAAC-7D2AF726BD75}" destId="{D4D4DC39-79E4-4EBC-8BC2-B261A4583741}" srcOrd="0" destOrd="0" presId="urn:microsoft.com/office/officeart/2008/layout/VerticalCurvedList"/>
    <dgm:cxn modelId="{0EBBC083-FD60-455E-A0CF-4606C91AC5C6}" type="presParOf" srcId="{D4D4DC39-79E4-4EBC-8BC2-B261A4583741}" destId="{6561BF10-07B3-4081-B549-3603E220A8DB}" srcOrd="0" destOrd="0" presId="urn:microsoft.com/office/officeart/2008/layout/VerticalCurvedList"/>
    <dgm:cxn modelId="{B9E9C398-F7CE-43BD-8DCE-5776BECA658A}" type="presParOf" srcId="{6561BF10-07B3-4081-B549-3603E220A8DB}" destId="{8528240E-7ACE-456E-AB94-C64C322405D3}" srcOrd="0" destOrd="0" presId="urn:microsoft.com/office/officeart/2008/layout/VerticalCurvedList"/>
    <dgm:cxn modelId="{8D071A2D-0CE5-4A37-A129-2DD0AB028BCB}" type="presParOf" srcId="{6561BF10-07B3-4081-B549-3603E220A8DB}" destId="{5B51F056-B3B9-4C64-8555-16EA93A10CF0}" srcOrd="1" destOrd="0" presId="urn:microsoft.com/office/officeart/2008/layout/VerticalCurvedList"/>
    <dgm:cxn modelId="{9AEF668B-1ABD-4060-826B-5BE1C5FF307C}" type="presParOf" srcId="{6561BF10-07B3-4081-B549-3603E220A8DB}" destId="{625D1278-CAED-4A56-9847-421F182EDDED}" srcOrd="2" destOrd="0" presId="urn:microsoft.com/office/officeart/2008/layout/VerticalCurvedList"/>
    <dgm:cxn modelId="{46294A54-886D-4F85-AB27-8B179BFBD473}" type="presParOf" srcId="{6561BF10-07B3-4081-B549-3603E220A8DB}" destId="{378C254D-E9A5-45B4-9347-3F943918A83D}" srcOrd="3" destOrd="0" presId="urn:microsoft.com/office/officeart/2008/layout/VerticalCurvedList"/>
    <dgm:cxn modelId="{5861C20B-5076-4327-AA7B-50BE94A2D86B}" type="presParOf" srcId="{D4D4DC39-79E4-4EBC-8BC2-B261A4583741}" destId="{846228EB-2F52-42C8-96C2-57064AA31FD5}" srcOrd="1" destOrd="0" presId="urn:microsoft.com/office/officeart/2008/layout/VerticalCurvedList"/>
    <dgm:cxn modelId="{B2ECA629-6B5D-450C-9F73-6E0282B44E8C}" type="presParOf" srcId="{D4D4DC39-79E4-4EBC-8BC2-B261A4583741}" destId="{6DCA463A-87C0-4512-BDC0-F95EA3BF849E}" srcOrd="2" destOrd="0" presId="urn:microsoft.com/office/officeart/2008/layout/VerticalCurvedList"/>
    <dgm:cxn modelId="{786F792F-DD03-4F27-9890-EBC6711B1260}" type="presParOf" srcId="{6DCA463A-87C0-4512-BDC0-F95EA3BF849E}" destId="{F88F9E5C-C849-4629-B59C-3121648986BE}" srcOrd="0" destOrd="0" presId="urn:microsoft.com/office/officeart/2008/layout/VerticalCurvedList"/>
    <dgm:cxn modelId="{6B80EA14-8653-41F2-9BA2-44DC73DF3E7A}" type="presParOf" srcId="{D4D4DC39-79E4-4EBC-8BC2-B261A4583741}" destId="{8C66E71F-6416-4B5D-8CD5-E87B4F44424E}" srcOrd="3" destOrd="0" presId="urn:microsoft.com/office/officeart/2008/layout/VerticalCurvedList"/>
    <dgm:cxn modelId="{28BDC7AE-5805-4626-87C6-CE064E5A0B3F}" type="presParOf" srcId="{D4D4DC39-79E4-4EBC-8BC2-B261A4583741}" destId="{0865570B-8512-483E-B146-4BBF024C6C62}" srcOrd="4" destOrd="0" presId="urn:microsoft.com/office/officeart/2008/layout/VerticalCurvedList"/>
    <dgm:cxn modelId="{2DAF9477-D80D-4E5B-BD3C-33D9FA31EF94}" type="presParOf" srcId="{0865570B-8512-483E-B146-4BBF024C6C62}" destId="{C588B6B5-E12B-4F7F-9C4C-8E3502FA67EE}" srcOrd="0" destOrd="0" presId="urn:microsoft.com/office/officeart/2008/layout/VerticalCurvedList"/>
    <dgm:cxn modelId="{247DFF5D-F9F8-4B75-960A-8C9CEE8550FC}" type="presParOf" srcId="{D4D4DC39-79E4-4EBC-8BC2-B261A4583741}" destId="{74858A9E-8C35-4D1A-A508-9A12F38A8AB1}" srcOrd="5" destOrd="0" presId="urn:microsoft.com/office/officeart/2008/layout/VerticalCurvedList"/>
    <dgm:cxn modelId="{11AE4673-B9E7-4CA9-AB30-B03ECACF7F79}" type="presParOf" srcId="{D4D4DC39-79E4-4EBC-8BC2-B261A4583741}" destId="{BC82BE41-AFD4-47CB-8486-B95F22E3CD8B}" srcOrd="6" destOrd="0" presId="urn:microsoft.com/office/officeart/2008/layout/VerticalCurvedList"/>
    <dgm:cxn modelId="{EF87DBD9-A1FC-4AAC-A57D-71A5CEE8D531}" type="presParOf" srcId="{BC82BE41-AFD4-47CB-8486-B95F22E3CD8B}" destId="{28C73657-2363-4BDE-B35D-7744A162202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1F056-B3B9-4C64-8555-16EA93A10CF0}">
      <dsp:nvSpPr>
        <dsp:cNvPr id="0" name=""/>
        <dsp:cNvSpPr/>
      </dsp:nvSpPr>
      <dsp:spPr>
        <a:xfrm>
          <a:off x="-5123736" y="-784896"/>
          <a:ext cx="6101748" cy="6101748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228EB-2F52-42C8-96C2-57064AA31FD5}">
      <dsp:nvSpPr>
        <dsp:cNvPr id="0" name=""/>
        <dsp:cNvSpPr/>
      </dsp:nvSpPr>
      <dsp:spPr>
        <a:xfrm>
          <a:off x="594253" y="345987"/>
          <a:ext cx="7322466" cy="906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448" tIns="119380" rIns="119380" bIns="11938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Project Overview</a:t>
          </a:r>
        </a:p>
      </dsp:txBody>
      <dsp:txXfrm>
        <a:off x="594253" y="345987"/>
        <a:ext cx="7322466" cy="906391"/>
      </dsp:txXfrm>
    </dsp:sp>
    <dsp:sp modelId="{F88F9E5C-C849-4629-B59C-3121648986BE}">
      <dsp:nvSpPr>
        <dsp:cNvPr id="0" name=""/>
        <dsp:cNvSpPr/>
      </dsp:nvSpPr>
      <dsp:spPr>
        <a:xfrm>
          <a:off x="62540" y="339896"/>
          <a:ext cx="1132989" cy="11329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6E71F-6416-4B5D-8CD5-E87B4F44424E}">
      <dsp:nvSpPr>
        <dsp:cNvPr id="0" name=""/>
        <dsp:cNvSpPr/>
      </dsp:nvSpPr>
      <dsp:spPr>
        <a:xfrm>
          <a:off x="958508" y="1812782"/>
          <a:ext cx="6992993" cy="906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448" tIns="119380" rIns="119380" bIns="11938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Limitations</a:t>
          </a:r>
        </a:p>
      </dsp:txBody>
      <dsp:txXfrm>
        <a:off x="958508" y="1812782"/>
        <a:ext cx="6992993" cy="906391"/>
      </dsp:txXfrm>
    </dsp:sp>
    <dsp:sp modelId="{C588B6B5-E12B-4F7F-9C4C-8E3502FA67EE}">
      <dsp:nvSpPr>
        <dsp:cNvPr id="0" name=""/>
        <dsp:cNvSpPr/>
      </dsp:nvSpPr>
      <dsp:spPr>
        <a:xfrm>
          <a:off x="392014" y="1699483"/>
          <a:ext cx="1132989" cy="11329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58A9E-8C35-4D1A-A508-9A12F38A8AB1}">
      <dsp:nvSpPr>
        <dsp:cNvPr id="0" name=""/>
        <dsp:cNvSpPr/>
      </dsp:nvSpPr>
      <dsp:spPr>
        <a:xfrm>
          <a:off x="629035" y="3172369"/>
          <a:ext cx="7322466" cy="906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448" tIns="119380" rIns="119380" bIns="11938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Future Plan</a:t>
          </a:r>
        </a:p>
      </dsp:txBody>
      <dsp:txXfrm>
        <a:off x="629035" y="3172369"/>
        <a:ext cx="7322466" cy="906391"/>
      </dsp:txXfrm>
    </dsp:sp>
    <dsp:sp modelId="{28C73657-2363-4BDE-B35D-7744A1622021}">
      <dsp:nvSpPr>
        <dsp:cNvPr id="0" name=""/>
        <dsp:cNvSpPr/>
      </dsp:nvSpPr>
      <dsp:spPr>
        <a:xfrm>
          <a:off x="62540" y="3059070"/>
          <a:ext cx="1132989" cy="11329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DEF5-D35F-4612-87A5-A32635E47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A304B-6F7D-4316-8633-A6C7D182B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C1079-5217-4EE7-A6FB-6CBBA7AA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879-4A1B-4AAD-9F07-856D6941A53E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FE02C-C76E-40B4-A93F-A857D7E3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62AE6-A9B7-4BBA-9E56-062A1897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C8F6-5DAB-4C7B-9C2C-3857A913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4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2361-9939-4A31-A13F-7505A341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54AB9-DA39-403F-837F-2778FB9A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1C593-4C7A-4718-B068-BF6E8893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879-4A1B-4AAD-9F07-856D6941A53E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7E759-AE73-49E1-A644-74CEBBB1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D0C6-B130-4AEF-995F-08677635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C8F6-5DAB-4C7B-9C2C-3857A913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3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EC194-AA47-4642-B952-32C2C91DB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E8155-9744-458B-B2E1-744E120AE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E222-5A58-4510-B2FA-627CFC5E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879-4A1B-4AAD-9F07-856D6941A53E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724A2-623A-4C92-9CB3-CE7E36B5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8884D-206E-4F64-AFF0-8DF60D6C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C8F6-5DAB-4C7B-9C2C-3857A913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0A4F-94AE-4ACA-84D5-62C2FED1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D666-4B18-4E96-8C9B-D2348C0A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4E89-03C6-416E-929E-8DF90752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879-4A1B-4AAD-9F07-856D6941A53E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1F896-DAFB-4F5E-9B0A-475A55EF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B896B-842D-4787-95CE-0D335777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C8F6-5DAB-4C7B-9C2C-3857A913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1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6CFD-1F78-4510-8B91-07D4873C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BD721-DBEA-41DA-9276-D19C3DC3F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E7C31-AB9D-4653-A7F5-715BF7A4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879-4A1B-4AAD-9F07-856D6941A53E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C75C9-F582-4CFF-A7B9-95C04A92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690A6-4B9D-4833-B60F-996CE922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C8F6-5DAB-4C7B-9C2C-3857A913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CE91-8355-4848-BDA2-36F63C84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4C4F-A79D-419A-9BBE-AFB8DF47A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8417E-EA38-4A43-8EE3-AD4F3540A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D41AA-D908-497A-8C2C-0C6B0BA7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879-4A1B-4AAD-9F07-856D6941A53E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A79F0-4068-466B-8D43-357D90B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BBD22-A201-4A3F-90AC-6EA35D79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C8F6-5DAB-4C7B-9C2C-3857A913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2F98-3D2D-49F2-9655-15000079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B0976-89C5-440A-863D-B31F26DE3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E8C24-6048-463B-B6F6-DAA86E339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7B770-2E4D-4B43-A840-2350A97B1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8AB37-4119-4248-BB55-F517FBE5E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847869-2335-405C-9516-F686DDE9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879-4A1B-4AAD-9F07-856D6941A53E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EF264-60DF-4B0B-8230-DCEF7A7D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DC5C3-0BAB-465E-9675-669662FD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C8F6-5DAB-4C7B-9C2C-3857A913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7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D914-7C14-48CE-80F9-AD1DAC02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05CD9-28E2-4B18-8D6C-9CBF4001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879-4A1B-4AAD-9F07-856D6941A53E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622E6-140C-41A3-821C-2897DBB1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299AD-8C41-439A-A3CC-F1964CF8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C8F6-5DAB-4C7B-9C2C-3857A913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2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1BAD7-AB79-4342-ADC9-A610B2FA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879-4A1B-4AAD-9F07-856D6941A53E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EC509-BB8C-410D-B967-2745D133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41B60-C3FF-4D20-AB39-C59CFA4F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C8F6-5DAB-4C7B-9C2C-3857A913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9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3046-4559-4991-A3B9-096B88CD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E2A5E-478C-42F0-8F2E-B7EB72EFE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6824A-49AA-431D-B585-FDA2AF487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812EB-1CF4-4881-AFE6-A8F5AC1B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879-4A1B-4AAD-9F07-856D6941A53E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A590F-BB46-4BA8-82B9-E298753B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2A6A4-FA21-4AD2-8ED0-031DA6A4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C8F6-5DAB-4C7B-9C2C-3857A913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7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DE03-3D66-40CB-BFE8-0CAE40AB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A8A77-479A-4A7A-A71A-E03722B34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7D8DA-FD04-4ADA-92CF-1FCD5C09E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74314-C8A7-41A1-9336-B4AC8E57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879-4A1B-4AAD-9F07-856D6941A53E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3E43D-DF5A-4297-9DF3-A14B0798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442F3-C8FE-4678-A6AE-B3B9E800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C8F6-5DAB-4C7B-9C2C-3857A913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6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DE268-B3FB-4694-B595-C1DE8F22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3793C-6A7E-41A7-B633-AE1040B06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9F4B-78A8-4A2B-8471-2CEAC5877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A879-4A1B-4AAD-9F07-856D6941A53E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3A314-DCA9-45FA-97AA-6BFFC1E90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A9541-596F-4E5C-9A8E-D0E210E3D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EC8F6-5DAB-4C7B-9C2C-3857A913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8DD1-B070-4895-BA74-24CFB520E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reZ1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7C69F-F6CF-462C-9934-6A26314AF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compression algorithm tester</a:t>
            </a:r>
          </a:p>
        </p:txBody>
      </p:sp>
    </p:spTree>
    <p:extLst>
      <p:ext uri="{BB962C8B-B14F-4D97-AF65-F5344CB8AC3E}">
        <p14:creationId xmlns:p14="http://schemas.microsoft.com/office/powerpoint/2010/main" val="320440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4614797-1D8C-46E8-AC3C-F185A7D1E0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174244"/>
              </p:ext>
            </p:extLst>
          </p:nvPr>
        </p:nvGraphicFramePr>
        <p:xfrm>
          <a:off x="1994930" y="2326044"/>
          <a:ext cx="8014043" cy="4531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87EF400-2CB9-4AF4-8427-91CC67C798E9}"/>
              </a:ext>
            </a:extLst>
          </p:cNvPr>
          <p:cNvSpPr/>
          <p:nvPr/>
        </p:nvSpPr>
        <p:spPr>
          <a:xfrm>
            <a:off x="2589161" y="483627"/>
            <a:ext cx="6000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Outline</a:t>
            </a:r>
          </a:p>
        </p:txBody>
      </p:sp>
    </p:spTree>
    <p:extLst>
      <p:ext uri="{BB962C8B-B14F-4D97-AF65-F5344CB8AC3E}">
        <p14:creationId xmlns:p14="http://schemas.microsoft.com/office/powerpoint/2010/main" val="131354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6A28-A907-4F81-AD75-DB43D321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User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CB26B-3117-48D9-AB0F-EEE75A2DB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44" y="1388720"/>
            <a:ext cx="9020431" cy="52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304AD-2EE2-4F80-9E0C-D9494AB668CE}"/>
              </a:ext>
            </a:extLst>
          </p:cNvPr>
          <p:cNvSpPr/>
          <p:nvPr/>
        </p:nvSpPr>
        <p:spPr>
          <a:xfrm>
            <a:off x="3424629" y="0"/>
            <a:ext cx="4181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UML Diagram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26FD72-5A44-478C-AED4-DAFDD918A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46307"/>
              </p:ext>
            </p:extLst>
          </p:nvPr>
        </p:nvGraphicFramePr>
        <p:xfrm>
          <a:off x="264983" y="923330"/>
          <a:ext cx="2317579" cy="3209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579">
                  <a:extLst>
                    <a:ext uri="{9D8B030D-6E8A-4147-A177-3AD203B41FA5}">
                      <a16:colId xmlns:a16="http://schemas.microsoft.com/office/drawing/2014/main" val="20993946"/>
                    </a:ext>
                  </a:extLst>
                </a:gridCol>
              </a:tblGrid>
              <a:tr h="5088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03659"/>
                  </a:ext>
                </a:extLst>
              </a:tr>
              <a:tr h="18189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9468"/>
                  </a:ext>
                </a:extLst>
              </a:tr>
              <a:tr h="8820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4370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7741D4-C454-4DBC-9FDB-93E33363E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818344"/>
              </p:ext>
            </p:extLst>
          </p:nvPr>
        </p:nvGraphicFramePr>
        <p:xfrm>
          <a:off x="264983" y="1199296"/>
          <a:ext cx="2317579" cy="2500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579">
                  <a:extLst>
                    <a:ext uri="{9D8B030D-6E8A-4147-A177-3AD203B41FA5}">
                      <a16:colId xmlns:a16="http://schemas.microsoft.com/office/drawing/2014/main" val="20993946"/>
                    </a:ext>
                  </a:extLst>
                </a:gridCol>
              </a:tblGrid>
              <a:tr h="508836">
                <a:tc>
                  <a:txBody>
                    <a:bodyPr/>
                    <a:lstStyle/>
                    <a:p>
                      <a:r>
                        <a:rPr lang="en-US" dirty="0" err="1"/>
                        <a:t>LZWCompression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203659"/>
                  </a:ext>
                </a:extLst>
              </a:tr>
              <a:tr h="1109209">
                <a:tc>
                  <a:txBody>
                    <a:bodyPr/>
                    <a:lstStyle/>
                    <a:p>
                      <a:r>
                        <a:rPr lang="en-US" dirty="0"/>
                        <a:t>+some 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19468"/>
                  </a:ext>
                </a:extLst>
              </a:tr>
              <a:tr h="882024">
                <a:tc>
                  <a:txBody>
                    <a:bodyPr/>
                    <a:lstStyle/>
                    <a:p>
                      <a:r>
                        <a:rPr lang="en-US" dirty="0"/>
                        <a:t>+compress():void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getLZWSize</a:t>
                      </a:r>
                      <a:r>
                        <a:rPr lang="en-US" dirty="0"/>
                        <a:t>(): double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34370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48DCC7-08A6-456F-923C-63533AF8A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5249"/>
              </p:ext>
            </p:extLst>
          </p:nvPr>
        </p:nvGraphicFramePr>
        <p:xfrm>
          <a:off x="3007836" y="1278186"/>
          <a:ext cx="2317579" cy="2500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579">
                  <a:extLst>
                    <a:ext uri="{9D8B030D-6E8A-4147-A177-3AD203B41FA5}">
                      <a16:colId xmlns:a16="http://schemas.microsoft.com/office/drawing/2014/main" val="20993946"/>
                    </a:ext>
                  </a:extLst>
                </a:gridCol>
              </a:tblGrid>
              <a:tr h="508836">
                <a:tc>
                  <a:txBody>
                    <a:bodyPr/>
                    <a:lstStyle/>
                    <a:p>
                      <a:r>
                        <a:rPr lang="en-US" dirty="0" err="1"/>
                        <a:t>HuffmanCompression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203659"/>
                  </a:ext>
                </a:extLst>
              </a:tr>
              <a:tr h="1109209">
                <a:tc>
                  <a:txBody>
                    <a:bodyPr/>
                    <a:lstStyle/>
                    <a:p>
                      <a:r>
                        <a:rPr lang="en-US" dirty="0"/>
                        <a:t>+some 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19468"/>
                  </a:ext>
                </a:extLst>
              </a:tr>
              <a:tr h="882024">
                <a:tc>
                  <a:txBody>
                    <a:bodyPr/>
                    <a:lstStyle/>
                    <a:p>
                      <a:r>
                        <a:rPr lang="en-US" dirty="0"/>
                        <a:t>+compress():void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getHuffSize</a:t>
                      </a:r>
                      <a:r>
                        <a:rPr lang="en-US" dirty="0"/>
                        <a:t>(): double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34370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5C72A8-2465-4C8C-A861-6A209E2A6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44524"/>
              </p:ext>
            </p:extLst>
          </p:nvPr>
        </p:nvGraphicFramePr>
        <p:xfrm>
          <a:off x="8785653" y="1199294"/>
          <a:ext cx="2317579" cy="2500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579">
                  <a:extLst>
                    <a:ext uri="{9D8B030D-6E8A-4147-A177-3AD203B41FA5}">
                      <a16:colId xmlns:a16="http://schemas.microsoft.com/office/drawing/2014/main" val="20993946"/>
                    </a:ext>
                  </a:extLst>
                </a:gridCol>
              </a:tblGrid>
              <a:tr h="508836">
                <a:tc>
                  <a:txBody>
                    <a:bodyPr/>
                    <a:lstStyle/>
                    <a:p>
                      <a:r>
                        <a:rPr lang="en-US" dirty="0" err="1"/>
                        <a:t>RLECompression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203659"/>
                  </a:ext>
                </a:extLst>
              </a:tr>
              <a:tr h="1109209">
                <a:tc>
                  <a:txBody>
                    <a:bodyPr/>
                    <a:lstStyle/>
                    <a:p>
                      <a:r>
                        <a:rPr lang="en-US" dirty="0"/>
                        <a:t>+some 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19468"/>
                  </a:ext>
                </a:extLst>
              </a:tr>
              <a:tr h="882024">
                <a:tc>
                  <a:txBody>
                    <a:bodyPr/>
                    <a:lstStyle/>
                    <a:p>
                      <a:r>
                        <a:rPr lang="en-US" dirty="0"/>
                        <a:t>+compress():void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getRLESize</a:t>
                      </a:r>
                      <a:r>
                        <a:rPr lang="en-US" dirty="0"/>
                        <a:t>(): double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34370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C4B780-01B1-49DC-9191-A73B75A6F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14345"/>
              </p:ext>
            </p:extLst>
          </p:nvPr>
        </p:nvGraphicFramePr>
        <p:xfrm>
          <a:off x="5937762" y="1175269"/>
          <a:ext cx="2317579" cy="2500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579">
                  <a:extLst>
                    <a:ext uri="{9D8B030D-6E8A-4147-A177-3AD203B41FA5}">
                      <a16:colId xmlns:a16="http://schemas.microsoft.com/office/drawing/2014/main" val="20993946"/>
                    </a:ext>
                  </a:extLst>
                </a:gridCol>
              </a:tblGrid>
              <a:tr h="508836">
                <a:tc>
                  <a:txBody>
                    <a:bodyPr/>
                    <a:lstStyle/>
                    <a:p>
                      <a:r>
                        <a:rPr lang="en-US" dirty="0"/>
                        <a:t>LZ77Compression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203659"/>
                  </a:ext>
                </a:extLst>
              </a:tr>
              <a:tr h="1109209">
                <a:tc>
                  <a:txBody>
                    <a:bodyPr/>
                    <a:lstStyle/>
                    <a:p>
                      <a:r>
                        <a:rPr lang="en-US" dirty="0"/>
                        <a:t>+some variables</a:t>
                      </a:r>
                    </a:p>
                    <a:p>
                      <a:r>
                        <a:rPr lang="en-US" dirty="0"/>
                        <a:t>#some 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19468"/>
                  </a:ext>
                </a:extLst>
              </a:tr>
              <a:tr h="882024">
                <a:tc>
                  <a:txBody>
                    <a:bodyPr/>
                    <a:lstStyle/>
                    <a:p>
                      <a:r>
                        <a:rPr lang="en-US" dirty="0"/>
                        <a:t>+compress():void</a:t>
                      </a:r>
                    </a:p>
                    <a:p>
                      <a:r>
                        <a:rPr lang="en-US" dirty="0"/>
                        <a:t>+getLZ77Size(): double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343705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1FC433D-17B3-4011-A821-90D2A247730F}"/>
              </a:ext>
            </a:extLst>
          </p:cNvPr>
          <p:cNvSpPr/>
          <p:nvPr/>
        </p:nvSpPr>
        <p:spPr>
          <a:xfrm>
            <a:off x="264983" y="1013254"/>
            <a:ext cx="2317579" cy="281734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070882-AFA7-4511-989C-C47FB167C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19759"/>
              </p:ext>
            </p:extLst>
          </p:nvPr>
        </p:nvGraphicFramePr>
        <p:xfrm>
          <a:off x="3128656" y="989232"/>
          <a:ext cx="2281194" cy="2878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1194">
                  <a:extLst>
                    <a:ext uri="{9D8B030D-6E8A-4147-A177-3AD203B41FA5}">
                      <a16:colId xmlns:a16="http://schemas.microsoft.com/office/drawing/2014/main" val="20993946"/>
                    </a:ext>
                  </a:extLst>
                </a:gridCol>
              </a:tblGrid>
              <a:tr h="4563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03659"/>
                  </a:ext>
                </a:extLst>
              </a:tr>
              <a:tr h="16311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9468"/>
                  </a:ext>
                </a:extLst>
              </a:tr>
              <a:tr h="790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437058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981F9BD-92A3-4391-9D0D-E75F411483ED}"/>
              </a:ext>
            </a:extLst>
          </p:cNvPr>
          <p:cNvSpPr/>
          <p:nvPr/>
        </p:nvSpPr>
        <p:spPr>
          <a:xfrm>
            <a:off x="3004748" y="1013253"/>
            <a:ext cx="2317579" cy="2817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336479-BA7A-4980-A4D6-97E232A79802}"/>
              </a:ext>
            </a:extLst>
          </p:cNvPr>
          <p:cNvSpPr/>
          <p:nvPr/>
        </p:nvSpPr>
        <p:spPr>
          <a:xfrm>
            <a:off x="5937762" y="1013253"/>
            <a:ext cx="2317579" cy="2817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D1E09-845D-4AD2-BFFB-6A29FD48060D}"/>
              </a:ext>
            </a:extLst>
          </p:cNvPr>
          <p:cNvSpPr/>
          <p:nvPr/>
        </p:nvSpPr>
        <p:spPr>
          <a:xfrm>
            <a:off x="8785653" y="982708"/>
            <a:ext cx="2317579" cy="2817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6F27B-C4CD-4BF7-BE19-395F63A96780}"/>
              </a:ext>
            </a:extLst>
          </p:cNvPr>
          <p:cNvSpPr/>
          <p:nvPr/>
        </p:nvSpPr>
        <p:spPr>
          <a:xfrm>
            <a:off x="4139514" y="4955059"/>
            <a:ext cx="2977978" cy="170523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64F29-681B-4F2A-80F2-861F605A32D3}"/>
              </a:ext>
            </a:extLst>
          </p:cNvPr>
          <p:cNvSpPr txBox="1"/>
          <p:nvPr/>
        </p:nvSpPr>
        <p:spPr>
          <a:xfrm>
            <a:off x="4263081" y="5165124"/>
            <a:ext cx="2755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Main </a:t>
            </a:r>
          </a:p>
          <a:p>
            <a:endParaRPr lang="en-US" dirty="0"/>
          </a:p>
          <a:p>
            <a:r>
              <a:rPr lang="en-US" dirty="0"/>
              <a:t>+interface():void</a:t>
            </a:r>
          </a:p>
          <a:p>
            <a:r>
              <a:rPr lang="en-US" dirty="0"/>
              <a:t>+Object of </a:t>
            </a:r>
            <a:r>
              <a:rPr lang="en-US" dirty="0" err="1"/>
              <a:t>ther</a:t>
            </a:r>
            <a:r>
              <a:rPr lang="en-US" dirty="0"/>
              <a:t> class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BD5995-F65D-4761-A47C-FFCF46AB0B73}"/>
              </a:ext>
            </a:extLst>
          </p:cNvPr>
          <p:cNvCxnSpPr/>
          <p:nvPr/>
        </p:nvCxnSpPr>
        <p:spPr>
          <a:xfrm>
            <a:off x="988541" y="3867663"/>
            <a:ext cx="3150973" cy="1297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B4AFA5-4636-4BD7-9BEF-E5B1B0F4F057}"/>
              </a:ext>
            </a:extLst>
          </p:cNvPr>
          <p:cNvCxnSpPr/>
          <p:nvPr/>
        </p:nvCxnSpPr>
        <p:spPr>
          <a:xfrm>
            <a:off x="4386649" y="3867662"/>
            <a:ext cx="617837" cy="1050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4053E1-A6B6-481D-AE2D-2D09D96FBDAC}"/>
              </a:ext>
            </a:extLst>
          </p:cNvPr>
          <p:cNvCxnSpPr>
            <a:stCxn id="14" idx="2"/>
          </p:cNvCxnSpPr>
          <p:nvPr/>
        </p:nvCxnSpPr>
        <p:spPr>
          <a:xfrm flipH="1">
            <a:off x="5937762" y="3830594"/>
            <a:ext cx="1158790" cy="1035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80535C-DB9D-4CF7-BF37-F8DD18D0E123}"/>
              </a:ext>
            </a:extLst>
          </p:cNvPr>
          <p:cNvCxnSpPr/>
          <p:nvPr/>
        </p:nvCxnSpPr>
        <p:spPr>
          <a:xfrm flipH="1">
            <a:off x="6782152" y="3800049"/>
            <a:ext cx="3016756" cy="1117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51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E99647-4334-4522-9E1A-A2F628C4FB7B}"/>
              </a:ext>
            </a:extLst>
          </p:cNvPr>
          <p:cNvSpPr/>
          <p:nvPr/>
        </p:nvSpPr>
        <p:spPr>
          <a:xfrm>
            <a:off x="2779460" y="247135"/>
            <a:ext cx="5595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Procedure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BAE64-6891-4F93-A412-BD877C33295C}"/>
              </a:ext>
            </a:extLst>
          </p:cNvPr>
          <p:cNvSpPr txBox="1"/>
          <p:nvPr/>
        </p:nvSpPr>
        <p:spPr>
          <a:xfrm>
            <a:off x="1544595" y="1940011"/>
            <a:ext cx="87980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Compressed file using four different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Find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Get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Create bar diagram</a:t>
            </a:r>
          </a:p>
        </p:txBody>
      </p:sp>
    </p:spTree>
    <p:extLst>
      <p:ext uri="{BB962C8B-B14F-4D97-AF65-F5344CB8AC3E}">
        <p14:creationId xmlns:p14="http://schemas.microsoft.com/office/powerpoint/2010/main" val="50864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98B7E5-186F-4166-A84D-7728F2CFD2C7}"/>
              </a:ext>
            </a:extLst>
          </p:cNvPr>
          <p:cNvSpPr/>
          <p:nvPr/>
        </p:nvSpPr>
        <p:spPr>
          <a:xfrm>
            <a:off x="3497649" y="829616"/>
            <a:ext cx="4653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Ability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217F3-E0C0-4C9D-A1B7-46A238A9B895}"/>
              </a:ext>
            </a:extLst>
          </p:cNvPr>
          <p:cNvSpPr/>
          <p:nvPr/>
        </p:nvSpPr>
        <p:spPr>
          <a:xfrm>
            <a:off x="671572" y="2291832"/>
            <a:ext cx="890474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tool can find compression Ratio of those four algorithm </a:t>
            </a:r>
          </a:p>
          <a:p>
            <a:pPr algn="ctr"/>
            <a:r>
              <a:rPr lang="en-US" sz="2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</a:t>
            </a:r>
            <a:r>
              <a:rPr lang="en-US" sz="28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type of file</a:t>
            </a:r>
            <a:r>
              <a:rPr lang="en-US" sz="2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  <a:endParaRPr lang="en-US" sz="28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9CD6BB-5041-46FE-A38A-F0C51C7BEC60}"/>
              </a:ext>
            </a:extLst>
          </p:cNvPr>
          <p:cNvSpPr/>
          <p:nvPr/>
        </p:nvSpPr>
        <p:spPr>
          <a:xfrm>
            <a:off x="1077568" y="4031734"/>
            <a:ext cx="43961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1.Lampel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Ziv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Welch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2.Huffman Encoding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3.Lampel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Ziv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77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4.Run Length Encoding</a:t>
            </a:r>
          </a:p>
        </p:txBody>
      </p:sp>
    </p:spTree>
    <p:extLst>
      <p:ext uri="{BB962C8B-B14F-4D97-AF65-F5344CB8AC3E}">
        <p14:creationId xmlns:p14="http://schemas.microsoft.com/office/powerpoint/2010/main" val="86938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849D60-1C54-486A-9BB5-829E2B46FE53}"/>
              </a:ext>
            </a:extLst>
          </p:cNvPr>
          <p:cNvSpPr/>
          <p:nvPr/>
        </p:nvSpPr>
        <p:spPr>
          <a:xfrm>
            <a:off x="4058486" y="808335"/>
            <a:ext cx="3287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Limitations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1A5077-680E-4892-A6B7-0F2191EA19FD}"/>
              </a:ext>
            </a:extLst>
          </p:cNvPr>
          <p:cNvSpPr/>
          <p:nvPr/>
        </p:nvSpPr>
        <p:spPr>
          <a:xfrm>
            <a:off x="1437555" y="2764135"/>
            <a:ext cx="7030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Huffman Encoding. 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:|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A06AE-6737-403D-9A81-CA66C8F75DE6}"/>
              </a:ext>
            </a:extLst>
          </p:cNvPr>
          <p:cNvSpPr/>
          <p:nvPr/>
        </p:nvSpPr>
        <p:spPr>
          <a:xfrm>
            <a:off x="1104909" y="3687465"/>
            <a:ext cx="76961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Only Four Algorithms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155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54C5-DA72-4069-944B-4E32450D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sz="5400" b="1" dirty="0">
                <a:solidFill>
                  <a:srgbClr val="00B050"/>
                </a:solidFill>
              </a:rPr>
              <a:t>Future Plan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6568A2-BB03-4E7E-BF2B-2D263539719E}"/>
              </a:ext>
            </a:extLst>
          </p:cNvPr>
          <p:cNvSpPr/>
          <p:nvPr/>
        </p:nvSpPr>
        <p:spPr>
          <a:xfrm>
            <a:off x="259492" y="4043065"/>
            <a:ext cx="1032468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lvl="1" indent="-685800" algn="ctr">
              <a:buFont typeface="Arial" panose="020B0604020202020204" pitchFamily="34" charset="0"/>
              <a:buChar char="•"/>
            </a:pP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will add a zipping option In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this project.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F8957-AD13-4319-8576-CEB81BCA6401}"/>
              </a:ext>
            </a:extLst>
          </p:cNvPr>
          <p:cNvSpPr/>
          <p:nvPr/>
        </p:nvSpPr>
        <p:spPr>
          <a:xfrm>
            <a:off x="1282837" y="2405211"/>
            <a:ext cx="10070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will add some more algorithms.</a:t>
            </a:r>
          </a:p>
        </p:txBody>
      </p:sp>
    </p:spTree>
    <p:extLst>
      <p:ext uri="{BB962C8B-B14F-4D97-AF65-F5344CB8AC3E}">
        <p14:creationId xmlns:p14="http://schemas.microsoft.com/office/powerpoint/2010/main" val="124569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12F9F6-607D-47B5-817E-731EAB709EAA}"/>
              </a:ext>
            </a:extLst>
          </p:cNvPr>
          <p:cNvSpPr/>
          <p:nvPr/>
        </p:nvSpPr>
        <p:spPr>
          <a:xfrm>
            <a:off x="4988645" y="2967335"/>
            <a:ext cx="2214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532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145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reZ1</vt:lpstr>
      <vt:lpstr>PowerPoint Presentation</vt:lpstr>
      <vt:lpstr>    User Interface</vt:lpstr>
      <vt:lpstr>PowerPoint Presentation</vt:lpstr>
      <vt:lpstr>PowerPoint Presentation</vt:lpstr>
      <vt:lpstr>PowerPoint Presentation</vt:lpstr>
      <vt:lpstr>PowerPoint Presentation</vt:lpstr>
      <vt:lpstr>    Future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reZ1</dc:title>
  <dc:creator>Rezowan Talukder</dc:creator>
  <cp:lastModifiedBy>Rezowan Talukder</cp:lastModifiedBy>
  <cp:revision>12</cp:revision>
  <dcterms:created xsi:type="dcterms:W3CDTF">2018-05-29T13:28:13Z</dcterms:created>
  <dcterms:modified xsi:type="dcterms:W3CDTF">2018-05-30T03:49:38Z</dcterms:modified>
</cp:coreProperties>
</file>