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acbfaf5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acbfaf5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acbfaf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acbfaf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acbfaf5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acbfaf5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2571750"/>
            <a:ext cx="33801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Submitted by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Name: Md. Rezuwan Hassan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ID: 21266014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00350" y="39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Synthetic pattern and speech recogition</a:t>
            </a:r>
            <a:endParaRPr b="1" sz="342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640350" y="1152475"/>
            <a:ext cx="1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CSE713</a:t>
            </a:r>
            <a:endParaRPr b="1" sz="3420"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454600" y="2571750"/>
            <a:ext cx="34665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Submitted to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Faculty</a:t>
            </a:r>
            <a:r>
              <a:rPr lang="en">
                <a:solidFill>
                  <a:schemeClr val="dk1"/>
                </a:solidFill>
              </a:rPr>
              <a:t>: Mr. </a:t>
            </a:r>
            <a:r>
              <a:rPr lang="en">
                <a:solidFill>
                  <a:schemeClr val="dk1"/>
                </a:solidFill>
              </a:rPr>
              <a:t>Annijiat </a:t>
            </a:r>
            <a:r>
              <a:rPr lang="en">
                <a:solidFill>
                  <a:schemeClr val="dk1"/>
                </a:solidFill>
              </a:rPr>
              <a:t>Alim Rasel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142400" y="995675"/>
            <a:ext cx="6859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dk1"/>
                </a:solidFill>
              </a:rPr>
              <a:t>Clustering</a:t>
            </a:r>
            <a:r>
              <a:rPr b="1" lang="en" sz="5900">
                <a:solidFill>
                  <a:schemeClr val="dk1"/>
                </a:solidFill>
              </a:rPr>
              <a:t> Method</a:t>
            </a:r>
            <a:endParaRPr b="1" sz="59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81100" y="2914650"/>
            <a:ext cx="438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" sz="2700">
                <a:solidFill>
                  <a:schemeClr val="dk1"/>
                </a:solidFill>
              </a:rPr>
              <a:t>Key Collision</a:t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" sz="2700">
                <a:solidFill>
                  <a:schemeClr val="dk1"/>
                </a:solidFill>
              </a:rPr>
              <a:t>K Nearest Neighbour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37025" y="188925"/>
            <a:ext cx="305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" sz="2700">
                <a:solidFill>
                  <a:schemeClr val="dk1"/>
                </a:solidFill>
              </a:rPr>
              <a:t>Key Collision: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37025" y="2890125"/>
            <a:ext cx="656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2. </a:t>
            </a:r>
            <a:r>
              <a:rPr b="1" lang="en" sz="2700">
                <a:solidFill>
                  <a:schemeClr val="dk1"/>
                </a:solidFill>
              </a:rPr>
              <a:t>K Nearest Neighbour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74200" y="848675"/>
            <a:ext cx="741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is a "looser" version of the fingerprint. Whereas the prior method separated by whitespace, this simply </a:t>
            </a:r>
            <a:r>
              <a:rPr b="1" lang="en" sz="1500">
                <a:solidFill>
                  <a:schemeClr val="dk1"/>
                </a:solidFill>
              </a:rPr>
              <a:t>removes all whitespace and then creates n-grams of the word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74200" y="3490425"/>
            <a:ext cx="784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k-nearest neighbors algorithm, also known as KNN or k-NN, is </a:t>
            </a:r>
            <a:r>
              <a:rPr b="1" lang="en" sz="1500">
                <a:solidFill>
                  <a:schemeClr val="dk1"/>
                </a:solidFill>
              </a:rPr>
              <a:t>a non-parametric, supervised learning classifier, which uses proximity to make classifications or predictions about the grouping of an individual data point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08400" y="1840900"/>
            <a:ext cx="218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Fingerprint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Ngram-fingerprint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Metaphone 3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708800" y="1840900"/>
            <a:ext cx="218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   </a:t>
            </a:r>
            <a:r>
              <a:rPr lang="en">
                <a:solidFill>
                  <a:schemeClr val="dk1"/>
                </a:solidFill>
              </a:rPr>
              <a:t>Cologne-</a:t>
            </a:r>
            <a:r>
              <a:rPr lang="en">
                <a:solidFill>
                  <a:schemeClr val="dk1"/>
                </a:solidFill>
              </a:rPr>
              <a:t>phontics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</a:t>
            </a: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Daitch-Mokotoff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</a:t>
            </a: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Beider-Morse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74200" y="4563100"/>
            <a:ext cx="30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Levenshtein distance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708800" y="4563100"/>
            <a:ext cx="30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 Prediction by partial matching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