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8" r:id="rId1"/>
  </p:sldMasterIdLst>
  <p:notesMasterIdLst>
    <p:notesMasterId r:id="rId10"/>
  </p:notesMasterIdLst>
  <p:sldIdLst>
    <p:sldId id="256" r:id="rId2"/>
    <p:sldId id="263" r:id="rId3"/>
    <p:sldId id="275" r:id="rId4"/>
    <p:sldId id="284" r:id="rId5"/>
    <p:sldId id="283" r:id="rId6"/>
    <p:sldId id="278" r:id="rId7"/>
    <p:sldId id="282" r:id="rId8"/>
    <p:sldId id="28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5C9B9-6FE2-4D25-AD55-8092EEF9E077}" v="8" dt="2024-11-21T12:53:03.179"/>
    <p1510:client id="{D24A93F3-1344-4519-A79E-6CDE1DB6AE31}" v="5" dt="2024-11-22T06:03:41.02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thitha l" userId="44f62b6d51a5d848" providerId="LiveId" clId="{663A8718-B485-45A2-9C73-0FD092940C49}"/>
    <pc:docChg chg="addSld delSld">
      <pc:chgData name="nanthitha l" userId="44f62b6d51a5d848" providerId="LiveId" clId="{663A8718-B485-45A2-9C73-0FD092940C49}" dt="2024-11-22T05:40:46.685" v="25" actId="47"/>
      <pc:docMkLst>
        <pc:docMk/>
      </pc:docMkLst>
      <pc:sldChg chg="new del">
        <pc:chgData name="nanthitha l" userId="44f62b6d51a5d848" providerId="LiveId" clId="{663A8718-B485-45A2-9C73-0FD092940C49}" dt="2024-11-22T05:40:46.685" v="25" actId="47"/>
        <pc:sldMkLst>
          <pc:docMk/>
          <pc:sldMk cId="2179929530" sldId="285"/>
        </pc:sldMkLst>
      </pc:sldChg>
      <pc:sldChg chg="new del">
        <pc:chgData name="nanthitha l" userId="44f62b6d51a5d848" providerId="LiveId" clId="{663A8718-B485-45A2-9C73-0FD092940C49}" dt="2024-11-22T05:40:44.568" v="24" actId="47"/>
        <pc:sldMkLst>
          <pc:docMk/>
          <pc:sldMk cId="2349716771" sldId="286"/>
        </pc:sldMkLst>
      </pc:sldChg>
      <pc:sldChg chg="new del">
        <pc:chgData name="nanthitha l" userId="44f62b6d51a5d848" providerId="LiveId" clId="{663A8718-B485-45A2-9C73-0FD092940C49}" dt="2024-11-22T05:40:43.185" v="23" actId="47"/>
        <pc:sldMkLst>
          <pc:docMk/>
          <pc:sldMk cId="2351445250" sldId="287"/>
        </pc:sldMkLst>
      </pc:sldChg>
      <pc:sldChg chg="new del">
        <pc:chgData name="nanthitha l" userId="44f62b6d51a5d848" providerId="LiveId" clId="{663A8718-B485-45A2-9C73-0FD092940C49}" dt="2024-11-22T05:40:41.859" v="22" actId="47"/>
        <pc:sldMkLst>
          <pc:docMk/>
          <pc:sldMk cId="2226959172" sldId="288"/>
        </pc:sldMkLst>
      </pc:sldChg>
      <pc:sldChg chg="new del">
        <pc:chgData name="nanthitha l" userId="44f62b6d51a5d848" providerId="LiveId" clId="{663A8718-B485-45A2-9C73-0FD092940C49}" dt="2024-11-22T05:40:39.710" v="21" actId="47"/>
        <pc:sldMkLst>
          <pc:docMk/>
          <pc:sldMk cId="2683451657" sldId="289"/>
        </pc:sldMkLst>
      </pc:sldChg>
      <pc:sldChg chg="new del">
        <pc:chgData name="nanthitha l" userId="44f62b6d51a5d848" providerId="LiveId" clId="{663A8718-B485-45A2-9C73-0FD092940C49}" dt="2024-11-22T05:40:37.678" v="20" actId="47"/>
        <pc:sldMkLst>
          <pc:docMk/>
          <pc:sldMk cId="177723613" sldId="290"/>
        </pc:sldMkLst>
      </pc:sldChg>
      <pc:sldChg chg="new del">
        <pc:chgData name="nanthitha l" userId="44f62b6d51a5d848" providerId="LiveId" clId="{663A8718-B485-45A2-9C73-0FD092940C49}" dt="2024-11-22T05:40:36.132" v="19" actId="47"/>
        <pc:sldMkLst>
          <pc:docMk/>
          <pc:sldMk cId="2216530573" sldId="291"/>
        </pc:sldMkLst>
      </pc:sldChg>
      <pc:sldChg chg="new del">
        <pc:chgData name="nanthitha l" userId="44f62b6d51a5d848" providerId="LiveId" clId="{663A8718-B485-45A2-9C73-0FD092940C49}" dt="2024-11-22T05:40:34.617" v="18" actId="47"/>
        <pc:sldMkLst>
          <pc:docMk/>
          <pc:sldMk cId="4012685994" sldId="292"/>
        </pc:sldMkLst>
      </pc:sldChg>
      <pc:sldChg chg="new del">
        <pc:chgData name="nanthitha l" userId="44f62b6d51a5d848" providerId="LiveId" clId="{663A8718-B485-45A2-9C73-0FD092940C49}" dt="2024-11-22T05:40:32.934" v="17" actId="47"/>
        <pc:sldMkLst>
          <pc:docMk/>
          <pc:sldMk cId="2293754153" sldId="293"/>
        </pc:sldMkLst>
      </pc:sldChg>
      <pc:sldChg chg="new del">
        <pc:chgData name="nanthitha l" userId="44f62b6d51a5d848" providerId="LiveId" clId="{663A8718-B485-45A2-9C73-0FD092940C49}" dt="2024-11-22T05:40:30.152" v="16" actId="47"/>
        <pc:sldMkLst>
          <pc:docMk/>
          <pc:sldMk cId="473153344" sldId="294"/>
        </pc:sldMkLst>
      </pc:sldChg>
      <pc:sldChg chg="new del">
        <pc:chgData name="nanthitha l" userId="44f62b6d51a5d848" providerId="LiveId" clId="{663A8718-B485-45A2-9C73-0FD092940C49}" dt="2024-11-22T05:40:28.847" v="15" actId="47"/>
        <pc:sldMkLst>
          <pc:docMk/>
          <pc:sldMk cId="961736324" sldId="295"/>
        </pc:sldMkLst>
      </pc:sldChg>
      <pc:sldChg chg="new del">
        <pc:chgData name="nanthitha l" userId="44f62b6d51a5d848" providerId="LiveId" clId="{663A8718-B485-45A2-9C73-0FD092940C49}" dt="2024-11-22T05:40:26.976" v="14" actId="47"/>
        <pc:sldMkLst>
          <pc:docMk/>
          <pc:sldMk cId="1645876251" sldId="296"/>
        </pc:sldMkLst>
      </pc:sldChg>
      <pc:sldChg chg="new del">
        <pc:chgData name="nanthitha l" userId="44f62b6d51a5d848" providerId="LiveId" clId="{663A8718-B485-45A2-9C73-0FD092940C49}" dt="2024-11-22T05:40:24.525" v="13" actId="47"/>
        <pc:sldMkLst>
          <pc:docMk/>
          <pc:sldMk cId="2557898547" sldId="297"/>
        </pc:sldMkLst>
      </pc:sldChg>
    </pc:docChg>
  </pc:docChgLst>
  <pc:docChgLst>
    <pc:chgData name="nanthitha l" userId="44f62b6d51a5d848" providerId="LiveId" clId="{D24A93F3-1344-4519-A79E-6CDE1DB6AE31}"/>
    <pc:docChg chg="undo custSel delSld modSld">
      <pc:chgData name="nanthitha l" userId="44f62b6d51a5d848" providerId="LiveId" clId="{D24A93F3-1344-4519-A79E-6CDE1DB6AE31}" dt="2024-11-22T06:03:52.981" v="575" actId="1076"/>
      <pc:docMkLst>
        <pc:docMk/>
      </pc:docMkLst>
      <pc:sldChg chg="modSp mod">
        <pc:chgData name="nanthitha l" userId="44f62b6d51a5d848" providerId="LiveId" clId="{D24A93F3-1344-4519-A79E-6CDE1DB6AE31}" dt="2024-11-22T05:51:30.875" v="327" actId="122"/>
        <pc:sldMkLst>
          <pc:docMk/>
          <pc:sldMk cId="0" sldId="256"/>
        </pc:sldMkLst>
        <pc:spChg chg="mod">
          <ac:chgData name="nanthitha l" userId="44f62b6d51a5d848" providerId="LiveId" clId="{D24A93F3-1344-4519-A79E-6CDE1DB6AE31}" dt="2024-11-22T05:51:30.875" v="327" actId="122"/>
          <ac:spMkLst>
            <pc:docMk/>
            <pc:sldMk cId="0" sldId="256"/>
            <ac:spMk id="5" creationId="{00000000-0000-0000-0000-000000000000}"/>
          </ac:spMkLst>
        </pc:spChg>
      </pc:sldChg>
      <pc:sldChg chg="modSp mod">
        <pc:chgData name="nanthitha l" userId="44f62b6d51a5d848" providerId="LiveId" clId="{D24A93F3-1344-4519-A79E-6CDE1DB6AE31}" dt="2024-11-22T05:53:26.462" v="416" actId="20577"/>
        <pc:sldMkLst>
          <pc:docMk/>
          <pc:sldMk cId="1213601337" sldId="275"/>
        </pc:sldMkLst>
        <pc:spChg chg="mod">
          <ac:chgData name="nanthitha l" userId="44f62b6d51a5d848" providerId="LiveId" clId="{D24A93F3-1344-4519-A79E-6CDE1DB6AE31}" dt="2024-11-22T05:53:26.462" v="416" actId="20577"/>
          <ac:spMkLst>
            <pc:docMk/>
            <pc:sldMk cId="1213601337" sldId="275"/>
            <ac:spMk id="2" creationId="{87905FD8-850D-4DFE-8716-ABF235AEFA92}"/>
          </ac:spMkLst>
        </pc:spChg>
      </pc:sldChg>
      <pc:sldChg chg="modSp del mod">
        <pc:chgData name="nanthitha l" userId="44f62b6d51a5d848" providerId="LiveId" clId="{D24A93F3-1344-4519-A79E-6CDE1DB6AE31}" dt="2024-11-22T05:53:52.188" v="419" actId="47"/>
        <pc:sldMkLst>
          <pc:docMk/>
          <pc:sldMk cId="1577185547" sldId="276"/>
        </pc:sldMkLst>
        <pc:spChg chg="mod">
          <ac:chgData name="nanthitha l" userId="44f62b6d51a5d848" providerId="LiveId" clId="{D24A93F3-1344-4519-A79E-6CDE1DB6AE31}" dt="2024-11-22T05:53:44.557" v="418" actId="27636"/>
          <ac:spMkLst>
            <pc:docMk/>
            <pc:sldMk cId="1577185547" sldId="276"/>
            <ac:spMk id="2" creationId="{9D7B9916-D2EC-40EE-AC57-381DF4CEA545}"/>
          </ac:spMkLst>
        </pc:spChg>
      </pc:sldChg>
      <pc:sldChg chg="addSp delSp modSp mod modAnim">
        <pc:chgData name="nanthitha l" userId="44f62b6d51a5d848" providerId="LiveId" clId="{D24A93F3-1344-4519-A79E-6CDE1DB6AE31}" dt="2024-11-22T06:03:52.981" v="575" actId="1076"/>
        <pc:sldMkLst>
          <pc:docMk/>
          <pc:sldMk cId="1587369527" sldId="278"/>
        </pc:sldMkLst>
        <pc:spChg chg="mod">
          <ac:chgData name="nanthitha l" userId="44f62b6d51a5d848" providerId="LiveId" clId="{D24A93F3-1344-4519-A79E-6CDE1DB6AE31}" dt="2024-11-22T05:58:23.183" v="567" actId="20577"/>
          <ac:spMkLst>
            <pc:docMk/>
            <pc:sldMk cId="1587369527" sldId="278"/>
            <ac:spMk id="3" creationId="{3EA7C1F2-C673-46E9-9CB3-CD23648976B4}"/>
          </ac:spMkLst>
        </pc:spChg>
        <pc:spChg chg="add del mod">
          <ac:chgData name="nanthitha l" userId="44f62b6d51a5d848" providerId="LiveId" clId="{D24A93F3-1344-4519-A79E-6CDE1DB6AE31}" dt="2024-11-22T06:03:36.356" v="570" actId="478"/>
          <ac:spMkLst>
            <pc:docMk/>
            <pc:sldMk cId="1587369527" sldId="278"/>
            <ac:spMk id="4" creationId="{4FEEFEB3-DB85-0C75-F761-F6D20D92E978}"/>
          </ac:spMkLst>
        </pc:spChg>
        <pc:picChg chg="add mod">
          <ac:chgData name="nanthitha l" userId="44f62b6d51a5d848" providerId="LiveId" clId="{D24A93F3-1344-4519-A79E-6CDE1DB6AE31}" dt="2024-11-22T06:03:52.981" v="575" actId="1076"/>
          <ac:picMkLst>
            <pc:docMk/>
            <pc:sldMk cId="1587369527" sldId="278"/>
            <ac:picMk id="5" creationId="{F211EDA5-37ED-DC0F-0EA4-10993EB398B8}"/>
          </ac:picMkLst>
        </pc:picChg>
        <pc:picChg chg="del">
          <ac:chgData name="nanthitha l" userId="44f62b6d51a5d848" providerId="LiveId" clId="{D24A93F3-1344-4519-A79E-6CDE1DB6AE31}" dt="2024-11-22T06:03:14.140" v="568" actId="478"/>
          <ac:picMkLst>
            <pc:docMk/>
            <pc:sldMk cId="1587369527" sldId="278"/>
            <ac:picMk id="7" creationId="{10067186-CF0C-5B49-2606-4215A7CCA2BC}"/>
          </ac:picMkLst>
        </pc:picChg>
        <pc:picChg chg="del">
          <ac:chgData name="nanthitha l" userId="44f62b6d51a5d848" providerId="LiveId" clId="{D24A93F3-1344-4519-A79E-6CDE1DB6AE31}" dt="2024-11-22T06:03:37.898" v="571" actId="478"/>
          <ac:picMkLst>
            <pc:docMk/>
            <pc:sldMk cId="1587369527" sldId="278"/>
            <ac:picMk id="9" creationId="{9BDA959E-C0DB-6A71-26A1-4F05491E03DC}"/>
          </ac:picMkLst>
        </pc:picChg>
      </pc:sldChg>
      <pc:sldChg chg="modSp mod">
        <pc:chgData name="nanthitha l" userId="44f62b6d51a5d848" providerId="LiveId" clId="{D24A93F3-1344-4519-A79E-6CDE1DB6AE31}" dt="2024-11-22T05:58:01.189" v="561"/>
        <pc:sldMkLst>
          <pc:docMk/>
          <pc:sldMk cId="1259651145" sldId="281"/>
        </pc:sldMkLst>
        <pc:spChg chg="mod">
          <ac:chgData name="nanthitha l" userId="44f62b6d51a5d848" providerId="LiveId" clId="{D24A93F3-1344-4519-A79E-6CDE1DB6AE31}" dt="2024-11-22T05:58:01.189" v="561"/>
          <ac:spMkLst>
            <pc:docMk/>
            <pc:sldMk cId="1259651145" sldId="281"/>
            <ac:spMk id="5" creationId="{6C8666AB-BD75-49F2-BD1F-6077CC61DE18}"/>
          </ac:spMkLst>
        </pc:spChg>
      </pc:sldChg>
      <pc:sldChg chg="addSp delSp modSp mod">
        <pc:chgData name="nanthitha l" userId="44f62b6d51a5d848" providerId="LiveId" clId="{D24A93F3-1344-4519-A79E-6CDE1DB6AE31}" dt="2024-11-22T05:56:51.746" v="559" actId="1035"/>
        <pc:sldMkLst>
          <pc:docMk/>
          <pc:sldMk cId="516508245" sldId="282"/>
        </pc:sldMkLst>
        <pc:spChg chg="add del mod">
          <ac:chgData name="nanthitha l" userId="44f62b6d51a5d848" providerId="LiveId" clId="{D24A93F3-1344-4519-A79E-6CDE1DB6AE31}" dt="2024-11-22T05:55:46.487" v="472"/>
          <ac:spMkLst>
            <pc:docMk/>
            <pc:sldMk cId="516508245" sldId="282"/>
            <ac:spMk id="6" creationId="{4351B6BF-217A-414B-3A7C-0A77832921CA}"/>
          </ac:spMkLst>
        </pc:spChg>
        <pc:spChg chg="add del mod">
          <ac:chgData name="nanthitha l" userId="44f62b6d51a5d848" providerId="LiveId" clId="{D24A93F3-1344-4519-A79E-6CDE1DB6AE31}" dt="2024-11-22T05:55:57.565" v="473"/>
          <ac:spMkLst>
            <pc:docMk/>
            <pc:sldMk cId="516508245" sldId="282"/>
            <ac:spMk id="9" creationId="{36B33AF8-316B-6C64-3BD2-5FE1855CA9F7}"/>
          </ac:spMkLst>
        </pc:spChg>
        <pc:spChg chg="add del mod">
          <ac:chgData name="nanthitha l" userId="44f62b6d51a5d848" providerId="LiveId" clId="{D24A93F3-1344-4519-A79E-6CDE1DB6AE31}" dt="2024-11-22T05:56:51.746" v="559" actId="1035"/>
          <ac:spMkLst>
            <pc:docMk/>
            <pc:sldMk cId="516508245" sldId="282"/>
            <ac:spMk id="11" creationId="{DEF78BA1-8EAD-A923-B425-2E9DEF470FE9}"/>
          </ac:spMkLst>
        </pc:spChg>
        <pc:spChg chg="del mod">
          <ac:chgData name="nanthitha l" userId="44f62b6d51a5d848" providerId="LiveId" clId="{D24A93F3-1344-4519-A79E-6CDE1DB6AE31}" dt="2024-11-22T05:55:34.170" v="471" actId="478"/>
          <ac:spMkLst>
            <pc:docMk/>
            <pc:sldMk cId="516508245" sldId="282"/>
            <ac:spMk id="13" creationId="{B1F0BE30-AD86-D8C6-80BD-9ABAEEEB6850}"/>
          </ac:spMkLst>
        </pc:spChg>
        <pc:picChg chg="del">
          <ac:chgData name="nanthitha l" userId="44f62b6d51a5d848" providerId="LiveId" clId="{D24A93F3-1344-4519-A79E-6CDE1DB6AE31}" dt="2024-11-22T05:55:06.806" v="428" actId="478"/>
          <ac:picMkLst>
            <pc:docMk/>
            <pc:sldMk cId="516508245" sldId="282"/>
            <ac:picMk id="8" creationId="{ACE5AF73-258B-8069-1A46-A0D88A94F878}"/>
          </ac:picMkLst>
        </pc:picChg>
        <pc:picChg chg="del">
          <ac:chgData name="nanthitha l" userId="44f62b6d51a5d848" providerId="LiveId" clId="{D24A93F3-1344-4519-A79E-6CDE1DB6AE31}" dt="2024-11-22T05:55:08.252" v="429" actId="478"/>
          <ac:picMkLst>
            <pc:docMk/>
            <pc:sldMk cId="516508245" sldId="282"/>
            <ac:picMk id="10" creationId="{8F01F623-B2FF-0E65-1A31-4322FD2380EC}"/>
          </ac:picMkLst>
        </pc:picChg>
        <pc:picChg chg="add mod">
          <ac:chgData name="nanthitha l" userId="44f62b6d51a5d848" providerId="LiveId" clId="{D24A93F3-1344-4519-A79E-6CDE1DB6AE31}" dt="2024-11-22T05:56:05.330" v="499" actId="1037"/>
          <ac:picMkLst>
            <pc:docMk/>
            <pc:sldMk cId="516508245" sldId="282"/>
            <ac:picMk id="12" creationId="{388F3B98-1008-A8FF-E1AB-E23D1B6BD161}"/>
          </ac:picMkLst>
        </pc:picChg>
        <pc:picChg chg="add mod">
          <ac:chgData name="nanthitha l" userId="44f62b6d51a5d848" providerId="LiveId" clId="{D24A93F3-1344-4519-A79E-6CDE1DB6AE31}" dt="2024-11-22T05:56:11.224" v="536" actId="1038"/>
          <ac:picMkLst>
            <pc:docMk/>
            <pc:sldMk cId="516508245" sldId="282"/>
            <ac:picMk id="14" creationId="{56342E40-3150-4BDF-41D4-1CC3E211CA28}"/>
          </ac:picMkLst>
        </pc:picChg>
      </pc:sldChg>
      <pc:sldChg chg="addSp delSp modSp mod">
        <pc:chgData name="nanthitha l" userId="44f62b6d51a5d848" providerId="LiveId" clId="{D24A93F3-1344-4519-A79E-6CDE1DB6AE31}" dt="2024-11-22T05:54:35.589" v="426" actId="1076"/>
        <pc:sldMkLst>
          <pc:docMk/>
          <pc:sldMk cId="3635464030" sldId="283"/>
        </pc:sldMkLst>
        <pc:picChg chg="del">
          <ac:chgData name="nanthitha l" userId="44f62b6d51a5d848" providerId="LiveId" clId="{D24A93F3-1344-4519-A79E-6CDE1DB6AE31}" dt="2024-11-22T05:53:59.190" v="420" actId="478"/>
          <ac:picMkLst>
            <pc:docMk/>
            <pc:sldMk cId="3635464030" sldId="283"/>
            <ac:picMk id="2" creationId="{CA0A7B82-3996-DA98-8AB2-3B3009D29137}"/>
          </ac:picMkLst>
        </pc:picChg>
        <pc:picChg chg="add mod">
          <ac:chgData name="nanthitha l" userId="44f62b6d51a5d848" providerId="LiveId" clId="{D24A93F3-1344-4519-A79E-6CDE1DB6AE31}" dt="2024-11-22T05:54:35.589" v="426" actId="1076"/>
          <ac:picMkLst>
            <pc:docMk/>
            <pc:sldMk cId="3635464030" sldId="283"/>
            <ac:picMk id="3" creationId="{D4DB90F0-C5B7-4348-84BD-AF8C792FC9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11/24/2024</a:t>
            </a:fld>
            <a:endParaRPr lang="en-US" dirty="0">
              <a:solidFill>
                <a:srgbClr val="FFFFFF"/>
              </a:solidFill>
            </a:endParaRPr>
          </a:p>
        </p:txBody>
      </p:sp>
      <p:sp>
        <p:nvSpPr>
          <p:cNvPr id="5" name="Footer Placeholder 4"/>
          <p:cNvSpPr>
            <a:spLocks noGrp="1"/>
          </p:cNvSpPr>
          <p:nvPr>
            <p:ph type="ftr" sz="quarter" idx="11"/>
          </p:nvPr>
        </p:nvSpPr>
        <p:spPr/>
        <p:txBody>
          <a:bodyPr/>
          <a:lstStyle/>
          <a:p>
            <a:endParaRPr kumimoji="0" lang="en-US">
              <a:solidFill>
                <a:schemeClr val="accent1">
                  <a:tint val="20000"/>
                </a:scheme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02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11/24/2024</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02471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11/24/2024</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425104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213AF-26F6-41FA-8D85-E2C5388D6E58}" type="datetimeFigureOut">
              <a:rPr lang="en-US" smtClean="0"/>
              <a:pPr/>
              <a:t>11/24/2024</a:t>
            </a:fld>
            <a:endParaRPr lang="en-US" sz="1000" dirty="0">
              <a:solidFill>
                <a:schemeClr val="tx1"/>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90675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42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4213AF-26F6-41FA-8D85-E2C5388D6E58}" type="datetimeFigureOut">
              <a:rPr lang="en-US" smtClean="0"/>
              <a:pPr/>
              <a:t>11/24/2024</a:t>
            </a:fld>
            <a:endParaRPr lang="en-US" sz="1000" dirty="0">
              <a:solidFill>
                <a:schemeClr val="tx1"/>
              </a:solidFill>
            </a:endParaRPr>
          </a:p>
        </p:txBody>
      </p:sp>
      <p:sp>
        <p:nvSpPr>
          <p:cNvPr id="6" name="Footer Placeholder 5"/>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80240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213AF-26F6-41FA-8D85-E2C5388D6E58}" type="datetimeFigureOut">
              <a:rPr lang="en-US" smtClean="0"/>
              <a:pPr/>
              <a:t>11/24/2024</a:t>
            </a:fld>
            <a:endParaRPr lang="en-US" sz="1000" dirty="0">
              <a:solidFill>
                <a:schemeClr val="tx1"/>
              </a:solidFill>
            </a:endParaRPr>
          </a:p>
        </p:txBody>
      </p:sp>
      <p:sp>
        <p:nvSpPr>
          <p:cNvPr id="8" name="Footer Placeholder 7"/>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5229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4213AF-26F6-41FA-8D85-E2C5388D6E58}"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78281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4213AF-26F6-41FA-8D85-E2C5388D6E58}" type="datetimeFigureOut">
              <a:rPr lang="en-US" smtClean="0"/>
              <a:pPr/>
              <a:t>11/24/2024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0" lang="en-US"/>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249429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4213AF-26F6-41FA-8D85-E2C5388D6E58}" type="datetimeFigureOut">
              <a:rPr lang="en-US" smtClean="0"/>
              <a:pPr/>
              <a:t>11/24/2024</a:t>
            </a:fld>
            <a:endParaRPr lang="en-US" sz="1000" dirty="0">
              <a:solidFill>
                <a:schemeClr val="tx1"/>
              </a:solidFill>
            </a:endParaRP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lgn="r" eaLnBrk="1" latinLnBrk="0" hangingPunct="1"/>
            <a:endParaRPr kumimoji="0" lang="en-US" sz="1000" dirty="0">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3727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11/24/2024</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extLst>
      <p:ext uri="{BB962C8B-B14F-4D97-AF65-F5344CB8AC3E}">
        <p14:creationId xmlns:p14="http://schemas.microsoft.com/office/powerpoint/2010/main" val="316938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4213AF-26F6-41FA-8D85-E2C5388D6E58}" type="datetimeFigureOut">
              <a:rPr lang="en-US" smtClean="0"/>
              <a:pPr/>
              <a:t>11/24/2024</a:t>
            </a:fld>
            <a:endParaRPr lang="en-US" sz="1000" dirty="0">
              <a:solidFill>
                <a:schemeClr val="tx1"/>
              </a:solidFill>
            </a:endParaRP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lgn="r" eaLnBrk="1" latinLnBrk="0" hangingPunct="1"/>
            <a:endParaRPr kumimoji="0" lang="en-US" sz="1000" dirty="0">
              <a:solidFill>
                <a:schemeClr val="tx1"/>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CB4B4D-7CA3-9044-876B-883B54F8677D}"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091530"/>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NUL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okwi.com/projects/412653461367523329" TargetMode="External"/><Relationship Id="rId2" Type="http://schemas.openxmlformats.org/officeDocument/2006/relationships/hyperlink" Target="https://wokwi.com/projects/412654455138816001" TargetMode="Externa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FE4CB9-4D78-4C70-84D9-9504281B274B}"/>
              </a:ext>
            </a:extLst>
          </p:cNvPr>
          <p:cNvSpPr txBox="1">
            <a:spLocks noGrp="1"/>
          </p:cNvSpPr>
          <p:nvPr>
            <p:ph type="ctrTitle"/>
          </p:nvPr>
        </p:nvSpPr>
        <p:spPr>
          <a:xfrm>
            <a:off x="1237956" y="1237957"/>
            <a:ext cx="9833318" cy="1354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Autofit/>
          </a:bodyPr>
          <a:lstStyle>
            <a:lvl1pPr marL="0" marR="0" indent="0" algn="ctr" defTabSz="914400" rtl="0" latinLnBrk="0">
              <a:lnSpc>
                <a:spcPct val="90000"/>
              </a:lnSpc>
              <a:spcBef>
                <a:spcPts val="0"/>
              </a:spcBef>
              <a:spcAft>
                <a:spcPts val="0"/>
              </a:spcAft>
              <a:buClrTx/>
              <a:buSzTx/>
              <a:buFontTx/>
              <a:buNone/>
              <a:tabLst/>
              <a:defRPr sz="4400" b="0" i="0" u="none" strike="noStrike" cap="none" spc="0" baseline="0">
                <a:solidFill>
                  <a:srgbClr val="00206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r>
              <a:rPr lang="en-US" b="1">
                <a:solidFill>
                  <a:srgbClr val="222222"/>
                </a:solidFill>
                <a:effectLst/>
                <a:latin typeface="Times New Roman" panose="02020603050405020304" pitchFamily="18" charset="0"/>
                <a:ea typeface="Times New Roman" panose="02020603050405020304" pitchFamily="18" charset="0"/>
              </a:rPr>
              <a:t>OBSTACLE AVOID</a:t>
            </a:r>
            <a:r>
              <a:rPr lang="en-US" b="1">
                <a:solidFill>
                  <a:srgbClr val="222222"/>
                </a:solidFill>
                <a:latin typeface="Times New Roman" panose="02020603050405020304" pitchFamily="18" charset="0"/>
                <a:ea typeface="Times New Roman" panose="02020603050405020304" pitchFamily="18" charset="0"/>
              </a:rPr>
              <a:t>ANCE</a:t>
            </a:r>
            <a:r>
              <a:rPr lang="en-US" b="1">
                <a:solidFill>
                  <a:srgbClr val="222222"/>
                </a:solidFill>
                <a:effectLst/>
                <a:latin typeface="Times New Roman" panose="02020603050405020304" pitchFamily="18" charset="0"/>
                <a:ea typeface="Times New Roman" panose="02020603050405020304" pitchFamily="18" charset="0"/>
              </a:rPr>
              <a:t> </a:t>
            </a:r>
            <a:r>
              <a:rPr lang="en-US" b="1" dirty="0">
                <a:solidFill>
                  <a:srgbClr val="222222"/>
                </a:solidFill>
                <a:effectLst/>
                <a:latin typeface="Times New Roman" panose="02020603050405020304" pitchFamily="18" charset="0"/>
                <a:ea typeface="Times New Roman" panose="02020603050405020304" pitchFamily="18" charset="0"/>
              </a:rPr>
              <a:t>ROBOT </a:t>
            </a:r>
            <a:endParaRPr lang="en-GB" b="1" dirty="0">
              <a:solidFill>
                <a:schemeClr val="tx1"/>
              </a:solidFill>
              <a:effectLst/>
              <a:latin typeface="Algerian" pitchFamily="82" charset="0"/>
              <a:cs typeface="Times New Roman" pitchFamily="18" charset="0"/>
            </a:endParaRPr>
          </a:p>
        </p:txBody>
      </p:sp>
      <p:sp>
        <p:nvSpPr>
          <p:cNvPr id="5" name="Subtitle 2"/>
          <p:cNvSpPr txBox="1">
            <a:spLocks/>
          </p:cNvSpPr>
          <p:nvPr/>
        </p:nvSpPr>
        <p:spPr>
          <a:xfrm>
            <a:off x="1237956" y="2310580"/>
            <a:ext cx="10134033" cy="3706762"/>
          </a:xfrm>
          <a:prstGeom prst="rect">
            <a:avLst/>
          </a:prstGeom>
        </p:spPr>
        <p:txBody>
          <a:bodyPr vert="horz" lIns="91440" tIns="45720" rIns="91440" bIns="45720" rtlCol="0">
            <a:noAutofit/>
          </a:bodyPr>
          <a:lstStyle/>
          <a:p>
            <a:pPr marL="0" marR="0" lvl="0" indent="0" algn="ctr" defTabSz="887095" rtl="0" eaLnBrk="1" fontAlgn="auto" latinLnBrk="0" hangingPunct="1">
              <a:lnSpc>
                <a:spcPct val="81000"/>
              </a:lnSpc>
              <a:spcBef>
                <a:spcPts val="900"/>
              </a:spcBef>
              <a:spcAft>
                <a:spcPts val="0"/>
              </a:spcAft>
              <a:buClrTx/>
              <a:buSzTx/>
              <a:buFont typeface="Arial" pitchFamily="34" charset="0"/>
              <a:buNone/>
              <a:tabLst/>
              <a:defRPr sz="2300"/>
            </a:pPr>
            <a:endParaRPr kumimoji="0" lang="en-US" sz="28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a:p>
            <a:pPr marL="0" marR="0" lvl="0" indent="0" defTabSz="887095" rtl="0" eaLnBrk="1" fontAlgn="auto" latinLnBrk="0" hangingPunct="1">
              <a:lnSpc>
                <a:spcPct val="81000"/>
              </a:lnSpc>
              <a:spcBef>
                <a:spcPts val="900"/>
              </a:spcBef>
              <a:spcAft>
                <a:spcPts val="0"/>
              </a:spcAft>
              <a:buClrTx/>
              <a:buSzTx/>
              <a:buFont typeface="Arial" pitchFamily="34" charset="0"/>
              <a:buNone/>
              <a:tabLst/>
              <a:defRPr sz="2300"/>
            </a:pPr>
            <a:endParaRPr kumimoji="0" lang="en-US" sz="28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mn-ea"/>
              <a:cs typeface="Times New Roman" panose="02020603050405020304" pitchFamily="18" charset="0"/>
            </a:endParaRPr>
          </a:p>
          <a:p>
            <a:pPr algn="ctr" defTabSz="887095">
              <a:spcBef>
                <a:spcPts val="900"/>
              </a:spcBef>
              <a:defRPr sz="2300"/>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NAME</a:t>
            </a:r>
            <a:r>
              <a:rPr lang="en-US" sz="2800" b="1" dirty="0">
                <a:latin typeface="Times New Roman" panose="02020603050405020304" pitchFamily="18" charset="0"/>
                <a:cs typeface="Times New Roman" panose="02020603050405020304" pitchFamily="18" charset="0"/>
              </a:rPr>
              <a:t> :REZWAN B</a:t>
            </a:r>
            <a:endPar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ctr" defTabSz="887095">
              <a:spcBef>
                <a:spcPts val="900"/>
              </a:spcBef>
              <a:defRPr sz="2300"/>
            </a:pPr>
            <a:r>
              <a:rPr lang="en-US" sz="2800" b="1" kern="1200" baseline="0" dirty="0">
                <a:solidFill>
                  <a:schemeClr val="tx1"/>
                </a:solidFill>
                <a:latin typeface="Times New Roman" panose="02020603050405020304" pitchFamily="18" charset="0"/>
                <a:ea typeface="+mn-ea"/>
                <a:cs typeface="Times New Roman" panose="02020603050405020304" pitchFamily="18" charset="0"/>
              </a:rPr>
              <a:t>C</a:t>
            </a:r>
            <a:r>
              <a:rPr lang="en-US" sz="2800" b="1" dirty="0">
                <a:latin typeface="Times New Roman" panose="02020603050405020304" pitchFamily="18" charset="0"/>
                <a:cs typeface="Times New Roman" panose="02020603050405020304" pitchFamily="18" charset="0"/>
              </a:rPr>
              <a:t>L</a:t>
            </a:r>
            <a:r>
              <a:rPr lang="en-US" sz="2800" b="1" kern="1200" baseline="0" dirty="0">
                <a:solidFill>
                  <a:schemeClr val="tx1"/>
                </a:solidFill>
                <a:latin typeface="Times New Roman" panose="02020603050405020304" pitchFamily="18" charset="0"/>
                <a:ea typeface="+mn-ea"/>
                <a:cs typeface="Times New Roman" panose="02020603050405020304" pitchFamily="18" charset="0"/>
              </a:rPr>
              <a:t>ASS:</a:t>
            </a:r>
            <a:r>
              <a:rPr lang="en-US" sz="2800" b="1" kern="1200" dirty="0">
                <a:solidFill>
                  <a:schemeClr val="tx1"/>
                </a:solidFill>
                <a:latin typeface="Times New Roman" panose="02020603050405020304" pitchFamily="18" charset="0"/>
                <a:ea typeface="+mn-ea"/>
                <a:cs typeface="Times New Roman" panose="02020603050405020304" pitchFamily="18" charset="0"/>
              </a:rPr>
              <a:t> III B.E-EEE</a:t>
            </a:r>
          </a:p>
          <a:p>
            <a:pPr algn="ctr" defTabSz="887095">
              <a:spcBef>
                <a:spcPts val="900"/>
              </a:spcBef>
              <a:defRPr sz="2300"/>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REG.NO:</a:t>
            </a:r>
            <a:r>
              <a:rPr kumimoji="0" lang="en-US" sz="2800" b="1" i="0" u="none" strike="noStrike" kern="1200" cap="none" spc="0" normalizeH="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71382203018</a:t>
            </a:r>
          </a:p>
          <a:p>
            <a:pPr algn="ctr" defTabSz="887095">
              <a:spcBef>
                <a:spcPts val="900"/>
              </a:spcBef>
              <a:defRPr sz="2300"/>
            </a:pPr>
            <a:r>
              <a:rPr lang="en-US" sz="2800" b="1" dirty="0">
                <a:latin typeface="Times New Roman" panose="02020603050405020304" pitchFamily="18" charset="0"/>
                <a:cs typeface="Times New Roman" panose="02020603050405020304" pitchFamily="18" charset="0"/>
              </a:rPr>
              <a:t>COURSE CODE:20EEP34</a:t>
            </a:r>
          </a:p>
          <a:p>
            <a:pPr algn="ctr" defTabSz="887095">
              <a:spcBef>
                <a:spcPts val="900"/>
              </a:spcBef>
              <a:defRPr sz="2300"/>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COURSE TITLE:INTRODUCTION TO RASPBERRY PI</a:t>
            </a:r>
          </a:p>
        </p:txBody>
      </p:sp>
      <p:sp>
        <p:nvSpPr>
          <p:cNvPr id="6" name="TextBox 5"/>
          <p:cNvSpPr txBox="1"/>
          <p:nvPr/>
        </p:nvSpPr>
        <p:spPr>
          <a:xfrm>
            <a:off x="1448972" y="309488"/>
            <a:ext cx="9622302" cy="135421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SRI RAMAKRISHNA INSTITUTE OF TECHNOLOGY</a:t>
            </a:r>
            <a:br>
              <a:rPr lang="en-IN" b="1" dirty="0"/>
            </a:br>
            <a:r>
              <a:rPr lang="en-IN" b="1" dirty="0"/>
              <a:t>   </a:t>
            </a:r>
            <a:r>
              <a:rPr lang="en-IN" b="1" dirty="0">
                <a:latin typeface="Times New Roman" pitchFamily="18" charset="0"/>
                <a:cs typeface="Times New Roman" pitchFamily="18" charset="0"/>
              </a:rPr>
              <a:t>(An Autonomous Institution)</a:t>
            </a:r>
            <a:br>
              <a:rPr lang="en-IN" b="1" dirty="0">
                <a:latin typeface="Times New Roman" pitchFamily="18" charset="0"/>
                <a:cs typeface="Times New Roman" pitchFamily="18" charset="0"/>
              </a:rPr>
            </a:br>
            <a:r>
              <a:rPr lang="en-IN" b="1" dirty="0" err="1">
                <a:latin typeface="Times New Roman" pitchFamily="18" charset="0"/>
                <a:cs typeface="Times New Roman" pitchFamily="18" charset="0"/>
              </a:rPr>
              <a:t>Pachapalayam</a:t>
            </a:r>
            <a:r>
              <a:rPr lang="en-IN" b="1" dirty="0">
                <a:latin typeface="Times New Roman" pitchFamily="18" charset="0"/>
                <a:cs typeface="Times New Roman" pitchFamily="18" charset="0"/>
              </a:rPr>
              <a:t> , </a:t>
            </a:r>
            <a:r>
              <a:rPr lang="en-IN" b="1" dirty="0" err="1">
                <a:latin typeface="Times New Roman" pitchFamily="18" charset="0"/>
                <a:cs typeface="Times New Roman" pitchFamily="18" charset="0"/>
              </a:rPr>
              <a:t>Perur</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Chettipalayam</a:t>
            </a:r>
            <a:r>
              <a:rPr lang="en-IN" b="1" dirty="0">
                <a:latin typeface="Times New Roman" pitchFamily="18" charset="0"/>
                <a:cs typeface="Times New Roman" pitchFamily="18" charset="0"/>
              </a:rPr>
              <a:t> , Coimbatore – 641010.</a:t>
            </a:r>
            <a:br>
              <a:rPr lang="en-IN"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pic>
        <p:nvPicPr>
          <p:cNvPr id="8" name="Picture 7"/>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562708" y="267286"/>
            <a:ext cx="998805" cy="970671"/>
          </a:xfrm>
          <a:prstGeom prst="rect">
            <a:avLst/>
          </a:prstGeom>
          <a:effectLst>
            <a:glow rad="1562100">
              <a:schemeClr val="accent1">
                <a:alpha val="0"/>
              </a:schemeClr>
            </a:glow>
          </a:effectLst>
          <a:scene3d>
            <a:camera prst="orthographicFront"/>
            <a:lightRig rig="threePt" dir="t"/>
          </a:scene3d>
          <a:sp3d>
            <a:bevelT/>
          </a:sp3d>
        </p:spPr>
      </p:pic>
      <p:pic>
        <p:nvPicPr>
          <p:cNvPr id="9" name="Picture 8"/>
          <p:cNvPicPr/>
          <p:nvPr/>
        </p:nvPicPr>
        <p:blipFill>
          <a:blip r:embed="rId4">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0874327" y="199138"/>
            <a:ext cx="774456" cy="1024751"/>
          </a:xfrm>
          <a:prstGeom prst="rect">
            <a:avLst/>
          </a:prstGeom>
          <a:effectLst>
            <a:glow>
              <a:schemeClr val="accent1">
                <a:alpha val="40000"/>
              </a:schemeClr>
            </a:glow>
          </a:effec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roblem Identification">
            <a:extLst>
              <a:ext uri="{FF2B5EF4-FFF2-40B4-BE49-F238E27FC236}">
                <a16:creationId xmlns:a16="http://schemas.microsoft.com/office/drawing/2014/main" id="{0706D190-6575-48C8-A916-01F42B68D2B8}"/>
              </a:ext>
            </a:extLst>
          </p:cNvPr>
          <p:cNvSpPr txBox="1">
            <a:spLocks/>
          </p:cNvSpPr>
          <p:nvPr/>
        </p:nvSpPr>
        <p:spPr>
          <a:xfrm>
            <a:off x="838200" y="365125"/>
            <a:ext cx="10515600" cy="1325563"/>
          </a:xfrm>
          <a:prstGeom prst="rect">
            <a:avLst/>
          </a:prstGeom>
        </p:spPr>
        <p:txBody>
          <a:bodyPr/>
          <a:lstStyle>
            <a:lvl1pPr marL="0" marR="0" indent="0" algn="ctr" defTabSz="914400" rtl="0" latinLnBrk="0">
              <a:lnSpc>
                <a:spcPct val="90000"/>
              </a:lnSpc>
              <a:spcBef>
                <a:spcPts val="0"/>
              </a:spcBef>
              <a:spcAft>
                <a:spcPts val="0"/>
              </a:spcAft>
              <a:buClrTx/>
              <a:buSzTx/>
              <a:buFontTx/>
              <a:buNone/>
              <a:tabLst/>
              <a:defRPr sz="3200" b="0" i="0" u="none" strike="noStrike" cap="none" spc="0" baseline="0">
                <a:solidFill>
                  <a:srgbClr val="002060"/>
                </a:solidFill>
                <a:uFillTx/>
                <a:latin typeface="Arial Black"/>
                <a:ea typeface="Arial Black"/>
                <a:cs typeface="Arial Black"/>
                <a:sym typeface="Arial Black"/>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endParaRPr lang="en-IN" sz="2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4BF7C431-6E45-49BD-8BD1-82685252DC7F}"/>
              </a:ext>
            </a:extLst>
          </p:cNvPr>
          <p:cNvSpPr txBox="1">
            <a:spLocks/>
          </p:cNvSpPr>
          <p:nvPr/>
        </p:nvSpPr>
        <p:spPr>
          <a:xfrm>
            <a:off x="1357531" y="1041009"/>
            <a:ext cx="9713741" cy="5352439"/>
          </a:xfrm>
          <a:prstGeom prst="rect">
            <a:avLst/>
          </a:prstGeom>
        </p:spPr>
        <p:txBody>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a:lstStyle>
          <a:p>
            <a:pPr algn="ctr" hangingPunct="1">
              <a:buNone/>
            </a:pPr>
            <a:endParaRPr lang="en-IN" sz="2000" dirty="0">
              <a:latin typeface="Times New Roman" pitchFamily="18" charset="0"/>
              <a:cs typeface="Times New Roman" pitchFamily="18" charset="0"/>
            </a:endParaRPr>
          </a:p>
        </p:txBody>
      </p:sp>
      <p:sp>
        <p:nvSpPr>
          <p:cNvPr id="7" name="Rectangle 6"/>
          <p:cNvSpPr/>
          <p:nvPr/>
        </p:nvSpPr>
        <p:spPr>
          <a:xfrm>
            <a:off x="534572" y="661182"/>
            <a:ext cx="11099410" cy="4642618"/>
          </a:xfrm>
          <a:prstGeom prst="rect">
            <a:avLst/>
          </a:prstGeom>
        </p:spPr>
        <p:txBody>
          <a:bodyPr wrap="square">
            <a:spAutoFit/>
          </a:bodyPr>
          <a:lstStyle/>
          <a:p>
            <a:pPr>
              <a:lnSpc>
                <a:spcPct val="200000"/>
              </a:lnSpc>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a:p>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Autonomous Navigation</a:t>
            </a:r>
            <a:r>
              <a:rPr lang="en-US" sz="2400" b="0" i="0" dirty="0">
                <a:solidFill>
                  <a:srgbClr val="222222"/>
                </a:solidFill>
                <a:effectLst/>
                <a:latin typeface="Times New Roman" panose="02020603050405020304" pitchFamily="18" charset="0"/>
                <a:cs typeface="Times New Roman" panose="02020603050405020304" pitchFamily="18" charset="0"/>
              </a:rPr>
              <a:t>: Move without human intervention.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Obstacle Detection</a:t>
            </a:r>
            <a:r>
              <a:rPr lang="en-US" sz="2400" b="0" i="0" dirty="0">
                <a:solidFill>
                  <a:srgbClr val="222222"/>
                </a:solidFill>
                <a:effectLst/>
                <a:latin typeface="Times New Roman" panose="02020603050405020304" pitchFamily="18" charset="0"/>
                <a:cs typeface="Times New Roman" panose="02020603050405020304" pitchFamily="18" charset="0"/>
              </a:rPr>
              <a:t>: Identify obstacles using sensors.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Collision Avoidance</a:t>
            </a:r>
            <a:r>
              <a:rPr lang="en-US" sz="2400" b="0" i="0" dirty="0">
                <a:solidFill>
                  <a:srgbClr val="222222"/>
                </a:solidFill>
                <a:effectLst/>
                <a:latin typeface="Times New Roman" panose="02020603050405020304" pitchFamily="18" charset="0"/>
                <a:cs typeface="Times New Roman" panose="02020603050405020304" pitchFamily="18" charset="0"/>
              </a:rPr>
              <a:t>: Prevent collisions by stopping or changing direction.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Efficient Pathfinding</a:t>
            </a:r>
            <a:r>
              <a:rPr lang="en-US" sz="2400" b="0" i="0" dirty="0">
                <a:solidFill>
                  <a:srgbClr val="222222"/>
                </a:solidFill>
                <a:effectLst/>
                <a:latin typeface="Times New Roman" panose="02020603050405020304" pitchFamily="18" charset="0"/>
                <a:cs typeface="Times New Roman" panose="02020603050405020304" pitchFamily="18" charset="0"/>
              </a:rPr>
              <a:t>: Choose the best route around obstacles.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Real-Time Processing</a:t>
            </a:r>
            <a:r>
              <a:rPr lang="en-US" sz="2400" b="0" i="0" dirty="0">
                <a:solidFill>
                  <a:srgbClr val="222222"/>
                </a:solidFill>
                <a:effectLst/>
                <a:latin typeface="Times New Roman" panose="02020603050405020304" pitchFamily="18" charset="0"/>
                <a:cs typeface="Times New Roman" panose="02020603050405020304" pitchFamily="18" charset="0"/>
              </a:rPr>
              <a:t>: Respond quickly to changing environments.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ü"/>
            </a:pPr>
            <a:r>
              <a:rPr lang="en-US" sz="2400" b="1" i="0" dirty="0">
                <a:solidFill>
                  <a:srgbClr val="222222"/>
                </a:solidFill>
                <a:effectLst/>
                <a:latin typeface="Times New Roman" panose="02020603050405020304" pitchFamily="18" charset="0"/>
                <a:cs typeface="Times New Roman" panose="02020603050405020304" pitchFamily="18" charset="0"/>
              </a:rPr>
              <a:t>Safety</a:t>
            </a:r>
            <a:r>
              <a:rPr lang="en-US" sz="2400" b="0" i="0" dirty="0">
                <a:solidFill>
                  <a:srgbClr val="222222"/>
                </a:solidFill>
                <a:effectLst/>
                <a:latin typeface="Times New Roman" panose="02020603050405020304" pitchFamily="18" charset="0"/>
                <a:cs typeface="Times New Roman" panose="02020603050405020304" pitchFamily="18" charset="0"/>
              </a:rPr>
              <a:t>: Operate without damaging itself or its surroundings.	</a:t>
            </a:r>
          </a:p>
        </p:txBody>
      </p:sp>
    </p:spTree>
    <p:extLst>
      <p:ext uri="{BB962C8B-B14F-4D97-AF65-F5344CB8AC3E}">
        <p14:creationId xmlns:p14="http://schemas.microsoft.com/office/powerpoint/2010/main" val="9018655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905FD8-850D-4DFE-8716-ABF235AEFA92}"/>
              </a:ext>
            </a:extLst>
          </p:cNvPr>
          <p:cNvSpPr>
            <a:spLocks noGrp="1"/>
          </p:cNvSpPr>
          <p:nvPr>
            <p:ph idx="1"/>
          </p:nvPr>
        </p:nvSpPr>
        <p:spPr>
          <a:xfrm>
            <a:off x="0" y="0"/>
            <a:ext cx="11856720" cy="6360160"/>
          </a:xfrm>
        </p:spPr>
        <p:txBody>
          <a:bodyPr>
            <a:normAutofit fontScale="55000" lnSpcReduction="20000"/>
          </a:bodyPr>
          <a:lstStyle/>
          <a:p>
            <a:pPr marL="0" indent="0">
              <a:lnSpc>
                <a:spcPct val="150000"/>
              </a:lnSpc>
              <a:buNone/>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51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sz="5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3800" kern="100" dirty="0">
                <a:effectLst/>
                <a:latin typeface="Times New Roman" panose="02020603050405020304" pitchFamily="18" charset="0"/>
                <a:ea typeface="Calibri" panose="020F0502020204030204" pitchFamily="34" charset="0"/>
                <a:cs typeface="Times New Roman" panose="02020603050405020304" pitchFamily="18" charset="0"/>
              </a:rPr>
              <a:t>Raspberry Pi Pico microcontroller</a:t>
            </a:r>
            <a:r>
              <a:rPr lang="en-IN" sz="3800" kern="100" dirty="0">
                <a:latin typeface="Times New Roman" panose="02020603050405020304" pitchFamily="18" charset="0"/>
                <a:ea typeface="Calibri" panose="020F0502020204030204" pitchFamily="34" charset="0"/>
                <a:cs typeface="Times New Roman" panose="02020603050405020304" pitchFamily="18" charset="0"/>
              </a:rPr>
              <a:t>(RP20)</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3800" kern="100" dirty="0">
                <a:latin typeface="Times New Roman" panose="02020603050405020304" pitchFamily="18" charset="0"/>
                <a:ea typeface="Calibri" panose="020F0502020204030204" pitchFamily="34" charset="0"/>
                <a:cs typeface="Times New Roman" panose="02020603050405020304" pitchFamily="18" charset="0"/>
              </a:rPr>
              <a:t>Ultrasonic sensor(HC-SR04)</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Servo Motor(SG-90)</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3800" kern="100" dirty="0">
                <a:effectLst/>
                <a:latin typeface="Times New Roman" panose="02020603050405020304" pitchFamily="18" charset="0"/>
                <a:ea typeface="Calibri" panose="020F0502020204030204" pitchFamily="34" charset="0"/>
                <a:cs typeface="Times New Roman" panose="02020603050405020304" pitchFamily="18" charset="0"/>
              </a:rPr>
              <a:t>Dc motor x 2</a:t>
            </a:r>
          </a:p>
          <a:p>
            <a:pPr marL="342900" lvl="0" indent="-342900">
              <a:lnSpc>
                <a:spcPct val="150000"/>
              </a:lnSpc>
              <a:buFont typeface="Wingdings" panose="05000000000000000000" pitchFamily="2" charset="2"/>
              <a:buChar char=""/>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Motor driver(L298n)</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3800" kern="100" dirty="0">
                <a:latin typeface="Times New Roman" panose="02020603050405020304" pitchFamily="18" charset="0"/>
                <a:ea typeface="Calibri" panose="020F0502020204030204" pitchFamily="34" charset="0"/>
                <a:cs typeface="Times New Roman" panose="02020603050405020304" pitchFamily="18" charset="0"/>
              </a:rPr>
              <a:t>Li-ion Batteries x 2</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3800" kern="100" dirty="0">
                <a:effectLst/>
                <a:latin typeface="Times New Roman" panose="02020603050405020304" pitchFamily="18" charset="0"/>
                <a:ea typeface="Calibri" panose="020F0502020204030204" pitchFamily="34" charset="0"/>
                <a:cs typeface="Times New Roman" panose="02020603050405020304" pitchFamily="18" charset="0"/>
              </a:rPr>
              <a:t>Connecting Wires</a:t>
            </a:r>
          </a:p>
          <a:p>
            <a:pPr marL="0" indent="0">
              <a:lnSpc>
                <a:spcPct val="150000"/>
              </a:lnSpc>
              <a:buNone/>
            </a:pPr>
            <a:r>
              <a:rPr lang="en-US" sz="3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1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US" sz="5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3800" kern="100" dirty="0" err="1">
                <a:effectLst/>
                <a:latin typeface="Times New Roman" panose="02020603050405020304" pitchFamily="18" charset="0"/>
                <a:ea typeface="Calibri" panose="020F0502020204030204" pitchFamily="34" charset="0"/>
                <a:cs typeface="Times New Roman" panose="02020603050405020304" pitchFamily="18" charset="0"/>
              </a:rPr>
              <a:t>Thonny</a:t>
            </a:r>
            <a:r>
              <a:rPr lang="en-IN" sz="3800" kern="100" dirty="0">
                <a:effectLst/>
                <a:latin typeface="Times New Roman" panose="02020603050405020304" pitchFamily="18" charset="0"/>
                <a:ea typeface="Calibri" panose="020F0502020204030204" pitchFamily="34" charset="0"/>
                <a:cs typeface="Times New Roman" panose="02020603050405020304" pitchFamily="18" charset="0"/>
              </a:rPr>
              <a:t> IDE</a:t>
            </a:r>
            <a:endParaRPr lang="en-US" sz="3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3601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ircuit board&#10;&#10;Description automatically generated">
            <a:extLst>
              <a:ext uri="{FF2B5EF4-FFF2-40B4-BE49-F238E27FC236}">
                <a16:creationId xmlns:a16="http://schemas.microsoft.com/office/drawing/2014/main" id="{A0936BCF-2DF4-1E38-7A42-55F4EED05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7692" y="1382712"/>
            <a:ext cx="5936615" cy="4092575"/>
          </a:xfrm>
          <a:prstGeom prst="rect">
            <a:avLst/>
          </a:prstGeom>
        </p:spPr>
      </p:pic>
      <p:sp>
        <p:nvSpPr>
          <p:cNvPr id="3" name="TextBox 2">
            <a:extLst>
              <a:ext uri="{FF2B5EF4-FFF2-40B4-BE49-F238E27FC236}">
                <a16:creationId xmlns:a16="http://schemas.microsoft.com/office/drawing/2014/main" id="{FB40076E-8851-9B72-9D1D-6C852F72FEE9}"/>
              </a:ext>
            </a:extLst>
          </p:cNvPr>
          <p:cNvSpPr txBox="1"/>
          <p:nvPr/>
        </p:nvSpPr>
        <p:spPr>
          <a:xfrm>
            <a:off x="334297" y="599768"/>
            <a:ext cx="455233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CIRCUIT DIAGRAM:</a:t>
            </a:r>
          </a:p>
        </p:txBody>
      </p:sp>
    </p:spTree>
    <p:extLst>
      <p:ext uri="{BB962C8B-B14F-4D97-AF65-F5344CB8AC3E}">
        <p14:creationId xmlns:p14="http://schemas.microsoft.com/office/powerpoint/2010/main" val="79511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979605-E513-7EE4-C30B-E78439323245}"/>
              </a:ext>
            </a:extLst>
          </p:cNvPr>
          <p:cNvSpPr txBox="1"/>
          <p:nvPr/>
        </p:nvSpPr>
        <p:spPr>
          <a:xfrm>
            <a:off x="530942" y="442452"/>
            <a:ext cx="3490452" cy="400110"/>
          </a:xfrm>
          <a:prstGeom prst="rect">
            <a:avLst/>
          </a:prstGeom>
          <a:noFill/>
        </p:spPr>
        <p:txBody>
          <a:bodyPr wrap="square" rtlCol="0">
            <a:spAutoFit/>
          </a:bodyPr>
          <a:lstStyle/>
          <a:p>
            <a:r>
              <a:rPr lang="en-IN" sz="2000" b="1" dirty="0"/>
              <a:t>FLOW CHART:</a:t>
            </a:r>
          </a:p>
        </p:txBody>
      </p:sp>
      <p:pic>
        <p:nvPicPr>
          <p:cNvPr id="3" name="Picture 2">
            <a:extLst>
              <a:ext uri="{FF2B5EF4-FFF2-40B4-BE49-F238E27FC236}">
                <a16:creationId xmlns:a16="http://schemas.microsoft.com/office/drawing/2014/main" id="{D4DB90F0-C5B7-4348-84BD-AF8C792FC9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8354" y="540775"/>
            <a:ext cx="4758583" cy="5579806"/>
          </a:xfrm>
          <a:prstGeom prst="rect">
            <a:avLst/>
          </a:prstGeom>
        </p:spPr>
      </p:pic>
    </p:spTree>
    <p:extLst>
      <p:ext uri="{BB962C8B-B14F-4D97-AF65-F5344CB8AC3E}">
        <p14:creationId xmlns:p14="http://schemas.microsoft.com/office/powerpoint/2010/main" val="36354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EA7C1F2-C673-46E9-9CB3-CD23648976B4}"/>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HARDWARE PICTURES</a:t>
            </a:r>
          </a:p>
        </p:txBody>
      </p:sp>
      <p:pic>
        <p:nvPicPr>
          <p:cNvPr id="11" name="Picture 10" descr="A machine with wheels and wires&#10;&#10;Description automatically generated">
            <a:extLst>
              <a:ext uri="{FF2B5EF4-FFF2-40B4-BE49-F238E27FC236}">
                <a16:creationId xmlns:a16="http://schemas.microsoft.com/office/drawing/2014/main" id="{B62A8078-DD35-4043-CE43-4108FFD6B3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824" y="640080"/>
            <a:ext cx="2702052" cy="3602736"/>
          </a:xfrm>
          <a:prstGeom prst="rect">
            <a:avLst/>
          </a:prstGeom>
        </p:spPr>
      </p:pic>
      <p:sp>
        <p:nvSpPr>
          <p:cNvPr id="35" name="Rectangle 34">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robot on a table&#10;&#10;Description automatically generated">
            <a:extLst>
              <a:ext uri="{FF2B5EF4-FFF2-40B4-BE49-F238E27FC236}">
                <a16:creationId xmlns:a16="http://schemas.microsoft.com/office/drawing/2014/main" id="{9C02B54A-8D62-7217-9BB4-728E66F2E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8238" y="640080"/>
            <a:ext cx="2702052" cy="3602736"/>
          </a:xfrm>
          <a:prstGeom prst="rect">
            <a:avLst/>
          </a:prstGeom>
        </p:spPr>
      </p:pic>
      <p:sp>
        <p:nvSpPr>
          <p:cNvPr id="36" name="Rectangle 35">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obot with wheels and wires&#10;&#10;Description automatically generated">
            <a:extLst>
              <a:ext uri="{FF2B5EF4-FFF2-40B4-BE49-F238E27FC236}">
                <a16:creationId xmlns:a16="http://schemas.microsoft.com/office/drawing/2014/main" id="{352F0D15-BA29-FC42-B475-C56DD2619C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5655" y="640080"/>
            <a:ext cx="2702052" cy="3602736"/>
          </a:xfrm>
          <a:prstGeom prst="rect">
            <a:avLst/>
          </a:prstGeom>
        </p:spPr>
      </p:pic>
      <p:cxnSp>
        <p:nvCxnSpPr>
          <p:cNvPr id="28" name="Straight Connector 27">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2" name="Rectangle 31">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8736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82C3-C2C5-C944-7AF1-20AB80C23891}"/>
              </a:ext>
            </a:extLst>
          </p:cNvPr>
          <p:cNvSpPr>
            <a:spLocks noGrp="1"/>
          </p:cNvSpPr>
          <p:nvPr>
            <p:ph type="title"/>
          </p:nvPr>
        </p:nvSpPr>
        <p:spPr>
          <a:xfrm>
            <a:off x="1096963" y="154928"/>
            <a:ext cx="10058400" cy="847716"/>
          </a:xfrm>
        </p:spPr>
        <p:txBody>
          <a:bodyPr/>
          <a:lstStyle/>
          <a:p>
            <a:pPr algn="ctr"/>
            <a:r>
              <a:rPr lang="en-IN" dirty="0"/>
              <a:t>WOKWI SIMULATION</a:t>
            </a:r>
          </a:p>
        </p:txBody>
      </p:sp>
      <p:sp>
        <p:nvSpPr>
          <p:cNvPr id="3" name="Text Placeholder 2">
            <a:extLst>
              <a:ext uri="{FF2B5EF4-FFF2-40B4-BE49-F238E27FC236}">
                <a16:creationId xmlns:a16="http://schemas.microsoft.com/office/drawing/2014/main" id="{1754B2B6-B7EB-186B-BE20-CB7866E31B54}"/>
              </a:ext>
            </a:extLst>
          </p:cNvPr>
          <p:cNvSpPr>
            <a:spLocks noGrp="1"/>
          </p:cNvSpPr>
          <p:nvPr>
            <p:ph type="body" idx="1"/>
          </p:nvPr>
        </p:nvSpPr>
        <p:spPr>
          <a:xfrm>
            <a:off x="1036320" y="1002644"/>
            <a:ext cx="4937760" cy="736282"/>
          </a:xfrm>
        </p:spPr>
        <p:txBody>
          <a:bodyPr>
            <a:normAutofit/>
          </a:bodyPr>
          <a:lstStyle/>
          <a:p>
            <a:pPr algn="ctr"/>
            <a:r>
              <a:rPr lang="en-IN" sz="3600" dirty="0"/>
              <a:t>ULTRASONIC SENSOR</a:t>
            </a:r>
          </a:p>
        </p:txBody>
      </p:sp>
      <p:sp>
        <p:nvSpPr>
          <p:cNvPr id="5" name="Text Placeholder 4">
            <a:extLst>
              <a:ext uri="{FF2B5EF4-FFF2-40B4-BE49-F238E27FC236}">
                <a16:creationId xmlns:a16="http://schemas.microsoft.com/office/drawing/2014/main" id="{7201FB79-64A9-3DF6-74C3-E61F16746560}"/>
              </a:ext>
            </a:extLst>
          </p:cNvPr>
          <p:cNvSpPr>
            <a:spLocks noGrp="1"/>
          </p:cNvSpPr>
          <p:nvPr>
            <p:ph type="body" sz="quarter" idx="3"/>
          </p:nvPr>
        </p:nvSpPr>
        <p:spPr>
          <a:xfrm>
            <a:off x="6217922" y="1002644"/>
            <a:ext cx="4937760" cy="736282"/>
          </a:xfrm>
        </p:spPr>
        <p:txBody>
          <a:bodyPr>
            <a:normAutofit/>
          </a:bodyPr>
          <a:lstStyle/>
          <a:p>
            <a:pPr algn="ctr"/>
            <a:r>
              <a:rPr lang="en-IN" sz="3600" dirty="0"/>
              <a:t>SERVO MOTOR</a:t>
            </a:r>
          </a:p>
        </p:txBody>
      </p:sp>
      <p:sp>
        <p:nvSpPr>
          <p:cNvPr id="11" name="TextBox 10">
            <a:extLst>
              <a:ext uri="{FF2B5EF4-FFF2-40B4-BE49-F238E27FC236}">
                <a16:creationId xmlns:a16="http://schemas.microsoft.com/office/drawing/2014/main" id="{DEF78BA1-8EAD-A923-B425-2E9DEF470FE9}"/>
              </a:ext>
            </a:extLst>
          </p:cNvPr>
          <p:cNvSpPr txBox="1"/>
          <p:nvPr/>
        </p:nvSpPr>
        <p:spPr>
          <a:xfrm>
            <a:off x="475336" y="4676859"/>
            <a:ext cx="11854316" cy="1570943"/>
          </a:xfrm>
          <a:prstGeom prst="rect">
            <a:avLst/>
          </a:prstGeom>
          <a:noFill/>
        </p:spPr>
        <p:txBody>
          <a:bodyPr wrap="square" rtlCol="0">
            <a:spAutoFit/>
          </a:bodyPr>
          <a:lstStyle/>
          <a:p>
            <a:pPr>
              <a:lnSpc>
                <a:spcPct val="107000"/>
              </a:lnSpc>
              <a:spcAft>
                <a:spcPts val="800"/>
              </a:spcAft>
            </a:pPr>
            <a:r>
              <a:rPr lang="en-US" sz="1800" dirty="0">
                <a:solidFill>
                  <a:srgbClr val="4F81BD"/>
                </a:solidFill>
                <a:effectLst/>
                <a:latin typeface="Cambria" panose="02040503050406030204" pitchFamily="18"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b="1" dirty="0">
                <a:solidFill>
                  <a:srgbClr val="000000"/>
                </a:solidFill>
                <a:effectLst/>
                <a:latin typeface="Cambria" panose="02040503050406030204" pitchFamily="18" charset="0"/>
                <a:ea typeface="Calibri" panose="020F0502020204030204" pitchFamily="34" charset="0"/>
                <a:cs typeface="Calibri" panose="020F0502020204030204" pitchFamily="34" charset="0"/>
              </a:rPr>
              <a:t>SIMULATION LINK: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b="1" dirty="0" err="1">
                <a:solidFill>
                  <a:srgbClr val="000000"/>
                </a:solidFill>
                <a:effectLst/>
                <a:latin typeface="Times New Roman" panose="02020603050405020304" pitchFamily="18" charset="0"/>
                <a:ea typeface="Calibri" panose="020F0502020204030204" pitchFamily="34" charset="0"/>
              </a:rPr>
              <a:t>SERVO:</a:t>
            </a:r>
            <a:r>
              <a:rPr lang="en-US" sz="1800" u="sng" dirty="0" err="1">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://wokwi.com/projects/412654455138816001</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b="1" dirty="0" err="1">
                <a:solidFill>
                  <a:srgbClr val="000000"/>
                </a:solidFill>
                <a:effectLst/>
                <a:latin typeface="Times New Roman" panose="02020603050405020304" pitchFamily="18" charset="0"/>
                <a:ea typeface="Calibri" panose="020F0502020204030204" pitchFamily="34" charset="0"/>
              </a:rPr>
              <a:t>ULTRASONIC:</a:t>
            </a:r>
            <a:r>
              <a:rPr lang="en-US" sz="1800" u="sng" dirty="0" err="1">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https</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://wokwi.com/projects/412653461367523329</a:t>
            </a: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12" name="Content Placeholder 11">
            <a:extLst>
              <a:ext uri="{FF2B5EF4-FFF2-40B4-BE49-F238E27FC236}">
                <a16:creationId xmlns:a16="http://schemas.microsoft.com/office/drawing/2014/main" id="{388F3B98-1008-A8FF-E1AB-E23D1B6BD161}"/>
              </a:ext>
            </a:extLst>
          </p:cNvPr>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1077299" y="2047653"/>
            <a:ext cx="4938712" cy="2777131"/>
          </a:xfrm>
          <a:prstGeom prst="rect">
            <a:avLst/>
          </a:prstGeom>
        </p:spPr>
      </p:pic>
      <p:pic>
        <p:nvPicPr>
          <p:cNvPr id="14" name="Content Placeholder 13">
            <a:extLst>
              <a:ext uri="{FF2B5EF4-FFF2-40B4-BE49-F238E27FC236}">
                <a16:creationId xmlns:a16="http://schemas.microsoft.com/office/drawing/2014/main" id="{56342E40-3150-4BDF-41D4-1CC3E211CA28}"/>
              </a:ext>
            </a:extLst>
          </p:cNvPr>
          <p:cNvPicPr>
            <a:picLocks noGrp="1" noChangeAspect="1"/>
          </p:cNvPicPr>
          <p:nvPr>
            <p:ph sz="quarter" idx="4"/>
          </p:nvPr>
        </p:nvPicPr>
        <p:blipFill>
          <a:blip r:embed="rId5" cstate="print">
            <a:extLst>
              <a:ext uri="{28A0092B-C50C-407E-A947-70E740481C1C}">
                <a14:useLocalDpi xmlns:a14="http://schemas.microsoft.com/office/drawing/2010/main" val="0"/>
              </a:ext>
            </a:extLst>
          </a:blip>
          <a:stretch>
            <a:fillRect/>
          </a:stretch>
        </p:blipFill>
        <p:spPr>
          <a:xfrm>
            <a:off x="6228070" y="2077597"/>
            <a:ext cx="4937125" cy="2776238"/>
          </a:xfrm>
          <a:prstGeom prst="rect">
            <a:avLst/>
          </a:prstGeom>
        </p:spPr>
      </p:pic>
    </p:spTree>
    <p:extLst>
      <p:ext uri="{BB962C8B-B14F-4D97-AF65-F5344CB8AC3E}">
        <p14:creationId xmlns:p14="http://schemas.microsoft.com/office/powerpoint/2010/main" val="51650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5A334-1443-40B0-80D2-45FF73D751B8}"/>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2" name="Content Placeholder 1">
            <a:extLst>
              <a:ext uri="{FF2B5EF4-FFF2-40B4-BE49-F238E27FC236}">
                <a16:creationId xmlns:a16="http://schemas.microsoft.com/office/drawing/2014/main" id="{590996C3-8C61-43B5-977B-1EF303F5E237}"/>
              </a:ext>
            </a:extLst>
          </p:cNvPr>
          <p:cNvSpPr>
            <a:spLocks noGrp="1"/>
          </p:cNvSpPr>
          <p:nvPr>
            <p:ph idx="1"/>
          </p:nvPr>
        </p:nvSpPr>
        <p:spPr/>
        <p:txBody>
          <a:bodyPr>
            <a:normAutofit/>
          </a:bodyPr>
          <a:lstStyle/>
          <a:p>
            <a:pPr marL="109728" indent="0" algn="just">
              <a:buNone/>
            </a:pPr>
            <a:r>
              <a:rPr lang="en-US" sz="2400" dirty="0">
                <a:effectLst/>
                <a:latin typeface="Times New Roman" panose="02020603050405020304" pitchFamily="18" charset="0"/>
                <a:ea typeface="Times New Roman" panose="02020603050405020304" pitchFamily="18" charset="0"/>
              </a:rPr>
              <a:t>	</a:t>
            </a:r>
            <a:endParaRPr lang="en-US" sz="2400" dirty="0"/>
          </a:p>
        </p:txBody>
      </p:sp>
      <p:sp>
        <p:nvSpPr>
          <p:cNvPr id="5" name="TextBox 4">
            <a:extLst>
              <a:ext uri="{FF2B5EF4-FFF2-40B4-BE49-F238E27FC236}">
                <a16:creationId xmlns:a16="http://schemas.microsoft.com/office/drawing/2014/main" id="{6C8666AB-BD75-49F2-BD1F-6077CC61DE18}"/>
              </a:ext>
            </a:extLst>
          </p:cNvPr>
          <p:cNvSpPr txBox="1"/>
          <p:nvPr/>
        </p:nvSpPr>
        <p:spPr>
          <a:xfrm>
            <a:off x="1689904" y="2000732"/>
            <a:ext cx="8704162" cy="3737562"/>
          </a:xfrm>
          <a:prstGeom prst="rect">
            <a:avLst/>
          </a:prstGeom>
          <a:noFill/>
        </p:spPr>
        <p:txBody>
          <a:bodyPr wrap="square">
            <a:spAutoFit/>
          </a:bodyPr>
          <a:lstStyle/>
          <a:p>
            <a:pPr>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rPr>
              <a:t>The obstacle-avoiding robot successfully demonstrates the integration of sensors, actuators, and control algorithms to achieve autonomous navigation. By utilizing an ultrasonic sensor for real-time obstacle detection, a servo motor for directional scanning, and an L298N motor driver for movement control, the robot efficiently identifies and avoids obstacles. The implemented algorithm ensures smooth operation, allowing the robot to reverse and select the optimal path when faced with obstacles. This project highlights the potential of robotics in automation and sets a foundation for further enhancements, such as improved obstacle detection range, advanced path planning, and multi-sensor integration for complex environments.</a:t>
            </a:r>
            <a:endParaRPr lang="en-IN" sz="1800" dirty="0">
              <a:solidFill>
                <a:srgbClr val="000000"/>
              </a:solidFill>
              <a:effectLst/>
              <a:latin typeface="Calibri" panose="020F0502020204030204" pitchFamily="34" charset="0"/>
              <a:ea typeface="Calibri" panose="020F0502020204030204" pitchFamily="34" charset="0"/>
            </a:endParaRPr>
          </a:p>
          <a:p>
            <a:pPr marL="285750" indent="-285750">
              <a:lnSpc>
                <a:spcPct val="200000"/>
              </a:lnSpc>
              <a:buFont typeface="Wingdings" panose="05000000000000000000" pitchFamily="2" charset="2"/>
              <a:buChar char="v"/>
            </a:pPr>
            <a:endParaRPr lang="en-IN" dirty="0"/>
          </a:p>
        </p:txBody>
      </p:sp>
    </p:spTree>
    <p:extLst>
      <p:ext uri="{BB962C8B-B14F-4D97-AF65-F5344CB8AC3E}">
        <p14:creationId xmlns:p14="http://schemas.microsoft.com/office/powerpoint/2010/main" val="12596511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8494</TotalTime>
  <Words>305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Calibri Light</vt:lpstr>
      <vt:lpstr>Cambria</vt:lpstr>
      <vt:lpstr>Times New Roman</vt:lpstr>
      <vt:lpstr>Wingdings</vt:lpstr>
      <vt:lpstr>Retrospect</vt:lpstr>
      <vt:lpstr>OBSTACLE AVOIDANCE ROBOT </vt:lpstr>
      <vt:lpstr>PowerPoint Presentation</vt:lpstr>
      <vt:lpstr>PowerPoint Presentation</vt:lpstr>
      <vt:lpstr>PowerPoint Presentation</vt:lpstr>
      <vt:lpstr>PowerPoint Presentation</vt:lpstr>
      <vt:lpstr>HARDWARE PICTURES</vt:lpstr>
      <vt:lpstr>WOKWI SIMULATION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Birac</dc:creator>
  <cp:lastModifiedBy>Rezwan B</cp:lastModifiedBy>
  <cp:revision>88</cp:revision>
  <dcterms:modified xsi:type="dcterms:W3CDTF">2024-11-24T08:42:50Z</dcterms:modified>
</cp:coreProperties>
</file>