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Salary by Job Title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Favourite Programming Languages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Country of Participant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Happiness with Salary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Difficulty to Break into Data</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Salary by Industry</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9eeb370b-abfc-4958-b5b0-5adb1208a94f?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ef107e7072c04ace" /><Relationship Type="http://schemas.openxmlformats.org/officeDocument/2006/relationships/slideLayout" Target="/ppt/slideLayouts/slideLayout8.xml" Id="Rd86b8705f6724f7a" /><Relationship Type="http://schemas.openxmlformats.org/officeDocument/2006/relationships/hyperlink" Target="https://app.powerbi.com/groups/me/reports/9eeb370b-abfc-4958-b5b0-5adb1208a94f/?pbi_source=PowerPoint" TargetMode="External" Id="RelId0" /><Relationship Type="http://schemas.openxmlformats.org/officeDocument/2006/relationships/image" Target="/ppt/media/image4.png" Id="imgId8267304"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Portfolio project- Data Professional Survey Data</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3/18/2023 7:58:55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3/15/2023 12:47:38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extbox ,card ,card ,Average Salary by Job Title ,Favourite Programming Languages ,Country of Participant ,Happiness with Salary ,Difficulty to Break into Data ,Average Salary by Industry.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826730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Data Professional Survey Analysis</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