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23EB7-99D6-46C8-A2E1-96838DB691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C50996-034E-4B30-85D3-633DD21A26CF}">
      <dgm:prSet/>
      <dgm:spPr/>
      <dgm:t>
        <a:bodyPr/>
        <a:lstStyle/>
        <a:p>
          <a:r>
            <a:rPr lang="en-US"/>
            <a:t>Login System </a:t>
          </a:r>
        </a:p>
      </dgm:t>
    </dgm:pt>
    <dgm:pt modelId="{F977EC53-478A-4D25-8084-A6E2104D6E19}" type="parTrans" cxnId="{068975F7-60C7-4F5C-9750-08A5E3765D3B}">
      <dgm:prSet/>
      <dgm:spPr/>
      <dgm:t>
        <a:bodyPr/>
        <a:lstStyle/>
        <a:p>
          <a:endParaRPr lang="en-US"/>
        </a:p>
      </dgm:t>
    </dgm:pt>
    <dgm:pt modelId="{754CC5DE-4FCE-49C5-A0A9-6E54A6BFEDFD}" type="sibTrans" cxnId="{068975F7-60C7-4F5C-9750-08A5E3765D3B}">
      <dgm:prSet/>
      <dgm:spPr/>
      <dgm:t>
        <a:bodyPr/>
        <a:lstStyle/>
        <a:p>
          <a:endParaRPr lang="en-US"/>
        </a:p>
      </dgm:t>
    </dgm:pt>
    <dgm:pt modelId="{9ED41A05-4ADF-40A7-A9F3-EE7B3FAC42CC}">
      <dgm:prSet/>
      <dgm:spPr/>
      <dgm:t>
        <a:bodyPr/>
        <a:lstStyle/>
        <a:p>
          <a:r>
            <a:rPr lang="en-US"/>
            <a:t>Encryption and Decryption</a:t>
          </a:r>
        </a:p>
      </dgm:t>
    </dgm:pt>
    <dgm:pt modelId="{70C198F2-BCF5-432A-B930-BA8F3E315252}" type="parTrans" cxnId="{3298A066-F2BD-44AF-ABED-9AAC4A477C72}">
      <dgm:prSet/>
      <dgm:spPr/>
      <dgm:t>
        <a:bodyPr/>
        <a:lstStyle/>
        <a:p>
          <a:endParaRPr lang="en-US"/>
        </a:p>
      </dgm:t>
    </dgm:pt>
    <dgm:pt modelId="{B0854F04-DF5A-4C81-98A6-59A27A85AC0B}" type="sibTrans" cxnId="{3298A066-F2BD-44AF-ABED-9AAC4A477C72}">
      <dgm:prSet/>
      <dgm:spPr/>
      <dgm:t>
        <a:bodyPr/>
        <a:lstStyle/>
        <a:p>
          <a:endParaRPr lang="en-US"/>
        </a:p>
      </dgm:t>
    </dgm:pt>
    <dgm:pt modelId="{BEDF8F5C-44ED-4543-9F95-342DE2C2226D}">
      <dgm:prSet/>
      <dgm:spPr/>
      <dgm:t>
        <a:bodyPr/>
        <a:lstStyle/>
        <a:p>
          <a:r>
            <a:rPr lang="en-US"/>
            <a:t>Compression and Decompression</a:t>
          </a:r>
        </a:p>
      </dgm:t>
    </dgm:pt>
    <dgm:pt modelId="{FF05A4F9-5645-4D3F-BCBB-7A7EFD36A6CA}" type="parTrans" cxnId="{A9A18B2D-553E-4E3B-B091-1BBC478CBF61}">
      <dgm:prSet/>
      <dgm:spPr/>
      <dgm:t>
        <a:bodyPr/>
        <a:lstStyle/>
        <a:p>
          <a:endParaRPr lang="en-US"/>
        </a:p>
      </dgm:t>
    </dgm:pt>
    <dgm:pt modelId="{AF8FBC8F-25A5-4BFD-B5AF-8A59546065A2}" type="sibTrans" cxnId="{A9A18B2D-553E-4E3B-B091-1BBC478CBF61}">
      <dgm:prSet/>
      <dgm:spPr/>
      <dgm:t>
        <a:bodyPr/>
        <a:lstStyle/>
        <a:p>
          <a:endParaRPr lang="en-US"/>
        </a:p>
      </dgm:t>
    </dgm:pt>
    <dgm:pt modelId="{C04AF7B1-7348-4ED4-A409-CDF2FEF87E13}">
      <dgm:prSet/>
      <dgm:spPr/>
      <dgm:t>
        <a:bodyPr/>
        <a:lstStyle/>
        <a:p>
          <a:r>
            <a:rPr lang="en-US"/>
            <a:t>User friendly Basic Interface</a:t>
          </a:r>
        </a:p>
      </dgm:t>
    </dgm:pt>
    <dgm:pt modelId="{DCC2D210-AA30-447C-AB92-2B985EC05BCB}" type="parTrans" cxnId="{95A79A2B-5C9B-45F1-9C82-55DE7287DB87}">
      <dgm:prSet/>
      <dgm:spPr/>
      <dgm:t>
        <a:bodyPr/>
        <a:lstStyle/>
        <a:p>
          <a:endParaRPr lang="en-US"/>
        </a:p>
      </dgm:t>
    </dgm:pt>
    <dgm:pt modelId="{DEC9821A-9340-44B7-BE42-8AEEDFBB2721}" type="sibTrans" cxnId="{95A79A2B-5C9B-45F1-9C82-55DE7287DB87}">
      <dgm:prSet/>
      <dgm:spPr/>
      <dgm:t>
        <a:bodyPr/>
        <a:lstStyle/>
        <a:p>
          <a:endParaRPr lang="en-US"/>
        </a:p>
      </dgm:t>
    </dgm:pt>
    <dgm:pt modelId="{F2F32AFF-DF0D-4395-A046-7E1554B5393E}" type="pres">
      <dgm:prSet presAssocID="{CE523EB7-99D6-46C8-A2E1-96838DB6912C}" presName="root" presStyleCnt="0">
        <dgm:presLayoutVars>
          <dgm:dir/>
          <dgm:resizeHandles val="exact"/>
        </dgm:presLayoutVars>
      </dgm:prSet>
      <dgm:spPr/>
    </dgm:pt>
    <dgm:pt modelId="{00C93E60-5DF3-40A9-BD9E-0D2566BCDA41}" type="pres">
      <dgm:prSet presAssocID="{11C50996-034E-4B30-85D3-633DD21A26CF}" presName="compNode" presStyleCnt="0"/>
      <dgm:spPr/>
    </dgm:pt>
    <dgm:pt modelId="{7C1C299A-8CB7-4910-B7AC-A2C6B1F05E91}" type="pres">
      <dgm:prSet presAssocID="{11C50996-034E-4B30-85D3-633DD21A26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537D5F5-4B3F-496E-A5FC-2838BB7A37D0}" type="pres">
      <dgm:prSet presAssocID="{11C50996-034E-4B30-85D3-633DD21A26CF}" presName="spaceRect" presStyleCnt="0"/>
      <dgm:spPr/>
    </dgm:pt>
    <dgm:pt modelId="{AF1DDCED-6028-4158-9052-28F5C3878649}" type="pres">
      <dgm:prSet presAssocID="{11C50996-034E-4B30-85D3-633DD21A26CF}" presName="textRect" presStyleLbl="revTx" presStyleIdx="0" presStyleCnt="4">
        <dgm:presLayoutVars>
          <dgm:chMax val="1"/>
          <dgm:chPref val="1"/>
        </dgm:presLayoutVars>
      </dgm:prSet>
      <dgm:spPr/>
    </dgm:pt>
    <dgm:pt modelId="{D3601EEB-3BD3-4713-BEF9-9E482ECF892F}" type="pres">
      <dgm:prSet presAssocID="{754CC5DE-4FCE-49C5-A0A9-6E54A6BFEDFD}" presName="sibTrans" presStyleCnt="0"/>
      <dgm:spPr/>
    </dgm:pt>
    <dgm:pt modelId="{1DF37B30-8EC8-46F7-A410-F7F5D712A942}" type="pres">
      <dgm:prSet presAssocID="{9ED41A05-4ADF-40A7-A9F3-EE7B3FAC42CC}" presName="compNode" presStyleCnt="0"/>
      <dgm:spPr/>
    </dgm:pt>
    <dgm:pt modelId="{28C9A70F-7C7E-4552-93C7-D16B11A44CC0}" type="pres">
      <dgm:prSet presAssocID="{9ED41A05-4ADF-40A7-A9F3-EE7B3FAC42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DB85C3-FF12-480B-B610-0FF16FFEE4A0}" type="pres">
      <dgm:prSet presAssocID="{9ED41A05-4ADF-40A7-A9F3-EE7B3FAC42CC}" presName="spaceRect" presStyleCnt="0"/>
      <dgm:spPr/>
    </dgm:pt>
    <dgm:pt modelId="{875F4474-3D50-44A0-8B80-E0FE50A602B4}" type="pres">
      <dgm:prSet presAssocID="{9ED41A05-4ADF-40A7-A9F3-EE7B3FAC42CC}" presName="textRect" presStyleLbl="revTx" presStyleIdx="1" presStyleCnt="4">
        <dgm:presLayoutVars>
          <dgm:chMax val="1"/>
          <dgm:chPref val="1"/>
        </dgm:presLayoutVars>
      </dgm:prSet>
      <dgm:spPr/>
    </dgm:pt>
    <dgm:pt modelId="{D0BBBE88-87B8-4797-A94D-2F5FB723D3D0}" type="pres">
      <dgm:prSet presAssocID="{B0854F04-DF5A-4C81-98A6-59A27A85AC0B}" presName="sibTrans" presStyleCnt="0"/>
      <dgm:spPr/>
    </dgm:pt>
    <dgm:pt modelId="{BC10126B-68B0-43B5-8B45-F3AA01E4C702}" type="pres">
      <dgm:prSet presAssocID="{BEDF8F5C-44ED-4543-9F95-342DE2C2226D}" presName="compNode" presStyleCnt="0"/>
      <dgm:spPr/>
    </dgm:pt>
    <dgm:pt modelId="{C601BF7D-1C79-4C3D-A9C0-B3B58E28A211}" type="pres">
      <dgm:prSet presAssocID="{BEDF8F5C-44ED-4543-9F95-342DE2C222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FF602A-50E7-4820-9490-E700AE9302DB}" type="pres">
      <dgm:prSet presAssocID="{BEDF8F5C-44ED-4543-9F95-342DE2C2226D}" presName="spaceRect" presStyleCnt="0"/>
      <dgm:spPr/>
    </dgm:pt>
    <dgm:pt modelId="{99BA8835-9E57-44FF-87B2-1D400E885733}" type="pres">
      <dgm:prSet presAssocID="{BEDF8F5C-44ED-4543-9F95-342DE2C2226D}" presName="textRect" presStyleLbl="revTx" presStyleIdx="2" presStyleCnt="4">
        <dgm:presLayoutVars>
          <dgm:chMax val="1"/>
          <dgm:chPref val="1"/>
        </dgm:presLayoutVars>
      </dgm:prSet>
      <dgm:spPr/>
    </dgm:pt>
    <dgm:pt modelId="{2AEDB480-B22F-496C-902D-E80BCE099AEE}" type="pres">
      <dgm:prSet presAssocID="{AF8FBC8F-25A5-4BFD-B5AF-8A59546065A2}" presName="sibTrans" presStyleCnt="0"/>
      <dgm:spPr/>
    </dgm:pt>
    <dgm:pt modelId="{1AAE5B24-4D19-464B-BD20-F13C2E98224E}" type="pres">
      <dgm:prSet presAssocID="{C04AF7B1-7348-4ED4-A409-CDF2FEF87E13}" presName="compNode" presStyleCnt="0"/>
      <dgm:spPr/>
    </dgm:pt>
    <dgm:pt modelId="{567FD9D6-9C7D-4398-88C0-B2888001E316}" type="pres">
      <dgm:prSet presAssocID="{C04AF7B1-7348-4ED4-A409-CDF2FEF87E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08F1A21-584B-4885-A39F-2FD337039FBC}" type="pres">
      <dgm:prSet presAssocID="{C04AF7B1-7348-4ED4-A409-CDF2FEF87E13}" presName="spaceRect" presStyleCnt="0"/>
      <dgm:spPr/>
    </dgm:pt>
    <dgm:pt modelId="{6A22E44C-A06F-4D5A-9229-4477055B1880}" type="pres">
      <dgm:prSet presAssocID="{C04AF7B1-7348-4ED4-A409-CDF2FEF87E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19C51F-5F37-4EDC-9902-0FAA3E0C553F}" type="presOf" srcId="{C04AF7B1-7348-4ED4-A409-CDF2FEF87E13}" destId="{6A22E44C-A06F-4D5A-9229-4477055B1880}" srcOrd="0" destOrd="0" presId="urn:microsoft.com/office/officeart/2018/2/layout/IconLabelList"/>
    <dgm:cxn modelId="{045ED021-7D77-4693-981F-E0A84622BDB6}" type="presOf" srcId="{BEDF8F5C-44ED-4543-9F95-342DE2C2226D}" destId="{99BA8835-9E57-44FF-87B2-1D400E885733}" srcOrd="0" destOrd="0" presId="urn:microsoft.com/office/officeart/2018/2/layout/IconLabelList"/>
    <dgm:cxn modelId="{95A79A2B-5C9B-45F1-9C82-55DE7287DB87}" srcId="{CE523EB7-99D6-46C8-A2E1-96838DB6912C}" destId="{C04AF7B1-7348-4ED4-A409-CDF2FEF87E13}" srcOrd="3" destOrd="0" parTransId="{DCC2D210-AA30-447C-AB92-2B985EC05BCB}" sibTransId="{DEC9821A-9340-44B7-BE42-8AEEDFBB2721}"/>
    <dgm:cxn modelId="{A9A18B2D-553E-4E3B-B091-1BBC478CBF61}" srcId="{CE523EB7-99D6-46C8-A2E1-96838DB6912C}" destId="{BEDF8F5C-44ED-4543-9F95-342DE2C2226D}" srcOrd="2" destOrd="0" parTransId="{FF05A4F9-5645-4D3F-BCBB-7A7EFD36A6CA}" sibTransId="{AF8FBC8F-25A5-4BFD-B5AF-8A59546065A2}"/>
    <dgm:cxn modelId="{9F33E63F-D7F8-4A5F-9337-1F27D3D0946E}" type="presOf" srcId="{9ED41A05-4ADF-40A7-A9F3-EE7B3FAC42CC}" destId="{875F4474-3D50-44A0-8B80-E0FE50A602B4}" srcOrd="0" destOrd="0" presId="urn:microsoft.com/office/officeart/2018/2/layout/IconLabelList"/>
    <dgm:cxn modelId="{3298A066-F2BD-44AF-ABED-9AAC4A477C72}" srcId="{CE523EB7-99D6-46C8-A2E1-96838DB6912C}" destId="{9ED41A05-4ADF-40A7-A9F3-EE7B3FAC42CC}" srcOrd="1" destOrd="0" parTransId="{70C198F2-BCF5-432A-B930-BA8F3E315252}" sibTransId="{B0854F04-DF5A-4C81-98A6-59A27A85AC0B}"/>
    <dgm:cxn modelId="{60E9D790-25B4-4F5E-A804-48A04FFD0781}" type="presOf" srcId="{CE523EB7-99D6-46C8-A2E1-96838DB6912C}" destId="{F2F32AFF-DF0D-4395-A046-7E1554B5393E}" srcOrd="0" destOrd="0" presId="urn:microsoft.com/office/officeart/2018/2/layout/IconLabelList"/>
    <dgm:cxn modelId="{978E4AF5-46F9-43DD-8A85-B377EBBC2683}" type="presOf" srcId="{11C50996-034E-4B30-85D3-633DD21A26CF}" destId="{AF1DDCED-6028-4158-9052-28F5C3878649}" srcOrd="0" destOrd="0" presId="urn:microsoft.com/office/officeart/2018/2/layout/IconLabelList"/>
    <dgm:cxn modelId="{068975F7-60C7-4F5C-9750-08A5E3765D3B}" srcId="{CE523EB7-99D6-46C8-A2E1-96838DB6912C}" destId="{11C50996-034E-4B30-85D3-633DD21A26CF}" srcOrd="0" destOrd="0" parTransId="{F977EC53-478A-4D25-8084-A6E2104D6E19}" sibTransId="{754CC5DE-4FCE-49C5-A0A9-6E54A6BFEDFD}"/>
    <dgm:cxn modelId="{17D1F50A-1A7A-4256-9761-301B4B6062E2}" type="presParOf" srcId="{F2F32AFF-DF0D-4395-A046-7E1554B5393E}" destId="{00C93E60-5DF3-40A9-BD9E-0D2566BCDA41}" srcOrd="0" destOrd="0" presId="urn:microsoft.com/office/officeart/2018/2/layout/IconLabelList"/>
    <dgm:cxn modelId="{068F2BC0-6DAA-4B70-9B37-B59B889B5E7F}" type="presParOf" srcId="{00C93E60-5DF3-40A9-BD9E-0D2566BCDA41}" destId="{7C1C299A-8CB7-4910-B7AC-A2C6B1F05E91}" srcOrd="0" destOrd="0" presId="urn:microsoft.com/office/officeart/2018/2/layout/IconLabelList"/>
    <dgm:cxn modelId="{A10D2307-DFB0-4022-8250-F74EE97C2B0B}" type="presParOf" srcId="{00C93E60-5DF3-40A9-BD9E-0D2566BCDA41}" destId="{A537D5F5-4B3F-496E-A5FC-2838BB7A37D0}" srcOrd="1" destOrd="0" presId="urn:microsoft.com/office/officeart/2018/2/layout/IconLabelList"/>
    <dgm:cxn modelId="{4D2C7AB6-EA74-4A1F-BB39-6623D8B54078}" type="presParOf" srcId="{00C93E60-5DF3-40A9-BD9E-0D2566BCDA41}" destId="{AF1DDCED-6028-4158-9052-28F5C3878649}" srcOrd="2" destOrd="0" presId="urn:microsoft.com/office/officeart/2018/2/layout/IconLabelList"/>
    <dgm:cxn modelId="{627E81D0-1736-458E-8AB8-688C3336804C}" type="presParOf" srcId="{F2F32AFF-DF0D-4395-A046-7E1554B5393E}" destId="{D3601EEB-3BD3-4713-BEF9-9E482ECF892F}" srcOrd="1" destOrd="0" presId="urn:microsoft.com/office/officeart/2018/2/layout/IconLabelList"/>
    <dgm:cxn modelId="{BC2A65AF-EA6E-40F9-BA4D-3FD16807887A}" type="presParOf" srcId="{F2F32AFF-DF0D-4395-A046-7E1554B5393E}" destId="{1DF37B30-8EC8-46F7-A410-F7F5D712A942}" srcOrd="2" destOrd="0" presId="urn:microsoft.com/office/officeart/2018/2/layout/IconLabelList"/>
    <dgm:cxn modelId="{1E38FDAD-719D-482E-99C0-8BEF0FD8FDCE}" type="presParOf" srcId="{1DF37B30-8EC8-46F7-A410-F7F5D712A942}" destId="{28C9A70F-7C7E-4552-93C7-D16B11A44CC0}" srcOrd="0" destOrd="0" presId="urn:microsoft.com/office/officeart/2018/2/layout/IconLabelList"/>
    <dgm:cxn modelId="{86B52C56-39FE-4E5D-AF8C-DAB99C0E7639}" type="presParOf" srcId="{1DF37B30-8EC8-46F7-A410-F7F5D712A942}" destId="{FCDB85C3-FF12-480B-B610-0FF16FFEE4A0}" srcOrd="1" destOrd="0" presId="urn:microsoft.com/office/officeart/2018/2/layout/IconLabelList"/>
    <dgm:cxn modelId="{C21F9950-4B5C-42AA-A2B2-91554DC392C0}" type="presParOf" srcId="{1DF37B30-8EC8-46F7-A410-F7F5D712A942}" destId="{875F4474-3D50-44A0-8B80-E0FE50A602B4}" srcOrd="2" destOrd="0" presId="urn:microsoft.com/office/officeart/2018/2/layout/IconLabelList"/>
    <dgm:cxn modelId="{0F83665F-A602-46E5-9A3F-A2C829382A0F}" type="presParOf" srcId="{F2F32AFF-DF0D-4395-A046-7E1554B5393E}" destId="{D0BBBE88-87B8-4797-A94D-2F5FB723D3D0}" srcOrd="3" destOrd="0" presId="urn:microsoft.com/office/officeart/2018/2/layout/IconLabelList"/>
    <dgm:cxn modelId="{4B5B58CF-6CC6-47BC-9F22-48DDA0B814C7}" type="presParOf" srcId="{F2F32AFF-DF0D-4395-A046-7E1554B5393E}" destId="{BC10126B-68B0-43B5-8B45-F3AA01E4C702}" srcOrd="4" destOrd="0" presId="urn:microsoft.com/office/officeart/2018/2/layout/IconLabelList"/>
    <dgm:cxn modelId="{80ACDF8C-BB0D-4DB3-86FF-83E3C57A6E2D}" type="presParOf" srcId="{BC10126B-68B0-43B5-8B45-F3AA01E4C702}" destId="{C601BF7D-1C79-4C3D-A9C0-B3B58E28A211}" srcOrd="0" destOrd="0" presId="urn:microsoft.com/office/officeart/2018/2/layout/IconLabelList"/>
    <dgm:cxn modelId="{318AD6C6-200E-4C91-A0C9-76B9F0F4BEA2}" type="presParOf" srcId="{BC10126B-68B0-43B5-8B45-F3AA01E4C702}" destId="{C1FF602A-50E7-4820-9490-E700AE9302DB}" srcOrd="1" destOrd="0" presId="urn:microsoft.com/office/officeart/2018/2/layout/IconLabelList"/>
    <dgm:cxn modelId="{B88C9463-6019-47DA-BED5-BDC3429E63D4}" type="presParOf" srcId="{BC10126B-68B0-43B5-8B45-F3AA01E4C702}" destId="{99BA8835-9E57-44FF-87B2-1D400E885733}" srcOrd="2" destOrd="0" presId="urn:microsoft.com/office/officeart/2018/2/layout/IconLabelList"/>
    <dgm:cxn modelId="{EA937DF2-F3C5-4906-A459-7177C05752AD}" type="presParOf" srcId="{F2F32AFF-DF0D-4395-A046-7E1554B5393E}" destId="{2AEDB480-B22F-496C-902D-E80BCE099AEE}" srcOrd="5" destOrd="0" presId="urn:microsoft.com/office/officeart/2018/2/layout/IconLabelList"/>
    <dgm:cxn modelId="{C3E6F4EA-42D3-48D5-B761-16EE85F85FC7}" type="presParOf" srcId="{F2F32AFF-DF0D-4395-A046-7E1554B5393E}" destId="{1AAE5B24-4D19-464B-BD20-F13C2E98224E}" srcOrd="6" destOrd="0" presId="urn:microsoft.com/office/officeart/2018/2/layout/IconLabelList"/>
    <dgm:cxn modelId="{E7021361-84BA-4DB4-A72E-4350A0102768}" type="presParOf" srcId="{1AAE5B24-4D19-464B-BD20-F13C2E98224E}" destId="{567FD9D6-9C7D-4398-88C0-B2888001E316}" srcOrd="0" destOrd="0" presId="urn:microsoft.com/office/officeart/2018/2/layout/IconLabelList"/>
    <dgm:cxn modelId="{9A8E0F3A-4DCF-458C-91BE-F03535B7CABC}" type="presParOf" srcId="{1AAE5B24-4D19-464B-BD20-F13C2E98224E}" destId="{D08F1A21-584B-4885-A39F-2FD337039FBC}" srcOrd="1" destOrd="0" presId="urn:microsoft.com/office/officeart/2018/2/layout/IconLabelList"/>
    <dgm:cxn modelId="{201B1780-7FB7-4117-999C-179F465BE2C8}" type="presParOf" srcId="{1AAE5B24-4D19-464B-BD20-F13C2E98224E}" destId="{6A22E44C-A06F-4D5A-9229-4477055B18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DFC53-6F11-45FE-AF3C-6A266A0D5DD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8C82D2-7453-44FA-8C0A-7F4B2B59CB83}">
      <dgm:prSet/>
      <dgm:spPr/>
      <dgm:t>
        <a:bodyPr/>
        <a:lstStyle/>
        <a:p>
          <a:r>
            <a:rPr lang="en-US"/>
            <a:t>User Login</a:t>
          </a:r>
        </a:p>
      </dgm:t>
    </dgm:pt>
    <dgm:pt modelId="{887C4FAB-716E-4901-9A0E-96F3B479F1B1}" type="parTrans" cxnId="{1E508F00-0B81-4C10-A878-0E8D5D538963}">
      <dgm:prSet/>
      <dgm:spPr/>
      <dgm:t>
        <a:bodyPr/>
        <a:lstStyle/>
        <a:p>
          <a:endParaRPr lang="en-US"/>
        </a:p>
      </dgm:t>
    </dgm:pt>
    <dgm:pt modelId="{D0CCE739-2FE8-42B7-B2E3-5ECD0C574AD7}" type="sibTrans" cxnId="{1E508F00-0B81-4C10-A878-0E8D5D538963}">
      <dgm:prSet/>
      <dgm:spPr/>
      <dgm:t>
        <a:bodyPr/>
        <a:lstStyle/>
        <a:p>
          <a:endParaRPr lang="en-US"/>
        </a:p>
      </dgm:t>
    </dgm:pt>
    <dgm:pt modelId="{5B767BA4-CA5C-4F4D-8C6E-6ECC0466E11B}">
      <dgm:prSet/>
      <dgm:spPr/>
      <dgm:t>
        <a:bodyPr/>
        <a:lstStyle/>
        <a:p>
          <a:r>
            <a:rPr lang="en-US"/>
            <a:t>File Encryption and compression</a:t>
          </a:r>
        </a:p>
      </dgm:t>
    </dgm:pt>
    <dgm:pt modelId="{AC617E41-446C-467F-ACED-852A26D38A9E}" type="parTrans" cxnId="{99626106-A28E-4B99-B4D9-032B87D785A8}">
      <dgm:prSet/>
      <dgm:spPr/>
      <dgm:t>
        <a:bodyPr/>
        <a:lstStyle/>
        <a:p>
          <a:endParaRPr lang="en-US"/>
        </a:p>
      </dgm:t>
    </dgm:pt>
    <dgm:pt modelId="{6D888373-91EF-43F5-A1EF-92B3A1A10A21}" type="sibTrans" cxnId="{99626106-A28E-4B99-B4D9-032B87D785A8}">
      <dgm:prSet/>
      <dgm:spPr/>
      <dgm:t>
        <a:bodyPr/>
        <a:lstStyle/>
        <a:p>
          <a:endParaRPr lang="en-US"/>
        </a:p>
      </dgm:t>
    </dgm:pt>
    <dgm:pt modelId="{3ED72146-FFE2-4BE3-B03A-B8EC05E02422}">
      <dgm:prSet/>
      <dgm:spPr/>
      <dgm:t>
        <a:bodyPr/>
        <a:lstStyle/>
        <a:p>
          <a:r>
            <a:rPr lang="en-US"/>
            <a:t>File Decryption and Decompression</a:t>
          </a:r>
        </a:p>
      </dgm:t>
    </dgm:pt>
    <dgm:pt modelId="{62411120-0786-4112-900C-57BC943CE4A0}" type="parTrans" cxnId="{289A9C64-A7EC-46CE-BDE4-80C931FB2A36}">
      <dgm:prSet/>
      <dgm:spPr/>
      <dgm:t>
        <a:bodyPr/>
        <a:lstStyle/>
        <a:p>
          <a:endParaRPr lang="en-US"/>
        </a:p>
      </dgm:t>
    </dgm:pt>
    <dgm:pt modelId="{E4CD2EB9-FBDF-48D8-88B0-AC0F9D07E10A}" type="sibTrans" cxnId="{289A9C64-A7EC-46CE-BDE4-80C931FB2A36}">
      <dgm:prSet/>
      <dgm:spPr/>
      <dgm:t>
        <a:bodyPr/>
        <a:lstStyle/>
        <a:p>
          <a:endParaRPr lang="en-US"/>
        </a:p>
      </dgm:t>
    </dgm:pt>
    <dgm:pt modelId="{272B38F5-8CF4-4336-B11C-2825920ED49F}" type="pres">
      <dgm:prSet presAssocID="{D5BDFC53-6F11-45FE-AF3C-6A266A0D5D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6E8197-C440-4E0B-A512-1666DE79E046}" type="pres">
      <dgm:prSet presAssocID="{F38C82D2-7453-44FA-8C0A-7F4B2B59CB83}" presName="root" presStyleCnt="0"/>
      <dgm:spPr/>
    </dgm:pt>
    <dgm:pt modelId="{3D610581-57CE-454E-9906-B964F8703567}" type="pres">
      <dgm:prSet presAssocID="{F38C82D2-7453-44FA-8C0A-7F4B2B59CB83}" presName="rootComposite" presStyleCnt="0"/>
      <dgm:spPr/>
    </dgm:pt>
    <dgm:pt modelId="{95FE8D16-A924-41F5-81B8-0C4EE6EE38A7}" type="pres">
      <dgm:prSet presAssocID="{F38C82D2-7453-44FA-8C0A-7F4B2B59CB83}" presName="rootText" presStyleLbl="node1" presStyleIdx="0" presStyleCnt="3"/>
      <dgm:spPr/>
    </dgm:pt>
    <dgm:pt modelId="{A99B4386-1731-4D28-9C6A-10BFA3160BC9}" type="pres">
      <dgm:prSet presAssocID="{F38C82D2-7453-44FA-8C0A-7F4B2B59CB83}" presName="rootConnector" presStyleLbl="node1" presStyleIdx="0" presStyleCnt="3"/>
      <dgm:spPr/>
    </dgm:pt>
    <dgm:pt modelId="{3B7FA737-8D72-416B-BBEB-33E34E42B206}" type="pres">
      <dgm:prSet presAssocID="{F38C82D2-7453-44FA-8C0A-7F4B2B59CB83}" presName="childShape" presStyleCnt="0"/>
      <dgm:spPr/>
    </dgm:pt>
    <dgm:pt modelId="{639AA87C-8497-4225-8E39-877A91949640}" type="pres">
      <dgm:prSet presAssocID="{5B767BA4-CA5C-4F4D-8C6E-6ECC0466E11B}" presName="root" presStyleCnt="0"/>
      <dgm:spPr/>
    </dgm:pt>
    <dgm:pt modelId="{EA0ADEA5-66DB-48B3-B284-60B91650A7F8}" type="pres">
      <dgm:prSet presAssocID="{5B767BA4-CA5C-4F4D-8C6E-6ECC0466E11B}" presName="rootComposite" presStyleCnt="0"/>
      <dgm:spPr/>
    </dgm:pt>
    <dgm:pt modelId="{7999165C-EFA9-4953-8889-E009221C7CBA}" type="pres">
      <dgm:prSet presAssocID="{5B767BA4-CA5C-4F4D-8C6E-6ECC0466E11B}" presName="rootText" presStyleLbl="node1" presStyleIdx="1" presStyleCnt="3"/>
      <dgm:spPr/>
    </dgm:pt>
    <dgm:pt modelId="{63E7A4EF-0E99-4A7B-A178-C839AD26311D}" type="pres">
      <dgm:prSet presAssocID="{5B767BA4-CA5C-4F4D-8C6E-6ECC0466E11B}" presName="rootConnector" presStyleLbl="node1" presStyleIdx="1" presStyleCnt="3"/>
      <dgm:spPr/>
    </dgm:pt>
    <dgm:pt modelId="{71DC0231-455F-4652-92E8-983017512B1B}" type="pres">
      <dgm:prSet presAssocID="{5B767BA4-CA5C-4F4D-8C6E-6ECC0466E11B}" presName="childShape" presStyleCnt="0"/>
      <dgm:spPr/>
    </dgm:pt>
    <dgm:pt modelId="{B1BBCA82-0FFA-4FA7-99D7-A1D5E85425E7}" type="pres">
      <dgm:prSet presAssocID="{3ED72146-FFE2-4BE3-B03A-B8EC05E02422}" presName="root" presStyleCnt="0"/>
      <dgm:spPr/>
    </dgm:pt>
    <dgm:pt modelId="{A6E70FC0-477E-4EF6-9BF5-870D821C0E94}" type="pres">
      <dgm:prSet presAssocID="{3ED72146-FFE2-4BE3-B03A-B8EC05E02422}" presName="rootComposite" presStyleCnt="0"/>
      <dgm:spPr/>
    </dgm:pt>
    <dgm:pt modelId="{85C371BC-2BDE-46DB-9D0B-235773DC3E06}" type="pres">
      <dgm:prSet presAssocID="{3ED72146-FFE2-4BE3-B03A-B8EC05E02422}" presName="rootText" presStyleLbl="node1" presStyleIdx="2" presStyleCnt="3"/>
      <dgm:spPr/>
    </dgm:pt>
    <dgm:pt modelId="{1A72997D-3FE9-4037-ABF3-1ACCC6D6923F}" type="pres">
      <dgm:prSet presAssocID="{3ED72146-FFE2-4BE3-B03A-B8EC05E02422}" presName="rootConnector" presStyleLbl="node1" presStyleIdx="2" presStyleCnt="3"/>
      <dgm:spPr/>
    </dgm:pt>
    <dgm:pt modelId="{9C430AC9-BF15-4BD1-A1B9-BA459B244977}" type="pres">
      <dgm:prSet presAssocID="{3ED72146-FFE2-4BE3-B03A-B8EC05E02422}" presName="childShape" presStyleCnt="0"/>
      <dgm:spPr/>
    </dgm:pt>
  </dgm:ptLst>
  <dgm:cxnLst>
    <dgm:cxn modelId="{1E508F00-0B81-4C10-A878-0E8D5D538963}" srcId="{D5BDFC53-6F11-45FE-AF3C-6A266A0D5DD9}" destId="{F38C82D2-7453-44FA-8C0A-7F4B2B59CB83}" srcOrd="0" destOrd="0" parTransId="{887C4FAB-716E-4901-9A0E-96F3B479F1B1}" sibTransId="{D0CCE739-2FE8-42B7-B2E3-5ECD0C574AD7}"/>
    <dgm:cxn modelId="{99626106-A28E-4B99-B4D9-032B87D785A8}" srcId="{D5BDFC53-6F11-45FE-AF3C-6A266A0D5DD9}" destId="{5B767BA4-CA5C-4F4D-8C6E-6ECC0466E11B}" srcOrd="1" destOrd="0" parTransId="{AC617E41-446C-467F-ACED-852A26D38A9E}" sibTransId="{6D888373-91EF-43F5-A1EF-92B3A1A10A21}"/>
    <dgm:cxn modelId="{BC83075E-F30D-42BD-A702-A6F190C8CADA}" type="presOf" srcId="{3ED72146-FFE2-4BE3-B03A-B8EC05E02422}" destId="{1A72997D-3FE9-4037-ABF3-1ACCC6D6923F}" srcOrd="1" destOrd="0" presId="urn:microsoft.com/office/officeart/2005/8/layout/hierarchy3"/>
    <dgm:cxn modelId="{5EE8C163-53C5-48B5-B1D0-F90C45F9ED30}" type="presOf" srcId="{F38C82D2-7453-44FA-8C0A-7F4B2B59CB83}" destId="{A99B4386-1731-4D28-9C6A-10BFA3160BC9}" srcOrd="1" destOrd="0" presId="urn:microsoft.com/office/officeart/2005/8/layout/hierarchy3"/>
    <dgm:cxn modelId="{289A9C64-A7EC-46CE-BDE4-80C931FB2A36}" srcId="{D5BDFC53-6F11-45FE-AF3C-6A266A0D5DD9}" destId="{3ED72146-FFE2-4BE3-B03A-B8EC05E02422}" srcOrd="2" destOrd="0" parTransId="{62411120-0786-4112-900C-57BC943CE4A0}" sibTransId="{E4CD2EB9-FBDF-48D8-88B0-AC0F9D07E10A}"/>
    <dgm:cxn modelId="{5D8E04BD-B134-4B15-A8EC-4E1DD52EB61E}" type="presOf" srcId="{3ED72146-FFE2-4BE3-B03A-B8EC05E02422}" destId="{85C371BC-2BDE-46DB-9D0B-235773DC3E06}" srcOrd="0" destOrd="0" presId="urn:microsoft.com/office/officeart/2005/8/layout/hierarchy3"/>
    <dgm:cxn modelId="{60E567C8-AB34-41AE-B994-986B4496FB5E}" type="presOf" srcId="{5B767BA4-CA5C-4F4D-8C6E-6ECC0466E11B}" destId="{63E7A4EF-0E99-4A7B-A178-C839AD26311D}" srcOrd="1" destOrd="0" presId="urn:microsoft.com/office/officeart/2005/8/layout/hierarchy3"/>
    <dgm:cxn modelId="{E8719FDE-0B9E-4C26-83E6-71E20A8CF2CB}" type="presOf" srcId="{F38C82D2-7453-44FA-8C0A-7F4B2B59CB83}" destId="{95FE8D16-A924-41F5-81B8-0C4EE6EE38A7}" srcOrd="0" destOrd="0" presId="urn:microsoft.com/office/officeart/2005/8/layout/hierarchy3"/>
    <dgm:cxn modelId="{0281FDF5-60B6-47BE-BF4E-9E7ED805171B}" type="presOf" srcId="{D5BDFC53-6F11-45FE-AF3C-6A266A0D5DD9}" destId="{272B38F5-8CF4-4336-B11C-2825920ED49F}" srcOrd="0" destOrd="0" presId="urn:microsoft.com/office/officeart/2005/8/layout/hierarchy3"/>
    <dgm:cxn modelId="{E26A73FC-0C21-4046-819D-035642126CD8}" type="presOf" srcId="{5B767BA4-CA5C-4F4D-8C6E-6ECC0466E11B}" destId="{7999165C-EFA9-4953-8889-E009221C7CBA}" srcOrd="0" destOrd="0" presId="urn:microsoft.com/office/officeart/2005/8/layout/hierarchy3"/>
    <dgm:cxn modelId="{9EABFD51-8E00-45EF-A75A-D427307BEA79}" type="presParOf" srcId="{272B38F5-8CF4-4336-B11C-2825920ED49F}" destId="{4C6E8197-C440-4E0B-A512-1666DE79E046}" srcOrd="0" destOrd="0" presId="urn:microsoft.com/office/officeart/2005/8/layout/hierarchy3"/>
    <dgm:cxn modelId="{41E30021-D4C3-465F-844E-4F5C1D3FA29B}" type="presParOf" srcId="{4C6E8197-C440-4E0B-A512-1666DE79E046}" destId="{3D610581-57CE-454E-9906-B964F8703567}" srcOrd="0" destOrd="0" presId="urn:microsoft.com/office/officeart/2005/8/layout/hierarchy3"/>
    <dgm:cxn modelId="{C8FB6DB9-C120-4BAB-8DA0-381CB198E195}" type="presParOf" srcId="{3D610581-57CE-454E-9906-B964F8703567}" destId="{95FE8D16-A924-41F5-81B8-0C4EE6EE38A7}" srcOrd="0" destOrd="0" presId="urn:microsoft.com/office/officeart/2005/8/layout/hierarchy3"/>
    <dgm:cxn modelId="{9685F7EB-2D9A-4B78-B295-AF91182FDE66}" type="presParOf" srcId="{3D610581-57CE-454E-9906-B964F8703567}" destId="{A99B4386-1731-4D28-9C6A-10BFA3160BC9}" srcOrd="1" destOrd="0" presId="urn:microsoft.com/office/officeart/2005/8/layout/hierarchy3"/>
    <dgm:cxn modelId="{DFAC335B-CFC4-4C2F-98BF-02A7B6551BF3}" type="presParOf" srcId="{4C6E8197-C440-4E0B-A512-1666DE79E046}" destId="{3B7FA737-8D72-416B-BBEB-33E34E42B206}" srcOrd="1" destOrd="0" presId="urn:microsoft.com/office/officeart/2005/8/layout/hierarchy3"/>
    <dgm:cxn modelId="{E5DC320F-E6E6-40F2-B5C0-2C9F45180E2F}" type="presParOf" srcId="{272B38F5-8CF4-4336-B11C-2825920ED49F}" destId="{639AA87C-8497-4225-8E39-877A91949640}" srcOrd="1" destOrd="0" presId="urn:microsoft.com/office/officeart/2005/8/layout/hierarchy3"/>
    <dgm:cxn modelId="{0C0D5536-DE62-4957-AED1-C89E3670A52A}" type="presParOf" srcId="{639AA87C-8497-4225-8E39-877A91949640}" destId="{EA0ADEA5-66DB-48B3-B284-60B91650A7F8}" srcOrd="0" destOrd="0" presId="urn:microsoft.com/office/officeart/2005/8/layout/hierarchy3"/>
    <dgm:cxn modelId="{819853BD-60A6-4D69-B5A9-2089D4F7AF18}" type="presParOf" srcId="{EA0ADEA5-66DB-48B3-B284-60B91650A7F8}" destId="{7999165C-EFA9-4953-8889-E009221C7CBA}" srcOrd="0" destOrd="0" presId="urn:microsoft.com/office/officeart/2005/8/layout/hierarchy3"/>
    <dgm:cxn modelId="{E030EA7E-63EF-453C-9074-3B110B2DABBF}" type="presParOf" srcId="{EA0ADEA5-66DB-48B3-B284-60B91650A7F8}" destId="{63E7A4EF-0E99-4A7B-A178-C839AD26311D}" srcOrd="1" destOrd="0" presId="urn:microsoft.com/office/officeart/2005/8/layout/hierarchy3"/>
    <dgm:cxn modelId="{AE848683-7A4D-4A99-8C41-FF7657FE28EC}" type="presParOf" srcId="{639AA87C-8497-4225-8E39-877A91949640}" destId="{71DC0231-455F-4652-92E8-983017512B1B}" srcOrd="1" destOrd="0" presId="urn:microsoft.com/office/officeart/2005/8/layout/hierarchy3"/>
    <dgm:cxn modelId="{E195A615-9B3E-4AC5-A91F-7100CD8DD1E8}" type="presParOf" srcId="{272B38F5-8CF4-4336-B11C-2825920ED49F}" destId="{B1BBCA82-0FFA-4FA7-99D7-A1D5E85425E7}" srcOrd="2" destOrd="0" presId="urn:microsoft.com/office/officeart/2005/8/layout/hierarchy3"/>
    <dgm:cxn modelId="{18026ACD-5A4D-40A8-88C8-CF3B97C13613}" type="presParOf" srcId="{B1BBCA82-0FFA-4FA7-99D7-A1D5E85425E7}" destId="{A6E70FC0-477E-4EF6-9BF5-870D821C0E94}" srcOrd="0" destOrd="0" presId="urn:microsoft.com/office/officeart/2005/8/layout/hierarchy3"/>
    <dgm:cxn modelId="{BB17550D-664C-463D-9FC6-A6F4D28A244A}" type="presParOf" srcId="{A6E70FC0-477E-4EF6-9BF5-870D821C0E94}" destId="{85C371BC-2BDE-46DB-9D0B-235773DC3E06}" srcOrd="0" destOrd="0" presId="urn:microsoft.com/office/officeart/2005/8/layout/hierarchy3"/>
    <dgm:cxn modelId="{2B130887-C785-47F2-925C-962E8AAD650A}" type="presParOf" srcId="{A6E70FC0-477E-4EF6-9BF5-870D821C0E94}" destId="{1A72997D-3FE9-4037-ABF3-1ACCC6D6923F}" srcOrd="1" destOrd="0" presId="urn:microsoft.com/office/officeart/2005/8/layout/hierarchy3"/>
    <dgm:cxn modelId="{56A97EB7-6D5F-4E2A-B33F-B8C21D1F0B10}" type="presParOf" srcId="{B1BBCA82-0FFA-4FA7-99D7-A1D5E85425E7}" destId="{9C430AC9-BF15-4BD1-A1B9-BA459B2449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4F01A-8D70-404C-85A0-6F54671C9E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14392AA-B4D9-4BDA-B19E-5A3E126F1D8A}">
      <dgm:prSet/>
      <dgm:spPr/>
      <dgm:t>
        <a:bodyPr/>
        <a:lstStyle/>
        <a:p>
          <a:pPr>
            <a:defRPr cap="all"/>
          </a:pPr>
          <a:r>
            <a:rPr lang="en-US"/>
            <a:t>Caesar Cipher is not secure for sensitive data.</a:t>
          </a:r>
        </a:p>
      </dgm:t>
    </dgm:pt>
    <dgm:pt modelId="{C45F9423-656C-4CBB-B5A5-492E7FA3ABBD}" type="parTrans" cxnId="{1B825534-FA70-4359-9D53-D6C45498A940}">
      <dgm:prSet/>
      <dgm:spPr/>
      <dgm:t>
        <a:bodyPr/>
        <a:lstStyle/>
        <a:p>
          <a:endParaRPr lang="en-US"/>
        </a:p>
      </dgm:t>
    </dgm:pt>
    <dgm:pt modelId="{89B32D74-2930-4B77-BA91-F1A28C23EB1E}" type="sibTrans" cxnId="{1B825534-FA70-4359-9D53-D6C45498A940}">
      <dgm:prSet/>
      <dgm:spPr/>
      <dgm:t>
        <a:bodyPr/>
        <a:lstStyle/>
        <a:p>
          <a:endParaRPr lang="en-US"/>
        </a:p>
      </dgm:t>
    </dgm:pt>
    <dgm:pt modelId="{5D3B6112-1D41-4F55-97B4-F148E338197E}">
      <dgm:prSet/>
      <dgm:spPr/>
      <dgm:t>
        <a:bodyPr/>
        <a:lstStyle/>
        <a:p>
          <a:pPr>
            <a:defRPr cap="all"/>
          </a:pPr>
          <a:r>
            <a:rPr lang="en-US"/>
            <a:t>RLE is inefficient for files with non-repeating characters.</a:t>
          </a:r>
        </a:p>
      </dgm:t>
    </dgm:pt>
    <dgm:pt modelId="{5F4D9A8D-3760-478C-9877-58781926F5D2}" type="parTrans" cxnId="{D1F4BCBD-9352-4F45-B469-C968A13939B7}">
      <dgm:prSet/>
      <dgm:spPr/>
      <dgm:t>
        <a:bodyPr/>
        <a:lstStyle/>
        <a:p>
          <a:endParaRPr lang="en-US"/>
        </a:p>
      </dgm:t>
    </dgm:pt>
    <dgm:pt modelId="{89954B3D-5821-4075-B225-C1E626DE61B6}" type="sibTrans" cxnId="{D1F4BCBD-9352-4F45-B469-C968A13939B7}">
      <dgm:prSet/>
      <dgm:spPr/>
      <dgm:t>
        <a:bodyPr/>
        <a:lstStyle/>
        <a:p>
          <a:endParaRPr lang="en-US"/>
        </a:p>
      </dgm:t>
    </dgm:pt>
    <dgm:pt modelId="{8116C204-315C-42C8-8564-9F93C6247E9B}">
      <dgm:prSet/>
      <dgm:spPr/>
      <dgm:t>
        <a:bodyPr/>
        <a:lstStyle/>
        <a:p>
          <a:pPr>
            <a:defRPr cap="all"/>
          </a:pPr>
          <a:r>
            <a:rPr lang="en-US" dirty="0"/>
            <a:t>The tool is designed for learning purposes and not production use.</a:t>
          </a:r>
        </a:p>
      </dgm:t>
    </dgm:pt>
    <dgm:pt modelId="{65F3F2DB-15F6-445E-8539-A9B61BC4342C}" type="parTrans" cxnId="{DCCDF34D-3780-4C45-9C73-B117246108F3}">
      <dgm:prSet/>
      <dgm:spPr/>
      <dgm:t>
        <a:bodyPr/>
        <a:lstStyle/>
        <a:p>
          <a:endParaRPr lang="en-US"/>
        </a:p>
      </dgm:t>
    </dgm:pt>
    <dgm:pt modelId="{A6E63BA3-BC6B-451D-B30D-3A47190F42A4}" type="sibTrans" cxnId="{DCCDF34D-3780-4C45-9C73-B117246108F3}">
      <dgm:prSet/>
      <dgm:spPr/>
      <dgm:t>
        <a:bodyPr/>
        <a:lstStyle/>
        <a:p>
          <a:endParaRPr lang="en-US"/>
        </a:p>
      </dgm:t>
    </dgm:pt>
    <dgm:pt modelId="{7AA467A7-723F-48B5-9130-EE88AB289197}" type="pres">
      <dgm:prSet presAssocID="{6B04F01A-8D70-404C-85A0-6F54671C9E33}" presName="root" presStyleCnt="0">
        <dgm:presLayoutVars>
          <dgm:dir/>
          <dgm:resizeHandles val="exact"/>
        </dgm:presLayoutVars>
      </dgm:prSet>
      <dgm:spPr/>
    </dgm:pt>
    <dgm:pt modelId="{C7D65051-8819-4A81-B54B-63CAB2237EF9}" type="pres">
      <dgm:prSet presAssocID="{A14392AA-B4D9-4BDA-B19E-5A3E126F1D8A}" presName="compNode" presStyleCnt="0"/>
      <dgm:spPr/>
    </dgm:pt>
    <dgm:pt modelId="{9D359C64-31FA-4718-BF7A-AF6B08CF5075}" type="pres">
      <dgm:prSet presAssocID="{A14392AA-B4D9-4BDA-B19E-5A3E126F1D8A}" presName="iconBgRect" presStyleLbl="bgShp" presStyleIdx="0" presStyleCnt="3"/>
      <dgm:spPr/>
    </dgm:pt>
    <dgm:pt modelId="{6EDC3DFA-A458-425F-8E63-F884F4C24021}" type="pres">
      <dgm:prSet presAssocID="{A14392AA-B4D9-4BDA-B19E-5A3E126F1D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48F0025-C5AD-4E26-92BC-E2A65C6C9D84}" type="pres">
      <dgm:prSet presAssocID="{A14392AA-B4D9-4BDA-B19E-5A3E126F1D8A}" presName="spaceRect" presStyleCnt="0"/>
      <dgm:spPr/>
    </dgm:pt>
    <dgm:pt modelId="{C261342E-F0B8-4DA7-8BA1-A2E4E831F940}" type="pres">
      <dgm:prSet presAssocID="{A14392AA-B4D9-4BDA-B19E-5A3E126F1D8A}" presName="textRect" presStyleLbl="revTx" presStyleIdx="0" presStyleCnt="3">
        <dgm:presLayoutVars>
          <dgm:chMax val="1"/>
          <dgm:chPref val="1"/>
        </dgm:presLayoutVars>
      </dgm:prSet>
      <dgm:spPr/>
    </dgm:pt>
    <dgm:pt modelId="{28ECEBE5-F412-48DA-B30C-0000C6FEA61D}" type="pres">
      <dgm:prSet presAssocID="{89B32D74-2930-4B77-BA91-F1A28C23EB1E}" presName="sibTrans" presStyleCnt="0"/>
      <dgm:spPr/>
    </dgm:pt>
    <dgm:pt modelId="{068B8E20-3F45-4369-AD33-6FDD793B116E}" type="pres">
      <dgm:prSet presAssocID="{5D3B6112-1D41-4F55-97B4-F148E338197E}" presName="compNode" presStyleCnt="0"/>
      <dgm:spPr/>
    </dgm:pt>
    <dgm:pt modelId="{E90582F1-0157-4332-96FD-1E9DE6CE2409}" type="pres">
      <dgm:prSet presAssocID="{5D3B6112-1D41-4F55-97B4-F148E338197E}" presName="iconBgRect" presStyleLbl="bgShp" presStyleIdx="1" presStyleCnt="3"/>
      <dgm:spPr/>
    </dgm:pt>
    <dgm:pt modelId="{5BA24AEB-4AAC-4D60-B98E-783801EA4F75}" type="pres">
      <dgm:prSet presAssocID="{5D3B6112-1D41-4F55-97B4-F148E33819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C6997FE1-DBB6-40FC-93BA-39AB82A25B34}" type="pres">
      <dgm:prSet presAssocID="{5D3B6112-1D41-4F55-97B4-F148E338197E}" presName="spaceRect" presStyleCnt="0"/>
      <dgm:spPr/>
    </dgm:pt>
    <dgm:pt modelId="{CD01FF51-E8CF-40FF-90A0-95D4550EF78C}" type="pres">
      <dgm:prSet presAssocID="{5D3B6112-1D41-4F55-97B4-F148E338197E}" presName="textRect" presStyleLbl="revTx" presStyleIdx="1" presStyleCnt="3">
        <dgm:presLayoutVars>
          <dgm:chMax val="1"/>
          <dgm:chPref val="1"/>
        </dgm:presLayoutVars>
      </dgm:prSet>
      <dgm:spPr/>
    </dgm:pt>
    <dgm:pt modelId="{7F495CA8-8720-4373-AE74-FBF30193265F}" type="pres">
      <dgm:prSet presAssocID="{89954B3D-5821-4075-B225-C1E626DE61B6}" presName="sibTrans" presStyleCnt="0"/>
      <dgm:spPr/>
    </dgm:pt>
    <dgm:pt modelId="{91FC7CE9-9873-486B-B5B6-74B1A5A47162}" type="pres">
      <dgm:prSet presAssocID="{8116C204-315C-42C8-8564-9F93C6247E9B}" presName="compNode" presStyleCnt="0"/>
      <dgm:spPr/>
    </dgm:pt>
    <dgm:pt modelId="{9E2232E9-E82A-482E-ABFF-BB12537459A2}" type="pres">
      <dgm:prSet presAssocID="{8116C204-315C-42C8-8564-9F93C6247E9B}" presName="iconBgRect" presStyleLbl="bgShp" presStyleIdx="2" presStyleCnt="3"/>
      <dgm:spPr/>
    </dgm:pt>
    <dgm:pt modelId="{9C6DF5A7-E3D9-49C2-AD7C-1FB1EE0CA638}" type="pres">
      <dgm:prSet presAssocID="{8116C204-315C-42C8-8564-9F93C6247E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57006BFB-423F-4A89-B04C-1AEB7268D065}" type="pres">
      <dgm:prSet presAssocID="{8116C204-315C-42C8-8564-9F93C6247E9B}" presName="spaceRect" presStyleCnt="0"/>
      <dgm:spPr/>
    </dgm:pt>
    <dgm:pt modelId="{AD104F2B-1C1F-461D-85C3-75FC8BAC6008}" type="pres">
      <dgm:prSet presAssocID="{8116C204-315C-42C8-8564-9F93C6247E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E32411-05BB-4887-8F36-7FADEC08C2E3}" type="presOf" srcId="{A14392AA-B4D9-4BDA-B19E-5A3E126F1D8A}" destId="{C261342E-F0B8-4DA7-8BA1-A2E4E831F940}" srcOrd="0" destOrd="0" presId="urn:microsoft.com/office/officeart/2018/5/layout/IconCircleLabelList"/>
    <dgm:cxn modelId="{1B825534-FA70-4359-9D53-D6C45498A940}" srcId="{6B04F01A-8D70-404C-85A0-6F54671C9E33}" destId="{A14392AA-B4D9-4BDA-B19E-5A3E126F1D8A}" srcOrd="0" destOrd="0" parTransId="{C45F9423-656C-4CBB-B5A5-492E7FA3ABBD}" sibTransId="{89B32D74-2930-4B77-BA91-F1A28C23EB1E}"/>
    <dgm:cxn modelId="{DCCDF34D-3780-4C45-9C73-B117246108F3}" srcId="{6B04F01A-8D70-404C-85A0-6F54671C9E33}" destId="{8116C204-315C-42C8-8564-9F93C6247E9B}" srcOrd="2" destOrd="0" parTransId="{65F3F2DB-15F6-445E-8539-A9B61BC4342C}" sibTransId="{A6E63BA3-BC6B-451D-B30D-3A47190F42A4}"/>
    <dgm:cxn modelId="{29898473-DA3B-4914-99EC-C526D05271CB}" type="presOf" srcId="{6B04F01A-8D70-404C-85A0-6F54671C9E33}" destId="{7AA467A7-723F-48B5-9130-EE88AB289197}" srcOrd="0" destOrd="0" presId="urn:microsoft.com/office/officeart/2018/5/layout/IconCircleLabelList"/>
    <dgm:cxn modelId="{FF71DE91-B80A-4781-8844-AA1E072AFA02}" type="presOf" srcId="{5D3B6112-1D41-4F55-97B4-F148E338197E}" destId="{CD01FF51-E8CF-40FF-90A0-95D4550EF78C}" srcOrd="0" destOrd="0" presId="urn:microsoft.com/office/officeart/2018/5/layout/IconCircleLabelList"/>
    <dgm:cxn modelId="{D1F4BCBD-9352-4F45-B469-C968A13939B7}" srcId="{6B04F01A-8D70-404C-85A0-6F54671C9E33}" destId="{5D3B6112-1D41-4F55-97B4-F148E338197E}" srcOrd="1" destOrd="0" parTransId="{5F4D9A8D-3760-478C-9877-58781926F5D2}" sibTransId="{89954B3D-5821-4075-B225-C1E626DE61B6}"/>
    <dgm:cxn modelId="{F105B7E8-10E5-4D2C-8554-13596848EDDE}" type="presOf" srcId="{8116C204-315C-42C8-8564-9F93C6247E9B}" destId="{AD104F2B-1C1F-461D-85C3-75FC8BAC6008}" srcOrd="0" destOrd="0" presId="urn:microsoft.com/office/officeart/2018/5/layout/IconCircleLabelList"/>
    <dgm:cxn modelId="{A7422B4F-5A7C-4F1D-96B3-90E8E1F106EE}" type="presParOf" srcId="{7AA467A7-723F-48B5-9130-EE88AB289197}" destId="{C7D65051-8819-4A81-B54B-63CAB2237EF9}" srcOrd="0" destOrd="0" presId="urn:microsoft.com/office/officeart/2018/5/layout/IconCircleLabelList"/>
    <dgm:cxn modelId="{818D3FAC-DA16-4EAB-8596-739FBC63794A}" type="presParOf" srcId="{C7D65051-8819-4A81-B54B-63CAB2237EF9}" destId="{9D359C64-31FA-4718-BF7A-AF6B08CF5075}" srcOrd="0" destOrd="0" presId="urn:microsoft.com/office/officeart/2018/5/layout/IconCircleLabelList"/>
    <dgm:cxn modelId="{9EE95B37-3D5B-442E-8740-6FA729B23590}" type="presParOf" srcId="{C7D65051-8819-4A81-B54B-63CAB2237EF9}" destId="{6EDC3DFA-A458-425F-8E63-F884F4C24021}" srcOrd="1" destOrd="0" presId="urn:microsoft.com/office/officeart/2018/5/layout/IconCircleLabelList"/>
    <dgm:cxn modelId="{2667648F-8E1A-439E-A342-8C5777936B80}" type="presParOf" srcId="{C7D65051-8819-4A81-B54B-63CAB2237EF9}" destId="{E48F0025-C5AD-4E26-92BC-E2A65C6C9D84}" srcOrd="2" destOrd="0" presId="urn:microsoft.com/office/officeart/2018/5/layout/IconCircleLabelList"/>
    <dgm:cxn modelId="{63FEC1A9-D653-4192-A086-199983909126}" type="presParOf" srcId="{C7D65051-8819-4A81-B54B-63CAB2237EF9}" destId="{C261342E-F0B8-4DA7-8BA1-A2E4E831F940}" srcOrd="3" destOrd="0" presId="urn:microsoft.com/office/officeart/2018/5/layout/IconCircleLabelList"/>
    <dgm:cxn modelId="{675583F2-0E77-4109-A060-5EA8B527C3D8}" type="presParOf" srcId="{7AA467A7-723F-48B5-9130-EE88AB289197}" destId="{28ECEBE5-F412-48DA-B30C-0000C6FEA61D}" srcOrd="1" destOrd="0" presId="urn:microsoft.com/office/officeart/2018/5/layout/IconCircleLabelList"/>
    <dgm:cxn modelId="{B8DCE3DC-A699-4010-802C-9718CDC22496}" type="presParOf" srcId="{7AA467A7-723F-48B5-9130-EE88AB289197}" destId="{068B8E20-3F45-4369-AD33-6FDD793B116E}" srcOrd="2" destOrd="0" presId="urn:microsoft.com/office/officeart/2018/5/layout/IconCircleLabelList"/>
    <dgm:cxn modelId="{2D1E2E30-6E2F-4836-8A0D-EB8D751EE19C}" type="presParOf" srcId="{068B8E20-3F45-4369-AD33-6FDD793B116E}" destId="{E90582F1-0157-4332-96FD-1E9DE6CE2409}" srcOrd="0" destOrd="0" presId="urn:microsoft.com/office/officeart/2018/5/layout/IconCircleLabelList"/>
    <dgm:cxn modelId="{D854C7F5-4142-4436-914D-DF2E17AC4EA5}" type="presParOf" srcId="{068B8E20-3F45-4369-AD33-6FDD793B116E}" destId="{5BA24AEB-4AAC-4D60-B98E-783801EA4F75}" srcOrd="1" destOrd="0" presId="urn:microsoft.com/office/officeart/2018/5/layout/IconCircleLabelList"/>
    <dgm:cxn modelId="{07B7EFF4-605B-4F24-A54F-7F2BB459CE82}" type="presParOf" srcId="{068B8E20-3F45-4369-AD33-6FDD793B116E}" destId="{C6997FE1-DBB6-40FC-93BA-39AB82A25B34}" srcOrd="2" destOrd="0" presId="urn:microsoft.com/office/officeart/2018/5/layout/IconCircleLabelList"/>
    <dgm:cxn modelId="{7A7050B2-9AD4-4538-92EB-6ABBCA723E67}" type="presParOf" srcId="{068B8E20-3F45-4369-AD33-6FDD793B116E}" destId="{CD01FF51-E8CF-40FF-90A0-95D4550EF78C}" srcOrd="3" destOrd="0" presId="urn:microsoft.com/office/officeart/2018/5/layout/IconCircleLabelList"/>
    <dgm:cxn modelId="{6463D335-DAAA-40B3-BD52-F8B6BBE9C488}" type="presParOf" srcId="{7AA467A7-723F-48B5-9130-EE88AB289197}" destId="{7F495CA8-8720-4373-AE74-FBF30193265F}" srcOrd="3" destOrd="0" presId="urn:microsoft.com/office/officeart/2018/5/layout/IconCircleLabelList"/>
    <dgm:cxn modelId="{1E1F40E3-65FB-4806-B2E0-B3398BBFD96D}" type="presParOf" srcId="{7AA467A7-723F-48B5-9130-EE88AB289197}" destId="{91FC7CE9-9873-486B-B5B6-74B1A5A47162}" srcOrd="4" destOrd="0" presId="urn:microsoft.com/office/officeart/2018/5/layout/IconCircleLabelList"/>
    <dgm:cxn modelId="{0C187ECE-7774-4205-966C-708061F1B7A7}" type="presParOf" srcId="{91FC7CE9-9873-486B-B5B6-74B1A5A47162}" destId="{9E2232E9-E82A-482E-ABFF-BB12537459A2}" srcOrd="0" destOrd="0" presId="urn:microsoft.com/office/officeart/2018/5/layout/IconCircleLabelList"/>
    <dgm:cxn modelId="{FB2A6539-862D-4883-8BA2-33AC0BC19602}" type="presParOf" srcId="{91FC7CE9-9873-486B-B5B6-74B1A5A47162}" destId="{9C6DF5A7-E3D9-49C2-AD7C-1FB1EE0CA638}" srcOrd="1" destOrd="0" presId="urn:microsoft.com/office/officeart/2018/5/layout/IconCircleLabelList"/>
    <dgm:cxn modelId="{D36E0EFD-3ECC-4DB3-A650-291511FAC3AC}" type="presParOf" srcId="{91FC7CE9-9873-486B-B5B6-74B1A5A47162}" destId="{57006BFB-423F-4A89-B04C-1AEB7268D065}" srcOrd="2" destOrd="0" presId="urn:microsoft.com/office/officeart/2018/5/layout/IconCircleLabelList"/>
    <dgm:cxn modelId="{95C93980-9D98-47BE-AA65-81F2E59F4365}" type="presParOf" srcId="{91FC7CE9-9873-486B-B5B6-74B1A5A47162}" destId="{AD104F2B-1C1F-461D-85C3-75FC8BAC60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9293A-C404-4A8D-9C70-CDBA86E5DC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4554AA-FE37-41CD-BCB7-504E55E69DF4}">
      <dgm:prSet/>
      <dgm:spPr/>
      <dgm:t>
        <a:bodyPr/>
        <a:lstStyle/>
        <a:p>
          <a:r>
            <a:rPr lang="en-US"/>
            <a:t>Use advanced encryption algorithms like AES.</a:t>
          </a:r>
        </a:p>
      </dgm:t>
    </dgm:pt>
    <dgm:pt modelId="{65C73B03-1043-4F17-AEB9-44484B51B398}" type="parTrans" cxnId="{6B18F631-3D1C-490E-BBCC-070496288771}">
      <dgm:prSet/>
      <dgm:spPr/>
      <dgm:t>
        <a:bodyPr/>
        <a:lstStyle/>
        <a:p>
          <a:endParaRPr lang="en-US"/>
        </a:p>
      </dgm:t>
    </dgm:pt>
    <dgm:pt modelId="{AD3B091D-5C7A-459B-A630-DE2FB91E25A7}" type="sibTrans" cxnId="{6B18F631-3D1C-490E-BBCC-070496288771}">
      <dgm:prSet/>
      <dgm:spPr/>
      <dgm:t>
        <a:bodyPr/>
        <a:lstStyle/>
        <a:p>
          <a:endParaRPr lang="en-US"/>
        </a:p>
      </dgm:t>
    </dgm:pt>
    <dgm:pt modelId="{28FEBCCB-7B8C-45EE-A9E0-99B8DDBED314}">
      <dgm:prSet/>
      <dgm:spPr/>
      <dgm:t>
        <a:bodyPr/>
        <a:lstStyle/>
        <a:p>
          <a:r>
            <a:rPr lang="en-US"/>
            <a:t>Implement more efficient compression techniques like Huffman Coding.</a:t>
          </a:r>
        </a:p>
      </dgm:t>
    </dgm:pt>
    <dgm:pt modelId="{0F48271C-3EE5-49E7-88F5-9EA40CE48A56}" type="parTrans" cxnId="{8941CFEE-4775-4AAF-9E79-7C316B42ADEE}">
      <dgm:prSet/>
      <dgm:spPr/>
      <dgm:t>
        <a:bodyPr/>
        <a:lstStyle/>
        <a:p>
          <a:endParaRPr lang="en-US"/>
        </a:p>
      </dgm:t>
    </dgm:pt>
    <dgm:pt modelId="{14C1A721-9ABE-42D7-ACD0-C4F1C28BA7B5}" type="sibTrans" cxnId="{8941CFEE-4775-4AAF-9E79-7C316B42ADEE}">
      <dgm:prSet/>
      <dgm:spPr/>
      <dgm:t>
        <a:bodyPr/>
        <a:lstStyle/>
        <a:p>
          <a:endParaRPr lang="en-US"/>
        </a:p>
      </dgm:t>
    </dgm:pt>
    <dgm:pt modelId="{7249DDCD-0934-493A-B068-E51ABEF3E364}">
      <dgm:prSet/>
      <dgm:spPr/>
      <dgm:t>
        <a:bodyPr/>
        <a:lstStyle/>
        <a:p>
          <a:r>
            <a:rPr lang="en-US"/>
            <a:t>Add a graphical user interface (GUI) for ease of use.</a:t>
          </a:r>
        </a:p>
      </dgm:t>
    </dgm:pt>
    <dgm:pt modelId="{997D004B-6463-4D36-8A51-6DA860147B84}" type="parTrans" cxnId="{83D599AB-C0CA-429E-9B9D-C474B47DB1BB}">
      <dgm:prSet/>
      <dgm:spPr/>
      <dgm:t>
        <a:bodyPr/>
        <a:lstStyle/>
        <a:p>
          <a:endParaRPr lang="en-US"/>
        </a:p>
      </dgm:t>
    </dgm:pt>
    <dgm:pt modelId="{0E125BD6-CE84-4A23-B504-16874F806E11}" type="sibTrans" cxnId="{83D599AB-C0CA-429E-9B9D-C474B47DB1BB}">
      <dgm:prSet/>
      <dgm:spPr/>
      <dgm:t>
        <a:bodyPr/>
        <a:lstStyle/>
        <a:p>
          <a:endParaRPr lang="en-US"/>
        </a:p>
      </dgm:t>
    </dgm:pt>
    <dgm:pt modelId="{11B890AD-807B-4E2F-ADDE-8E869DB54C50}" type="pres">
      <dgm:prSet presAssocID="{9E99293A-C404-4A8D-9C70-CDBA86E5DCE8}" presName="root" presStyleCnt="0">
        <dgm:presLayoutVars>
          <dgm:dir/>
          <dgm:resizeHandles val="exact"/>
        </dgm:presLayoutVars>
      </dgm:prSet>
      <dgm:spPr/>
    </dgm:pt>
    <dgm:pt modelId="{E0242763-69F2-4060-BDB9-563803ADDBC0}" type="pres">
      <dgm:prSet presAssocID="{744554AA-FE37-41CD-BCB7-504E55E69DF4}" presName="compNode" presStyleCnt="0"/>
      <dgm:spPr/>
    </dgm:pt>
    <dgm:pt modelId="{BDF4CD41-D7B4-4474-9CF9-9030A0EFE7CF}" type="pres">
      <dgm:prSet presAssocID="{744554AA-FE37-41CD-BCB7-504E55E69DF4}" presName="bgRect" presStyleLbl="bgShp" presStyleIdx="0" presStyleCnt="3"/>
      <dgm:spPr/>
    </dgm:pt>
    <dgm:pt modelId="{6EF336E2-A887-4A93-8672-9B8D069556A8}" type="pres">
      <dgm:prSet presAssocID="{744554AA-FE37-41CD-BCB7-504E55E69D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AC081E-DCEE-4E3A-B8D9-F318CBDF2FB0}" type="pres">
      <dgm:prSet presAssocID="{744554AA-FE37-41CD-BCB7-504E55E69DF4}" presName="spaceRect" presStyleCnt="0"/>
      <dgm:spPr/>
    </dgm:pt>
    <dgm:pt modelId="{912C75D8-CB37-4F13-848A-B680EBAFFB48}" type="pres">
      <dgm:prSet presAssocID="{744554AA-FE37-41CD-BCB7-504E55E69DF4}" presName="parTx" presStyleLbl="revTx" presStyleIdx="0" presStyleCnt="3">
        <dgm:presLayoutVars>
          <dgm:chMax val="0"/>
          <dgm:chPref val="0"/>
        </dgm:presLayoutVars>
      </dgm:prSet>
      <dgm:spPr/>
    </dgm:pt>
    <dgm:pt modelId="{5AF51686-140B-481B-A511-606484165FAC}" type="pres">
      <dgm:prSet presAssocID="{AD3B091D-5C7A-459B-A630-DE2FB91E25A7}" presName="sibTrans" presStyleCnt="0"/>
      <dgm:spPr/>
    </dgm:pt>
    <dgm:pt modelId="{996DB411-B6AB-429C-9B16-3AF56D0D8DD4}" type="pres">
      <dgm:prSet presAssocID="{28FEBCCB-7B8C-45EE-A9E0-99B8DDBED314}" presName="compNode" presStyleCnt="0"/>
      <dgm:spPr/>
    </dgm:pt>
    <dgm:pt modelId="{86E5B6A7-3A3F-430F-957A-0EA13C5399E1}" type="pres">
      <dgm:prSet presAssocID="{28FEBCCB-7B8C-45EE-A9E0-99B8DDBED314}" presName="bgRect" presStyleLbl="bgShp" presStyleIdx="1" presStyleCnt="3"/>
      <dgm:spPr/>
    </dgm:pt>
    <dgm:pt modelId="{DBD4C868-5058-4A28-B0FB-54888C41475D}" type="pres">
      <dgm:prSet presAssocID="{28FEBCCB-7B8C-45EE-A9E0-99B8DDBED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868C85-21F0-4664-9771-0AC4B1356795}" type="pres">
      <dgm:prSet presAssocID="{28FEBCCB-7B8C-45EE-A9E0-99B8DDBED314}" presName="spaceRect" presStyleCnt="0"/>
      <dgm:spPr/>
    </dgm:pt>
    <dgm:pt modelId="{90F43F1B-5DE8-49C7-8619-C30E6D63F4A7}" type="pres">
      <dgm:prSet presAssocID="{28FEBCCB-7B8C-45EE-A9E0-99B8DDBED314}" presName="parTx" presStyleLbl="revTx" presStyleIdx="1" presStyleCnt="3">
        <dgm:presLayoutVars>
          <dgm:chMax val="0"/>
          <dgm:chPref val="0"/>
        </dgm:presLayoutVars>
      </dgm:prSet>
      <dgm:spPr/>
    </dgm:pt>
    <dgm:pt modelId="{DAC2B93C-0370-46A5-8611-52B1C2006AA1}" type="pres">
      <dgm:prSet presAssocID="{14C1A721-9ABE-42D7-ACD0-C4F1C28BA7B5}" presName="sibTrans" presStyleCnt="0"/>
      <dgm:spPr/>
    </dgm:pt>
    <dgm:pt modelId="{C59FD372-EC89-4576-A20B-B0414EECBE69}" type="pres">
      <dgm:prSet presAssocID="{7249DDCD-0934-493A-B068-E51ABEF3E364}" presName="compNode" presStyleCnt="0"/>
      <dgm:spPr/>
    </dgm:pt>
    <dgm:pt modelId="{FC2B2AD3-EA16-42AF-A92A-C510A84B8B8D}" type="pres">
      <dgm:prSet presAssocID="{7249DDCD-0934-493A-B068-E51ABEF3E364}" presName="bgRect" presStyleLbl="bgShp" presStyleIdx="2" presStyleCnt="3"/>
      <dgm:spPr/>
    </dgm:pt>
    <dgm:pt modelId="{9AB9AEAE-9F0C-4EEF-BAD9-23CE81D44BC3}" type="pres">
      <dgm:prSet presAssocID="{7249DDCD-0934-493A-B068-E51ABEF3E3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A93E77-B4BD-48D6-82FF-35A32CD5F93B}" type="pres">
      <dgm:prSet presAssocID="{7249DDCD-0934-493A-B068-E51ABEF3E364}" presName="spaceRect" presStyleCnt="0"/>
      <dgm:spPr/>
    </dgm:pt>
    <dgm:pt modelId="{EBF8BDD4-6EED-4C8E-9D96-A81EC4B6B629}" type="pres">
      <dgm:prSet presAssocID="{7249DDCD-0934-493A-B068-E51ABEF3E3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18F631-3D1C-490E-BBCC-070496288771}" srcId="{9E99293A-C404-4A8D-9C70-CDBA86E5DCE8}" destId="{744554AA-FE37-41CD-BCB7-504E55E69DF4}" srcOrd="0" destOrd="0" parTransId="{65C73B03-1043-4F17-AEB9-44484B51B398}" sibTransId="{AD3B091D-5C7A-459B-A630-DE2FB91E25A7}"/>
    <dgm:cxn modelId="{5F42935B-BD54-4A17-8C87-6758D4C31557}" type="presOf" srcId="{9E99293A-C404-4A8D-9C70-CDBA86E5DCE8}" destId="{11B890AD-807B-4E2F-ADDE-8E869DB54C50}" srcOrd="0" destOrd="0" presId="urn:microsoft.com/office/officeart/2018/2/layout/IconVerticalSolidList"/>
    <dgm:cxn modelId="{089B6B52-5733-487D-859A-127A69FEA29C}" type="presOf" srcId="{744554AA-FE37-41CD-BCB7-504E55E69DF4}" destId="{912C75D8-CB37-4F13-848A-B680EBAFFB48}" srcOrd="0" destOrd="0" presId="urn:microsoft.com/office/officeart/2018/2/layout/IconVerticalSolidList"/>
    <dgm:cxn modelId="{4C44B978-B07F-4A71-9AEB-347F86CAC8DF}" type="presOf" srcId="{7249DDCD-0934-493A-B068-E51ABEF3E364}" destId="{EBF8BDD4-6EED-4C8E-9D96-A81EC4B6B629}" srcOrd="0" destOrd="0" presId="urn:microsoft.com/office/officeart/2018/2/layout/IconVerticalSolidList"/>
    <dgm:cxn modelId="{83D599AB-C0CA-429E-9B9D-C474B47DB1BB}" srcId="{9E99293A-C404-4A8D-9C70-CDBA86E5DCE8}" destId="{7249DDCD-0934-493A-B068-E51ABEF3E364}" srcOrd="2" destOrd="0" parTransId="{997D004B-6463-4D36-8A51-6DA860147B84}" sibTransId="{0E125BD6-CE84-4A23-B504-16874F806E11}"/>
    <dgm:cxn modelId="{EF05DADF-81C4-42BF-AF3F-C2760E9288FE}" type="presOf" srcId="{28FEBCCB-7B8C-45EE-A9E0-99B8DDBED314}" destId="{90F43F1B-5DE8-49C7-8619-C30E6D63F4A7}" srcOrd="0" destOrd="0" presId="urn:microsoft.com/office/officeart/2018/2/layout/IconVerticalSolidList"/>
    <dgm:cxn modelId="{8941CFEE-4775-4AAF-9E79-7C316B42ADEE}" srcId="{9E99293A-C404-4A8D-9C70-CDBA86E5DCE8}" destId="{28FEBCCB-7B8C-45EE-A9E0-99B8DDBED314}" srcOrd="1" destOrd="0" parTransId="{0F48271C-3EE5-49E7-88F5-9EA40CE48A56}" sibTransId="{14C1A721-9ABE-42D7-ACD0-C4F1C28BA7B5}"/>
    <dgm:cxn modelId="{F9BDEE18-F627-492E-A1CC-8A7E985CF0CF}" type="presParOf" srcId="{11B890AD-807B-4E2F-ADDE-8E869DB54C50}" destId="{E0242763-69F2-4060-BDB9-563803ADDBC0}" srcOrd="0" destOrd="0" presId="urn:microsoft.com/office/officeart/2018/2/layout/IconVerticalSolidList"/>
    <dgm:cxn modelId="{C11BED3E-E080-45CC-AF22-9C18DD400F42}" type="presParOf" srcId="{E0242763-69F2-4060-BDB9-563803ADDBC0}" destId="{BDF4CD41-D7B4-4474-9CF9-9030A0EFE7CF}" srcOrd="0" destOrd="0" presId="urn:microsoft.com/office/officeart/2018/2/layout/IconVerticalSolidList"/>
    <dgm:cxn modelId="{DA37FEAE-B9A7-41DA-A1BD-30257C83EEC5}" type="presParOf" srcId="{E0242763-69F2-4060-BDB9-563803ADDBC0}" destId="{6EF336E2-A887-4A93-8672-9B8D069556A8}" srcOrd="1" destOrd="0" presId="urn:microsoft.com/office/officeart/2018/2/layout/IconVerticalSolidList"/>
    <dgm:cxn modelId="{3F186E6A-D249-4B5D-A1EB-1F7A7DC73B32}" type="presParOf" srcId="{E0242763-69F2-4060-BDB9-563803ADDBC0}" destId="{96AC081E-DCEE-4E3A-B8D9-F318CBDF2FB0}" srcOrd="2" destOrd="0" presId="urn:microsoft.com/office/officeart/2018/2/layout/IconVerticalSolidList"/>
    <dgm:cxn modelId="{CCD25966-53BD-4FD2-AA1D-298EFCCB34CD}" type="presParOf" srcId="{E0242763-69F2-4060-BDB9-563803ADDBC0}" destId="{912C75D8-CB37-4F13-848A-B680EBAFFB48}" srcOrd="3" destOrd="0" presId="urn:microsoft.com/office/officeart/2018/2/layout/IconVerticalSolidList"/>
    <dgm:cxn modelId="{C7EDBE50-893A-4D8D-B0EB-059A8C8A5B37}" type="presParOf" srcId="{11B890AD-807B-4E2F-ADDE-8E869DB54C50}" destId="{5AF51686-140B-481B-A511-606484165FAC}" srcOrd="1" destOrd="0" presId="urn:microsoft.com/office/officeart/2018/2/layout/IconVerticalSolidList"/>
    <dgm:cxn modelId="{755ED27E-953B-41DB-AA2B-18913A81247D}" type="presParOf" srcId="{11B890AD-807B-4E2F-ADDE-8E869DB54C50}" destId="{996DB411-B6AB-429C-9B16-3AF56D0D8DD4}" srcOrd="2" destOrd="0" presId="urn:microsoft.com/office/officeart/2018/2/layout/IconVerticalSolidList"/>
    <dgm:cxn modelId="{7D6D77B0-036D-40C8-A506-5268833A551E}" type="presParOf" srcId="{996DB411-B6AB-429C-9B16-3AF56D0D8DD4}" destId="{86E5B6A7-3A3F-430F-957A-0EA13C5399E1}" srcOrd="0" destOrd="0" presId="urn:microsoft.com/office/officeart/2018/2/layout/IconVerticalSolidList"/>
    <dgm:cxn modelId="{97D2115F-CDCA-4A8E-ADF8-9CC823AA688A}" type="presParOf" srcId="{996DB411-B6AB-429C-9B16-3AF56D0D8DD4}" destId="{DBD4C868-5058-4A28-B0FB-54888C41475D}" srcOrd="1" destOrd="0" presId="urn:microsoft.com/office/officeart/2018/2/layout/IconVerticalSolidList"/>
    <dgm:cxn modelId="{FFF1A454-7A6C-4C8C-8C39-C1A4107AD594}" type="presParOf" srcId="{996DB411-B6AB-429C-9B16-3AF56D0D8DD4}" destId="{77868C85-21F0-4664-9771-0AC4B1356795}" srcOrd="2" destOrd="0" presId="urn:microsoft.com/office/officeart/2018/2/layout/IconVerticalSolidList"/>
    <dgm:cxn modelId="{B872F8FA-6536-45B6-962A-F93BB0D623AF}" type="presParOf" srcId="{996DB411-B6AB-429C-9B16-3AF56D0D8DD4}" destId="{90F43F1B-5DE8-49C7-8619-C30E6D63F4A7}" srcOrd="3" destOrd="0" presId="urn:microsoft.com/office/officeart/2018/2/layout/IconVerticalSolidList"/>
    <dgm:cxn modelId="{66C53925-46BF-4D9F-B0D3-F66ADCB314BE}" type="presParOf" srcId="{11B890AD-807B-4E2F-ADDE-8E869DB54C50}" destId="{DAC2B93C-0370-46A5-8611-52B1C2006AA1}" srcOrd="3" destOrd="0" presId="urn:microsoft.com/office/officeart/2018/2/layout/IconVerticalSolidList"/>
    <dgm:cxn modelId="{087C23B0-7BC1-4368-88F8-0501D4417220}" type="presParOf" srcId="{11B890AD-807B-4E2F-ADDE-8E869DB54C50}" destId="{C59FD372-EC89-4576-A20B-B0414EECBE69}" srcOrd="4" destOrd="0" presId="urn:microsoft.com/office/officeart/2018/2/layout/IconVerticalSolidList"/>
    <dgm:cxn modelId="{82566FC4-F2A1-4353-9F98-768A677C4D77}" type="presParOf" srcId="{C59FD372-EC89-4576-A20B-B0414EECBE69}" destId="{FC2B2AD3-EA16-42AF-A92A-C510A84B8B8D}" srcOrd="0" destOrd="0" presId="urn:microsoft.com/office/officeart/2018/2/layout/IconVerticalSolidList"/>
    <dgm:cxn modelId="{5E24AF2C-4DEF-42F6-AE1C-6940A811472A}" type="presParOf" srcId="{C59FD372-EC89-4576-A20B-B0414EECBE69}" destId="{9AB9AEAE-9F0C-4EEF-BAD9-23CE81D44BC3}" srcOrd="1" destOrd="0" presId="urn:microsoft.com/office/officeart/2018/2/layout/IconVerticalSolidList"/>
    <dgm:cxn modelId="{AFC57342-C74C-4327-AC6B-1B01339260C5}" type="presParOf" srcId="{C59FD372-EC89-4576-A20B-B0414EECBE69}" destId="{AAA93E77-B4BD-48D6-82FF-35A32CD5F93B}" srcOrd="2" destOrd="0" presId="urn:microsoft.com/office/officeart/2018/2/layout/IconVerticalSolidList"/>
    <dgm:cxn modelId="{CEDAAEEA-5C8C-4918-BD44-88AA351A7768}" type="presParOf" srcId="{C59FD372-EC89-4576-A20B-B0414EECBE69}" destId="{EBF8BDD4-6EED-4C8E-9D96-A81EC4B6B6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C299A-8CB7-4910-B7AC-A2C6B1F05E91}">
      <dsp:nvSpPr>
        <dsp:cNvPr id="0" name=""/>
        <dsp:cNvSpPr/>
      </dsp:nvSpPr>
      <dsp:spPr>
        <a:xfrm>
          <a:off x="798100" y="897784"/>
          <a:ext cx="1070128" cy="1070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DDCED-6028-4158-9052-28F5C3878649}">
      <dsp:nvSpPr>
        <dsp:cNvPr id="0" name=""/>
        <dsp:cNvSpPr/>
      </dsp:nvSpPr>
      <dsp:spPr>
        <a:xfrm>
          <a:off x="144133" y="2283853"/>
          <a:ext cx="2378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 System </a:t>
          </a:r>
        </a:p>
      </dsp:txBody>
      <dsp:txXfrm>
        <a:off x="144133" y="2283853"/>
        <a:ext cx="2378062" cy="720000"/>
      </dsp:txXfrm>
    </dsp:sp>
    <dsp:sp modelId="{28C9A70F-7C7E-4552-93C7-D16B11A44CC0}">
      <dsp:nvSpPr>
        <dsp:cNvPr id="0" name=""/>
        <dsp:cNvSpPr/>
      </dsp:nvSpPr>
      <dsp:spPr>
        <a:xfrm>
          <a:off x="3592324" y="897784"/>
          <a:ext cx="1070128" cy="1070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F4474-3D50-44A0-8B80-E0FE50A602B4}">
      <dsp:nvSpPr>
        <dsp:cNvPr id="0" name=""/>
        <dsp:cNvSpPr/>
      </dsp:nvSpPr>
      <dsp:spPr>
        <a:xfrm>
          <a:off x="2938357" y="2283853"/>
          <a:ext cx="2378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Encryption and Decryption</a:t>
          </a:r>
        </a:p>
      </dsp:txBody>
      <dsp:txXfrm>
        <a:off x="2938357" y="2283853"/>
        <a:ext cx="2378062" cy="720000"/>
      </dsp:txXfrm>
    </dsp:sp>
    <dsp:sp modelId="{C601BF7D-1C79-4C3D-A9C0-B3B58E28A211}">
      <dsp:nvSpPr>
        <dsp:cNvPr id="0" name=""/>
        <dsp:cNvSpPr/>
      </dsp:nvSpPr>
      <dsp:spPr>
        <a:xfrm>
          <a:off x="6386547" y="897784"/>
          <a:ext cx="1070128" cy="1070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A8835-9E57-44FF-87B2-1D400E885733}">
      <dsp:nvSpPr>
        <dsp:cNvPr id="0" name=""/>
        <dsp:cNvSpPr/>
      </dsp:nvSpPr>
      <dsp:spPr>
        <a:xfrm>
          <a:off x="5732580" y="2283853"/>
          <a:ext cx="2378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Compression and Decompression</a:t>
          </a:r>
        </a:p>
      </dsp:txBody>
      <dsp:txXfrm>
        <a:off x="5732580" y="2283853"/>
        <a:ext cx="2378062" cy="720000"/>
      </dsp:txXfrm>
    </dsp:sp>
    <dsp:sp modelId="{567FD9D6-9C7D-4398-88C0-B2888001E316}">
      <dsp:nvSpPr>
        <dsp:cNvPr id="0" name=""/>
        <dsp:cNvSpPr/>
      </dsp:nvSpPr>
      <dsp:spPr>
        <a:xfrm>
          <a:off x="9180771" y="897784"/>
          <a:ext cx="1070128" cy="1070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2E44C-A06F-4D5A-9229-4477055B1880}">
      <dsp:nvSpPr>
        <dsp:cNvPr id="0" name=""/>
        <dsp:cNvSpPr/>
      </dsp:nvSpPr>
      <dsp:spPr>
        <a:xfrm>
          <a:off x="8526803" y="2283853"/>
          <a:ext cx="2378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friendly Basic Interface</a:t>
          </a:r>
        </a:p>
      </dsp:txBody>
      <dsp:txXfrm>
        <a:off x="8526803" y="2283853"/>
        <a:ext cx="23780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E8D16-A924-41F5-81B8-0C4EE6EE38A7}">
      <dsp:nvSpPr>
        <dsp:cNvPr id="0" name=""/>
        <dsp:cNvSpPr/>
      </dsp:nvSpPr>
      <dsp:spPr>
        <a:xfrm>
          <a:off x="1348" y="1161797"/>
          <a:ext cx="3156086" cy="1578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 Login</a:t>
          </a:r>
        </a:p>
      </dsp:txBody>
      <dsp:txXfrm>
        <a:off x="47567" y="1208016"/>
        <a:ext cx="3063648" cy="1485605"/>
      </dsp:txXfrm>
    </dsp:sp>
    <dsp:sp modelId="{7999165C-EFA9-4953-8889-E009221C7CBA}">
      <dsp:nvSpPr>
        <dsp:cNvPr id="0" name=""/>
        <dsp:cNvSpPr/>
      </dsp:nvSpPr>
      <dsp:spPr>
        <a:xfrm>
          <a:off x="3946456" y="1161797"/>
          <a:ext cx="3156086" cy="1578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File Encryption and compression</a:t>
          </a:r>
        </a:p>
      </dsp:txBody>
      <dsp:txXfrm>
        <a:off x="3992675" y="1208016"/>
        <a:ext cx="3063648" cy="1485605"/>
      </dsp:txXfrm>
    </dsp:sp>
    <dsp:sp modelId="{85C371BC-2BDE-46DB-9D0B-235773DC3E06}">
      <dsp:nvSpPr>
        <dsp:cNvPr id="0" name=""/>
        <dsp:cNvSpPr/>
      </dsp:nvSpPr>
      <dsp:spPr>
        <a:xfrm>
          <a:off x="7891564" y="1161797"/>
          <a:ext cx="3156086" cy="15780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File Decryption and Decompression</a:t>
          </a:r>
        </a:p>
      </dsp:txBody>
      <dsp:txXfrm>
        <a:off x="7937783" y="1208016"/>
        <a:ext cx="3063648" cy="1485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59C64-31FA-4718-BF7A-AF6B08CF5075}">
      <dsp:nvSpPr>
        <dsp:cNvPr id="0" name=""/>
        <dsp:cNvSpPr/>
      </dsp:nvSpPr>
      <dsp:spPr>
        <a:xfrm>
          <a:off x="699451" y="20300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C3DFA-A458-425F-8E63-F884F4C24021}">
      <dsp:nvSpPr>
        <dsp:cNvPr id="0" name=""/>
        <dsp:cNvSpPr/>
      </dsp:nvSpPr>
      <dsp:spPr>
        <a:xfrm>
          <a:off x="1108951" y="612505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1342E-F0B8-4DA7-8BA1-A2E4E831F940}">
      <dsp:nvSpPr>
        <dsp:cNvPr id="0" name=""/>
        <dsp:cNvSpPr/>
      </dsp:nvSpPr>
      <dsp:spPr>
        <a:xfrm>
          <a:off x="85201" y="272300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Caesar Cipher is not secure for sensitive data.</a:t>
          </a:r>
        </a:p>
      </dsp:txBody>
      <dsp:txXfrm>
        <a:off x="85201" y="2723005"/>
        <a:ext cx="3150000" cy="720000"/>
      </dsp:txXfrm>
    </dsp:sp>
    <dsp:sp modelId="{E90582F1-0157-4332-96FD-1E9DE6CE2409}">
      <dsp:nvSpPr>
        <dsp:cNvPr id="0" name=""/>
        <dsp:cNvSpPr/>
      </dsp:nvSpPr>
      <dsp:spPr>
        <a:xfrm>
          <a:off x="4400701" y="20300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24AEB-4AAC-4D60-B98E-783801EA4F75}">
      <dsp:nvSpPr>
        <dsp:cNvPr id="0" name=""/>
        <dsp:cNvSpPr/>
      </dsp:nvSpPr>
      <dsp:spPr>
        <a:xfrm>
          <a:off x="4810201" y="612505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1FF51-E8CF-40FF-90A0-95D4550EF78C}">
      <dsp:nvSpPr>
        <dsp:cNvPr id="0" name=""/>
        <dsp:cNvSpPr/>
      </dsp:nvSpPr>
      <dsp:spPr>
        <a:xfrm>
          <a:off x="3786451" y="272300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RLE is inefficient for files with non-repeating characters.</a:t>
          </a:r>
        </a:p>
      </dsp:txBody>
      <dsp:txXfrm>
        <a:off x="3786451" y="2723005"/>
        <a:ext cx="3150000" cy="720000"/>
      </dsp:txXfrm>
    </dsp:sp>
    <dsp:sp modelId="{9E2232E9-E82A-482E-ABFF-BB12537459A2}">
      <dsp:nvSpPr>
        <dsp:cNvPr id="0" name=""/>
        <dsp:cNvSpPr/>
      </dsp:nvSpPr>
      <dsp:spPr>
        <a:xfrm>
          <a:off x="8101951" y="203005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F5A7-E3D9-49C2-AD7C-1FB1EE0CA638}">
      <dsp:nvSpPr>
        <dsp:cNvPr id="0" name=""/>
        <dsp:cNvSpPr/>
      </dsp:nvSpPr>
      <dsp:spPr>
        <a:xfrm>
          <a:off x="8511451" y="612505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04F2B-1C1F-461D-85C3-75FC8BAC6008}">
      <dsp:nvSpPr>
        <dsp:cNvPr id="0" name=""/>
        <dsp:cNvSpPr/>
      </dsp:nvSpPr>
      <dsp:spPr>
        <a:xfrm>
          <a:off x="7487701" y="272300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 tool is designed for learning purposes and not production use.</a:t>
          </a:r>
        </a:p>
      </dsp:txBody>
      <dsp:txXfrm>
        <a:off x="7487701" y="2723005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4CD41-D7B4-4474-9CF9-9030A0EFE7CF}">
      <dsp:nvSpPr>
        <dsp:cNvPr id="0" name=""/>
        <dsp:cNvSpPr/>
      </dsp:nvSpPr>
      <dsp:spPr>
        <a:xfrm>
          <a:off x="0" y="476"/>
          <a:ext cx="11049000" cy="11144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336E2-A887-4A93-8672-9B8D069556A8}">
      <dsp:nvSpPr>
        <dsp:cNvPr id="0" name=""/>
        <dsp:cNvSpPr/>
      </dsp:nvSpPr>
      <dsp:spPr>
        <a:xfrm>
          <a:off x="337130" y="251234"/>
          <a:ext cx="612964" cy="612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75D8-CB37-4F13-848A-B680EBAFFB48}">
      <dsp:nvSpPr>
        <dsp:cNvPr id="0" name=""/>
        <dsp:cNvSpPr/>
      </dsp:nvSpPr>
      <dsp:spPr>
        <a:xfrm>
          <a:off x="1287226" y="476"/>
          <a:ext cx="9761773" cy="111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9" tIns="117949" rIns="117949" bIns="1179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advanced encryption algorithms like AES.</a:t>
          </a:r>
        </a:p>
      </dsp:txBody>
      <dsp:txXfrm>
        <a:off x="1287226" y="476"/>
        <a:ext cx="9761773" cy="1114481"/>
      </dsp:txXfrm>
    </dsp:sp>
    <dsp:sp modelId="{86E5B6A7-3A3F-430F-957A-0EA13C5399E1}">
      <dsp:nvSpPr>
        <dsp:cNvPr id="0" name=""/>
        <dsp:cNvSpPr/>
      </dsp:nvSpPr>
      <dsp:spPr>
        <a:xfrm>
          <a:off x="0" y="1393578"/>
          <a:ext cx="11049000" cy="1114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C868-5058-4A28-B0FB-54888C41475D}">
      <dsp:nvSpPr>
        <dsp:cNvPr id="0" name=""/>
        <dsp:cNvSpPr/>
      </dsp:nvSpPr>
      <dsp:spPr>
        <a:xfrm>
          <a:off x="337130" y="1644336"/>
          <a:ext cx="612964" cy="612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43F1B-5DE8-49C7-8619-C30E6D63F4A7}">
      <dsp:nvSpPr>
        <dsp:cNvPr id="0" name=""/>
        <dsp:cNvSpPr/>
      </dsp:nvSpPr>
      <dsp:spPr>
        <a:xfrm>
          <a:off x="1287226" y="1393578"/>
          <a:ext cx="9761773" cy="111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9" tIns="117949" rIns="117949" bIns="1179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more efficient compression techniques like Huffman Coding.</a:t>
          </a:r>
        </a:p>
      </dsp:txBody>
      <dsp:txXfrm>
        <a:off x="1287226" y="1393578"/>
        <a:ext cx="9761773" cy="1114481"/>
      </dsp:txXfrm>
    </dsp:sp>
    <dsp:sp modelId="{FC2B2AD3-EA16-42AF-A92A-C510A84B8B8D}">
      <dsp:nvSpPr>
        <dsp:cNvPr id="0" name=""/>
        <dsp:cNvSpPr/>
      </dsp:nvSpPr>
      <dsp:spPr>
        <a:xfrm>
          <a:off x="0" y="2786680"/>
          <a:ext cx="11049000" cy="1114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AEAE-9F0C-4EEF-BAD9-23CE81D44BC3}">
      <dsp:nvSpPr>
        <dsp:cNvPr id="0" name=""/>
        <dsp:cNvSpPr/>
      </dsp:nvSpPr>
      <dsp:spPr>
        <a:xfrm>
          <a:off x="337130" y="3037438"/>
          <a:ext cx="612964" cy="612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8BDD4-6EED-4C8E-9D96-A81EC4B6B629}">
      <dsp:nvSpPr>
        <dsp:cNvPr id="0" name=""/>
        <dsp:cNvSpPr/>
      </dsp:nvSpPr>
      <dsp:spPr>
        <a:xfrm>
          <a:off x="1287226" y="2786680"/>
          <a:ext cx="9761773" cy="1114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9" tIns="117949" rIns="117949" bIns="1179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a graphical user interface (GUI) for ease of use.</a:t>
          </a:r>
        </a:p>
      </dsp:txBody>
      <dsp:txXfrm>
        <a:off x="1287226" y="2786680"/>
        <a:ext cx="9761773" cy="1114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D766-95AD-4615-9816-19FA0F67043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3F12F-B8CB-4E79-A740-0EB83EB9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8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program that encrypts and compresses text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Decrypts and decompresses them back to their original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F12F-B8CB-4E79-A740-0EB83EB963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the combination of simple encryption and compression techniques using advanced Quantum computing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the utility of Caesar Cipher and Run-Length Encoding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F12F-B8CB-4E79-A740-0EB83EB963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Caesar Cipher, a simple substitution cipher that shifts letters by a fixed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Compression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Employs Run-Length Encoding (RLE), a lossless compression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 and registration system for personalized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options for encryption, compression, decryption, and decompression.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F12F-B8CB-4E79-A740-0EB83EB963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User Logs In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Ensures personalized usage.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File Encryption and Compression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Input a text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Encrypt and compress the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the processed file.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File Decryption and Decompression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Input an encrypted and compressed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Decrypt and decompress the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Restore the original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3F12F-B8CB-4E79-A740-0EB83EB963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2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177ED-70DD-2FC3-6870-BE5FEB25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" b="3117"/>
          <a:stretch/>
        </p:blipFill>
        <p:spPr>
          <a:xfrm>
            <a:off x="12824" y="-1119"/>
            <a:ext cx="12191982" cy="68591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C6486-EC9B-612D-44CF-6763A3757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9E9470-C238-D80B-6537-5A473116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5648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1E2BDB2-F868-5ACB-3211-52B034E7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0277" y="0"/>
            <a:ext cx="8385048" cy="3081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Hallo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Zusammen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6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BBBE84AB-669C-C127-D0B9-41F33A97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31" b="7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5DB03-38EC-1445-A974-E6524C5C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96" y="1371600"/>
            <a:ext cx="7753235" cy="3948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Thanks Everyone.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10EFF-4321-3EE5-BD01-2C36B536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Encrypted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 Compression System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8A0E0BD-748C-4F67-F641-645ED314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3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Picture 195" descr="Work tools on a bench">
            <a:extLst>
              <a:ext uri="{FF2B5EF4-FFF2-40B4-BE49-F238E27FC236}">
                <a16:creationId xmlns:a16="http://schemas.microsoft.com/office/drawing/2014/main" id="{E1CA2914-DB01-6F69-D246-294190EB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7" b="2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3C6D4-80C1-2E3A-EFD1-1FD81B2D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96" y="1371600"/>
            <a:ext cx="7753235" cy="3948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this Tool?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3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4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7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 tools on a bench">
            <a:extLst>
              <a:ext uri="{FF2B5EF4-FFF2-40B4-BE49-F238E27FC236}">
                <a16:creationId xmlns:a16="http://schemas.microsoft.com/office/drawing/2014/main" id="{9111A950-2A0C-2B00-8D68-96A8A466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7" b="2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477C2-0425-26CA-EBD9-0C82C259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" y="2734056"/>
            <a:ext cx="7753235" cy="39486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should we use  this tool?</a:t>
            </a:r>
            <a:br>
              <a:rPr lang="en-US" sz="6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6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6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6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6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6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9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B316-8B13-019D-DECE-8B68AF28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Content Placeholder 2">
            <a:extLst>
              <a:ext uri="{FF2B5EF4-FFF2-40B4-BE49-F238E27FC236}">
                <a16:creationId xmlns:a16="http://schemas.microsoft.com/office/drawing/2014/main" id="{5AD2F4C4-2177-E7C7-AB87-FC8CFAD9B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38968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97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7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33" name="Rectangle 332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912B-F23E-E5AE-B6BC-6D68A1DC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does this program works?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335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9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36" name="Graphic 535" descr="Monitor">
            <a:extLst>
              <a:ext uri="{FF2B5EF4-FFF2-40B4-BE49-F238E27FC236}">
                <a16:creationId xmlns:a16="http://schemas.microsoft.com/office/drawing/2014/main" id="{B0D2871C-A725-D503-0420-77DC38E3E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43CE4-F605-1773-1873-1157715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510363"/>
            <a:ext cx="9343065" cy="13565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Works by</a:t>
            </a:r>
          </a:p>
        </p:txBody>
      </p:sp>
      <p:graphicFrame>
        <p:nvGraphicFramePr>
          <p:cNvPr id="224" name="Content Placeholder 2">
            <a:extLst>
              <a:ext uri="{FF2B5EF4-FFF2-40B4-BE49-F238E27FC236}">
                <a16:creationId xmlns:a16="http://schemas.microsoft.com/office/drawing/2014/main" id="{3F66FF26-5C0A-BFFD-99C8-2EA5FF761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52118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1D64601-DB5F-439E-07FD-EB3739E94080}"/>
              </a:ext>
            </a:extLst>
          </p:cNvPr>
          <p:cNvSpPr/>
          <p:nvPr/>
        </p:nvSpPr>
        <p:spPr>
          <a:xfrm>
            <a:off x="3833813" y="4152900"/>
            <a:ext cx="638175" cy="295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ADE776-2CAD-DB31-0B80-3AF0A5BEE27A}"/>
              </a:ext>
            </a:extLst>
          </p:cNvPr>
          <p:cNvSpPr/>
          <p:nvPr/>
        </p:nvSpPr>
        <p:spPr>
          <a:xfrm>
            <a:off x="7734301" y="4175840"/>
            <a:ext cx="638175" cy="295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80D36-983D-FAAC-4C92-6E0A59C3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Limitations</a:t>
            </a:r>
            <a:endPara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2D897-8793-72D6-943F-743B2375E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41882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42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EA9FE-AA71-B2A0-2D37-49511891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Improvements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Content Placeholder 2">
            <a:extLst>
              <a:ext uri="{FF2B5EF4-FFF2-40B4-BE49-F238E27FC236}">
                <a16:creationId xmlns:a16="http://schemas.microsoft.com/office/drawing/2014/main" id="{BF82CC1D-E459-5120-8EB1-6569D59F8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757481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61969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392023"/>
      </a:dk2>
      <a:lt2>
        <a:srgbClr val="E8E3E2"/>
      </a:lt2>
      <a:accent1>
        <a:srgbClr val="15B1C2"/>
      </a:accent1>
      <a:accent2>
        <a:srgbClr val="20B787"/>
      </a:accent2>
      <a:accent3>
        <a:srgbClr val="2984E7"/>
      </a:accent3>
      <a:accent4>
        <a:srgbClr val="D5174D"/>
      </a:accent4>
      <a:accent5>
        <a:srgbClr val="E74229"/>
      </a:accent5>
      <a:accent6>
        <a:srgbClr val="D57F17"/>
      </a:accent6>
      <a:hlink>
        <a:srgbClr val="BF4C3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276</Words>
  <Application>Microsoft Office PowerPoint</Application>
  <PresentationFormat>Widescreen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ADLaM Display</vt:lpstr>
      <vt:lpstr>Aharoni</vt:lpstr>
      <vt:lpstr>Aptos</vt:lpstr>
      <vt:lpstr>Arial</vt:lpstr>
      <vt:lpstr>Avenir Next LT Pro</vt:lpstr>
      <vt:lpstr>Modern Love</vt:lpstr>
      <vt:lpstr>BohemianVTI</vt:lpstr>
      <vt:lpstr>Hallo Zusammen  </vt:lpstr>
      <vt:lpstr>Encrypted Compression System</vt:lpstr>
      <vt:lpstr>What is this Tool?</vt:lpstr>
      <vt:lpstr>Why should we use  this tool?     </vt:lpstr>
      <vt:lpstr>Key Features</vt:lpstr>
      <vt:lpstr>How does this program works?</vt:lpstr>
      <vt:lpstr>This Works by</vt:lpstr>
      <vt:lpstr>Limitations</vt:lpstr>
      <vt:lpstr>Future Improvements</vt:lpstr>
      <vt:lpstr>Thanks Everyone.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Rezwanul Haque</dc:creator>
  <cp:lastModifiedBy>Rezwanul Haque</cp:lastModifiedBy>
  <cp:revision>3</cp:revision>
  <dcterms:created xsi:type="dcterms:W3CDTF">2025-01-12T08:26:13Z</dcterms:created>
  <dcterms:modified xsi:type="dcterms:W3CDTF">2025-01-12T11:11:09Z</dcterms:modified>
</cp:coreProperties>
</file>