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0"/>
    <p:restoredTop sz="94631"/>
  </p:normalViewPr>
  <p:slideViewPr>
    <p:cSldViewPr snapToGrid="0" snapToObjects="1">
      <p:cViewPr>
        <p:scale>
          <a:sx n="400" d="100"/>
          <a:sy n="400" d="100"/>
        </p:scale>
        <p:origin x="5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BF6-185B-BF47-B1A2-30A4DE9D30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951074" cy="1626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0" b="1" dirty="0" err="1" smtClean="0">
                <a:latin typeface="Roboto Condensed" charset="0"/>
                <a:ea typeface="Roboto Condensed" charset="0"/>
                <a:cs typeface="Roboto Condensed" charset="0"/>
              </a:rPr>
              <a:t>api</a:t>
            </a:r>
            <a:endParaRPr lang="en-US" sz="11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6249"/>
            <a:ext cx="3600450" cy="1854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b="1" dirty="0" smtClean="0">
                <a:latin typeface="Roboto Condensed" charset="0"/>
                <a:ea typeface="Roboto Condensed" charset="0"/>
                <a:cs typeface="Roboto Condensed" charset="0"/>
              </a:rPr>
              <a:t>bricks</a:t>
            </a:r>
            <a:endParaRPr lang="en-US" sz="11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0544" y="0"/>
            <a:ext cx="1529906" cy="1626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Wettinger</dc:creator>
  <cp:lastModifiedBy>Johannes Wettinger</cp:lastModifiedBy>
  <cp:revision>12</cp:revision>
  <cp:lastPrinted>2016-04-24T13:49:26Z</cp:lastPrinted>
  <dcterms:created xsi:type="dcterms:W3CDTF">2016-04-24T07:32:12Z</dcterms:created>
  <dcterms:modified xsi:type="dcterms:W3CDTF">2017-02-10T20:06:57Z</dcterms:modified>
</cp:coreProperties>
</file>