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1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1142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0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0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0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66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7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994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3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4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83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417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3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orage.googleapis.com/sl-marketing/stage/2018/04/resource-10-signs-youve-outgrown-your-inventory-manageement-system.jpg">
            <a:extLst>
              <a:ext uri="{FF2B5EF4-FFF2-40B4-BE49-F238E27FC236}">
                <a16:creationId xmlns:a16="http://schemas.microsoft.com/office/drawing/2014/main" id="{C8F5DE18-6402-458A-AA8C-51D020488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3298C-A7C7-460B-A5E7-72C98DBC4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95" y="2100623"/>
            <a:ext cx="6702908" cy="2971051"/>
          </a:xfrm>
        </p:spPr>
        <p:txBody>
          <a:bodyPr/>
          <a:lstStyle/>
          <a:p>
            <a:pPr algn="ctr"/>
            <a:r>
              <a:rPr lang="tr-TR" dirty="0">
                <a:solidFill>
                  <a:srgbClr val="0070C0"/>
                </a:solidFill>
              </a:rPr>
              <a:t>Stok Yönetim Takip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>
                <a:solidFill>
                  <a:srgbClr val="0070C0"/>
                </a:solidFill>
              </a:rPr>
              <a:t>Projesi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2A324-064C-46CF-9C9F-8F06920F5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00" y="6153665"/>
            <a:ext cx="10572000" cy="580028"/>
          </a:xfrm>
        </p:spPr>
        <p:txBody>
          <a:bodyPr>
            <a:normAutofit/>
          </a:bodyPr>
          <a:lstStyle/>
          <a:p>
            <a:r>
              <a:rPr lang="tr-TR" sz="9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Rezzan Işık</a:t>
            </a:r>
          </a:p>
          <a:p>
            <a:r>
              <a:rPr lang="tr-TR" sz="9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rezzan.sk@hotmail.com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E18B8-D964-4B77-BAFC-7F8E79711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518" y="4672461"/>
            <a:ext cx="3966482" cy="218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3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C2D-8DC0-4C86-8246-0911F4B2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28" y="209490"/>
            <a:ext cx="9692640" cy="784244"/>
          </a:xfrm>
        </p:spPr>
        <p:txBody>
          <a:bodyPr/>
          <a:lstStyle/>
          <a:p>
            <a:r>
              <a:rPr lang="tr-TR" dirty="0"/>
              <a:t>Giriş &amp; Cookie Yönetimi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B753E5-23E4-49F9-96CF-F36B8240D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153" y="1262549"/>
            <a:ext cx="5581847" cy="2423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BF1DE8-3D2F-4291-97E3-1740F0BDBB62}"/>
              </a:ext>
            </a:extLst>
          </p:cNvPr>
          <p:cNvSpPr/>
          <p:nvPr/>
        </p:nvSpPr>
        <p:spPr>
          <a:xfrm>
            <a:off x="6824555" y="1806443"/>
            <a:ext cx="5045712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/>
              <a:t>Admin, e-mail ve şifre bilgilerini girerek giriş yapar. Giriş sonrası admin için bir cookie oluşturulur ve bu çıkış yapılınca silinir.</a:t>
            </a:r>
            <a:br>
              <a:rPr lang="tr-TR" dirty="0"/>
            </a:br>
            <a:r>
              <a:rPr lang="tr-TR" dirty="0"/>
              <a:t>Cookie olmadan uzantılara doğrudan erişim sağlanamaz.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467CCA52-1214-482B-9CC0-4F8367CE3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7" y="3846043"/>
            <a:ext cx="6869201" cy="2936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44BF4FA-F061-436E-85D2-C74697687F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5759" y="3017570"/>
            <a:ext cx="3429435" cy="3418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8612721-67DE-4F05-8DC0-B9CB96AF42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18508" y="5692965"/>
            <a:ext cx="997323" cy="4995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41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941E-777F-4A21-89DB-796DCC36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39" y="347526"/>
            <a:ext cx="9692640" cy="797755"/>
          </a:xfrm>
        </p:spPr>
        <p:txBody>
          <a:bodyPr/>
          <a:lstStyle/>
          <a:p>
            <a:r>
              <a:rPr lang="tr-TR" dirty="0"/>
              <a:t>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8CDF8A-DA6F-4672-A091-815AD58EC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5"/>
          <a:stretch/>
        </p:blipFill>
        <p:spPr>
          <a:xfrm>
            <a:off x="3209396" y="1837038"/>
            <a:ext cx="8594725" cy="4232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082A7F-7CB4-49FC-96A3-3E62392B2B1A}"/>
              </a:ext>
            </a:extLst>
          </p:cNvPr>
          <p:cNvSpPr/>
          <p:nvPr/>
        </p:nvSpPr>
        <p:spPr>
          <a:xfrm>
            <a:off x="198120" y="2868986"/>
            <a:ext cx="2638697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/>
              <a:t>Login sonrası açılan sayfa genel bir kontrol sağlar.</a:t>
            </a:r>
          </a:p>
          <a:p>
            <a:pPr algn="ctr"/>
            <a:r>
              <a:rPr lang="tr-TR" dirty="0"/>
              <a:t>Buradan diğer kontrollere erişim sağlayabilir veya genel durumu veriler ile inceleyebilirsiniz.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251306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DCCB-7EF3-424A-A20A-8A1B5A5FE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83" y="385962"/>
            <a:ext cx="9692640" cy="800288"/>
          </a:xfrm>
        </p:spPr>
        <p:txBody>
          <a:bodyPr/>
          <a:lstStyle/>
          <a:p>
            <a:r>
              <a:rPr lang="tr-TR" dirty="0"/>
              <a:t>Müşteriler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A44861-9909-40EE-98E0-A07B90DA1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489" y="2057538"/>
            <a:ext cx="7853763" cy="3873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022AE3-DD0C-42E5-8A15-A675E3EFFC47}"/>
              </a:ext>
            </a:extLst>
          </p:cNvPr>
          <p:cNvSpPr/>
          <p:nvPr/>
        </p:nvSpPr>
        <p:spPr>
          <a:xfrm>
            <a:off x="432780" y="2840228"/>
            <a:ext cx="2936496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/>
              <a:t>Müşteriler sayfasında yeni müşteri eklenip silinebilir veya varolan müşterilerin bilgileri değiştirilebilmektedir.</a:t>
            </a:r>
          </a:p>
          <a:p>
            <a:pPr algn="ctr"/>
            <a:r>
              <a:rPr lang="tr-TR" dirty="0"/>
              <a:t>Sağ alt köşeden müşteri adına göre arama da yapılabilmektedir.</a:t>
            </a:r>
          </a:p>
        </p:txBody>
      </p:sp>
    </p:spTree>
    <p:extLst>
      <p:ext uri="{BB962C8B-B14F-4D97-AF65-F5344CB8AC3E}">
        <p14:creationId xmlns:p14="http://schemas.microsoft.com/office/powerpoint/2010/main" val="201119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5C14-3B8D-49BF-B876-89775861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65" y="453081"/>
            <a:ext cx="9692640" cy="892252"/>
          </a:xfrm>
        </p:spPr>
        <p:txBody>
          <a:bodyPr/>
          <a:lstStyle/>
          <a:p>
            <a:r>
              <a:rPr lang="tr-TR" dirty="0"/>
              <a:t>Ürünler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EC735B-8795-4CD2-B432-AB4E6D061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8"/>
          <a:stretch/>
        </p:blipFill>
        <p:spPr>
          <a:xfrm>
            <a:off x="3379188" y="1886464"/>
            <a:ext cx="8594725" cy="4236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320CD2-5C95-42A5-A62C-364F4C693AE2}"/>
              </a:ext>
            </a:extLst>
          </p:cNvPr>
          <p:cNvSpPr/>
          <p:nvPr/>
        </p:nvSpPr>
        <p:spPr>
          <a:xfrm>
            <a:off x="289765" y="3257567"/>
            <a:ext cx="2638697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/>
              <a:t>Ürünler sayfasından yeni ürün ekleyebilir veya bu ürün bilgilerini düzenleyebilirsiniz.</a:t>
            </a:r>
          </a:p>
        </p:txBody>
      </p:sp>
    </p:spTree>
    <p:extLst>
      <p:ext uri="{BB962C8B-B14F-4D97-AF65-F5344CB8AC3E}">
        <p14:creationId xmlns:p14="http://schemas.microsoft.com/office/powerpoint/2010/main" val="344813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1620-4F60-4C47-8AA8-60B771E3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56" y="445013"/>
            <a:ext cx="9692640" cy="702781"/>
          </a:xfrm>
        </p:spPr>
        <p:txBody>
          <a:bodyPr/>
          <a:lstStyle/>
          <a:p>
            <a:r>
              <a:rPr lang="tr-TR" dirty="0"/>
              <a:t>Siparişler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88EA99-6C96-4246-965C-0E34975E5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66"/>
          <a:stretch/>
        </p:blipFill>
        <p:spPr>
          <a:xfrm>
            <a:off x="4266381" y="1960607"/>
            <a:ext cx="7727912" cy="3805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0CF94D-100C-4B87-B965-0CA82101587F}"/>
              </a:ext>
            </a:extLst>
          </p:cNvPr>
          <p:cNvSpPr/>
          <p:nvPr/>
        </p:nvSpPr>
        <p:spPr>
          <a:xfrm>
            <a:off x="561656" y="2016887"/>
            <a:ext cx="2931187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/>
              <a:t>Satış yapma esnasında sepete ürün eklemek için sol üstte yer alan müşteri seçiminden müşteri seçmelisiniz. Bu durum sonrası seçmiş olduğunuz müşterinin tüm sepet ürünleri görüntülenebilmekte ve değiştirilebilmektedir.</a:t>
            </a:r>
          </a:p>
          <a:p>
            <a:pPr algn="ctr"/>
            <a:r>
              <a:rPr lang="tr-TR" dirty="0"/>
              <a:t>Satışı tamamla dediğiniz durumlarda sepet ürünleri satışa geçecektir.</a:t>
            </a:r>
          </a:p>
        </p:txBody>
      </p:sp>
    </p:spTree>
    <p:extLst>
      <p:ext uri="{BB962C8B-B14F-4D97-AF65-F5344CB8AC3E}">
        <p14:creationId xmlns:p14="http://schemas.microsoft.com/office/powerpoint/2010/main" val="384589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2131-BC28-4D61-BA41-6508D4E6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456324"/>
            <a:ext cx="9692640" cy="823332"/>
          </a:xfrm>
        </p:spPr>
        <p:txBody>
          <a:bodyPr/>
          <a:lstStyle/>
          <a:p>
            <a:r>
              <a:rPr lang="tr-TR" dirty="0"/>
              <a:t>Kasa Yönetimi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0BFC7E-4EFB-4A12-8733-4397C7799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662" y="1887124"/>
            <a:ext cx="8594725" cy="4234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E7F4FB-E879-486D-9765-580EE1875C8F}"/>
              </a:ext>
            </a:extLst>
          </p:cNvPr>
          <p:cNvSpPr/>
          <p:nvPr/>
        </p:nvSpPr>
        <p:spPr>
          <a:xfrm>
            <a:off x="215361" y="3429000"/>
            <a:ext cx="263869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/>
              <a:t>Kasa yönetimini buradan gerçekleştirebilirsiniz.</a:t>
            </a:r>
          </a:p>
        </p:txBody>
      </p:sp>
    </p:spTree>
    <p:extLst>
      <p:ext uri="{BB962C8B-B14F-4D97-AF65-F5344CB8AC3E}">
        <p14:creationId xmlns:p14="http://schemas.microsoft.com/office/powerpoint/2010/main" val="1501592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4DB5-477E-4CAF-8824-F6C7C784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928" y="-294202"/>
            <a:ext cx="9692640" cy="2065337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rgbClr val="0070C0"/>
                </a:solidFill>
              </a:rPr>
              <a:t>Stok Yönetim Takip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>
                <a:solidFill>
                  <a:srgbClr val="0070C0"/>
                </a:solidFill>
              </a:rPr>
              <a:t> Projesi Demo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481DB-23DD-43BF-A9F3-8E131CCC7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748" y="5214552"/>
            <a:ext cx="8595360" cy="1474116"/>
          </a:xfrm>
        </p:spPr>
        <p:txBody>
          <a:bodyPr>
            <a:normAutofit fontScale="77500" lnSpcReduction="20000"/>
          </a:bodyPr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İletişim: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Rezzan Işık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Mail: rezzan.sk@hotmail.com</a:t>
            </a:r>
          </a:p>
          <a:p>
            <a:pPr marL="0" indent="0">
              <a:buNone/>
            </a:pP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Linkedin: /in/rezzan-isik/</a:t>
            </a:r>
          </a:p>
          <a:p>
            <a:endParaRPr lang="tr-TR" dirty="0"/>
          </a:p>
        </p:txBody>
      </p:sp>
      <p:pic>
        <p:nvPicPr>
          <p:cNvPr id="2054" name="Picture 6" descr="https://aanaxagorasr.com/public/uploads/product/product_1627622241.png">
            <a:extLst>
              <a:ext uri="{FF2B5EF4-FFF2-40B4-BE49-F238E27FC236}">
                <a16:creationId xmlns:a16="http://schemas.microsoft.com/office/drawing/2014/main" id="{B8C1CA0A-812C-4752-A0A8-B85A8E6BF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022" y="2900398"/>
            <a:ext cx="5263978" cy="395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1093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49</TotalTime>
  <Words>180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Stok Yönetim Takip Projesi Demo</vt:lpstr>
      <vt:lpstr>Giriş &amp; Cookie Yönetimi</vt:lpstr>
      <vt:lpstr>Dashboard</vt:lpstr>
      <vt:lpstr>Müşteriler</vt:lpstr>
      <vt:lpstr>Ürünler</vt:lpstr>
      <vt:lpstr>Siparişler</vt:lpstr>
      <vt:lpstr>Kasa Yönetimi</vt:lpstr>
      <vt:lpstr>Stok Yönetim Takip  Projesi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Stok Yönetim Takip &amp; Depo Projesi</dc:title>
  <dc:creator>Rezzan Isik</dc:creator>
  <cp:lastModifiedBy>Rezzan Isik</cp:lastModifiedBy>
  <cp:revision>7</cp:revision>
  <dcterms:created xsi:type="dcterms:W3CDTF">2021-09-04T19:36:45Z</dcterms:created>
  <dcterms:modified xsi:type="dcterms:W3CDTF">2021-10-07T09:50:39Z</dcterms:modified>
</cp:coreProperties>
</file>