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B1665-4FCC-4438-8177-DCEA4F5BB405}" v="75" dt="2025-01-16T16:03:59.5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ébastian RAMOS IZQUIERDO" userId="87098416-b306-4e36-9c97-b6e1b7b88e10" providerId="ADAL" clId="{58CB1665-4FCC-4438-8177-DCEA4F5BB405}"/>
    <pc:docChg chg="undo custSel addSld delSld modSld">
      <pc:chgData name="Sébastian RAMOS IZQUIERDO" userId="87098416-b306-4e36-9c97-b6e1b7b88e10" providerId="ADAL" clId="{58CB1665-4FCC-4438-8177-DCEA4F5BB405}" dt="2025-01-20T10:46:44.523" v="3652" actId="6549"/>
      <pc:docMkLst>
        <pc:docMk/>
      </pc:docMkLst>
      <pc:sldChg chg="addSp delSp modSp mod">
        <pc:chgData name="Sébastian RAMOS IZQUIERDO" userId="87098416-b306-4e36-9c97-b6e1b7b88e10" providerId="ADAL" clId="{58CB1665-4FCC-4438-8177-DCEA4F5BB405}" dt="2025-01-16T14:49:52.247" v="2633" actId="14100"/>
        <pc:sldMkLst>
          <pc:docMk/>
          <pc:sldMk cId="2471688442" sldId="256"/>
        </pc:sldMkLst>
        <pc:spChg chg="add mod">
          <ac:chgData name="Sébastian RAMOS IZQUIERDO" userId="87098416-b306-4e36-9c97-b6e1b7b88e10" providerId="ADAL" clId="{58CB1665-4FCC-4438-8177-DCEA4F5BB405}" dt="2025-01-05T13:08:11.585" v="1915" actId="1076"/>
          <ac:spMkLst>
            <pc:docMk/>
            <pc:sldMk cId="2471688442" sldId="256"/>
            <ac:spMk id="2" creationId="{22E18FA3-9994-9387-199C-239A918F88C0}"/>
          </ac:spMkLst>
        </pc:spChg>
        <pc:spChg chg="mod">
          <ac:chgData name="Sébastian RAMOS IZQUIERDO" userId="87098416-b306-4e36-9c97-b6e1b7b88e10" providerId="ADAL" clId="{58CB1665-4FCC-4438-8177-DCEA4F5BB405}" dt="2025-01-04T13:02:41.553" v="529" actId="692"/>
          <ac:spMkLst>
            <pc:docMk/>
            <pc:sldMk cId="2471688442" sldId="256"/>
            <ac:spMk id="4" creationId="{E8FD7DC8-87C4-471F-5DCF-F2E8FD37A81C}"/>
          </ac:spMkLst>
        </pc:spChg>
        <pc:spChg chg="mod">
          <ac:chgData name="Sébastian RAMOS IZQUIERDO" userId="87098416-b306-4e36-9c97-b6e1b7b88e10" providerId="ADAL" clId="{58CB1665-4FCC-4438-8177-DCEA4F5BB405}" dt="2025-01-05T13:11:48.329" v="2416" actId="207"/>
          <ac:spMkLst>
            <pc:docMk/>
            <pc:sldMk cId="2471688442" sldId="256"/>
            <ac:spMk id="5" creationId="{F946F63A-F377-689D-2888-CFA76C3882E2}"/>
          </ac:spMkLst>
        </pc:spChg>
        <pc:spChg chg="mod">
          <ac:chgData name="Sébastian RAMOS IZQUIERDO" userId="87098416-b306-4e36-9c97-b6e1b7b88e10" providerId="ADAL" clId="{58CB1665-4FCC-4438-8177-DCEA4F5BB405}" dt="2025-01-04T13:00:31.839" v="499" actId="1076"/>
          <ac:spMkLst>
            <pc:docMk/>
            <pc:sldMk cId="2471688442" sldId="256"/>
            <ac:spMk id="6" creationId="{59C659EA-3124-4518-BD39-FFEFDD2811A0}"/>
          </ac:spMkLst>
        </pc:spChg>
        <pc:spChg chg="mod">
          <ac:chgData name="Sébastian RAMOS IZQUIERDO" userId="87098416-b306-4e36-9c97-b6e1b7b88e10" providerId="ADAL" clId="{58CB1665-4FCC-4438-8177-DCEA4F5BB405}" dt="2025-01-04T13:10:24.411" v="720" actId="692"/>
          <ac:spMkLst>
            <pc:docMk/>
            <pc:sldMk cId="2471688442" sldId="256"/>
            <ac:spMk id="7" creationId="{628052A0-7F44-1341-FBAA-104CBFCCD469}"/>
          </ac:spMkLst>
        </pc:spChg>
        <pc:spChg chg="add mod">
          <ac:chgData name="Sébastian RAMOS IZQUIERDO" userId="87098416-b306-4e36-9c97-b6e1b7b88e10" providerId="ADAL" clId="{58CB1665-4FCC-4438-8177-DCEA4F5BB405}" dt="2025-01-05T13:08:02.891" v="1911" actId="14100"/>
          <ac:spMkLst>
            <pc:docMk/>
            <pc:sldMk cId="2471688442" sldId="256"/>
            <ac:spMk id="8" creationId="{AD3D1914-9B71-193D-DC60-8ED3DF8B4420}"/>
          </ac:spMkLst>
        </pc:spChg>
        <pc:spChg chg="add mod">
          <ac:chgData name="Sébastian RAMOS IZQUIERDO" userId="87098416-b306-4e36-9c97-b6e1b7b88e10" providerId="ADAL" clId="{58CB1665-4FCC-4438-8177-DCEA4F5BB405}" dt="2025-01-04T12:59:26.914" v="465" actId="1076"/>
          <ac:spMkLst>
            <pc:docMk/>
            <pc:sldMk cId="2471688442" sldId="256"/>
            <ac:spMk id="9" creationId="{C0A6823B-0257-6EC1-02B7-36C26B028B9F}"/>
          </ac:spMkLst>
        </pc:spChg>
        <pc:spChg chg="add mod">
          <ac:chgData name="Sébastian RAMOS IZQUIERDO" userId="87098416-b306-4e36-9c97-b6e1b7b88e10" providerId="ADAL" clId="{58CB1665-4FCC-4438-8177-DCEA4F5BB405}" dt="2025-01-05T13:08:07.587" v="1913" actId="404"/>
          <ac:spMkLst>
            <pc:docMk/>
            <pc:sldMk cId="2471688442" sldId="256"/>
            <ac:spMk id="10" creationId="{37D66FDA-F6B2-9820-95DF-950D15B2AEDE}"/>
          </ac:spMkLst>
        </pc:spChg>
        <pc:spChg chg="add mod ord">
          <ac:chgData name="Sébastian RAMOS IZQUIERDO" userId="87098416-b306-4e36-9c97-b6e1b7b88e10" providerId="ADAL" clId="{58CB1665-4FCC-4438-8177-DCEA4F5BB405}" dt="2025-01-04T13:02:15.623" v="520" actId="13822"/>
          <ac:spMkLst>
            <pc:docMk/>
            <pc:sldMk cId="2471688442" sldId="256"/>
            <ac:spMk id="16" creationId="{7F19D122-FC84-F951-59A8-90C5824AA24D}"/>
          </ac:spMkLst>
        </pc:spChg>
        <pc:spChg chg="add mod">
          <ac:chgData name="Sébastian RAMOS IZQUIERDO" userId="87098416-b306-4e36-9c97-b6e1b7b88e10" providerId="ADAL" clId="{58CB1665-4FCC-4438-8177-DCEA4F5BB405}" dt="2025-01-04T13:00:02.270" v="473" actId="1076"/>
          <ac:spMkLst>
            <pc:docMk/>
            <pc:sldMk cId="2471688442" sldId="256"/>
            <ac:spMk id="26" creationId="{160AF620-E6FA-7732-CF90-5EC8B7385BE6}"/>
          </ac:spMkLst>
        </pc:spChg>
        <pc:spChg chg="add mod">
          <ac:chgData name="Sébastian RAMOS IZQUIERDO" userId="87098416-b306-4e36-9c97-b6e1b7b88e10" providerId="ADAL" clId="{58CB1665-4FCC-4438-8177-DCEA4F5BB405}" dt="2025-01-04T13:01:30.011" v="512" actId="1076"/>
          <ac:spMkLst>
            <pc:docMk/>
            <pc:sldMk cId="2471688442" sldId="256"/>
            <ac:spMk id="27" creationId="{30ED3EF1-7ACC-5CC4-0460-2E63F2872C54}"/>
          </ac:spMkLst>
        </pc:spChg>
        <pc:spChg chg="add mod">
          <ac:chgData name="Sébastian RAMOS IZQUIERDO" userId="87098416-b306-4e36-9c97-b6e1b7b88e10" providerId="ADAL" clId="{58CB1665-4FCC-4438-8177-DCEA4F5BB405}" dt="2025-01-04T13:08:31.511" v="700" actId="1036"/>
          <ac:spMkLst>
            <pc:docMk/>
            <pc:sldMk cId="2471688442" sldId="256"/>
            <ac:spMk id="29" creationId="{EE02A61C-2A64-43CB-28A1-37BB47939882}"/>
          </ac:spMkLst>
        </pc:spChg>
        <pc:spChg chg="add mod">
          <ac:chgData name="Sébastian RAMOS IZQUIERDO" userId="87098416-b306-4e36-9c97-b6e1b7b88e10" providerId="ADAL" clId="{58CB1665-4FCC-4438-8177-DCEA4F5BB405}" dt="2025-01-04T13:07:47.155" v="680" actId="14100"/>
          <ac:spMkLst>
            <pc:docMk/>
            <pc:sldMk cId="2471688442" sldId="256"/>
            <ac:spMk id="1027" creationId="{28FE2384-8BC7-73CA-93FF-8EC66428AFBD}"/>
          </ac:spMkLst>
        </pc:spChg>
        <pc:spChg chg="add mod">
          <ac:chgData name="Sébastian RAMOS IZQUIERDO" userId="87098416-b306-4e36-9c97-b6e1b7b88e10" providerId="ADAL" clId="{58CB1665-4FCC-4438-8177-DCEA4F5BB405}" dt="2025-01-04T13:18:06.381" v="826" actId="1076"/>
          <ac:spMkLst>
            <pc:docMk/>
            <pc:sldMk cId="2471688442" sldId="256"/>
            <ac:spMk id="1034" creationId="{39803441-173A-D460-9D68-396366751DA0}"/>
          </ac:spMkLst>
        </pc:spChg>
        <pc:spChg chg="add mod">
          <ac:chgData name="Sébastian RAMOS IZQUIERDO" userId="87098416-b306-4e36-9c97-b6e1b7b88e10" providerId="ADAL" clId="{58CB1665-4FCC-4438-8177-DCEA4F5BB405}" dt="2025-01-04T13:07:49.995" v="681" actId="14100"/>
          <ac:spMkLst>
            <pc:docMk/>
            <pc:sldMk cId="2471688442" sldId="256"/>
            <ac:spMk id="1039" creationId="{A656BBE3-D655-7756-29CD-10DAC55E5D77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47" creationId="{E7CA8C7D-61BD-42F2-BBEB-854EAA540604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48" creationId="{03F6FC04-C00E-7CF9-86FF-828359D91426}"/>
          </ac:spMkLst>
        </pc:spChg>
        <pc:spChg chg="add mod">
          <ac:chgData name="Sébastian RAMOS IZQUIERDO" userId="87098416-b306-4e36-9c97-b6e1b7b88e10" providerId="ADAL" clId="{58CB1665-4FCC-4438-8177-DCEA4F5BB405}" dt="2025-01-04T13:08:00.003" v="683" actId="14100"/>
          <ac:spMkLst>
            <pc:docMk/>
            <pc:sldMk cId="2471688442" sldId="256"/>
            <ac:spMk id="1051" creationId="{45B1C4BE-BEEA-9B4B-EF6C-81B72C90A279}"/>
          </ac:spMkLst>
        </pc:spChg>
        <pc:spChg chg="add mod">
          <ac:chgData name="Sébastian RAMOS IZQUIERDO" userId="87098416-b306-4e36-9c97-b6e1b7b88e10" providerId="ADAL" clId="{58CB1665-4FCC-4438-8177-DCEA4F5BB405}" dt="2025-01-04T13:08:13.991" v="687" actId="1076"/>
          <ac:spMkLst>
            <pc:docMk/>
            <pc:sldMk cId="2471688442" sldId="256"/>
            <ac:spMk id="1052" creationId="{3C388B28-9F03-F10F-A216-23717B4988B8}"/>
          </ac:spMkLst>
        </pc:spChg>
        <pc:spChg chg="add mod">
          <ac:chgData name="Sébastian RAMOS IZQUIERDO" userId="87098416-b306-4e36-9c97-b6e1b7b88e10" providerId="ADAL" clId="{58CB1665-4FCC-4438-8177-DCEA4F5BB405}" dt="2025-01-04T13:08:17.044" v="688" actId="1076"/>
          <ac:spMkLst>
            <pc:docMk/>
            <pc:sldMk cId="2471688442" sldId="256"/>
            <ac:spMk id="1053" creationId="{99E2A517-0D6E-F797-0626-89BA629BDF8F}"/>
          </ac:spMkLst>
        </pc:spChg>
        <pc:spChg chg="add mod">
          <ac:chgData name="Sébastian RAMOS IZQUIERDO" userId="87098416-b306-4e36-9c97-b6e1b7b88e10" providerId="ADAL" clId="{58CB1665-4FCC-4438-8177-DCEA4F5BB405}" dt="2025-01-04T13:18:13.286" v="833" actId="20577"/>
          <ac:spMkLst>
            <pc:docMk/>
            <pc:sldMk cId="2471688442" sldId="256"/>
            <ac:spMk id="1054" creationId="{28A2A315-5E1F-5239-D661-A9E4F14FC90D}"/>
          </ac:spMkLst>
        </pc:spChg>
        <pc:picChg chg="add mod">
          <ac:chgData name="Sébastian RAMOS IZQUIERDO" userId="87098416-b306-4e36-9c97-b6e1b7b88e10" providerId="ADAL" clId="{58CB1665-4FCC-4438-8177-DCEA4F5BB405}" dt="2025-01-04T12:58:31.586" v="452" actId="167"/>
          <ac:picMkLst>
            <pc:docMk/>
            <pc:sldMk cId="2471688442" sldId="256"/>
            <ac:picMk id="1026" creationId="{9D2DC7E3-7290-62B2-38E2-175334AF2D9C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28" creationId="{60C109BF-8763-6E35-D577-4B1C321D7854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30" creationId="{16F25A40-5F9C-4313-D769-8B05E6539289}"/>
          </ac:picMkLst>
        </pc:picChg>
        <pc:picChg chg="add mod">
          <ac:chgData name="Sébastian RAMOS IZQUIERDO" userId="87098416-b306-4e36-9c97-b6e1b7b88e10" providerId="ADAL" clId="{58CB1665-4FCC-4438-8177-DCEA4F5BB405}" dt="2025-01-04T12:58:42.040" v="454" actId="1076"/>
          <ac:picMkLst>
            <pc:docMk/>
            <pc:sldMk cId="2471688442" sldId="256"/>
            <ac:picMk id="1032" creationId="{5EAB48FC-1588-0AA1-A210-4343FE6B59E1}"/>
          </ac:picMkLst>
        </pc:picChg>
        <pc:picChg chg="add mod">
          <ac:chgData name="Sébastian RAMOS IZQUIERDO" userId="87098416-b306-4e36-9c97-b6e1b7b88e10" providerId="ADAL" clId="{58CB1665-4FCC-4438-8177-DCEA4F5BB405}" dt="2025-01-07T13:02:30.639" v="2629" actId="1076"/>
          <ac:picMkLst>
            <pc:docMk/>
            <pc:sldMk cId="2471688442" sldId="256"/>
            <ac:picMk id="1059" creationId="{042E997D-F9C6-711B-3ACF-B4E832B4B0A3}"/>
          </ac:picMkLst>
        </pc:picChg>
        <pc:cxnChg chg="add mod">
          <ac:chgData name="Sébastian RAMOS IZQUIERDO" userId="87098416-b306-4e36-9c97-b6e1b7b88e10" providerId="ADAL" clId="{58CB1665-4FCC-4438-8177-DCEA4F5BB405}" dt="2025-01-16T14:49:52.247" v="2633" actId="14100"/>
          <ac:cxnSpMkLst>
            <pc:docMk/>
            <pc:sldMk cId="2471688442" sldId="256"/>
            <ac:cxnSpMk id="3" creationId="{F833FD51-EE9B-D00F-30F1-6FAF69072AEB}"/>
          </ac:cxnSpMkLst>
        </pc:cxnChg>
        <pc:cxnChg chg="add mod">
          <ac:chgData name="Sébastian RAMOS IZQUIERDO" userId="87098416-b306-4e36-9c97-b6e1b7b88e10" providerId="ADAL" clId="{58CB1665-4FCC-4438-8177-DCEA4F5BB405}" dt="2025-01-04T13:00:34.453" v="500" actId="1076"/>
          <ac:cxnSpMkLst>
            <pc:docMk/>
            <pc:sldMk cId="2471688442" sldId="256"/>
            <ac:cxnSpMk id="12" creationId="{FFD4913B-E85A-A63E-844D-318269529DB3}"/>
          </ac:cxnSpMkLst>
        </pc:cxnChg>
        <pc:cxnChg chg="add mod">
          <ac:chgData name="Sébastian RAMOS IZQUIERDO" userId="87098416-b306-4e36-9c97-b6e1b7b88e10" providerId="ADAL" clId="{58CB1665-4FCC-4438-8177-DCEA4F5BB405}" dt="2025-01-04T13:02:21.999" v="522" actId="208"/>
          <ac:cxnSpMkLst>
            <pc:docMk/>
            <pc:sldMk cId="2471688442" sldId="256"/>
            <ac:cxnSpMk id="18" creationId="{20D095D3-6B02-1F4A-E656-9CD5E4D620F6}"/>
          </ac:cxnSpMkLst>
        </pc:cxnChg>
        <pc:cxnChg chg="add mod">
          <ac:chgData name="Sébastian RAMOS IZQUIERDO" userId="87098416-b306-4e36-9c97-b6e1b7b88e10" providerId="ADAL" clId="{58CB1665-4FCC-4438-8177-DCEA4F5BB405}" dt="2025-01-04T13:02:19.124" v="521" actId="208"/>
          <ac:cxnSpMkLst>
            <pc:docMk/>
            <pc:sldMk cId="2471688442" sldId="256"/>
            <ac:cxnSpMk id="33" creationId="{8FF7F474-9DD7-AD03-95DF-2710EAC4C338}"/>
          </ac:cxnSpMkLst>
        </pc:cxnChg>
        <pc:cxnChg chg="add mod">
          <ac:chgData name="Sébastian RAMOS IZQUIERDO" userId="87098416-b306-4e36-9c97-b6e1b7b88e10" providerId="ADAL" clId="{58CB1665-4FCC-4438-8177-DCEA4F5BB405}" dt="2025-01-05T13:08:02.891" v="1911" actId="14100"/>
          <ac:cxnSpMkLst>
            <pc:docMk/>
            <pc:sldMk cId="2471688442" sldId="256"/>
            <ac:cxnSpMk id="39" creationId="{1F12D455-7A4E-BCA3-0C65-04B7228FA1D8}"/>
          </ac:cxnSpMkLst>
        </pc:cxnChg>
        <pc:cxnChg chg="add mod">
          <ac:chgData name="Sébastian RAMOS IZQUIERDO" userId="87098416-b306-4e36-9c97-b6e1b7b88e10" providerId="ADAL" clId="{58CB1665-4FCC-4438-8177-DCEA4F5BB405}" dt="2025-01-04T13:18:06.381" v="826" actId="1076"/>
          <ac:cxnSpMkLst>
            <pc:docMk/>
            <pc:sldMk cId="2471688442" sldId="256"/>
            <ac:cxnSpMk id="1036" creationId="{C9C4E337-894A-EFEF-FE66-7ACBC10815C9}"/>
          </ac:cxnSpMkLst>
        </pc:cxnChg>
        <pc:cxnChg chg="add mod">
          <ac:chgData name="Sébastian RAMOS IZQUIERDO" userId="87098416-b306-4e36-9c97-b6e1b7b88e10" providerId="ADAL" clId="{58CB1665-4FCC-4438-8177-DCEA4F5BB405}" dt="2025-01-04T13:18:06.381" v="826" actId="1076"/>
          <ac:cxnSpMkLst>
            <pc:docMk/>
            <pc:sldMk cId="2471688442" sldId="256"/>
            <ac:cxnSpMk id="1060" creationId="{299EB520-8A8D-2644-C394-586379BD6FEA}"/>
          </ac:cxnSpMkLst>
        </pc:cxnChg>
        <pc:cxnChg chg="add mod">
          <ac:chgData name="Sébastian RAMOS IZQUIERDO" userId="87098416-b306-4e36-9c97-b6e1b7b88e10" providerId="ADAL" clId="{58CB1665-4FCC-4438-8177-DCEA4F5BB405}" dt="2025-01-05T13:08:02.891" v="1911" actId="14100"/>
          <ac:cxnSpMkLst>
            <pc:docMk/>
            <pc:sldMk cId="2471688442" sldId="256"/>
            <ac:cxnSpMk id="1065" creationId="{DE503F8B-DBFA-E171-18A7-155A15FC3743}"/>
          </ac:cxnSpMkLst>
        </pc:cxnChg>
      </pc:sldChg>
      <pc:sldChg chg="addSp delSp modSp new del mod">
        <pc:chgData name="Sébastian RAMOS IZQUIERDO" userId="87098416-b306-4e36-9c97-b6e1b7b88e10" providerId="ADAL" clId="{58CB1665-4FCC-4438-8177-DCEA4F5BB405}" dt="2025-01-16T14:50:15.871" v="2635" actId="2696"/>
        <pc:sldMkLst>
          <pc:docMk/>
          <pc:sldMk cId="4169576805" sldId="257"/>
        </pc:sldMkLst>
      </pc:sldChg>
      <pc:sldChg chg="modSp new mod">
        <pc:chgData name="Sébastian RAMOS IZQUIERDO" userId="87098416-b306-4e36-9c97-b6e1b7b88e10" providerId="ADAL" clId="{58CB1665-4FCC-4438-8177-DCEA4F5BB405}" dt="2025-01-04T13:13:15.087" v="822" actId="20577"/>
        <pc:sldMkLst>
          <pc:docMk/>
          <pc:sldMk cId="8493091" sldId="258"/>
        </pc:sldMkLst>
        <pc:spChg chg="mod">
          <ac:chgData name="Sébastian RAMOS IZQUIERDO" userId="87098416-b306-4e36-9c97-b6e1b7b88e10" providerId="ADAL" clId="{58CB1665-4FCC-4438-8177-DCEA4F5BB405}" dt="2025-01-04T13:12:42.966" v="772" actId="20577"/>
          <ac:spMkLst>
            <pc:docMk/>
            <pc:sldMk cId="8493091" sldId="258"/>
            <ac:spMk id="2" creationId="{57403805-526E-5C26-6DD0-C325F338ED0E}"/>
          </ac:spMkLst>
        </pc:spChg>
        <pc:spChg chg="mod">
          <ac:chgData name="Sébastian RAMOS IZQUIERDO" userId="87098416-b306-4e36-9c97-b6e1b7b88e10" providerId="ADAL" clId="{58CB1665-4FCC-4438-8177-DCEA4F5BB405}" dt="2025-01-04T13:13:15.087" v="822" actId="20577"/>
          <ac:spMkLst>
            <pc:docMk/>
            <pc:sldMk cId="8493091" sldId="258"/>
            <ac:spMk id="3" creationId="{0E8974DB-577C-2EA8-BC3F-638F90809485}"/>
          </ac:spMkLst>
        </pc:spChg>
      </pc:sldChg>
      <pc:sldChg chg="modSp new mod">
        <pc:chgData name="Sébastian RAMOS IZQUIERDO" userId="87098416-b306-4e36-9c97-b6e1b7b88e10" providerId="ADAL" clId="{58CB1665-4FCC-4438-8177-DCEA4F5BB405}" dt="2025-01-05T13:13:11.047" v="2628" actId="20577"/>
        <pc:sldMkLst>
          <pc:docMk/>
          <pc:sldMk cId="4151214163" sldId="259"/>
        </pc:sldMkLst>
        <pc:spChg chg="mod">
          <ac:chgData name="Sébastian RAMOS IZQUIERDO" userId="87098416-b306-4e36-9c97-b6e1b7b88e10" providerId="ADAL" clId="{58CB1665-4FCC-4438-8177-DCEA4F5BB405}" dt="2025-01-05T13:08:40.177" v="1971" actId="20577"/>
          <ac:spMkLst>
            <pc:docMk/>
            <pc:sldMk cId="4151214163" sldId="259"/>
            <ac:spMk id="2" creationId="{B43AA04B-2B09-2896-7F0B-A3C7CB623617}"/>
          </ac:spMkLst>
        </pc:spChg>
        <pc:spChg chg="mod">
          <ac:chgData name="Sébastian RAMOS IZQUIERDO" userId="87098416-b306-4e36-9c97-b6e1b7b88e10" providerId="ADAL" clId="{58CB1665-4FCC-4438-8177-DCEA4F5BB405}" dt="2025-01-05T13:13:11.047" v="2628" actId="20577"/>
          <ac:spMkLst>
            <pc:docMk/>
            <pc:sldMk cId="4151214163" sldId="259"/>
            <ac:spMk id="3" creationId="{A672365F-307E-C2C1-B153-D5FD1BD25814}"/>
          </ac:spMkLst>
        </pc:spChg>
      </pc:sldChg>
      <pc:sldChg chg="modSp new del mod">
        <pc:chgData name="Sébastian RAMOS IZQUIERDO" userId="87098416-b306-4e36-9c97-b6e1b7b88e10" providerId="ADAL" clId="{58CB1665-4FCC-4438-8177-DCEA4F5BB405}" dt="2025-01-16T14:50:09.773" v="2634" actId="2696"/>
        <pc:sldMkLst>
          <pc:docMk/>
          <pc:sldMk cId="328492754" sldId="260"/>
        </pc:sldMkLst>
      </pc:sldChg>
      <pc:sldChg chg="modSp new mod">
        <pc:chgData name="Sébastian RAMOS IZQUIERDO" userId="87098416-b306-4e36-9c97-b6e1b7b88e10" providerId="ADAL" clId="{58CB1665-4FCC-4438-8177-DCEA4F5BB405}" dt="2025-01-20T10:46:44.523" v="3652" actId="6549"/>
        <pc:sldMkLst>
          <pc:docMk/>
          <pc:sldMk cId="905712263" sldId="260"/>
        </pc:sldMkLst>
        <pc:spChg chg="mod">
          <ac:chgData name="Sébastian RAMOS IZQUIERDO" userId="87098416-b306-4e36-9c97-b6e1b7b88e10" providerId="ADAL" clId="{58CB1665-4FCC-4438-8177-DCEA4F5BB405}" dt="2025-01-16T15:03:21.145" v="3130" actId="20577"/>
          <ac:spMkLst>
            <pc:docMk/>
            <pc:sldMk cId="905712263" sldId="260"/>
            <ac:spMk id="2" creationId="{7B1D793D-87CA-006B-789D-34F0AEB5811F}"/>
          </ac:spMkLst>
        </pc:spChg>
        <pc:spChg chg="mod">
          <ac:chgData name="Sébastian RAMOS IZQUIERDO" userId="87098416-b306-4e36-9c97-b6e1b7b88e10" providerId="ADAL" clId="{58CB1665-4FCC-4438-8177-DCEA4F5BB405}" dt="2025-01-20T10:46:44.523" v="3652" actId="6549"/>
          <ac:spMkLst>
            <pc:docMk/>
            <pc:sldMk cId="905712263" sldId="260"/>
            <ac:spMk id="3" creationId="{1305E419-3199-6967-19BF-B7CB2081E4F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A73968-3417-45AA-A92D-78D53B018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748934-8835-C055-F0F3-F3DA00C1E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62EDC3-F5BA-1DAC-B030-5DDCE492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7BB8DF-775B-1FAF-EE47-F2191832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7430DD-9229-B838-5DF9-BA48622C1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060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7C59B-2F37-A2F1-818F-6EDD08EF6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2B5C78-C5BA-39E8-3515-B4BC792CF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166203-5DDF-28C0-F7EF-D42EC4BC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F875D0-CCF2-B0D0-9258-68ADCA6CE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6E1FA9-99C7-27F3-8DC3-63923B25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63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3E69B8-CDB8-486C-3969-14B47ACD5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80ACA5-A53E-4ADA-B0B9-17C1756B0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B20F9-2D0D-8F45-E103-67DDBA67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F258C2-9C35-A218-499F-BBC29A7E6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501E3A-D438-7CE0-B466-199A2A9A5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906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2F8211-4904-CD12-AB4F-5CDEA750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BC947F-285F-D762-0BCA-705A03D7A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946E61-6DA8-9E5F-9ED9-699300BA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16DB3C-2F28-BF10-D8DF-6B33E140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F088A2-7414-0CD5-5279-2ACCB36A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06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53F40-938A-5B6A-5002-3B275DB67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F020DD-28B9-AC48-93B4-EDB7AE8CE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5C9AEE-7630-3F86-88DA-144EED8C6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DCD7FA-CCDC-0F89-3B82-AEFE597AE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13CD89-29B1-DA51-5DD7-68843C1C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84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B75849-1ECA-952F-2892-2952D913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CAC894-E799-995F-0E53-F2F50D769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CDC4C55-96EF-3F70-8DB7-FDF83B1D0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06382A-8D73-301D-F5BF-64CE2C89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D7A412-3C45-5449-CD96-FEB0F34E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E29A2D-96C9-01B2-20D2-305A930D2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50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FAFD13-EF53-6E5B-2261-371699D9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3A9DEE-27F3-7463-ECA7-055D7B3B9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FECDA7-4C24-8BA4-4555-9AB373709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5E71FF-933B-C329-B579-E9D4DBC81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DC29D9-9D01-4221-1138-530CB6C6D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0D62B23-C740-C263-63DD-31C5B5000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1A52EB-38EA-9E2A-D868-7A28CCDB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5BA588E-6DC3-7BBE-AF2A-EDA18BB2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762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639EA7-8BF2-10C6-1D93-3203E1B5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F90CB2-C909-1566-EBD2-7828AE62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C550B43-4BE5-423F-2C4F-71F3EEF5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D847CFE-B967-5AB6-A7EA-C4F6030B9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923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9842196-4417-36A4-53B6-71346FBE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30F17C-AAD2-C316-DF1F-35F6971C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46B382-7639-4AE1-156B-D50430C3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633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A65A0C-91CA-5BC8-D8F6-50BECC64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B339F4-32D4-1A7E-9E3E-948F2582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ED20D96-2E46-05A8-76F4-113115D26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314C795-6286-3C9C-3D29-8927E587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C122B9-2E1A-618B-F8D1-F60F47BC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E20A2-CFF5-D617-8F9F-41D6012F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805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23DEC1-DD1F-70B9-1D6D-76F390A0F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8F22E1D-1013-8CA5-66BE-1B361EBE8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53C085-21D3-A1F5-C95F-97666E888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F4F1CB-0A09-F8CF-678E-FB39BE7D8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35C2162-21CB-DF2B-C675-C522C548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506976-4D12-5940-25CF-CD02EF844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4795978-9624-22D9-10E2-49BBAAB02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ADFED-C14C-F663-2933-ACD75E85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7C1061-669C-C3B1-29D2-0BC67457C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D8D41-180F-45F5-8B47-D9A911D0A24A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941A46-E6CF-5DB1-FF27-D477B9E8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CB34B4-FC50-9D4E-DBA7-5A98170D6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7E29A-E5E5-4D8F-8E77-AC9237BA28C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873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hub.docker.com/r/selenium/standalone-chrome" TargetMode="External"/><Relationship Id="rId7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://localhost:7900/?autoconnect=1&amp;resize=scale&amp;password=secre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7" Type="http://schemas.openxmlformats.org/officeDocument/2006/relationships/hyperlink" Target="http://localhost:7900/?autoconnect=1&amp;resize=scale&amp;password=secret" TargetMode="External"/><Relationship Id="rId2" Type="http://schemas.openxmlformats.org/officeDocument/2006/relationships/hyperlink" Target="https://connect.onepoint.clou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docker.com/get-started/get-docker/" TargetMode="External"/><Relationship Id="rId4" Type="http://schemas.openxmlformats.org/officeDocument/2006/relationships/hyperlink" Target="https://github.com/Rezzas/onepoint_formation_rf_webui_selenium.git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podgorsek/docker-robot-framework" TargetMode="External"/><Relationship Id="rId3" Type="http://schemas.openxmlformats.org/officeDocument/2006/relationships/hyperlink" Target="https://www.ubuntuupdates.org/package/google_chrome/stable/main/base/google-chrome-stable" TargetMode="External"/><Relationship Id="rId7" Type="http://schemas.openxmlformats.org/officeDocument/2006/relationships/hyperlink" Target="https://hub.docker.com/r/selenium/standalone-chrome" TargetMode="External"/><Relationship Id="rId2" Type="http://schemas.openxmlformats.org/officeDocument/2006/relationships/hyperlink" Target="https://www.google.com/chrome/?platform=linu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b.docker.com/_/python" TargetMode="External"/><Relationship Id="rId5" Type="http://schemas.openxmlformats.org/officeDocument/2006/relationships/hyperlink" Target="https://hub.docker.com/_/ubuntu" TargetMode="External"/><Relationship Id="rId4" Type="http://schemas.openxmlformats.org/officeDocument/2006/relationships/hyperlink" Target="https://googlechromelabs.github.io/chrome-for-testing/#stable" TargetMode="External"/><Relationship Id="rId9" Type="http://schemas.openxmlformats.org/officeDocument/2006/relationships/hyperlink" Target="https://medium.com/@zvisno/running-selenium-tests-with-docker-a484186cd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s de User Icon – Téléchargement gratuit sur Freepik">
            <a:extLst>
              <a:ext uri="{FF2B5EF4-FFF2-40B4-BE49-F238E27FC236}">
                <a16:creationId xmlns:a16="http://schemas.microsoft.com/office/drawing/2014/main" id="{9D2DC7E3-7290-62B2-38E2-175334AF2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0" y="2867640"/>
            <a:ext cx="1237984" cy="123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F19D122-FC84-F951-59A8-90C5824AA24D}"/>
              </a:ext>
            </a:extLst>
          </p:cNvPr>
          <p:cNvSpPr/>
          <p:nvPr/>
        </p:nvSpPr>
        <p:spPr>
          <a:xfrm>
            <a:off x="1040749" y="801986"/>
            <a:ext cx="1353626" cy="23105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8FD7DC8-87C4-471F-5DCF-F2E8FD37A81C}"/>
              </a:ext>
            </a:extLst>
          </p:cNvPr>
          <p:cNvSpPr/>
          <p:nvPr/>
        </p:nvSpPr>
        <p:spPr>
          <a:xfrm>
            <a:off x="2816134" y="801986"/>
            <a:ext cx="6318034" cy="2310580"/>
          </a:xfrm>
          <a:prstGeom prst="round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Docker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946F63A-F377-689D-2888-CFA76C3882E2}"/>
              </a:ext>
            </a:extLst>
          </p:cNvPr>
          <p:cNvSpPr/>
          <p:nvPr/>
        </p:nvSpPr>
        <p:spPr>
          <a:xfrm>
            <a:off x="3761828" y="999860"/>
            <a:ext cx="1671484" cy="19148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Selenium standalone Chrome</a:t>
            </a:r>
            <a:endParaRPr lang="fr-FR" dirty="0">
              <a:solidFill>
                <a:schemeClr val="bg1"/>
              </a:solidFill>
            </a:endParaRPr>
          </a:p>
          <a:p>
            <a:pPr algn="ctr"/>
            <a:r>
              <a:rPr lang="fr-FR" sz="1400" dirty="0"/>
              <a:t>4444 (hub)</a:t>
            </a:r>
          </a:p>
          <a:p>
            <a:pPr algn="ctr"/>
            <a:r>
              <a:rPr lang="fr-FR" sz="14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7900 (</a:t>
            </a:r>
            <a:r>
              <a:rPr lang="fr-FR" sz="1400" b="1" dirty="0" err="1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viz</a:t>
            </a:r>
            <a:r>
              <a:rPr lang="fr-FR" sz="1400" b="1" dirty="0">
                <a:solidFill>
                  <a:schemeClr val="accent4">
                    <a:lumMod val="40000"/>
                    <a:lumOff val="6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fr-FR" sz="1400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9C659EA-3124-4518-BD39-FFEFDD2811A0}"/>
              </a:ext>
            </a:extLst>
          </p:cNvPr>
          <p:cNvSpPr/>
          <p:nvPr/>
        </p:nvSpPr>
        <p:spPr>
          <a:xfrm>
            <a:off x="7239232" y="999860"/>
            <a:ext cx="1671484" cy="19148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Homemade</a:t>
            </a:r>
            <a:endParaRPr lang="fr-FR" dirty="0"/>
          </a:p>
          <a:p>
            <a:pPr algn="ctr"/>
            <a:r>
              <a:rPr lang="fr-FR" dirty="0"/>
              <a:t>RF image</a:t>
            </a:r>
          </a:p>
          <a:p>
            <a:pPr algn="ctr"/>
            <a:r>
              <a:rPr lang="fr-FR" sz="1400" dirty="0" err="1"/>
              <a:t>with</a:t>
            </a:r>
            <a:r>
              <a:rPr lang="fr-FR" sz="1400" dirty="0"/>
              <a:t> all the </a:t>
            </a:r>
            <a:r>
              <a:rPr lang="fr-FR" sz="1400" dirty="0" err="1"/>
              <a:t>requirements</a:t>
            </a:r>
            <a:endParaRPr lang="fr-FR" sz="1400" dirty="0"/>
          </a:p>
          <a:p>
            <a:pPr algn="ctr"/>
            <a:endParaRPr lang="fr-FR" dirty="0"/>
          </a:p>
        </p:txBody>
      </p:sp>
      <p:sp>
        <p:nvSpPr>
          <p:cNvPr id="7" name="Flèche : double flèche horizontale 6">
            <a:extLst>
              <a:ext uri="{FF2B5EF4-FFF2-40B4-BE49-F238E27FC236}">
                <a16:creationId xmlns:a16="http://schemas.microsoft.com/office/drawing/2014/main" id="{628052A0-7F44-1341-FBAA-104CBFCCD469}"/>
              </a:ext>
            </a:extLst>
          </p:cNvPr>
          <p:cNvSpPr/>
          <p:nvPr/>
        </p:nvSpPr>
        <p:spPr>
          <a:xfrm>
            <a:off x="5515090" y="1460747"/>
            <a:ext cx="1671484" cy="993058"/>
          </a:xfrm>
          <a:prstGeom prst="leftRightArrow">
            <a:avLst/>
          </a:prstGeom>
          <a:ln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Network</a:t>
            </a:r>
          </a:p>
          <a:p>
            <a:pPr algn="ctr"/>
            <a:r>
              <a:rPr lang="fr-FR" sz="1200" dirty="0" err="1"/>
              <a:t>selenium</a:t>
            </a:r>
            <a:r>
              <a:rPr lang="fr-FR" sz="1200" dirty="0"/>
              <a:t>-net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3D1914-9B71-193D-DC60-8ED3DF8B4420}"/>
              </a:ext>
            </a:extLst>
          </p:cNvPr>
          <p:cNvSpPr/>
          <p:nvPr/>
        </p:nvSpPr>
        <p:spPr>
          <a:xfrm>
            <a:off x="2816133" y="4105623"/>
            <a:ext cx="6318034" cy="2380463"/>
          </a:xfrm>
          <a:prstGeom prst="round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 err="1"/>
              <a:t>VSCode</a:t>
            </a:r>
            <a:endParaRPr lang="fr-FR" b="1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0A6823B-0257-6EC1-02B7-36C26B028B9F}"/>
              </a:ext>
            </a:extLst>
          </p:cNvPr>
          <p:cNvSpPr/>
          <p:nvPr/>
        </p:nvSpPr>
        <p:spPr>
          <a:xfrm>
            <a:off x="3925382" y="4303498"/>
            <a:ext cx="1589707" cy="19148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RobotCode</a:t>
            </a:r>
            <a:endParaRPr lang="fr-FR" dirty="0"/>
          </a:p>
          <a:p>
            <a:pPr algn="ctr"/>
            <a:r>
              <a:rPr lang="fr-FR" sz="1400" dirty="0"/>
              <a:t>+  all </a:t>
            </a:r>
            <a:r>
              <a:rPr lang="fr-FR" sz="1400" dirty="0" err="1"/>
              <a:t>dependencies</a:t>
            </a:r>
            <a:r>
              <a:rPr lang="fr-FR" sz="1400" dirty="0"/>
              <a:t> </a:t>
            </a:r>
            <a:r>
              <a:rPr lang="fr-FR" sz="1400" dirty="0" err="1"/>
              <a:t>inc.</a:t>
            </a:r>
            <a:r>
              <a:rPr lang="fr-FR" sz="1400" dirty="0"/>
              <a:t> Python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7D66FDA-F6B2-9820-95DF-950D15B2AEDE}"/>
              </a:ext>
            </a:extLst>
          </p:cNvPr>
          <p:cNvSpPr/>
          <p:nvPr/>
        </p:nvSpPr>
        <p:spPr>
          <a:xfrm>
            <a:off x="7239232" y="4303497"/>
            <a:ext cx="1671484" cy="19148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Dev Containers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FD4913B-E85A-A63E-844D-318269529DB3}"/>
              </a:ext>
            </a:extLst>
          </p:cNvPr>
          <p:cNvCxnSpPr>
            <a:cxnSpLocks/>
            <a:stCxn id="10" idx="0"/>
            <a:endCxn id="6" idx="2"/>
          </p:cNvCxnSpPr>
          <p:nvPr/>
        </p:nvCxnSpPr>
        <p:spPr>
          <a:xfrm flipV="1">
            <a:off x="8074974" y="2914692"/>
            <a:ext cx="0" cy="1388805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oogle Chrome — Wikipédia">
            <a:extLst>
              <a:ext uri="{FF2B5EF4-FFF2-40B4-BE49-F238E27FC236}">
                <a16:creationId xmlns:a16="http://schemas.microsoft.com/office/drawing/2014/main" id="{60C109BF-8763-6E35-D577-4B1C321D7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07" y="987430"/>
            <a:ext cx="460887" cy="4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fox Mobile — Wikipédia">
            <a:extLst>
              <a:ext uri="{FF2B5EF4-FFF2-40B4-BE49-F238E27FC236}">
                <a16:creationId xmlns:a16="http://schemas.microsoft.com/office/drawing/2014/main" id="{16F25A40-5F9C-4313-D769-8B05E6539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08" y="1646191"/>
            <a:ext cx="538962" cy="55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icrosoft Edge — Wikipédia">
            <a:extLst>
              <a:ext uri="{FF2B5EF4-FFF2-40B4-BE49-F238E27FC236}">
                <a16:creationId xmlns:a16="http://schemas.microsoft.com/office/drawing/2014/main" id="{5EAB48FC-1588-0AA1-A210-4343FE6B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045" y="2407268"/>
            <a:ext cx="559825" cy="55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0D095D3-6B02-1F4A-E656-9CD5E4D620F6}"/>
              </a:ext>
            </a:extLst>
          </p:cNvPr>
          <p:cNvCxnSpPr>
            <a:stCxn id="16" idx="3"/>
            <a:endCxn id="5" idx="1"/>
          </p:cNvCxnSpPr>
          <p:nvPr/>
        </p:nvCxnSpPr>
        <p:spPr>
          <a:xfrm>
            <a:off x="2394375" y="1957276"/>
            <a:ext cx="1367453" cy="0"/>
          </a:xfrm>
          <a:prstGeom prst="straightConnector1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60AF620-E6FA-7732-CF90-5EC8B7385BE6}"/>
              </a:ext>
            </a:extLst>
          </p:cNvPr>
          <p:cNvSpPr txBox="1"/>
          <p:nvPr/>
        </p:nvSpPr>
        <p:spPr>
          <a:xfrm>
            <a:off x="466505" y="86620"/>
            <a:ext cx="227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Local Web Browser</a:t>
            </a:r>
          </a:p>
          <a:p>
            <a:pPr algn="ctr"/>
            <a:r>
              <a:rPr lang="fr-FR" sz="1100" dirty="0"/>
              <a:t>last </a:t>
            </a:r>
            <a:r>
              <a:rPr lang="fr-FR" sz="1100" dirty="0" err="1"/>
              <a:t>updated</a:t>
            </a:r>
            <a:r>
              <a:rPr lang="fr-FR" sz="1100" dirty="0"/>
              <a:t> version for </a:t>
            </a:r>
            <a:r>
              <a:rPr lang="fr-FR" sz="1100" dirty="0" err="1"/>
              <a:t>security</a:t>
            </a:r>
            <a:r>
              <a:rPr lang="fr-FR" sz="1100" dirty="0"/>
              <a:t> </a:t>
            </a:r>
            <a:r>
              <a:rPr lang="fr-FR" sz="1100" dirty="0" err="1"/>
              <a:t>reasons</a:t>
            </a:r>
            <a:endParaRPr lang="fr-FR" sz="11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30ED3EF1-7ACC-5CC4-0460-2E63F2872C54}"/>
              </a:ext>
            </a:extLst>
          </p:cNvPr>
          <p:cNvSpPr txBox="1"/>
          <p:nvPr/>
        </p:nvSpPr>
        <p:spPr>
          <a:xfrm>
            <a:off x="2816133" y="3120081"/>
            <a:ext cx="3650961" cy="64698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fr-FR" dirty="0" err="1"/>
              <a:t>Choose</a:t>
            </a:r>
            <a:r>
              <a:rPr lang="fr-FR" dirty="0"/>
              <a:t> </a:t>
            </a:r>
            <a:r>
              <a:rPr lang="fr-FR" dirty="0" err="1"/>
              <a:t>any</a:t>
            </a:r>
            <a:r>
              <a:rPr lang="fr-FR" dirty="0"/>
              <a:t> version of </a:t>
            </a:r>
            <a:r>
              <a:rPr lang="fr-FR" dirty="0" err="1"/>
              <a:t>any</a:t>
            </a:r>
            <a:r>
              <a:rPr lang="fr-FR" dirty="0"/>
              <a:t> browser</a:t>
            </a:r>
          </a:p>
          <a:p>
            <a:pPr algn="ctr"/>
            <a:r>
              <a:rPr lang="fr-FR" sz="1400" dirty="0"/>
              <a:t>Or setup a hub + X </a:t>
            </a:r>
            <a:r>
              <a:rPr lang="fr-FR" sz="1400" dirty="0" err="1"/>
              <a:t>nodes</a:t>
            </a:r>
            <a:r>
              <a:rPr lang="fr-FR" sz="1400" dirty="0"/>
              <a:t> </a:t>
            </a:r>
            <a:r>
              <a:rPr lang="fr-FR" sz="1400" dirty="0" err="1"/>
              <a:t>directly</a:t>
            </a:r>
            <a:endParaRPr lang="fr-FR" sz="1400" dirty="0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EE02A61C-2A64-43CB-28A1-37BB47939882}"/>
              </a:ext>
            </a:extLst>
          </p:cNvPr>
          <p:cNvSpPr/>
          <p:nvPr/>
        </p:nvSpPr>
        <p:spPr>
          <a:xfrm>
            <a:off x="8457429" y="2463635"/>
            <a:ext cx="540000" cy="490909"/>
          </a:xfrm>
          <a:prstGeom prst="cub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 : en angle 32">
            <a:extLst>
              <a:ext uri="{FF2B5EF4-FFF2-40B4-BE49-F238E27FC236}">
                <a16:creationId xmlns:a16="http://schemas.microsoft.com/office/drawing/2014/main" id="{8FF7F474-9DD7-AD03-95DF-2710EAC4C338}"/>
              </a:ext>
            </a:extLst>
          </p:cNvPr>
          <p:cNvCxnSpPr>
            <a:cxnSpLocks/>
            <a:stCxn id="1026" idx="0"/>
            <a:endCxn id="16" idx="1"/>
          </p:cNvCxnSpPr>
          <p:nvPr/>
        </p:nvCxnSpPr>
        <p:spPr>
          <a:xfrm rot="5400000" flipH="1" flipV="1">
            <a:off x="374688" y="2201580"/>
            <a:ext cx="910364" cy="421757"/>
          </a:xfrm>
          <a:prstGeom prst="bentConnector2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1F12D455-7A4E-BCA3-0C65-04B7228FA1D8}"/>
              </a:ext>
            </a:extLst>
          </p:cNvPr>
          <p:cNvCxnSpPr>
            <a:cxnSpLocks/>
            <a:stCxn id="1026" idx="2"/>
            <a:endCxn id="8" idx="1"/>
          </p:cNvCxnSpPr>
          <p:nvPr/>
        </p:nvCxnSpPr>
        <p:spPr>
          <a:xfrm rot="16200000" flipH="1">
            <a:off x="1122447" y="3602168"/>
            <a:ext cx="1190231" cy="2197141"/>
          </a:xfrm>
          <a:prstGeom prst="bentConnector2">
            <a:avLst/>
          </a:prstGeom>
          <a:ln w="412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27" name="Rectangle : coins arrondis 1026">
            <a:extLst>
              <a:ext uri="{FF2B5EF4-FFF2-40B4-BE49-F238E27FC236}">
                <a16:creationId xmlns:a16="http://schemas.microsoft.com/office/drawing/2014/main" id="{28FE2384-8BC7-73CA-93FF-8EC66428AFBD}"/>
              </a:ext>
            </a:extLst>
          </p:cNvPr>
          <p:cNvSpPr/>
          <p:nvPr/>
        </p:nvSpPr>
        <p:spPr>
          <a:xfrm>
            <a:off x="9653123" y="793731"/>
            <a:ext cx="2472954" cy="5614218"/>
          </a:xfrm>
          <a:prstGeom prst="round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/>
              <a:t>Local </a:t>
            </a:r>
            <a:r>
              <a:rPr lang="fr-FR" b="1" dirty="0" err="1"/>
              <a:t>working</a:t>
            </a:r>
            <a:r>
              <a:rPr lang="fr-FR" b="1" dirty="0"/>
              <a:t> directory</a:t>
            </a:r>
          </a:p>
        </p:txBody>
      </p:sp>
      <p:sp>
        <p:nvSpPr>
          <p:cNvPr id="1034" name="Cube 1033">
            <a:extLst>
              <a:ext uri="{FF2B5EF4-FFF2-40B4-BE49-F238E27FC236}">
                <a16:creationId xmlns:a16="http://schemas.microsoft.com/office/drawing/2014/main" id="{39803441-173A-D460-9D68-396366751DA0}"/>
              </a:ext>
            </a:extLst>
          </p:cNvPr>
          <p:cNvSpPr/>
          <p:nvPr/>
        </p:nvSpPr>
        <p:spPr>
          <a:xfrm flipH="1">
            <a:off x="10605442" y="2463635"/>
            <a:ext cx="540000" cy="490909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36" name="Connecteur droit avec flèche 1035">
            <a:extLst>
              <a:ext uri="{FF2B5EF4-FFF2-40B4-BE49-F238E27FC236}">
                <a16:creationId xmlns:a16="http://schemas.microsoft.com/office/drawing/2014/main" id="{C9C4E337-894A-EFEF-FE66-7ACBC10815C9}"/>
              </a:ext>
            </a:extLst>
          </p:cNvPr>
          <p:cNvCxnSpPr>
            <a:cxnSpLocks/>
            <a:stCxn id="29" idx="5"/>
            <a:endCxn id="1034" idx="5"/>
          </p:cNvCxnSpPr>
          <p:nvPr/>
        </p:nvCxnSpPr>
        <p:spPr>
          <a:xfrm>
            <a:off x="8997429" y="2647726"/>
            <a:ext cx="1608013" cy="0"/>
          </a:xfrm>
          <a:prstGeom prst="straightConnector1">
            <a:avLst/>
          </a:prstGeom>
          <a:ln w="254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9" name="Rectangle : coins arrondis 1038">
            <a:extLst>
              <a:ext uri="{FF2B5EF4-FFF2-40B4-BE49-F238E27FC236}">
                <a16:creationId xmlns:a16="http://schemas.microsoft.com/office/drawing/2014/main" id="{A656BBE3-D655-7756-29CD-10DAC55E5D77}"/>
              </a:ext>
            </a:extLst>
          </p:cNvPr>
          <p:cNvSpPr/>
          <p:nvPr/>
        </p:nvSpPr>
        <p:spPr>
          <a:xfrm>
            <a:off x="9855200" y="3171845"/>
            <a:ext cx="2169652" cy="304648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/>
              <a:t>Project Folders</a:t>
            </a:r>
          </a:p>
        </p:txBody>
      </p:sp>
      <p:sp>
        <p:nvSpPr>
          <p:cNvPr id="1047" name="Rectangle : carré corné 1046">
            <a:extLst>
              <a:ext uri="{FF2B5EF4-FFF2-40B4-BE49-F238E27FC236}">
                <a16:creationId xmlns:a16="http://schemas.microsoft.com/office/drawing/2014/main" id="{E7CA8C7D-61BD-42F2-BBEB-854EAA540604}"/>
              </a:ext>
            </a:extLst>
          </p:cNvPr>
          <p:cNvSpPr/>
          <p:nvPr/>
        </p:nvSpPr>
        <p:spPr>
          <a:xfrm>
            <a:off x="9999410" y="3789035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Tests</a:t>
            </a:r>
          </a:p>
        </p:txBody>
      </p:sp>
      <p:sp>
        <p:nvSpPr>
          <p:cNvPr id="1048" name="Rectangle : carré corné 1047">
            <a:extLst>
              <a:ext uri="{FF2B5EF4-FFF2-40B4-BE49-F238E27FC236}">
                <a16:creationId xmlns:a16="http://schemas.microsoft.com/office/drawing/2014/main" id="{03F6FC04-C00E-7CF9-86FF-828359D91426}"/>
              </a:ext>
            </a:extLst>
          </p:cNvPr>
          <p:cNvSpPr/>
          <p:nvPr/>
        </p:nvSpPr>
        <p:spPr>
          <a:xfrm>
            <a:off x="11005214" y="3767292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Results</a:t>
            </a:r>
            <a:endParaRPr lang="fr-FR" sz="1400" dirty="0"/>
          </a:p>
        </p:txBody>
      </p:sp>
      <p:sp>
        <p:nvSpPr>
          <p:cNvPr id="1051" name="Rectangle : carré corné 1050">
            <a:extLst>
              <a:ext uri="{FF2B5EF4-FFF2-40B4-BE49-F238E27FC236}">
                <a16:creationId xmlns:a16="http://schemas.microsoft.com/office/drawing/2014/main" id="{45B1C4BE-BEEA-9B4B-EF6C-81B72C90A279}"/>
              </a:ext>
            </a:extLst>
          </p:cNvPr>
          <p:cNvSpPr/>
          <p:nvPr/>
        </p:nvSpPr>
        <p:spPr>
          <a:xfrm>
            <a:off x="10010324" y="4575996"/>
            <a:ext cx="1135118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Ressources</a:t>
            </a:r>
          </a:p>
        </p:txBody>
      </p:sp>
      <p:sp>
        <p:nvSpPr>
          <p:cNvPr id="1052" name="Rectangle : carré corné 1051">
            <a:extLst>
              <a:ext uri="{FF2B5EF4-FFF2-40B4-BE49-F238E27FC236}">
                <a16:creationId xmlns:a16="http://schemas.microsoft.com/office/drawing/2014/main" id="{3C388B28-9F03-F10F-A216-23717B4988B8}"/>
              </a:ext>
            </a:extLst>
          </p:cNvPr>
          <p:cNvSpPr/>
          <p:nvPr/>
        </p:nvSpPr>
        <p:spPr>
          <a:xfrm>
            <a:off x="10010324" y="5311131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DataSet</a:t>
            </a:r>
            <a:endParaRPr lang="fr-FR" sz="1400" dirty="0"/>
          </a:p>
        </p:txBody>
      </p:sp>
      <p:sp>
        <p:nvSpPr>
          <p:cNvPr id="1053" name="Rectangle : carré corné 1052">
            <a:extLst>
              <a:ext uri="{FF2B5EF4-FFF2-40B4-BE49-F238E27FC236}">
                <a16:creationId xmlns:a16="http://schemas.microsoft.com/office/drawing/2014/main" id="{99E2A517-0D6E-F797-0626-89BA629BDF8F}"/>
              </a:ext>
            </a:extLst>
          </p:cNvPr>
          <p:cNvSpPr/>
          <p:nvPr/>
        </p:nvSpPr>
        <p:spPr>
          <a:xfrm>
            <a:off x="11058596" y="5341507"/>
            <a:ext cx="814626" cy="668004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…</a:t>
            </a:r>
          </a:p>
        </p:txBody>
      </p:sp>
      <p:sp>
        <p:nvSpPr>
          <p:cNvPr id="1054" name="ZoneTexte 1053">
            <a:extLst>
              <a:ext uri="{FF2B5EF4-FFF2-40B4-BE49-F238E27FC236}">
                <a16:creationId xmlns:a16="http://schemas.microsoft.com/office/drawing/2014/main" id="{28A2A315-5E1F-5239-D661-A9E4F14FC90D}"/>
              </a:ext>
            </a:extLst>
          </p:cNvPr>
          <p:cNvSpPr txBox="1"/>
          <p:nvPr/>
        </p:nvSpPr>
        <p:spPr>
          <a:xfrm>
            <a:off x="9118610" y="2685164"/>
            <a:ext cx="16954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/>
              <a:t>Bind</a:t>
            </a:r>
            <a:r>
              <a:rPr lang="fr-FR" sz="1400" dirty="0"/>
              <a:t>          </a:t>
            </a:r>
            <a:r>
              <a:rPr lang="fr-FR" sz="1400" dirty="0" err="1"/>
              <a:t>mount</a:t>
            </a:r>
            <a:endParaRPr lang="fr-FR" sz="1400" dirty="0"/>
          </a:p>
        </p:txBody>
      </p:sp>
      <p:pic>
        <p:nvPicPr>
          <p:cNvPr id="1059" name="Picture 10">
            <a:extLst>
              <a:ext uri="{FF2B5EF4-FFF2-40B4-BE49-F238E27FC236}">
                <a16:creationId xmlns:a16="http://schemas.microsoft.com/office/drawing/2014/main" id="{042E997D-F9C6-711B-3ACF-B4E832B4B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3582" y="1655766"/>
            <a:ext cx="1360907" cy="56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Connecteur droit avec flèche 1059">
            <a:extLst>
              <a:ext uri="{FF2B5EF4-FFF2-40B4-BE49-F238E27FC236}">
                <a16:creationId xmlns:a16="http://schemas.microsoft.com/office/drawing/2014/main" id="{299EB520-8A8D-2644-C394-586379BD6FEA}"/>
              </a:ext>
            </a:extLst>
          </p:cNvPr>
          <p:cNvCxnSpPr>
            <a:cxnSpLocks/>
            <a:stCxn id="1039" idx="0"/>
            <a:endCxn id="1034" idx="3"/>
          </p:cNvCxnSpPr>
          <p:nvPr/>
        </p:nvCxnSpPr>
        <p:spPr>
          <a:xfrm flipH="1" flipV="1">
            <a:off x="10936806" y="2954544"/>
            <a:ext cx="3220" cy="217301"/>
          </a:xfrm>
          <a:prstGeom prst="straightConnector1">
            <a:avLst/>
          </a:prstGeom>
          <a:ln w="25400">
            <a:solidFill>
              <a:schemeClr val="accent5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Connecteur : en angle 1064">
            <a:extLst>
              <a:ext uri="{FF2B5EF4-FFF2-40B4-BE49-F238E27FC236}">
                <a16:creationId xmlns:a16="http://schemas.microsoft.com/office/drawing/2014/main" id="{DE503F8B-DBFA-E171-18A7-155A15FC3743}"/>
              </a:ext>
            </a:extLst>
          </p:cNvPr>
          <p:cNvCxnSpPr>
            <a:cxnSpLocks/>
            <a:stCxn id="8" idx="2"/>
            <a:endCxn id="1027" idx="2"/>
          </p:cNvCxnSpPr>
          <p:nvPr/>
        </p:nvCxnSpPr>
        <p:spPr>
          <a:xfrm rot="5400000" flipH="1" flipV="1">
            <a:off x="8393306" y="3989793"/>
            <a:ext cx="78137" cy="4914450"/>
          </a:xfrm>
          <a:prstGeom prst="bentConnector3">
            <a:avLst>
              <a:gd name="adj1" fmla="val -292563"/>
            </a:avLst>
          </a:prstGeom>
          <a:ln w="412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22E18FA3-9994-9387-199C-239A918F88C0}"/>
              </a:ext>
            </a:extLst>
          </p:cNvPr>
          <p:cNvSpPr txBox="1"/>
          <p:nvPr/>
        </p:nvSpPr>
        <p:spPr>
          <a:xfrm>
            <a:off x="7186574" y="6158674"/>
            <a:ext cx="1766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devcontainer.json</a:t>
            </a:r>
            <a:endParaRPr lang="fr-FR" sz="1600" dirty="0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F833FD51-EE9B-D00F-30F1-6FAF69072AEB}"/>
              </a:ext>
            </a:extLst>
          </p:cNvPr>
          <p:cNvCxnSpPr>
            <a:cxnSpLocks/>
            <a:stCxn id="9" idx="3"/>
            <a:endCxn id="6" idx="2"/>
          </p:cNvCxnSpPr>
          <p:nvPr/>
        </p:nvCxnSpPr>
        <p:spPr>
          <a:xfrm flipV="1">
            <a:off x="5515089" y="2914692"/>
            <a:ext cx="2559885" cy="2346222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688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AA04B-2B09-2896-7F0B-A3C7CB62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cette architecture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72365F-307E-C2C1-B153-D5FD1BD25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Simplifier l’installation d’un nouvel environnement de dev sur un autre poste</a:t>
            </a:r>
          </a:p>
          <a:p>
            <a:pPr lvl="1"/>
            <a:r>
              <a:rPr lang="fr-FR" dirty="0"/>
              <a:t>Pas besoin d’avoir à gérer Selenium, les </a:t>
            </a:r>
            <a:r>
              <a:rPr lang="fr-FR" dirty="0" err="1"/>
              <a:t>webdrivers</a:t>
            </a:r>
            <a:r>
              <a:rPr lang="fr-FR" dirty="0"/>
              <a:t> etc… </a:t>
            </a:r>
            <a:r>
              <a:rPr lang="fr-FR" dirty="0">
                <a:sym typeface="Wingdings" panose="05000000000000000000" pitchFamily="2" charset="2"/>
              </a:rPr>
              <a:t> image dédiée</a:t>
            </a:r>
            <a:endParaRPr lang="fr-FR" dirty="0"/>
          </a:p>
          <a:p>
            <a:pPr lvl="1"/>
            <a:r>
              <a:rPr lang="fr-FR" dirty="0"/>
              <a:t>Pas besoin d’installer Python ni de faire de </a:t>
            </a:r>
            <a:r>
              <a:rPr lang="fr-FR" dirty="0" err="1"/>
              <a:t>venv</a:t>
            </a:r>
            <a:r>
              <a:rPr lang="fr-FR" dirty="0"/>
              <a:t>  </a:t>
            </a:r>
            <a:r>
              <a:rPr lang="fr-FR" dirty="0">
                <a:sym typeface="Wingdings" panose="05000000000000000000" pitchFamily="2" charset="2"/>
              </a:rPr>
              <a:t> image dédiée</a:t>
            </a:r>
          </a:p>
          <a:p>
            <a:pPr lvl="1"/>
            <a:r>
              <a:rPr lang="fr-FR" dirty="0">
                <a:sym typeface="Wingdings" panose="05000000000000000000" pitchFamily="2" charset="2"/>
              </a:rPr>
              <a:t>Uniquement 3 logiciels sont nécessaires sur le poste 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Git  cloner le projet en local</a:t>
            </a:r>
          </a:p>
          <a:p>
            <a:pPr lvl="2"/>
            <a:r>
              <a:rPr lang="fr-FR" dirty="0" err="1"/>
              <a:t>VSCode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 IDE</a:t>
            </a:r>
          </a:p>
          <a:p>
            <a:pPr lvl="2"/>
            <a:r>
              <a:rPr lang="fr-FR" dirty="0">
                <a:sym typeface="Wingdings" panose="05000000000000000000" pitchFamily="2" charset="2"/>
              </a:rPr>
              <a:t>Docker  containers</a:t>
            </a:r>
            <a:endParaRPr lang="fr-FR" dirty="0"/>
          </a:p>
          <a:p>
            <a:r>
              <a:rPr lang="fr-FR" dirty="0"/>
              <a:t>Unifier les configurations d’environnement </a:t>
            </a:r>
            <a:r>
              <a:rPr lang="fr-FR" dirty="0">
                <a:sym typeface="Wingdings" panose="05000000000000000000" pitchFamily="2" charset="2"/>
              </a:rPr>
              <a:t> tout le monde a exactement le même environnement de dev, jusqu’au config </a:t>
            </a:r>
            <a:r>
              <a:rPr lang="fr-FR" dirty="0" err="1">
                <a:sym typeface="Wingdings" panose="05000000000000000000" pitchFamily="2" charset="2"/>
              </a:rPr>
              <a:t>VSCode</a:t>
            </a:r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5121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1D793D-87CA-006B-789D-34F0AEB5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Installation + </a:t>
            </a:r>
            <a:r>
              <a:rPr lang="fr-FR" dirty="0" err="1"/>
              <a:t>Execution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05E419-3199-6967-19BF-B7CB2081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Demander les droits admin : </a:t>
            </a:r>
            <a:r>
              <a:rPr lang="fr-FR" dirty="0">
                <a:hlinkClick r:id="rId2"/>
              </a:rPr>
              <a:t>https://connect.onepoint.cloud/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Assets – Safe Check &gt; Obtenir droits admin : attendre que le </a:t>
            </a:r>
            <a:r>
              <a:rPr lang="fr-FR" dirty="0" err="1"/>
              <a:t>Connect.bot</a:t>
            </a:r>
            <a:r>
              <a:rPr lang="fr-FR" dirty="0"/>
              <a:t> vous envoie un message Teams</a:t>
            </a:r>
          </a:p>
          <a:p>
            <a:pPr lvl="1"/>
            <a:r>
              <a:rPr lang="fr-FR" dirty="0"/>
              <a:t>Si pas de nouvelle du bot, faire une demande via un ticket (Helpdesk &gt; Nouveau ticket) en précisant bien que le bot n’a pas répondu</a:t>
            </a:r>
          </a:p>
          <a:p>
            <a:endParaRPr lang="fr-FR" dirty="0"/>
          </a:p>
          <a:p>
            <a:r>
              <a:rPr lang="fr-FR" dirty="0"/>
              <a:t>Installer Git : </a:t>
            </a:r>
            <a:r>
              <a:rPr lang="fr-FR" dirty="0">
                <a:hlinkClick r:id="rId3"/>
              </a:rPr>
              <a:t>https://git-scm.com/downloads</a:t>
            </a:r>
            <a:endParaRPr lang="fr-FR" dirty="0"/>
          </a:p>
          <a:p>
            <a:r>
              <a:rPr lang="fr-FR" dirty="0"/>
              <a:t>Se placer dans un répertoire où vous souhaitez stocker le projet puis le récupérer via la commande suivante : git clone </a:t>
            </a:r>
            <a:r>
              <a:rPr lang="fr-FR" dirty="0">
                <a:hlinkClick r:id="rId4"/>
              </a:rPr>
              <a:t>https://github.com/Rezzas/onepoint_formation_rf_webui_selenium.git</a:t>
            </a:r>
            <a:endParaRPr lang="fr-FR" dirty="0"/>
          </a:p>
          <a:p>
            <a:r>
              <a:rPr lang="fr-FR" dirty="0"/>
              <a:t>Installer Docker Desktop : </a:t>
            </a:r>
            <a:r>
              <a:rPr lang="fr-FR" dirty="0">
                <a:hlinkClick r:id="rId5"/>
              </a:rPr>
              <a:t>https://docs.docker.com/get-started/get-docker/</a:t>
            </a:r>
            <a:endParaRPr lang="fr-FR" dirty="0"/>
          </a:p>
          <a:p>
            <a:r>
              <a:rPr lang="fr-FR" dirty="0"/>
              <a:t>Installer VS Code : </a:t>
            </a:r>
            <a:r>
              <a:rPr lang="fr-FR" dirty="0">
                <a:hlinkClick r:id="rId6"/>
              </a:rPr>
              <a:t>https://code.visualstudio.com/download</a:t>
            </a:r>
            <a:endParaRPr lang="fr-FR" dirty="0"/>
          </a:p>
          <a:p>
            <a:r>
              <a:rPr lang="fr-FR" dirty="0"/>
              <a:t>Dans VS Code : </a:t>
            </a:r>
          </a:p>
          <a:p>
            <a:pPr lvl="1"/>
            <a:r>
              <a:rPr lang="fr-FR" dirty="0"/>
              <a:t>Installer l’extension : Dev Containers</a:t>
            </a:r>
          </a:p>
          <a:p>
            <a:pPr lvl="1"/>
            <a:r>
              <a:rPr lang="fr-FR" dirty="0"/>
              <a:t>Appuyer sur CTRL+F1 et choisir : Dev Containers: Open Folder in Container</a:t>
            </a:r>
          </a:p>
          <a:p>
            <a:pPr lvl="1"/>
            <a:r>
              <a:rPr lang="fr-FR" dirty="0"/>
              <a:t>Sélectionner le dossier : Formation Robot Framework – Selenium</a:t>
            </a:r>
          </a:p>
          <a:p>
            <a:pPr lvl="1"/>
            <a:r>
              <a:rPr lang="fr-FR" dirty="0"/>
              <a:t>Attendre que toute l’installation se fasse</a:t>
            </a:r>
          </a:p>
          <a:p>
            <a:pPr lvl="1"/>
            <a:endParaRPr lang="fr-FR" dirty="0"/>
          </a:p>
          <a:p>
            <a:r>
              <a:rPr lang="fr-FR" dirty="0"/>
              <a:t>Pour lancer un test, il suffit de cliquer sur le bouton Play à côté du nom du test</a:t>
            </a:r>
          </a:p>
          <a:p>
            <a:r>
              <a:rPr lang="fr-FR" dirty="0"/>
              <a:t>Visualiser le test en cours via ce lien : </a:t>
            </a:r>
            <a:r>
              <a:rPr lang="fr-FR" dirty="0">
                <a:hlinkClick r:id="rId7"/>
              </a:rPr>
              <a:t>http://localhost:7900/?autoconnect=1&amp;resize=scale&amp;password=secret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5712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403805-526E-5C26-6DD0-C325F338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Useful</a:t>
            </a:r>
            <a:r>
              <a:rPr lang="fr-FR" dirty="0"/>
              <a:t> links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8974DB-577C-2EA8-BC3F-638F90809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hlinkClick r:id="rId2"/>
              </a:rPr>
              <a:t>https://www.google.com/chrome/?platform=linux</a:t>
            </a:r>
            <a:endParaRPr lang="fr-FR" dirty="0"/>
          </a:p>
          <a:p>
            <a:r>
              <a:rPr lang="fr-FR" dirty="0">
                <a:hlinkClick r:id="rId3"/>
              </a:rPr>
              <a:t>https://www.ubuntuupdates.org/package/google_chrome/stable/main/base/google-chrome-stable</a:t>
            </a:r>
            <a:endParaRPr lang="fr-FR" dirty="0"/>
          </a:p>
          <a:p>
            <a:r>
              <a:rPr lang="fr-FR" dirty="0">
                <a:hlinkClick r:id="rId4"/>
              </a:rPr>
              <a:t>https://googlechromelabs.github.io/chrome-for-testing/#stable</a:t>
            </a:r>
            <a:endParaRPr lang="fr-FR" dirty="0"/>
          </a:p>
          <a:p>
            <a:r>
              <a:rPr lang="fr-FR" dirty="0">
                <a:hlinkClick r:id="rId5"/>
              </a:rPr>
              <a:t>https://hub.docker.com/_/ubuntu</a:t>
            </a:r>
            <a:endParaRPr lang="fr-FR" dirty="0"/>
          </a:p>
          <a:p>
            <a:r>
              <a:rPr lang="fr-FR" dirty="0">
                <a:hlinkClick r:id="rId6"/>
              </a:rPr>
              <a:t>https://hub.docker.com/_/python</a:t>
            </a:r>
            <a:endParaRPr lang="fr-FR" dirty="0"/>
          </a:p>
          <a:p>
            <a:r>
              <a:rPr lang="fr-FR" dirty="0">
                <a:hlinkClick r:id="rId7"/>
              </a:rPr>
              <a:t>https://hub.docker.com/r/selenium/standalone-chrome</a:t>
            </a:r>
            <a:endParaRPr lang="fr-FR" dirty="0"/>
          </a:p>
          <a:p>
            <a:r>
              <a:rPr lang="fr-FR" dirty="0">
                <a:hlinkClick r:id="rId8"/>
              </a:rPr>
              <a:t>https://github.com/ppodgorsek/docker-robot-framework</a:t>
            </a:r>
            <a:endParaRPr lang="fr-FR" dirty="0"/>
          </a:p>
          <a:p>
            <a:r>
              <a:rPr lang="fr-FR" dirty="0">
                <a:hlinkClick r:id="rId9"/>
              </a:rPr>
              <a:t>https://medium.com/@zvisno/running-selenium-tests-with-docker-a484186cd3d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930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f3cd2ba-39fc-428b-a333-80f7eb18b18d}" enabled="1" method="Standard" siteId="{e8b88f3d-222b-4ce5-b9d1-46b0ff9466a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473</Words>
  <Application>Microsoft Office PowerPoint</Application>
  <PresentationFormat>Grand écran</PresentationFormat>
  <Paragraphs>62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Wingdings</vt:lpstr>
      <vt:lpstr>Thème Office</vt:lpstr>
      <vt:lpstr>Présentation PowerPoint</vt:lpstr>
      <vt:lpstr>Pourquoi cette architecture ?</vt:lpstr>
      <vt:lpstr>Installation + Execution</vt:lpstr>
      <vt:lpstr>Useful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Sébastian RAMOS IZQUIERDO</dc:creator>
  <cp:lastModifiedBy>Sébastian RAMOS IZQUIERDO</cp:lastModifiedBy>
  <cp:revision>1</cp:revision>
  <dcterms:created xsi:type="dcterms:W3CDTF">2025-01-04T12:38:46Z</dcterms:created>
  <dcterms:modified xsi:type="dcterms:W3CDTF">2025-01-20T10:46:53Z</dcterms:modified>
</cp:coreProperties>
</file>