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openxmlformats.org/officeDocument/2006/relationships/custom-properties" Target="docProps/custom.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134805771" r:id="rId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6" autoAdjust="0"/>
    <p:restoredTop sz="94660"/>
  </p:normalViewPr>
  <p:slideViewPr>
    <p:cSldViewPr snapToGrid="0">
      <p:cViewPr varScale="1">
        <p:scale>
          <a:sx n="100" d="100"/>
          <a:sy n="100" d="100"/>
        </p:scale>
        <p:origin x="96"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11" Type="http://schemas.openxmlformats.org/officeDocument/2006/relationships/customXml" Target="../customXml/item3.xml"/><Relationship Id="rId5" Type="http://schemas.openxmlformats.org/officeDocument/2006/relationships/viewProps" Target="viewProps.xml"/><Relationship Id="rId10" Type="http://schemas.openxmlformats.org/officeDocument/2006/relationships/customXml" Target="../customXml/item2.xml"/><Relationship Id="rId4" Type="http://schemas.openxmlformats.org/officeDocument/2006/relationships/presProps" Target="presProps.xml"/><Relationship Id="rId9" Type="http://schemas.openxmlformats.org/officeDocument/2006/relationships/customXml" Target="../customXml/item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oline LAMBERT" userId="2750c585-d47d-42f3-a25d-59a6c025abd2" providerId="ADAL" clId="{E437B816-A961-42FB-BCA6-36AF60EA76B7}"/>
    <pc:docChg chg="modSld">
      <pc:chgData name="Caroline LAMBERT" userId="2750c585-d47d-42f3-a25d-59a6c025abd2" providerId="ADAL" clId="{E437B816-A961-42FB-BCA6-36AF60EA76B7}" dt="2023-09-29T14:36:48.531" v="8" actId="6549"/>
      <pc:docMkLst>
        <pc:docMk/>
      </pc:docMkLst>
      <pc:sldChg chg="modSp mod">
        <pc:chgData name="Caroline LAMBERT" userId="2750c585-d47d-42f3-a25d-59a6c025abd2" providerId="ADAL" clId="{E437B816-A961-42FB-BCA6-36AF60EA76B7}" dt="2023-09-29T14:36:48.531" v="8" actId="6549"/>
        <pc:sldMkLst>
          <pc:docMk/>
          <pc:sldMk cId="2565385367" sldId="2134805771"/>
        </pc:sldMkLst>
        <pc:spChg chg="mod">
          <ac:chgData name="Caroline LAMBERT" userId="2750c585-d47d-42f3-a25d-59a6c025abd2" providerId="ADAL" clId="{E437B816-A961-42FB-BCA6-36AF60EA76B7}" dt="2023-09-29T14:36:40.172" v="3" actId="21"/>
          <ac:spMkLst>
            <pc:docMk/>
            <pc:sldMk cId="2565385367" sldId="2134805771"/>
            <ac:spMk id="14" creationId="{8979707D-D8AA-4BB8-8D84-4326140420C1}"/>
          </ac:spMkLst>
        </pc:spChg>
        <pc:spChg chg="mod">
          <ac:chgData name="Caroline LAMBERT" userId="2750c585-d47d-42f3-a25d-59a6c025abd2" providerId="ADAL" clId="{E437B816-A961-42FB-BCA6-36AF60EA76B7}" dt="2023-09-29T14:36:48.531" v="8" actId="6549"/>
          <ac:spMkLst>
            <pc:docMk/>
            <pc:sldMk cId="2565385367" sldId="2134805771"/>
            <ac:spMk id="15" creationId="{C9719135-9F19-4D7E-B450-92E5D44BE4B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0A8983-56DE-4F33-A589-19D7AEC072D4}" type="datetimeFigureOut">
              <a:rPr lang="fr-FR" smtClean="0"/>
              <a:t>29/09/2023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5CA656-7FA9-4CBA-A2DD-22115FCD172A}" type="slidenum">
              <a:rPr lang="fr-FR" smtClean="0"/>
              <a:t>‹N°›</a:t>
            </a:fld>
            <a:endParaRPr lang="fr-FR"/>
          </a:p>
        </p:txBody>
      </p:sp>
    </p:spTree>
    <p:extLst>
      <p:ext uri="{BB962C8B-B14F-4D97-AF65-F5344CB8AC3E}">
        <p14:creationId xmlns:p14="http://schemas.microsoft.com/office/powerpoint/2010/main" val="1591912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A200AF-D412-4DC1-A027-E0E2C78E1824}" type="slidenum">
              <a:rPr kumimoji="0" lang="fr-FR" sz="13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fr-FR" sz="1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74802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FICHE_PEDAGOGIQUE_FONDAMENTAUX">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C9E6997-2577-4F22-9C9E-B667D99DDDB3}"/>
              </a:ext>
            </a:extLst>
          </p:cNvPr>
          <p:cNvSpPr/>
          <p:nvPr userDrawn="1"/>
        </p:nvSpPr>
        <p:spPr>
          <a:xfrm>
            <a:off x="1187143" y="806741"/>
            <a:ext cx="10563859" cy="855096"/>
          </a:xfrm>
          <a:prstGeom prst="rect">
            <a:avLst/>
          </a:prstGeom>
          <a:solidFill>
            <a:schemeClr val="bg1"/>
          </a:solidFill>
          <a:ln>
            <a:noFill/>
          </a:ln>
          <a:effectLst>
            <a:outerShdw blurRad="2540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63925" rtl="0" eaLnBrk="1" fontAlgn="auto" latinLnBrk="0" hangingPunct="1">
              <a:lnSpc>
                <a:spcPct val="100000"/>
              </a:lnSpc>
              <a:spcBef>
                <a:spcPts val="0"/>
              </a:spcBef>
              <a:spcAft>
                <a:spcPts val="0"/>
              </a:spcAft>
              <a:buClrTx/>
              <a:buSzTx/>
              <a:buFontTx/>
              <a:buNone/>
              <a:tabLst/>
              <a:defRPr/>
            </a:pPr>
            <a:endParaRPr kumimoji="0" lang="en-US" sz="1542" b="0" i="0" u="none" strike="noStrike" kern="1200" cap="none" spc="0" normalizeH="0" baseline="0" noProof="0">
              <a:ln>
                <a:noFill/>
              </a:ln>
              <a:solidFill>
                <a:srgbClr val="FFFFFF"/>
              </a:solidFill>
              <a:effectLst/>
              <a:uLnTx/>
              <a:uFillTx/>
              <a:latin typeface="+mj-lt"/>
              <a:ea typeface="+mn-ea"/>
              <a:cs typeface="+mn-cs"/>
            </a:endParaRPr>
          </a:p>
        </p:txBody>
      </p:sp>
      <p:pic>
        <p:nvPicPr>
          <p:cNvPr id="12" name="pasted-image.pdf">
            <a:extLst>
              <a:ext uri="{FF2B5EF4-FFF2-40B4-BE49-F238E27FC236}">
                <a16:creationId xmlns:a16="http://schemas.microsoft.com/office/drawing/2014/main" id="{C9011CC6-2EB0-49C9-95E5-E5ADB158BDBF}"/>
              </a:ext>
            </a:extLst>
          </p:cNvPr>
          <p:cNvPicPr/>
          <p:nvPr/>
        </p:nvPicPr>
        <p:blipFill>
          <a:blip r:embed="rId2" cstate="print">
            <a:alphaModFix amt="74471"/>
            <a:extLst>
              <a:ext uri="{28A0092B-C50C-407E-A947-70E740481C1C}">
                <a14:useLocalDpi xmlns:a14="http://schemas.microsoft.com/office/drawing/2010/main" val="0"/>
              </a:ext>
            </a:extLst>
          </a:blip>
          <a:stretch>
            <a:fillRect/>
          </a:stretch>
        </p:blipFill>
        <p:spPr>
          <a:xfrm>
            <a:off x="11072986" y="874238"/>
            <a:ext cx="364778" cy="364778"/>
          </a:xfrm>
          <a:prstGeom prst="rect">
            <a:avLst/>
          </a:prstGeom>
          <a:ln w="12700">
            <a:miter lim="400000"/>
          </a:ln>
        </p:spPr>
      </p:pic>
      <p:sp>
        <p:nvSpPr>
          <p:cNvPr id="31" name="Rectangle : coins arrondis 30">
            <a:extLst>
              <a:ext uri="{FF2B5EF4-FFF2-40B4-BE49-F238E27FC236}">
                <a16:creationId xmlns:a16="http://schemas.microsoft.com/office/drawing/2014/main" id="{020F929D-ACE7-47F4-9343-F296E1ABC2C7}"/>
              </a:ext>
            </a:extLst>
          </p:cNvPr>
          <p:cNvSpPr/>
          <p:nvPr userDrawn="1"/>
        </p:nvSpPr>
        <p:spPr>
          <a:xfrm>
            <a:off x="1187143" y="806742"/>
            <a:ext cx="863038" cy="855095"/>
          </a:xfrm>
          <a:prstGeom prst="roundRect">
            <a:avLst>
              <a:gd name="adj" fmla="val 6743"/>
            </a:avLst>
          </a:prstGeom>
          <a:solidFill>
            <a:srgbClr val="181F5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defRPr/>
            </a:pPr>
            <a:r>
              <a:rPr lang="fr-FR" sz="800" b="1" spc="-50">
                <a:solidFill>
                  <a:srgbClr val="FFFFFF"/>
                </a:solidFill>
                <a:latin typeface="Arial" panose="020B0604020202020204" pitchFamily="34" charset="0"/>
                <a:cs typeface="Arial" panose="020B0604020202020204" pitchFamily="34" charset="0"/>
              </a:rPr>
              <a:t>Fondamentaux </a:t>
            </a:r>
          </a:p>
          <a:p>
            <a:pPr lvl="0" algn="ctr">
              <a:defRPr/>
            </a:pPr>
            <a:r>
              <a:rPr lang="fr-FR" sz="800" b="1" spc="-50">
                <a:solidFill>
                  <a:srgbClr val="FFFFFF"/>
                </a:solidFill>
                <a:latin typeface="Arial" panose="020B0604020202020204" pitchFamily="34" charset="0"/>
                <a:cs typeface="Arial" panose="020B0604020202020204" pitchFamily="34" charset="0"/>
              </a:rPr>
              <a:t>des tests </a:t>
            </a:r>
          </a:p>
        </p:txBody>
      </p:sp>
      <p:sp>
        <p:nvSpPr>
          <p:cNvPr id="35" name="Espace réservé du texte 34">
            <a:extLst>
              <a:ext uri="{FF2B5EF4-FFF2-40B4-BE49-F238E27FC236}">
                <a16:creationId xmlns:a16="http://schemas.microsoft.com/office/drawing/2014/main" id="{3B7DE19A-E151-4145-AA60-275780A4A958}"/>
              </a:ext>
            </a:extLst>
          </p:cNvPr>
          <p:cNvSpPr>
            <a:spLocks noGrp="1"/>
          </p:cNvSpPr>
          <p:nvPr>
            <p:ph type="body" sz="quarter" idx="10" hasCustomPrompt="1"/>
          </p:nvPr>
        </p:nvSpPr>
        <p:spPr>
          <a:xfrm>
            <a:off x="268812" y="2369414"/>
            <a:ext cx="3149600" cy="1695450"/>
          </a:xfrm>
          <a:prstGeom prst="rect">
            <a:avLst/>
          </a:prstGeom>
        </p:spPr>
        <p:txBody>
          <a:bodyPr/>
          <a:lstStyle>
            <a:lvl1pPr marL="0" marR="0" indent="0" algn="l" defTabSz="914400" rtl="0" eaLnBrk="1" fontAlgn="base" latinLnBrk="0" hangingPunct="1">
              <a:lnSpc>
                <a:spcPct val="100000"/>
              </a:lnSpc>
              <a:spcBef>
                <a:spcPts val="0"/>
              </a:spcBef>
              <a:spcAft>
                <a:spcPts val="0"/>
              </a:spcAft>
              <a:buClrTx/>
              <a:buSzTx/>
              <a:buFont typeface="Arial" panose="020B0604020202020204" pitchFamily="34" charset="0"/>
              <a:buNone/>
              <a:tabLst/>
              <a:defRPr/>
            </a:lvl1pPr>
          </a:lstStyle>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fr-FR" sz="1100" b="0" i="0" u="none" strike="noStrike" kern="1200" cap="none" spc="0" normalizeH="0" baseline="0" noProof="0">
                <a:ln>
                  <a:noFill/>
                </a:ln>
                <a:solidFill>
                  <a:srgbClr val="000000"/>
                </a:solidFill>
                <a:effectLst/>
                <a:uLnTx/>
                <a:uFillTx/>
                <a:latin typeface="Calibri Light" panose="020F0302020204030204"/>
                <a:ea typeface="+mn-ea"/>
                <a:cs typeface="+mn-cs"/>
              </a:rPr>
              <a:t>écrire ici les objectifs de la formation</a:t>
            </a:r>
            <a:endParaRPr kumimoji="0" lang="fr-FR" sz="1200" b="0" i="0" u="none" strike="noStrike" kern="1200" cap="none" spc="0" normalizeH="0" baseline="0" noProof="0">
              <a:ln>
                <a:noFill/>
              </a:ln>
              <a:solidFill>
                <a:srgbClr val="000000"/>
              </a:solidFill>
              <a:effectLst/>
              <a:uLnTx/>
              <a:uFillTx/>
              <a:latin typeface="Calibri Light" panose="020F0302020204030204"/>
              <a:ea typeface="+mn-ea"/>
              <a:cs typeface="+mn-cs"/>
            </a:endParaRPr>
          </a:p>
        </p:txBody>
      </p:sp>
      <p:sp>
        <p:nvSpPr>
          <p:cNvPr id="36" name="Espace réservé du texte 34">
            <a:extLst>
              <a:ext uri="{FF2B5EF4-FFF2-40B4-BE49-F238E27FC236}">
                <a16:creationId xmlns:a16="http://schemas.microsoft.com/office/drawing/2014/main" id="{272D90E3-9474-47A6-9AEF-5CCEC813474D}"/>
              </a:ext>
            </a:extLst>
          </p:cNvPr>
          <p:cNvSpPr>
            <a:spLocks noGrp="1"/>
          </p:cNvSpPr>
          <p:nvPr>
            <p:ph type="body" sz="quarter" idx="11" hasCustomPrompt="1"/>
          </p:nvPr>
        </p:nvSpPr>
        <p:spPr>
          <a:xfrm>
            <a:off x="3824653" y="2359508"/>
            <a:ext cx="4476064" cy="2014236"/>
          </a:xfrm>
          <a:prstGeom prst="rect">
            <a:avLst/>
          </a:prstGeom>
        </p:spPr>
        <p:txBody>
          <a:bodyPr/>
          <a:lstStyle>
            <a:lvl1pPr marL="0" marR="0" indent="0" algn="l" defTabSz="914400" rtl="0" eaLnBrk="1" fontAlgn="base" latinLnBrk="0" hangingPunct="1">
              <a:lnSpc>
                <a:spcPct val="100000"/>
              </a:lnSpc>
              <a:spcBef>
                <a:spcPts val="0"/>
              </a:spcBef>
              <a:spcAft>
                <a:spcPts val="0"/>
              </a:spcAft>
              <a:buClrTx/>
              <a:buSzTx/>
              <a:buFont typeface="Arial" panose="020B0604020202020204" pitchFamily="34" charset="0"/>
              <a:buNone/>
              <a:tabLst/>
              <a:defRPr/>
            </a:lvl1pPr>
          </a:lstStyle>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fr-FR" sz="1100" b="0" i="0" u="none" strike="noStrike" kern="1200" cap="none" spc="0" normalizeH="0" baseline="0" noProof="0">
                <a:ln>
                  <a:noFill/>
                </a:ln>
                <a:solidFill>
                  <a:srgbClr val="000000"/>
                </a:solidFill>
                <a:effectLst/>
                <a:uLnTx/>
                <a:uFillTx/>
                <a:latin typeface="Calibri Light" panose="020F0302020204030204"/>
                <a:ea typeface="+mn-ea"/>
                <a:cs typeface="+mn-cs"/>
              </a:rPr>
              <a:t>Décrire ici le programme – partie 1</a:t>
            </a:r>
            <a:endParaRPr kumimoji="0" lang="fr-FR" sz="1200" b="0" i="0" u="none" strike="noStrike" kern="1200" cap="none" spc="0" normalizeH="0" baseline="0" noProof="0">
              <a:ln>
                <a:noFill/>
              </a:ln>
              <a:solidFill>
                <a:srgbClr val="000000"/>
              </a:solidFill>
              <a:effectLst/>
              <a:uLnTx/>
              <a:uFillTx/>
              <a:latin typeface="Calibri Light" panose="020F0302020204030204"/>
              <a:ea typeface="+mn-ea"/>
              <a:cs typeface="+mn-cs"/>
            </a:endParaRPr>
          </a:p>
        </p:txBody>
      </p:sp>
      <p:sp>
        <p:nvSpPr>
          <p:cNvPr id="37" name="Espace réservé du texte 34">
            <a:extLst>
              <a:ext uri="{FF2B5EF4-FFF2-40B4-BE49-F238E27FC236}">
                <a16:creationId xmlns:a16="http://schemas.microsoft.com/office/drawing/2014/main" id="{F4891005-2A87-44B1-A85D-0BB25A6D2DF0}"/>
              </a:ext>
            </a:extLst>
          </p:cNvPr>
          <p:cNvSpPr>
            <a:spLocks noGrp="1"/>
          </p:cNvSpPr>
          <p:nvPr>
            <p:ph type="body" sz="quarter" idx="12" hasCustomPrompt="1"/>
          </p:nvPr>
        </p:nvSpPr>
        <p:spPr>
          <a:xfrm>
            <a:off x="8478178" y="2334558"/>
            <a:ext cx="3580236" cy="2014236"/>
          </a:xfrm>
          <a:prstGeom prst="rect">
            <a:avLst/>
          </a:prstGeom>
        </p:spPr>
        <p:txBody>
          <a:bodyPr/>
          <a:lstStyle>
            <a:lvl1pPr marL="0" marR="0" indent="0" algn="l" defTabSz="914400" rtl="0" eaLnBrk="1" fontAlgn="base" latinLnBrk="0" hangingPunct="1">
              <a:lnSpc>
                <a:spcPct val="100000"/>
              </a:lnSpc>
              <a:spcBef>
                <a:spcPts val="0"/>
              </a:spcBef>
              <a:spcAft>
                <a:spcPts val="0"/>
              </a:spcAft>
              <a:buClrTx/>
              <a:buSzTx/>
              <a:buFont typeface="Arial" panose="020B0604020202020204" pitchFamily="34" charset="0"/>
              <a:buNone/>
              <a:tabLst/>
              <a:defRPr/>
            </a:lvl1pPr>
          </a:lstStyle>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fr-FR" sz="1100" b="0" i="0" u="none" strike="noStrike" kern="1200" cap="none" spc="0" normalizeH="0" baseline="0" noProof="0">
                <a:ln>
                  <a:noFill/>
                </a:ln>
                <a:solidFill>
                  <a:srgbClr val="000000"/>
                </a:solidFill>
                <a:effectLst/>
                <a:uLnTx/>
                <a:uFillTx/>
                <a:latin typeface="Calibri Light" panose="020F0302020204030204"/>
                <a:ea typeface="+mn-ea"/>
                <a:cs typeface="+mn-cs"/>
              </a:rPr>
              <a:t>Décrire ici le programme – partie 2</a:t>
            </a:r>
            <a:endParaRPr kumimoji="0" lang="fr-FR" sz="1200" b="0" i="0" u="none" strike="noStrike" kern="1200" cap="none" spc="0" normalizeH="0" baseline="0" noProof="0">
              <a:ln>
                <a:noFill/>
              </a:ln>
              <a:solidFill>
                <a:srgbClr val="000000"/>
              </a:solidFill>
              <a:effectLst/>
              <a:uLnTx/>
              <a:uFillTx/>
              <a:latin typeface="Calibri Light" panose="020F0302020204030204"/>
              <a:ea typeface="+mn-ea"/>
              <a:cs typeface="+mn-cs"/>
            </a:endParaRPr>
          </a:p>
        </p:txBody>
      </p:sp>
      <p:sp>
        <p:nvSpPr>
          <p:cNvPr id="40" name="Espace réservé du texte 39">
            <a:extLst>
              <a:ext uri="{FF2B5EF4-FFF2-40B4-BE49-F238E27FC236}">
                <a16:creationId xmlns:a16="http://schemas.microsoft.com/office/drawing/2014/main" id="{0C6A5477-6762-4F02-AB0A-CCEBE9D812D2}"/>
              </a:ext>
            </a:extLst>
          </p:cNvPr>
          <p:cNvSpPr>
            <a:spLocks noGrp="1"/>
          </p:cNvSpPr>
          <p:nvPr>
            <p:ph type="body" sz="quarter" idx="13"/>
          </p:nvPr>
        </p:nvSpPr>
        <p:spPr>
          <a:xfrm>
            <a:off x="441325" y="5119398"/>
            <a:ext cx="3241675" cy="452437"/>
          </a:xfrm>
          <a:prstGeom prst="rect">
            <a:avLst/>
          </a:prstGeom>
        </p:spPr>
        <p:txBody>
          <a:bodyPr/>
          <a:lstStyle>
            <a:lvl1pPr marL="0" indent="0">
              <a:buNone/>
              <a:defRPr sz="10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200">
                <a:latin typeface="Arial" panose="020B0604020202020204" pitchFamily="34" charset="0"/>
                <a:cs typeface="Arial" panose="020B0604020202020204" pitchFamily="34" charset="0"/>
              </a:defRPr>
            </a:lvl3pPr>
            <a:lvl4pPr>
              <a:defRPr sz="1200">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endParaRPr lang="fr-FR"/>
          </a:p>
        </p:txBody>
      </p:sp>
      <p:sp>
        <p:nvSpPr>
          <p:cNvPr id="41" name="Espace réservé du texte 39">
            <a:extLst>
              <a:ext uri="{FF2B5EF4-FFF2-40B4-BE49-F238E27FC236}">
                <a16:creationId xmlns:a16="http://schemas.microsoft.com/office/drawing/2014/main" id="{AAE39E76-CB0D-4D63-B97A-C905388E6609}"/>
              </a:ext>
            </a:extLst>
          </p:cNvPr>
          <p:cNvSpPr>
            <a:spLocks noGrp="1"/>
          </p:cNvSpPr>
          <p:nvPr>
            <p:ph type="body" sz="quarter" idx="14"/>
          </p:nvPr>
        </p:nvSpPr>
        <p:spPr>
          <a:xfrm>
            <a:off x="441325" y="6019166"/>
            <a:ext cx="3241675" cy="662995"/>
          </a:xfrm>
          <a:prstGeom prst="rect">
            <a:avLst/>
          </a:prstGeom>
        </p:spPr>
        <p:txBody>
          <a:bodyPr/>
          <a:lstStyle>
            <a:lvl1pPr marL="0" indent="0">
              <a:buNone/>
              <a:defRPr sz="10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200">
                <a:latin typeface="Arial" panose="020B0604020202020204" pitchFamily="34" charset="0"/>
                <a:cs typeface="Arial" panose="020B0604020202020204" pitchFamily="34" charset="0"/>
              </a:defRPr>
            </a:lvl3pPr>
            <a:lvl4pPr>
              <a:defRPr sz="1200">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endParaRPr lang="fr-FR"/>
          </a:p>
        </p:txBody>
      </p:sp>
      <p:sp>
        <p:nvSpPr>
          <p:cNvPr id="42" name="Espace réservé du texte 39">
            <a:extLst>
              <a:ext uri="{FF2B5EF4-FFF2-40B4-BE49-F238E27FC236}">
                <a16:creationId xmlns:a16="http://schemas.microsoft.com/office/drawing/2014/main" id="{E041B147-79D2-4F2A-87CD-D66A46668DF4}"/>
              </a:ext>
            </a:extLst>
          </p:cNvPr>
          <p:cNvSpPr>
            <a:spLocks noGrp="1"/>
          </p:cNvSpPr>
          <p:nvPr>
            <p:ph type="body" sz="quarter" idx="15"/>
          </p:nvPr>
        </p:nvSpPr>
        <p:spPr>
          <a:xfrm>
            <a:off x="4292889" y="5119398"/>
            <a:ext cx="4007828" cy="452437"/>
          </a:xfrm>
          <a:prstGeom prst="rect">
            <a:avLst/>
          </a:prstGeom>
        </p:spPr>
        <p:txBody>
          <a:bodyPr/>
          <a:lstStyle>
            <a:lvl1pPr marL="0" indent="0">
              <a:buNone/>
              <a:defRPr sz="10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200">
                <a:latin typeface="Arial" panose="020B0604020202020204" pitchFamily="34" charset="0"/>
                <a:cs typeface="Arial" panose="020B0604020202020204" pitchFamily="34" charset="0"/>
              </a:defRPr>
            </a:lvl3pPr>
            <a:lvl4pPr>
              <a:defRPr sz="1200">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endParaRPr lang="fr-FR"/>
          </a:p>
        </p:txBody>
      </p:sp>
      <p:sp>
        <p:nvSpPr>
          <p:cNvPr id="43" name="Espace réservé du texte 39">
            <a:extLst>
              <a:ext uri="{FF2B5EF4-FFF2-40B4-BE49-F238E27FC236}">
                <a16:creationId xmlns:a16="http://schemas.microsoft.com/office/drawing/2014/main" id="{DB295FA8-1BA7-4A80-88BF-99B2E3B4E16E}"/>
              </a:ext>
            </a:extLst>
          </p:cNvPr>
          <p:cNvSpPr>
            <a:spLocks noGrp="1"/>
          </p:cNvSpPr>
          <p:nvPr>
            <p:ph type="body" sz="quarter" idx="16"/>
          </p:nvPr>
        </p:nvSpPr>
        <p:spPr>
          <a:xfrm>
            <a:off x="4292889" y="5999308"/>
            <a:ext cx="4007828" cy="682853"/>
          </a:xfrm>
          <a:prstGeom prst="rect">
            <a:avLst/>
          </a:prstGeom>
        </p:spPr>
        <p:txBody>
          <a:bodyPr/>
          <a:lstStyle>
            <a:lvl1pPr marL="0" indent="0">
              <a:buNone/>
              <a:defRPr sz="10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200">
                <a:latin typeface="Arial" panose="020B0604020202020204" pitchFamily="34" charset="0"/>
                <a:cs typeface="Arial" panose="020B0604020202020204" pitchFamily="34" charset="0"/>
              </a:defRPr>
            </a:lvl3pPr>
            <a:lvl4pPr>
              <a:defRPr sz="1200">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endParaRPr lang="fr-FR"/>
          </a:p>
        </p:txBody>
      </p:sp>
      <p:sp>
        <p:nvSpPr>
          <p:cNvPr id="44" name="Espace réservé du texte 39">
            <a:extLst>
              <a:ext uri="{FF2B5EF4-FFF2-40B4-BE49-F238E27FC236}">
                <a16:creationId xmlns:a16="http://schemas.microsoft.com/office/drawing/2014/main" id="{9F76A132-0C79-4CB3-9521-F78A36A30504}"/>
              </a:ext>
            </a:extLst>
          </p:cNvPr>
          <p:cNvSpPr>
            <a:spLocks noGrp="1"/>
          </p:cNvSpPr>
          <p:nvPr>
            <p:ph type="body" sz="quarter" idx="17"/>
          </p:nvPr>
        </p:nvSpPr>
        <p:spPr>
          <a:xfrm>
            <a:off x="8910606" y="5119398"/>
            <a:ext cx="3147808" cy="1460240"/>
          </a:xfrm>
          <a:prstGeom prst="rect">
            <a:avLst/>
          </a:prstGeom>
        </p:spPr>
        <p:txBody>
          <a:bodyPr/>
          <a:lstStyle>
            <a:lvl1pPr marL="0" indent="0">
              <a:buNone/>
              <a:defRPr sz="10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200">
                <a:latin typeface="Arial" panose="020B0604020202020204" pitchFamily="34" charset="0"/>
                <a:cs typeface="Arial" panose="020B0604020202020204" pitchFamily="34" charset="0"/>
              </a:defRPr>
            </a:lvl3pPr>
            <a:lvl4pPr>
              <a:defRPr sz="1200">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endParaRPr lang="fr-FR"/>
          </a:p>
        </p:txBody>
      </p:sp>
      <p:sp>
        <p:nvSpPr>
          <p:cNvPr id="48" name="Espace réservé du texte 47">
            <a:extLst>
              <a:ext uri="{FF2B5EF4-FFF2-40B4-BE49-F238E27FC236}">
                <a16:creationId xmlns:a16="http://schemas.microsoft.com/office/drawing/2014/main" id="{201DF64A-66E9-4988-9C27-0C6CB9C23AB0}"/>
              </a:ext>
            </a:extLst>
          </p:cNvPr>
          <p:cNvSpPr>
            <a:spLocks noGrp="1"/>
          </p:cNvSpPr>
          <p:nvPr>
            <p:ph type="body" sz="quarter" idx="19" hasCustomPrompt="1"/>
          </p:nvPr>
        </p:nvSpPr>
        <p:spPr>
          <a:xfrm>
            <a:off x="2289175" y="1306513"/>
            <a:ext cx="8319256" cy="300037"/>
          </a:xfrm>
          <a:prstGeom prst="rect">
            <a:avLst/>
          </a:prstGeom>
        </p:spPr>
        <p:txBody>
          <a:bodyPr/>
          <a:lstStyle>
            <a:lvl1pPr marL="0" indent="0">
              <a:buNone/>
              <a:defRPr sz="800">
                <a:latin typeface="Arial" panose="020B0604020202020204" pitchFamily="34" charset="0"/>
                <a:cs typeface="Arial" panose="020B0604020202020204" pitchFamily="34" charset="0"/>
              </a:defRPr>
            </a:lvl1pPr>
            <a:lvl2pPr marL="457200" indent="0">
              <a:buNone/>
              <a:defRPr sz="1100">
                <a:latin typeface="Arial" panose="020B0604020202020204" pitchFamily="34" charset="0"/>
                <a:cs typeface="Arial" panose="020B0604020202020204" pitchFamily="34" charset="0"/>
              </a:defRPr>
            </a:lvl2pPr>
            <a:lvl3pPr marL="914400" indent="0">
              <a:buNone/>
              <a:defRPr sz="1100">
                <a:latin typeface="Arial" panose="020B0604020202020204" pitchFamily="34" charset="0"/>
                <a:cs typeface="Arial" panose="020B0604020202020204" pitchFamily="34" charset="0"/>
              </a:defRPr>
            </a:lvl3pPr>
            <a:lvl4pPr marL="1371600" indent="0">
              <a:buNone/>
              <a:defRPr sz="1100">
                <a:latin typeface="Arial" panose="020B0604020202020204" pitchFamily="34" charset="0"/>
                <a:cs typeface="Arial" panose="020B0604020202020204" pitchFamily="34" charset="0"/>
              </a:defRPr>
            </a:lvl4pPr>
            <a:lvl5pPr marL="1828800" indent="0">
              <a:buNone/>
              <a:defRPr sz="1100">
                <a:latin typeface="Arial" panose="020B0604020202020204" pitchFamily="34" charset="0"/>
                <a:cs typeface="Arial" panose="020B0604020202020204" pitchFamily="34" charset="0"/>
              </a:defRPr>
            </a:lvl5pPr>
          </a:lstStyle>
          <a:p>
            <a:pPr lvl="0"/>
            <a:r>
              <a:rPr lang="fr-FR"/>
              <a:t>Description de la formation</a:t>
            </a:r>
          </a:p>
        </p:txBody>
      </p:sp>
      <p:sp>
        <p:nvSpPr>
          <p:cNvPr id="50" name="Espace réservé du texte 49">
            <a:extLst>
              <a:ext uri="{FF2B5EF4-FFF2-40B4-BE49-F238E27FC236}">
                <a16:creationId xmlns:a16="http://schemas.microsoft.com/office/drawing/2014/main" id="{91738FE0-4DE7-4BBC-B59E-2AF4DB0290FA}"/>
              </a:ext>
            </a:extLst>
          </p:cNvPr>
          <p:cNvSpPr>
            <a:spLocks noGrp="1"/>
          </p:cNvSpPr>
          <p:nvPr>
            <p:ph type="body" sz="quarter" idx="20" hasCustomPrompt="1"/>
          </p:nvPr>
        </p:nvSpPr>
        <p:spPr>
          <a:xfrm>
            <a:off x="10760074" y="1306513"/>
            <a:ext cx="990927" cy="207962"/>
          </a:xfrm>
          <a:prstGeom prst="rect">
            <a:avLst/>
          </a:prstGeom>
        </p:spPr>
        <p:txBody>
          <a:bodyPr/>
          <a:lstStyle>
            <a:lvl1pPr marL="0" indent="0" algn="ctr">
              <a:spcBef>
                <a:spcPts val="0"/>
              </a:spcBef>
              <a:buNone/>
              <a:defRPr sz="800">
                <a:latin typeface="Arial" panose="020B0604020202020204" pitchFamily="34" charset="0"/>
                <a:cs typeface="Arial" panose="020B0604020202020204" pitchFamily="34" charset="0"/>
              </a:defRPr>
            </a:lvl1pPr>
            <a:lvl2pPr>
              <a:defRPr sz="800">
                <a:latin typeface="Arial" panose="020B0604020202020204" pitchFamily="34" charset="0"/>
                <a:cs typeface="Arial" panose="020B0604020202020204" pitchFamily="34" charset="0"/>
              </a:defRPr>
            </a:lvl2pPr>
            <a:lvl3pPr>
              <a:defRPr sz="800">
                <a:latin typeface="Arial" panose="020B0604020202020204" pitchFamily="34" charset="0"/>
                <a:cs typeface="Arial" panose="020B0604020202020204" pitchFamily="34" charset="0"/>
              </a:defRPr>
            </a:lvl3pPr>
            <a:lvl4pPr>
              <a:defRPr sz="800">
                <a:latin typeface="Arial" panose="020B0604020202020204" pitchFamily="34" charset="0"/>
                <a:cs typeface="Arial" panose="020B0604020202020204" pitchFamily="34" charset="0"/>
              </a:defRPr>
            </a:lvl4pPr>
            <a:lvl5pPr>
              <a:defRPr sz="800">
                <a:latin typeface="Arial" panose="020B0604020202020204" pitchFamily="34" charset="0"/>
                <a:cs typeface="Arial" panose="020B0604020202020204" pitchFamily="34" charset="0"/>
              </a:defRPr>
            </a:lvl5pPr>
          </a:lstStyle>
          <a:p>
            <a:pPr lvl="0"/>
            <a:r>
              <a:rPr lang="fr-FR"/>
              <a:t>J / H</a:t>
            </a:r>
          </a:p>
        </p:txBody>
      </p:sp>
      <p:sp>
        <p:nvSpPr>
          <p:cNvPr id="52" name="Espace réservé du texte 2">
            <a:extLst>
              <a:ext uri="{FF2B5EF4-FFF2-40B4-BE49-F238E27FC236}">
                <a16:creationId xmlns:a16="http://schemas.microsoft.com/office/drawing/2014/main" id="{0B6AAD32-53B8-465D-ADAA-3FF3EFC71D00}"/>
              </a:ext>
            </a:extLst>
          </p:cNvPr>
          <p:cNvSpPr>
            <a:spLocks noGrp="1"/>
          </p:cNvSpPr>
          <p:nvPr>
            <p:ph type="body" sz="quarter" idx="21" hasCustomPrompt="1"/>
          </p:nvPr>
        </p:nvSpPr>
        <p:spPr>
          <a:xfrm>
            <a:off x="2289175" y="874713"/>
            <a:ext cx="8318500" cy="398462"/>
          </a:xfrm>
          <a:prstGeom prst="rect">
            <a:avLst/>
          </a:prstGeom>
        </p:spPr>
        <p:txBody>
          <a:bodyPr/>
          <a:lstStyle>
            <a:lvl1pPr marL="0" marR="0" indent="0" algn="l" defTabSz="863925" rtl="0" eaLnBrk="1" fontAlgn="auto" latinLnBrk="0" hangingPunct="1">
              <a:lnSpc>
                <a:spcPts val="2000"/>
              </a:lnSpc>
              <a:spcBef>
                <a:spcPts val="0"/>
              </a:spcBef>
              <a:spcAft>
                <a:spcPts val="0"/>
              </a:spcAft>
              <a:buClrTx/>
              <a:buSzTx/>
              <a:buFontTx/>
              <a:buNone/>
              <a:tabLst/>
              <a:defRPr sz="1800"/>
            </a:lvl1pPr>
          </a:lstStyle>
          <a:p>
            <a:pPr marL="0" marR="0" lvl="0" indent="0" algn="l" defTabSz="863925" rtl="0" eaLnBrk="1" fontAlgn="auto" latinLnBrk="0" hangingPunct="1">
              <a:lnSpc>
                <a:spcPts val="2000"/>
              </a:lnSpc>
              <a:spcBef>
                <a:spcPts val="0"/>
              </a:spcBef>
              <a:spcAft>
                <a:spcPts val="0"/>
              </a:spcAft>
              <a:buClrTx/>
              <a:buSzTx/>
              <a:buFontTx/>
              <a:buNone/>
              <a:tabLst/>
              <a:defRPr/>
            </a:pPr>
            <a:r>
              <a:rPr kumimoji="0" lang="fr-FR" sz="2400" b="0" i="0" u="none" strike="noStrike" kern="1200" cap="none" spc="0" normalizeH="0" baseline="0" noProof="0">
                <a:ln>
                  <a:noFill/>
                </a:ln>
                <a:solidFill>
                  <a:srgbClr val="181F50"/>
                </a:solidFill>
                <a:effectLst/>
                <a:uLnTx/>
                <a:uFillTx/>
                <a:latin typeface="Arial Black" panose="020B0A04020102020204" pitchFamily="34" charset="0"/>
                <a:ea typeface="+mn-ea"/>
                <a:cs typeface="Poppins Black" panose="00000A00000000000000" pitchFamily="2" charset="0"/>
              </a:rPr>
              <a:t>Nom de la formation</a:t>
            </a:r>
            <a:endParaRPr lang="fr-FR" sz="2400"/>
          </a:p>
        </p:txBody>
      </p:sp>
    </p:spTree>
    <p:extLst>
      <p:ext uri="{BB962C8B-B14F-4D97-AF65-F5344CB8AC3E}">
        <p14:creationId xmlns:p14="http://schemas.microsoft.com/office/powerpoint/2010/main" val="773821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EMPLATES_FICHE_PEDAGOGIQUE_GES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C9E6997-2577-4F22-9C9E-B667D99DDDB3}"/>
              </a:ext>
            </a:extLst>
          </p:cNvPr>
          <p:cNvSpPr/>
          <p:nvPr userDrawn="1"/>
        </p:nvSpPr>
        <p:spPr>
          <a:xfrm>
            <a:off x="1187143" y="806741"/>
            <a:ext cx="10563859" cy="855096"/>
          </a:xfrm>
          <a:prstGeom prst="rect">
            <a:avLst/>
          </a:prstGeom>
          <a:solidFill>
            <a:schemeClr val="bg1"/>
          </a:solidFill>
          <a:ln>
            <a:noFill/>
          </a:ln>
          <a:effectLst>
            <a:outerShdw blurRad="2540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63925" rtl="0" eaLnBrk="1" fontAlgn="auto" latinLnBrk="0" hangingPunct="1">
              <a:lnSpc>
                <a:spcPct val="100000"/>
              </a:lnSpc>
              <a:spcBef>
                <a:spcPts val="0"/>
              </a:spcBef>
              <a:spcAft>
                <a:spcPts val="0"/>
              </a:spcAft>
              <a:buClrTx/>
              <a:buSzTx/>
              <a:buFontTx/>
              <a:buNone/>
              <a:tabLst/>
              <a:defRPr/>
            </a:pPr>
            <a:endParaRPr kumimoji="0" lang="en-US" sz="1542" b="0" i="0" u="none" strike="noStrike" kern="1200" cap="none" spc="0" normalizeH="0" baseline="0" noProof="0">
              <a:ln>
                <a:noFill/>
              </a:ln>
              <a:solidFill>
                <a:srgbClr val="FFFFFF"/>
              </a:solidFill>
              <a:effectLst/>
              <a:uLnTx/>
              <a:uFillTx/>
              <a:latin typeface="+mj-lt"/>
              <a:ea typeface="+mn-ea"/>
              <a:cs typeface="+mn-cs"/>
            </a:endParaRPr>
          </a:p>
        </p:txBody>
      </p:sp>
      <p:pic>
        <p:nvPicPr>
          <p:cNvPr id="12" name="pasted-image.pdf">
            <a:extLst>
              <a:ext uri="{FF2B5EF4-FFF2-40B4-BE49-F238E27FC236}">
                <a16:creationId xmlns:a16="http://schemas.microsoft.com/office/drawing/2014/main" id="{C9011CC6-2EB0-49C9-95E5-E5ADB158BDBF}"/>
              </a:ext>
            </a:extLst>
          </p:cNvPr>
          <p:cNvPicPr/>
          <p:nvPr/>
        </p:nvPicPr>
        <p:blipFill>
          <a:blip r:embed="rId2" cstate="print">
            <a:alphaModFix amt="74471"/>
            <a:extLst>
              <a:ext uri="{28A0092B-C50C-407E-A947-70E740481C1C}">
                <a14:useLocalDpi xmlns:a14="http://schemas.microsoft.com/office/drawing/2010/main" val="0"/>
              </a:ext>
            </a:extLst>
          </a:blip>
          <a:stretch>
            <a:fillRect/>
          </a:stretch>
        </p:blipFill>
        <p:spPr>
          <a:xfrm>
            <a:off x="11072986" y="874238"/>
            <a:ext cx="364778" cy="364778"/>
          </a:xfrm>
          <a:prstGeom prst="rect">
            <a:avLst/>
          </a:prstGeom>
          <a:ln w="12700">
            <a:miter lim="400000"/>
          </a:ln>
        </p:spPr>
      </p:pic>
      <p:sp>
        <p:nvSpPr>
          <p:cNvPr id="31" name="Rectangle : coins arrondis 30">
            <a:extLst>
              <a:ext uri="{FF2B5EF4-FFF2-40B4-BE49-F238E27FC236}">
                <a16:creationId xmlns:a16="http://schemas.microsoft.com/office/drawing/2014/main" id="{020F929D-ACE7-47F4-9343-F296E1ABC2C7}"/>
              </a:ext>
            </a:extLst>
          </p:cNvPr>
          <p:cNvSpPr/>
          <p:nvPr userDrawn="1"/>
        </p:nvSpPr>
        <p:spPr>
          <a:xfrm>
            <a:off x="1187143" y="806742"/>
            <a:ext cx="863038" cy="855095"/>
          </a:xfrm>
          <a:prstGeom prst="roundRect">
            <a:avLst>
              <a:gd name="adj" fmla="val 6743"/>
            </a:avLst>
          </a:prstGeom>
          <a:solidFill>
            <a:srgbClr val="3D70B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defRPr/>
            </a:pPr>
            <a:r>
              <a:rPr lang="fr-FR" sz="800" b="1" spc="-50">
                <a:solidFill>
                  <a:srgbClr val="FFFFFF"/>
                </a:solidFill>
                <a:latin typeface="Arial" panose="020B0604020202020204" pitchFamily="34" charset="0"/>
                <a:cs typeface="Arial" panose="020B0604020202020204" pitchFamily="34" charset="0"/>
              </a:rPr>
              <a:t>Gestion des tests</a:t>
            </a:r>
          </a:p>
        </p:txBody>
      </p:sp>
      <p:sp>
        <p:nvSpPr>
          <p:cNvPr id="35" name="Espace réservé du texte 34">
            <a:extLst>
              <a:ext uri="{FF2B5EF4-FFF2-40B4-BE49-F238E27FC236}">
                <a16:creationId xmlns:a16="http://schemas.microsoft.com/office/drawing/2014/main" id="{3B7DE19A-E151-4145-AA60-275780A4A958}"/>
              </a:ext>
            </a:extLst>
          </p:cNvPr>
          <p:cNvSpPr>
            <a:spLocks noGrp="1"/>
          </p:cNvSpPr>
          <p:nvPr>
            <p:ph type="body" sz="quarter" idx="10" hasCustomPrompt="1"/>
          </p:nvPr>
        </p:nvSpPr>
        <p:spPr>
          <a:xfrm>
            <a:off x="268812" y="2369414"/>
            <a:ext cx="3149600" cy="1695450"/>
          </a:xfrm>
          <a:prstGeom prst="rect">
            <a:avLst/>
          </a:prstGeom>
        </p:spPr>
        <p:txBody>
          <a:bodyPr/>
          <a:lstStyle>
            <a:lvl1pPr marL="0" marR="0" indent="0" algn="l" defTabSz="914400" rtl="0" eaLnBrk="1" fontAlgn="base" latinLnBrk="0" hangingPunct="1">
              <a:lnSpc>
                <a:spcPct val="100000"/>
              </a:lnSpc>
              <a:spcBef>
                <a:spcPts val="0"/>
              </a:spcBef>
              <a:spcAft>
                <a:spcPts val="0"/>
              </a:spcAft>
              <a:buClrTx/>
              <a:buSzTx/>
              <a:buFont typeface="Arial" panose="020B0604020202020204" pitchFamily="34" charset="0"/>
              <a:buNone/>
              <a:tabLst/>
              <a:defRPr/>
            </a:lvl1pPr>
          </a:lstStyle>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fr-FR" sz="1100" b="0" i="0" u="none" strike="noStrike" kern="1200" cap="none" spc="0" normalizeH="0" baseline="0" noProof="0">
                <a:ln>
                  <a:noFill/>
                </a:ln>
                <a:solidFill>
                  <a:srgbClr val="000000"/>
                </a:solidFill>
                <a:effectLst/>
                <a:uLnTx/>
                <a:uFillTx/>
                <a:latin typeface="Calibri Light" panose="020F0302020204030204"/>
                <a:ea typeface="+mn-ea"/>
                <a:cs typeface="+mn-cs"/>
              </a:rPr>
              <a:t>Décrire ici les objectifs de la formation</a:t>
            </a:r>
            <a:endParaRPr kumimoji="0" lang="fr-FR" sz="1200" b="0" i="0" u="none" strike="noStrike" kern="1200" cap="none" spc="0" normalizeH="0" baseline="0" noProof="0">
              <a:ln>
                <a:noFill/>
              </a:ln>
              <a:solidFill>
                <a:srgbClr val="000000"/>
              </a:solidFill>
              <a:effectLst/>
              <a:uLnTx/>
              <a:uFillTx/>
              <a:latin typeface="Calibri Light" panose="020F0302020204030204"/>
              <a:ea typeface="+mn-ea"/>
              <a:cs typeface="+mn-cs"/>
            </a:endParaRPr>
          </a:p>
        </p:txBody>
      </p:sp>
      <p:sp>
        <p:nvSpPr>
          <p:cNvPr id="36" name="Espace réservé du texte 34">
            <a:extLst>
              <a:ext uri="{FF2B5EF4-FFF2-40B4-BE49-F238E27FC236}">
                <a16:creationId xmlns:a16="http://schemas.microsoft.com/office/drawing/2014/main" id="{272D90E3-9474-47A6-9AEF-5CCEC813474D}"/>
              </a:ext>
            </a:extLst>
          </p:cNvPr>
          <p:cNvSpPr>
            <a:spLocks noGrp="1"/>
          </p:cNvSpPr>
          <p:nvPr>
            <p:ph type="body" sz="quarter" idx="11" hasCustomPrompt="1"/>
          </p:nvPr>
        </p:nvSpPr>
        <p:spPr>
          <a:xfrm>
            <a:off x="3824653" y="2359508"/>
            <a:ext cx="4476064" cy="2014236"/>
          </a:xfrm>
          <a:prstGeom prst="rect">
            <a:avLst/>
          </a:prstGeom>
        </p:spPr>
        <p:txBody>
          <a:bodyPr/>
          <a:lstStyle>
            <a:lvl1pPr marL="0" marR="0" indent="0" algn="l" defTabSz="914400" rtl="0" eaLnBrk="1" fontAlgn="base" latinLnBrk="0" hangingPunct="1">
              <a:lnSpc>
                <a:spcPct val="100000"/>
              </a:lnSpc>
              <a:spcBef>
                <a:spcPts val="0"/>
              </a:spcBef>
              <a:spcAft>
                <a:spcPts val="0"/>
              </a:spcAft>
              <a:buClrTx/>
              <a:buSzTx/>
              <a:buFont typeface="Arial" panose="020B0604020202020204" pitchFamily="34" charset="0"/>
              <a:buNone/>
              <a:tabLst/>
              <a:defRPr/>
            </a:lvl1pPr>
          </a:lstStyle>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fr-FR" sz="1100" b="0" i="0" u="none" strike="noStrike" kern="1200" cap="none" spc="0" normalizeH="0" baseline="0" noProof="0">
                <a:ln>
                  <a:noFill/>
                </a:ln>
                <a:solidFill>
                  <a:srgbClr val="000000"/>
                </a:solidFill>
                <a:effectLst/>
                <a:uLnTx/>
                <a:uFillTx/>
                <a:latin typeface="Calibri Light" panose="020F0302020204030204"/>
                <a:ea typeface="+mn-ea"/>
                <a:cs typeface="+mn-cs"/>
              </a:rPr>
              <a:t>Décrire ici le programme – partie 1</a:t>
            </a:r>
            <a:endParaRPr kumimoji="0" lang="fr-FR" sz="1200" b="0" i="0" u="none" strike="noStrike" kern="1200" cap="none" spc="0" normalizeH="0" baseline="0" noProof="0">
              <a:ln>
                <a:noFill/>
              </a:ln>
              <a:solidFill>
                <a:srgbClr val="000000"/>
              </a:solidFill>
              <a:effectLst/>
              <a:uLnTx/>
              <a:uFillTx/>
              <a:latin typeface="Calibri Light" panose="020F0302020204030204"/>
              <a:ea typeface="+mn-ea"/>
              <a:cs typeface="+mn-cs"/>
            </a:endParaRPr>
          </a:p>
        </p:txBody>
      </p:sp>
      <p:sp>
        <p:nvSpPr>
          <p:cNvPr id="37" name="Espace réservé du texte 34">
            <a:extLst>
              <a:ext uri="{FF2B5EF4-FFF2-40B4-BE49-F238E27FC236}">
                <a16:creationId xmlns:a16="http://schemas.microsoft.com/office/drawing/2014/main" id="{F4891005-2A87-44B1-A85D-0BB25A6D2DF0}"/>
              </a:ext>
            </a:extLst>
          </p:cNvPr>
          <p:cNvSpPr>
            <a:spLocks noGrp="1"/>
          </p:cNvSpPr>
          <p:nvPr>
            <p:ph type="body" sz="quarter" idx="12" hasCustomPrompt="1"/>
          </p:nvPr>
        </p:nvSpPr>
        <p:spPr>
          <a:xfrm>
            <a:off x="8478178" y="2334558"/>
            <a:ext cx="3580236" cy="2014236"/>
          </a:xfrm>
          <a:prstGeom prst="rect">
            <a:avLst/>
          </a:prstGeom>
        </p:spPr>
        <p:txBody>
          <a:bodyPr/>
          <a:lstStyle>
            <a:lvl1pPr marL="0" marR="0" indent="0" algn="l" defTabSz="914400" rtl="0" eaLnBrk="1" fontAlgn="base" latinLnBrk="0" hangingPunct="1">
              <a:lnSpc>
                <a:spcPct val="100000"/>
              </a:lnSpc>
              <a:spcBef>
                <a:spcPts val="0"/>
              </a:spcBef>
              <a:spcAft>
                <a:spcPts val="0"/>
              </a:spcAft>
              <a:buClrTx/>
              <a:buSzTx/>
              <a:buFont typeface="Arial" panose="020B0604020202020204" pitchFamily="34" charset="0"/>
              <a:buNone/>
              <a:tabLst/>
              <a:defRPr/>
            </a:lvl1pPr>
          </a:lstStyle>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fr-FR" sz="1100" b="0" i="0" u="none" strike="noStrike" kern="1200" cap="none" spc="0" normalizeH="0" baseline="0" noProof="0">
                <a:ln>
                  <a:noFill/>
                </a:ln>
                <a:solidFill>
                  <a:srgbClr val="000000"/>
                </a:solidFill>
                <a:effectLst/>
                <a:uLnTx/>
                <a:uFillTx/>
                <a:latin typeface="Calibri Light" panose="020F0302020204030204"/>
                <a:ea typeface="+mn-ea"/>
                <a:cs typeface="+mn-cs"/>
              </a:rPr>
              <a:t>Décrire ici le programme – partie 2</a:t>
            </a:r>
            <a:endParaRPr kumimoji="0" lang="fr-FR" sz="1200" b="0" i="0" u="none" strike="noStrike" kern="1200" cap="none" spc="0" normalizeH="0" baseline="0" noProof="0">
              <a:ln>
                <a:noFill/>
              </a:ln>
              <a:solidFill>
                <a:srgbClr val="000000"/>
              </a:solidFill>
              <a:effectLst/>
              <a:uLnTx/>
              <a:uFillTx/>
              <a:latin typeface="Calibri Light" panose="020F0302020204030204"/>
              <a:ea typeface="+mn-ea"/>
              <a:cs typeface="+mn-cs"/>
            </a:endParaRPr>
          </a:p>
        </p:txBody>
      </p:sp>
      <p:sp>
        <p:nvSpPr>
          <p:cNvPr id="40" name="Espace réservé du texte 39">
            <a:extLst>
              <a:ext uri="{FF2B5EF4-FFF2-40B4-BE49-F238E27FC236}">
                <a16:creationId xmlns:a16="http://schemas.microsoft.com/office/drawing/2014/main" id="{0C6A5477-6762-4F02-AB0A-CCEBE9D812D2}"/>
              </a:ext>
            </a:extLst>
          </p:cNvPr>
          <p:cNvSpPr>
            <a:spLocks noGrp="1"/>
          </p:cNvSpPr>
          <p:nvPr>
            <p:ph type="body" sz="quarter" idx="13"/>
          </p:nvPr>
        </p:nvSpPr>
        <p:spPr>
          <a:xfrm>
            <a:off x="441325" y="5119398"/>
            <a:ext cx="3241675" cy="452437"/>
          </a:xfrm>
          <a:prstGeom prst="rect">
            <a:avLst/>
          </a:prstGeom>
        </p:spPr>
        <p:txBody>
          <a:bodyPr/>
          <a:lstStyle>
            <a:lvl1pPr marL="0" indent="0">
              <a:buNone/>
              <a:defRPr sz="10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200">
                <a:latin typeface="Arial" panose="020B0604020202020204" pitchFamily="34" charset="0"/>
                <a:cs typeface="Arial" panose="020B0604020202020204" pitchFamily="34" charset="0"/>
              </a:defRPr>
            </a:lvl3pPr>
            <a:lvl4pPr>
              <a:defRPr sz="1200">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endParaRPr lang="fr-FR"/>
          </a:p>
        </p:txBody>
      </p:sp>
      <p:sp>
        <p:nvSpPr>
          <p:cNvPr id="41" name="Espace réservé du texte 39">
            <a:extLst>
              <a:ext uri="{FF2B5EF4-FFF2-40B4-BE49-F238E27FC236}">
                <a16:creationId xmlns:a16="http://schemas.microsoft.com/office/drawing/2014/main" id="{AAE39E76-CB0D-4D63-B97A-C905388E6609}"/>
              </a:ext>
            </a:extLst>
          </p:cNvPr>
          <p:cNvSpPr>
            <a:spLocks noGrp="1"/>
          </p:cNvSpPr>
          <p:nvPr>
            <p:ph type="body" sz="quarter" idx="14"/>
          </p:nvPr>
        </p:nvSpPr>
        <p:spPr>
          <a:xfrm>
            <a:off x="441325" y="6019166"/>
            <a:ext cx="3241675" cy="662995"/>
          </a:xfrm>
          <a:prstGeom prst="rect">
            <a:avLst/>
          </a:prstGeom>
        </p:spPr>
        <p:txBody>
          <a:bodyPr/>
          <a:lstStyle>
            <a:lvl1pPr marL="0" indent="0">
              <a:buNone/>
              <a:defRPr sz="10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200">
                <a:latin typeface="Arial" panose="020B0604020202020204" pitchFamily="34" charset="0"/>
                <a:cs typeface="Arial" panose="020B0604020202020204" pitchFamily="34" charset="0"/>
              </a:defRPr>
            </a:lvl3pPr>
            <a:lvl4pPr>
              <a:defRPr sz="1200">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endParaRPr lang="fr-FR"/>
          </a:p>
        </p:txBody>
      </p:sp>
      <p:sp>
        <p:nvSpPr>
          <p:cNvPr id="42" name="Espace réservé du texte 39">
            <a:extLst>
              <a:ext uri="{FF2B5EF4-FFF2-40B4-BE49-F238E27FC236}">
                <a16:creationId xmlns:a16="http://schemas.microsoft.com/office/drawing/2014/main" id="{E041B147-79D2-4F2A-87CD-D66A46668DF4}"/>
              </a:ext>
            </a:extLst>
          </p:cNvPr>
          <p:cNvSpPr>
            <a:spLocks noGrp="1"/>
          </p:cNvSpPr>
          <p:nvPr>
            <p:ph type="body" sz="quarter" idx="15"/>
          </p:nvPr>
        </p:nvSpPr>
        <p:spPr>
          <a:xfrm>
            <a:off x="4292889" y="5119398"/>
            <a:ext cx="4007828" cy="452437"/>
          </a:xfrm>
          <a:prstGeom prst="rect">
            <a:avLst/>
          </a:prstGeom>
        </p:spPr>
        <p:txBody>
          <a:bodyPr/>
          <a:lstStyle>
            <a:lvl1pPr marL="0" indent="0">
              <a:buNone/>
              <a:defRPr sz="10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200">
                <a:latin typeface="Arial" panose="020B0604020202020204" pitchFamily="34" charset="0"/>
                <a:cs typeface="Arial" panose="020B0604020202020204" pitchFamily="34" charset="0"/>
              </a:defRPr>
            </a:lvl3pPr>
            <a:lvl4pPr>
              <a:defRPr sz="1200">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endParaRPr lang="fr-FR"/>
          </a:p>
        </p:txBody>
      </p:sp>
      <p:sp>
        <p:nvSpPr>
          <p:cNvPr id="43" name="Espace réservé du texte 39">
            <a:extLst>
              <a:ext uri="{FF2B5EF4-FFF2-40B4-BE49-F238E27FC236}">
                <a16:creationId xmlns:a16="http://schemas.microsoft.com/office/drawing/2014/main" id="{DB295FA8-1BA7-4A80-88BF-99B2E3B4E16E}"/>
              </a:ext>
            </a:extLst>
          </p:cNvPr>
          <p:cNvSpPr>
            <a:spLocks noGrp="1"/>
          </p:cNvSpPr>
          <p:nvPr>
            <p:ph type="body" sz="quarter" idx="16"/>
          </p:nvPr>
        </p:nvSpPr>
        <p:spPr>
          <a:xfrm>
            <a:off x="4292889" y="5999308"/>
            <a:ext cx="4007828" cy="682853"/>
          </a:xfrm>
          <a:prstGeom prst="rect">
            <a:avLst/>
          </a:prstGeom>
        </p:spPr>
        <p:txBody>
          <a:bodyPr/>
          <a:lstStyle>
            <a:lvl1pPr marL="0" indent="0">
              <a:buNone/>
              <a:defRPr sz="10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200">
                <a:latin typeface="Arial" panose="020B0604020202020204" pitchFamily="34" charset="0"/>
                <a:cs typeface="Arial" panose="020B0604020202020204" pitchFamily="34" charset="0"/>
              </a:defRPr>
            </a:lvl3pPr>
            <a:lvl4pPr>
              <a:defRPr sz="1200">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endParaRPr lang="fr-FR"/>
          </a:p>
        </p:txBody>
      </p:sp>
      <p:sp>
        <p:nvSpPr>
          <p:cNvPr id="44" name="Espace réservé du texte 39">
            <a:extLst>
              <a:ext uri="{FF2B5EF4-FFF2-40B4-BE49-F238E27FC236}">
                <a16:creationId xmlns:a16="http://schemas.microsoft.com/office/drawing/2014/main" id="{9F76A132-0C79-4CB3-9521-F78A36A30504}"/>
              </a:ext>
            </a:extLst>
          </p:cNvPr>
          <p:cNvSpPr>
            <a:spLocks noGrp="1"/>
          </p:cNvSpPr>
          <p:nvPr>
            <p:ph type="body" sz="quarter" idx="17"/>
          </p:nvPr>
        </p:nvSpPr>
        <p:spPr>
          <a:xfrm>
            <a:off x="8910606" y="5119398"/>
            <a:ext cx="3147808" cy="1460240"/>
          </a:xfrm>
          <a:prstGeom prst="rect">
            <a:avLst/>
          </a:prstGeom>
        </p:spPr>
        <p:txBody>
          <a:bodyPr/>
          <a:lstStyle>
            <a:lvl1pPr marL="0" indent="0">
              <a:buNone/>
              <a:defRPr sz="10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200">
                <a:latin typeface="Arial" panose="020B0604020202020204" pitchFamily="34" charset="0"/>
                <a:cs typeface="Arial" panose="020B0604020202020204" pitchFamily="34" charset="0"/>
              </a:defRPr>
            </a:lvl3pPr>
            <a:lvl4pPr>
              <a:defRPr sz="1200">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endParaRPr lang="fr-FR"/>
          </a:p>
        </p:txBody>
      </p:sp>
      <p:sp>
        <p:nvSpPr>
          <p:cNvPr id="48" name="Espace réservé du texte 47">
            <a:extLst>
              <a:ext uri="{FF2B5EF4-FFF2-40B4-BE49-F238E27FC236}">
                <a16:creationId xmlns:a16="http://schemas.microsoft.com/office/drawing/2014/main" id="{201DF64A-66E9-4988-9C27-0C6CB9C23AB0}"/>
              </a:ext>
            </a:extLst>
          </p:cNvPr>
          <p:cNvSpPr>
            <a:spLocks noGrp="1"/>
          </p:cNvSpPr>
          <p:nvPr>
            <p:ph type="body" sz="quarter" idx="19" hasCustomPrompt="1"/>
          </p:nvPr>
        </p:nvSpPr>
        <p:spPr>
          <a:xfrm>
            <a:off x="2289175" y="1306513"/>
            <a:ext cx="8319256" cy="300037"/>
          </a:xfrm>
          <a:prstGeom prst="rect">
            <a:avLst/>
          </a:prstGeom>
        </p:spPr>
        <p:txBody>
          <a:bodyPr/>
          <a:lstStyle>
            <a:lvl1pPr marL="0" indent="0">
              <a:buNone/>
              <a:defRPr sz="800">
                <a:latin typeface="Arial" panose="020B0604020202020204" pitchFamily="34" charset="0"/>
                <a:cs typeface="Arial" panose="020B0604020202020204" pitchFamily="34" charset="0"/>
              </a:defRPr>
            </a:lvl1pPr>
            <a:lvl2pPr marL="457200" indent="0">
              <a:buNone/>
              <a:defRPr sz="1100">
                <a:latin typeface="Arial" panose="020B0604020202020204" pitchFamily="34" charset="0"/>
                <a:cs typeface="Arial" panose="020B0604020202020204" pitchFamily="34" charset="0"/>
              </a:defRPr>
            </a:lvl2pPr>
            <a:lvl3pPr marL="914400" indent="0">
              <a:buNone/>
              <a:defRPr sz="1100">
                <a:latin typeface="Arial" panose="020B0604020202020204" pitchFamily="34" charset="0"/>
                <a:cs typeface="Arial" panose="020B0604020202020204" pitchFamily="34" charset="0"/>
              </a:defRPr>
            </a:lvl3pPr>
            <a:lvl4pPr marL="1371600" indent="0">
              <a:buNone/>
              <a:defRPr sz="1100">
                <a:latin typeface="Arial" panose="020B0604020202020204" pitchFamily="34" charset="0"/>
                <a:cs typeface="Arial" panose="020B0604020202020204" pitchFamily="34" charset="0"/>
              </a:defRPr>
            </a:lvl4pPr>
            <a:lvl5pPr marL="1828800" indent="0">
              <a:buNone/>
              <a:defRPr sz="1100">
                <a:latin typeface="Arial" panose="020B0604020202020204" pitchFamily="34" charset="0"/>
                <a:cs typeface="Arial" panose="020B0604020202020204" pitchFamily="34" charset="0"/>
              </a:defRPr>
            </a:lvl5pPr>
          </a:lstStyle>
          <a:p>
            <a:pPr lvl="0"/>
            <a:r>
              <a:rPr lang="fr-FR"/>
              <a:t>Description de la formation</a:t>
            </a:r>
          </a:p>
        </p:txBody>
      </p:sp>
      <p:sp>
        <p:nvSpPr>
          <p:cNvPr id="50" name="Espace réservé du texte 49">
            <a:extLst>
              <a:ext uri="{FF2B5EF4-FFF2-40B4-BE49-F238E27FC236}">
                <a16:creationId xmlns:a16="http://schemas.microsoft.com/office/drawing/2014/main" id="{91738FE0-4DE7-4BBC-B59E-2AF4DB0290FA}"/>
              </a:ext>
            </a:extLst>
          </p:cNvPr>
          <p:cNvSpPr>
            <a:spLocks noGrp="1"/>
          </p:cNvSpPr>
          <p:nvPr>
            <p:ph type="body" sz="quarter" idx="20" hasCustomPrompt="1"/>
          </p:nvPr>
        </p:nvSpPr>
        <p:spPr>
          <a:xfrm>
            <a:off x="10760074" y="1306513"/>
            <a:ext cx="990927" cy="207962"/>
          </a:xfrm>
          <a:prstGeom prst="rect">
            <a:avLst/>
          </a:prstGeom>
        </p:spPr>
        <p:txBody>
          <a:bodyPr/>
          <a:lstStyle>
            <a:lvl1pPr marL="0" indent="0" algn="ctr">
              <a:spcBef>
                <a:spcPts val="0"/>
              </a:spcBef>
              <a:buNone/>
              <a:defRPr sz="800">
                <a:latin typeface="Arial" panose="020B0604020202020204" pitchFamily="34" charset="0"/>
                <a:cs typeface="Arial" panose="020B0604020202020204" pitchFamily="34" charset="0"/>
              </a:defRPr>
            </a:lvl1pPr>
            <a:lvl2pPr>
              <a:defRPr sz="800">
                <a:latin typeface="Arial" panose="020B0604020202020204" pitchFamily="34" charset="0"/>
                <a:cs typeface="Arial" panose="020B0604020202020204" pitchFamily="34" charset="0"/>
              </a:defRPr>
            </a:lvl2pPr>
            <a:lvl3pPr>
              <a:defRPr sz="800">
                <a:latin typeface="Arial" panose="020B0604020202020204" pitchFamily="34" charset="0"/>
                <a:cs typeface="Arial" panose="020B0604020202020204" pitchFamily="34" charset="0"/>
              </a:defRPr>
            </a:lvl3pPr>
            <a:lvl4pPr>
              <a:defRPr sz="800">
                <a:latin typeface="Arial" panose="020B0604020202020204" pitchFamily="34" charset="0"/>
                <a:cs typeface="Arial" panose="020B0604020202020204" pitchFamily="34" charset="0"/>
              </a:defRPr>
            </a:lvl4pPr>
            <a:lvl5pPr>
              <a:defRPr sz="800">
                <a:latin typeface="Arial" panose="020B0604020202020204" pitchFamily="34" charset="0"/>
                <a:cs typeface="Arial" panose="020B0604020202020204" pitchFamily="34" charset="0"/>
              </a:defRPr>
            </a:lvl5pPr>
          </a:lstStyle>
          <a:p>
            <a:pPr lvl="0"/>
            <a:r>
              <a:rPr lang="fr-FR"/>
              <a:t>J / H</a:t>
            </a:r>
          </a:p>
        </p:txBody>
      </p:sp>
      <p:sp>
        <p:nvSpPr>
          <p:cNvPr id="3" name="Espace réservé du texte 2">
            <a:extLst>
              <a:ext uri="{FF2B5EF4-FFF2-40B4-BE49-F238E27FC236}">
                <a16:creationId xmlns:a16="http://schemas.microsoft.com/office/drawing/2014/main" id="{FCE43F40-DE03-4474-9088-90C8F99DDD59}"/>
              </a:ext>
            </a:extLst>
          </p:cNvPr>
          <p:cNvSpPr>
            <a:spLocks noGrp="1"/>
          </p:cNvSpPr>
          <p:nvPr>
            <p:ph type="body" sz="quarter" idx="21" hasCustomPrompt="1"/>
          </p:nvPr>
        </p:nvSpPr>
        <p:spPr>
          <a:xfrm>
            <a:off x="2289175" y="874713"/>
            <a:ext cx="8318500" cy="398462"/>
          </a:xfrm>
          <a:prstGeom prst="rect">
            <a:avLst/>
          </a:prstGeom>
        </p:spPr>
        <p:txBody>
          <a:bodyPr/>
          <a:lstStyle>
            <a:lvl1pPr marL="0" marR="0" indent="0" algn="l" defTabSz="863925" rtl="0" eaLnBrk="1" fontAlgn="auto" latinLnBrk="0" hangingPunct="1">
              <a:lnSpc>
                <a:spcPts val="2000"/>
              </a:lnSpc>
              <a:spcBef>
                <a:spcPts val="0"/>
              </a:spcBef>
              <a:spcAft>
                <a:spcPts val="0"/>
              </a:spcAft>
              <a:buClrTx/>
              <a:buSzTx/>
              <a:buFontTx/>
              <a:buNone/>
              <a:tabLst/>
              <a:defRPr sz="1800"/>
            </a:lvl1pPr>
          </a:lstStyle>
          <a:p>
            <a:pPr marL="0" marR="0" lvl="0" indent="0" algn="l" defTabSz="863925" rtl="0" eaLnBrk="1" fontAlgn="auto" latinLnBrk="0" hangingPunct="1">
              <a:lnSpc>
                <a:spcPts val="2000"/>
              </a:lnSpc>
              <a:spcBef>
                <a:spcPts val="0"/>
              </a:spcBef>
              <a:spcAft>
                <a:spcPts val="0"/>
              </a:spcAft>
              <a:buClrTx/>
              <a:buSzTx/>
              <a:buFontTx/>
              <a:buNone/>
              <a:tabLst/>
              <a:defRPr/>
            </a:pPr>
            <a:r>
              <a:rPr kumimoji="0" lang="fr-FR" sz="2400" b="0" i="0" u="none" strike="noStrike" kern="1200" cap="none" spc="0" normalizeH="0" baseline="0" noProof="0">
                <a:ln>
                  <a:noFill/>
                </a:ln>
                <a:solidFill>
                  <a:srgbClr val="3D70B7"/>
                </a:solidFill>
                <a:effectLst/>
                <a:uLnTx/>
                <a:uFillTx/>
                <a:latin typeface="Arial Black" panose="020B0A04020102020204" pitchFamily="34" charset="0"/>
                <a:ea typeface="+mn-ea"/>
                <a:cs typeface="+mn-cs"/>
              </a:rPr>
              <a:t>Nom de la formation</a:t>
            </a:r>
          </a:p>
        </p:txBody>
      </p:sp>
    </p:spTree>
    <p:extLst>
      <p:ext uri="{BB962C8B-B14F-4D97-AF65-F5344CB8AC3E}">
        <p14:creationId xmlns:p14="http://schemas.microsoft.com/office/powerpoint/2010/main" val="2315928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EMPLATES_FICHE_PEDAGOGIQUE_AUTOMATISA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C9E6997-2577-4F22-9C9E-B667D99DDDB3}"/>
              </a:ext>
            </a:extLst>
          </p:cNvPr>
          <p:cNvSpPr/>
          <p:nvPr userDrawn="1"/>
        </p:nvSpPr>
        <p:spPr>
          <a:xfrm>
            <a:off x="1187143" y="806741"/>
            <a:ext cx="10563859" cy="855096"/>
          </a:xfrm>
          <a:prstGeom prst="rect">
            <a:avLst/>
          </a:prstGeom>
          <a:solidFill>
            <a:schemeClr val="bg1"/>
          </a:solidFill>
          <a:ln>
            <a:noFill/>
          </a:ln>
          <a:effectLst>
            <a:outerShdw blurRad="2540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63925" rtl="0" eaLnBrk="1" fontAlgn="auto" latinLnBrk="0" hangingPunct="1">
              <a:lnSpc>
                <a:spcPct val="100000"/>
              </a:lnSpc>
              <a:spcBef>
                <a:spcPts val="0"/>
              </a:spcBef>
              <a:spcAft>
                <a:spcPts val="0"/>
              </a:spcAft>
              <a:buClrTx/>
              <a:buSzTx/>
              <a:buFontTx/>
              <a:buNone/>
              <a:tabLst/>
              <a:defRPr/>
            </a:pPr>
            <a:endParaRPr kumimoji="0" lang="en-US" sz="1542" b="0" i="0" u="none" strike="noStrike" kern="1200" cap="none" spc="0" normalizeH="0" baseline="0" noProof="0">
              <a:ln>
                <a:noFill/>
              </a:ln>
              <a:solidFill>
                <a:srgbClr val="FFFFFF"/>
              </a:solidFill>
              <a:effectLst/>
              <a:uLnTx/>
              <a:uFillTx/>
              <a:latin typeface="+mj-lt"/>
              <a:ea typeface="+mn-ea"/>
              <a:cs typeface="+mn-cs"/>
            </a:endParaRPr>
          </a:p>
        </p:txBody>
      </p:sp>
      <p:pic>
        <p:nvPicPr>
          <p:cNvPr id="12" name="pasted-image.pdf">
            <a:extLst>
              <a:ext uri="{FF2B5EF4-FFF2-40B4-BE49-F238E27FC236}">
                <a16:creationId xmlns:a16="http://schemas.microsoft.com/office/drawing/2014/main" id="{C9011CC6-2EB0-49C9-95E5-E5ADB158BDBF}"/>
              </a:ext>
            </a:extLst>
          </p:cNvPr>
          <p:cNvPicPr/>
          <p:nvPr/>
        </p:nvPicPr>
        <p:blipFill>
          <a:blip r:embed="rId2" cstate="print">
            <a:alphaModFix amt="74471"/>
            <a:extLst>
              <a:ext uri="{28A0092B-C50C-407E-A947-70E740481C1C}">
                <a14:useLocalDpi xmlns:a14="http://schemas.microsoft.com/office/drawing/2010/main" val="0"/>
              </a:ext>
            </a:extLst>
          </a:blip>
          <a:stretch>
            <a:fillRect/>
          </a:stretch>
        </p:blipFill>
        <p:spPr>
          <a:xfrm>
            <a:off x="11072986" y="874238"/>
            <a:ext cx="364778" cy="364778"/>
          </a:xfrm>
          <a:prstGeom prst="rect">
            <a:avLst/>
          </a:prstGeom>
          <a:ln w="12700">
            <a:miter lim="400000"/>
          </a:ln>
        </p:spPr>
      </p:pic>
      <p:sp>
        <p:nvSpPr>
          <p:cNvPr id="31" name="Rectangle : coins arrondis 30">
            <a:extLst>
              <a:ext uri="{FF2B5EF4-FFF2-40B4-BE49-F238E27FC236}">
                <a16:creationId xmlns:a16="http://schemas.microsoft.com/office/drawing/2014/main" id="{020F929D-ACE7-47F4-9343-F296E1ABC2C7}"/>
              </a:ext>
            </a:extLst>
          </p:cNvPr>
          <p:cNvSpPr/>
          <p:nvPr userDrawn="1"/>
        </p:nvSpPr>
        <p:spPr>
          <a:xfrm>
            <a:off x="1187143" y="806742"/>
            <a:ext cx="863038" cy="855095"/>
          </a:xfrm>
          <a:prstGeom prst="roundRect">
            <a:avLst>
              <a:gd name="adj" fmla="val 6743"/>
            </a:avLst>
          </a:prstGeom>
          <a:solidFill>
            <a:srgbClr val="0076A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defRPr/>
            </a:pPr>
            <a:r>
              <a:rPr lang="fr-FR" sz="800" b="1" spc="-50">
                <a:solidFill>
                  <a:srgbClr val="FFFFFF"/>
                </a:solidFill>
                <a:latin typeface="Arial" panose="020B0604020202020204" pitchFamily="34" charset="0"/>
                <a:cs typeface="Arial" panose="020B0604020202020204" pitchFamily="34" charset="0"/>
              </a:rPr>
              <a:t>Automatisation des tests</a:t>
            </a:r>
          </a:p>
        </p:txBody>
      </p:sp>
      <p:sp>
        <p:nvSpPr>
          <p:cNvPr id="35" name="Espace réservé du texte 34">
            <a:extLst>
              <a:ext uri="{FF2B5EF4-FFF2-40B4-BE49-F238E27FC236}">
                <a16:creationId xmlns:a16="http://schemas.microsoft.com/office/drawing/2014/main" id="{3B7DE19A-E151-4145-AA60-275780A4A958}"/>
              </a:ext>
            </a:extLst>
          </p:cNvPr>
          <p:cNvSpPr>
            <a:spLocks noGrp="1"/>
          </p:cNvSpPr>
          <p:nvPr>
            <p:ph type="body" sz="quarter" idx="10" hasCustomPrompt="1"/>
          </p:nvPr>
        </p:nvSpPr>
        <p:spPr>
          <a:xfrm>
            <a:off x="268812" y="2369414"/>
            <a:ext cx="3149600" cy="1695450"/>
          </a:xfrm>
          <a:prstGeom prst="rect">
            <a:avLst/>
          </a:prstGeom>
        </p:spPr>
        <p:txBody>
          <a:bodyPr/>
          <a:lstStyle>
            <a:lvl1pPr marL="0" marR="0" indent="0" algn="l" defTabSz="914400" rtl="0" eaLnBrk="1" fontAlgn="base" latinLnBrk="0" hangingPunct="1">
              <a:lnSpc>
                <a:spcPct val="100000"/>
              </a:lnSpc>
              <a:spcBef>
                <a:spcPts val="0"/>
              </a:spcBef>
              <a:spcAft>
                <a:spcPts val="0"/>
              </a:spcAft>
              <a:buClrTx/>
              <a:buSzTx/>
              <a:buFont typeface="Arial" panose="020B0604020202020204" pitchFamily="34" charset="0"/>
              <a:buNone/>
              <a:tabLst/>
              <a:defRPr/>
            </a:lvl1pPr>
          </a:lstStyle>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fr-FR" sz="1100" b="0" i="0" u="none" strike="noStrike" kern="1200" cap="none" spc="0" normalizeH="0" baseline="0" noProof="0">
                <a:ln>
                  <a:noFill/>
                </a:ln>
                <a:solidFill>
                  <a:srgbClr val="000000"/>
                </a:solidFill>
                <a:effectLst/>
                <a:uLnTx/>
                <a:uFillTx/>
                <a:latin typeface="Calibri Light" panose="020F0302020204030204"/>
                <a:ea typeface="+mn-ea"/>
                <a:cs typeface="+mn-cs"/>
              </a:rPr>
              <a:t>Décrire ici les objectifs de la formation</a:t>
            </a:r>
            <a:endParaRPr kumimoji="0" lang="fr-FR" sz="1200" b="0" i="0" u="none" strike="noStrike" kern="1200" cap="none" spc="0" normalizeH="0" baseline="0" noProof="0">
              <a:ln>
                <a:noFill/>
              </a:ln>
              <a:solidFill>
                <a:srgbClr val="000000"/>
              </a:solidFill>
              <a:effectLst/>
              <a:uLnTx/>
              <a:uFillTx/>
              <a:latin typeface="Calibri Light" panose="020F0302020204030204"/>
              <a:ea typeface="+mn-ea"/>
              <a:cs typeface="+mn-cs"/>
            </a:endParaRPr>
          </a:p>
        </p:txBody>
      </p:sp>
      <p:sp>
        <p:nvSpPr>
          <p:cNvPr id="36" name="Espace réservé du texte 34">
            <a:extLst>
              <a:ext uri="{FF2B5EF4-FFF2-40B4-BE49-F238E27FC236}">
                <a16:creationId xmlns:a16="http://schemas.microsoft.com/office/drawing/2014/main" id="{272D90E3-9474-47A6-9AEF-5CCEC813474D}"/>
              </a:ext>
            </a:extLst>
          </p:cNvPr>
          <p:cNvSpPr>
            <a:spLocks noGrp="1"/>
          </p:cNvSpPr>
          <p:nvPr>
            <p:ph type="body" sz="quarter" idx="11" hasCustomPrompt="1"/>
          </p:nvPr>
        </p:nvSpPr>
        <p:spPr>
          <a:xfrm>
            <a:off x="3824653" y="2359508"/>
            <a:ext cx="4476064" cy="2014236"/>
          </a:xfrm>
          <a:prstGeom prst="rect">
            <a:avLst/>
          </a:prstGeom>
        </p:spPr>
        <p:txBody>
          <a:bodyPr/>
          <a:lstStyle>
            <a:lvl1pPr marL="0" marR="0" indent="0" algn="l" defTabSz="914400" rtl="0" eaLnBrk="1" fontAlgn="base" latinLnBrk="0" hangingPunct="1">
              <a:lnSpc>
                <a:spcPct val="100000"/>
              </a:lnSpc>
              <a:spcBef>
                <a:spcPts val="0"/>
              </a:spcBef>
              <a:spcAft>
                <a:spcPts val="0"/>
              </a:spcAft>
              <a:buClrTx/>
              <a:buSzTx/>
              <a:buFont typeface="Arial" panose="020B0604020202020204" pitchFamily="34" charset="0"/>
              <a:buNone/>
              <a:tabLst/>
              <a:defRPr/>
            </a:lvl1pPr>
          </a:lstStyle>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fr-FR" sz="1100" b="0" i="0" u="none" strike="noStrike" kern="1200" cap="none" spc="0" normalizeH="0" baseline="0" noProof="0">
                <a:ln>
                  <a:noFill/>
                </a:ln>
                <a:solidFill>
                  <a:srgbClr val="000000"/>
                </a:solidFill>
                <a:effectLst/>
                <a:uLnTx/>
                <a:uFillTx/>
                <a:latin typeface="Calibri Light" panose="020F0302020204030204"/>
                <a:ea typeface="+mn-ea"/>
                <a:cs typeface="+mn-cs"/>
              </a:rPr>
              <a:t>Décrire ici le programme – partie 1</a:t>
            </a:r>
            <a:endParaRPr kumimoji="0" lang="fr-FR" sz="1200" b="0" i="0" u="none" strike="noStrike" kern="1200" cap="none" spc="0" normalizeH="0" baseline="0" noProof="0">
              <a:ln>
                <a:noFill/>
              </a:ln>
              <a:solidFill>
                <a:srgbClr val="000000"/>
              </a:solidFill>
              <a:effectLst/>
              <a:uLnTx/>
              <a:uFillTx/>
              <a:latin typeface="Calibri Light" panose="020F0302020204030204"/>
              <a:ea typeface="+mn-ea"/>
              <a:cs typeface="+mn-cs"/>
            </a:endParaRPr>
          </a:p>
        </p:txBody>
      </p:sp>
      <p:sp>
        <p:nvSpPr>
          <p:cNvPr id="37" name="Espace réservé du texte 34">
            <a:extLst>
              <a:ext uri="{FF2B5EF4-FFF2-40B4-BE49-F238E27FC236}">
                <a16:creationId xmlns:a16="http://schemas.microsoft.com/office/drawing/2014/main" id="{F4891005-2A87-44B1-A85D-0BB25A6D2DF0}"/>
              </a:ext>
            </a:extLst>
          </p:cNvPr>
          <p:cNvSpPr>
            <a:spLocks noGrp="1"/>
          </p:cNvSpPr>
          <p:nvPr>
            <p:ph type="body" sz="quarter" idx="12" hasCustomPrompt="1"/>
          </p:nvPr>
        </p:nvSpPr>
        <p:spPr>
          <a:xfrm>
            <a:off x="8478178" y="2334558"/>
            <a:ext cx="3580236" cy="2014236"/>
          </a:xfrm>
          <a:prstGeom prst="rect">
            <a:avLst/>
          </a:prstGeom>
        </p:spPr>
        <p:txBody>
          <a:bodyPr/>
          <a:lstStyle>
            <a:lvl1pPr marL="0" marR="0" indent="0" algn="l" defTabSz="914400" rtl="0" eaLnBrk="1" fontAlgn="base" latinLnBrk="0" hangingPunct="1">
              <a:lnSpc>
                <a:spcPct val="100000"/>
              </a:lnSpc>
              <a:spcBef>
                <a:spcPts val="0"/>
              </a:spcBef>
              <a:spcAft>
                <a:spcPts val="0"/>
              </a:spcAft>
              <a:buClrTx/>
              <a:buSzTx/>
              <a:buFont typeface="Arial" panose="020B0604020202020204" pitchFamily="34" charset="0"/>
              <a:buNone/>
              <a:tabLst/>
              <a:defRPr/>
            </a:lvl1pPr>
          </a:lstStyle>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fr-FR" sz="1100" b="0" i="0" u="none" strike="noStrike" kern="1200" cap="none" spc="0" normalizeH="0" baseline="0" noProof="0">
                <a:ln>
                  <a:noFill/>
                </a:ln>
                <a:solidFill>
                  <a:srgbClr val="000000"/>
                </a:solidFill>
                <a:effectLst/>
                <a:uLnTx/>
                <a:uFillTx/>
                <a:latin typeface="Calibri Light" panose="020F0302020204030204"/>
                <a:ea typeface="+mn-ea"/>
                <a:cs typeface="+mn-cs"/>
              </a:rPr>
              <a:t>Décrire ici le programme – partie 2</a:t>
            </a:r>
            <a:endParaRPr kumimoji="0" lang="fr-FR" sz="1200" b="0" i="0" u="none" strike="noStrike" kern="1200" cap="none" spc="0" normalizeH="0" baseline="0" noProof="0">
              <a:ln>
                <a:noFill/>
              </a:ln>
              <a:solidFill>
                <a:srgbClr val="000000"/>
              </a:solidFill>
              <a:effectLst/>
              <a:uLnTx/>
              <a:uFillTx/>
              <a:latin typeface="Calibri Light" panose="020F0302020204030204"/>
              <a:ea typeface="+mn-ea"/>
              <a:cs typeface="+mn-cs"/>
            </a:endParaRPr>
          </a:p>
        </p:txBody>
      </p:sp>
      <p:sp>
        <p:nvSpPr>
          <p:cNvPr id="40" name="Espace réservé du texte 39">
            <a:extLst>
              <a:ext uri="{FF2B5EF4-FFF2-40B4-BE49-F238E27FC236}">
                <a16:creationId xmlns:a16="http://schemas.microsoft.com/office/drawing/2014/main" id="{0C6A5477-6762-4F02-AB0A-CCEBE9D812D2}"/>
              </a:ext>
            </a:extLst>
          </p:cNvPr>
          <p:cNvSpPr>
            <a:spLocks noGrp="1"/>
          </p:cNvSpPr>
          <p:nvPr>
            <p:ph type="body" sz="quarter" idx="13"/>
          </p:nvPr>
        </p:nvSpPr>
        <p:spPr>
          <a:xfrm>
            <a:off x="441325" y="5119398"/>
            <a:ext cx="3241675" cy="452437"/>
          </a:xfrm>
          <a:prstGeom prst="rect">
            <a:avLst/>
          </a:prstGeom>
        </p:spPr>
        <p:txBody>
          <a:bodyPr/>
          <a:lstStyle>
            <a:lvl1pPr marL="0" indent="0">
              <a:buNone/>
              <a:defRPr sz="10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200">
                <a:latin typeface="Arial" panose="020B0604020202020204" pitchFamily="34" charset="0"/>
                <a:cs typeface="Arial" panose="020B0604020202020204" pitchFamily="34" charset="0"/>
              </a:defRPr>
            </a:lvl3pPr>
            <a:lvl4pPr>
              <a:defRPr sz="1200">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endParaRPr lang="fr-FR"/>
          </a:p>
        </p:txBody>
      </p:sp>
      <p:sp>
        <p:nvSpPr>
          <p:cNvPr id="41" name="Espace réservé du texte 39">
            <a:extLst>
              <a:ext uri="{FF2B5EF4-FFF2-40B4-BE49-F238E27FC236}">
                <a16:creationId xmlns:a16="http://schemas.microsoft.com/office/drawing/2014/main" id="{AAE39E76-CB0D-4D63-B97A-C905388E6609}"/>
              </a:ext>
            </a:extLst>
          </p:cNvPr>
          <p:cNvSpPr>
            <a:spLocks noGrp="1"/>
          </p:cNvSpPr>
          <p:nvPr>
            <p:ph type="body" sz="quarter" idx="14"/>
          </p:nvPr>
        </p:nvSpPr>
        <p:spPr>
          <a:xfrm>
            <a:off x="441325" y="6019166"/>
            <a:ext cx="3241675" cy="662995"/>
          </a:xfrm>
          <a:prstGeom prst="rect">
            <a:avLst/>
          </a:prstGeom>
        </p:spPr>
        <p:txBody>
          <a:bodyPr/>
          <a:lstStyle>
            <a:lvl1pPr marL="0" indent="0">
              <a:buNone/>
              <a:defRPr sz="10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200">
                <a:latin typeface="Arial" panose="020B0604020202020204" pitchFamily="34" charset="0"/>
                <a:cs typeface="Arial" panose="020B0604020202020204" pitchFamily="34" charset="0"/>
              </a:defRPr>
            </a:lvl3pPr>
            <a:lvl4pPr>
              <a:defRPr sz="1200">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endParaRPr lang="fr-FR"/>
          </a:p>
        </p:txBody>
      </p:sp>
      <p:sp>
        <p:nvSpPr>
          <p:cNvPr id="42" name="Espace réservé du texte 39">
            <a:extLst>
              <a:ext uri="{FF2B5EF4-FFF2-40B4-BE49-F238E27FC236}">
                <a16:creationId xmlns:a16="http://schemas.microsoft.com/office/drawing/2014/main" id="{E041B147-79D2-4F2A-87CD-D66A46668DF4}"/>
              </a:ext>
            </a:extLst>
          </p:cNvPr>
          <p:cNvSpPr>
            <a:spLocks noGrp="1"/>
          </p:cNvSpPr>
          <p:nvPr>
            <p:ph type="body" sz="quarter" idx="15"/>
          </p:nvPr>
        </p:nvSpPr>
        <p:spPr>
          <a:xfrm>
            <a:off x="4292889" y="5119398"/>
            <a:ext cx="4007828" cy="452437"/>
          </a:xfrm>
          <a:prstGeom prst="rect">
            <a:avLst/>
          </a:prstGeom>
        </p:spPr>
        <p:txBody>
          <a:bodyPr/>
          <a:lstStyle>
            <a:lvl1pPr marL="0" indent="0">
              <a:buNone/>
              <a:defRPr sz="10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200">
                <a:latin typeface="Arial" panose="020B0604020202020204" pitchFamily="34" charset="0"/>
                <a:cs typeface="Arial" panose="020B0604020202020204" pitchFamily="34" charset="0"/>
              </a:defRPr>
            </a:lvl3pPr>
            <a:lvl4pPr>
              <a:defRPr sz="1200">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endParaRPr lang="fr-FR"/>
          </a:p>
        </p:txBody>
      </p:sp>
      <p:sp>
        <p:nvSpPr>
          <p:cNvPr id="43" name="Espace réservé du texte 39">
            <a:extLst>
              <a:ext uri="{FF2B5EF4-FFF2-40B4-BE49-F238E27FC236}">
                <a16:creationId xmlns:a16="http://schemas.microsoft.com/office/drawing/2014/main" id="{DB295FA8-1BA7-4A80-88BF-99B2E3B4E16E}"/>
              </a:ext>
            </a:extLst>
          </p:cNvPr>
          <p:cNvSpPr>
            <a:spLocks noGrp="1"/>
          </p:cNvSpPr>
          <p:nvPr>
            <p:ph type="body" sz="quarter" idx="16"/>
          </p:nvPr>
        </p:nvSpPr>
        <p:spPr>
          <a:xfrm>
            <a:off x="4292889" y="5999308"/>
            <a:ext cx="4007828" cy="682853"/>
          </a:xfrm>
          <a:prstGeom prst="rect">
            <a:avLst/>
          </a:prstGeom>
        </p:spPr>
        <p:txBody>
          <a:bodyPr/>
          <a:lstStyle>
            <a:lvl1pPr marL="0" indent="0">
              <a:buNone/>
              <a:defRPr sz="10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200">
                <a:latin typeface="Arial" panose="020B0604020202020204" pitchFamily="34" charset="0"/>
                <a:cs typeface="Arial" panose="020B0604020202020204" pitchFamily="34" charset="0"/>
              </a:defRPr>
            </a:lvl3pPr>
            <a:lvl4pPr>
              <a:defRPr sz="1200">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endParaRPr lang="fr-FR"/>
          </a:p>
        </p:txBody>
      </p:sp>
      <p:sp>
        <p:nvSpPr>
          <p:cNvPr id="44" name="Espace réservé du texte 39">
            <a:extLst>
              <a:ext uri="{FF2B5EF4-FFF2-40B4-BE49-F238E27FC236}">
                <a16:creationId xmlns:a16="http://schemas.microsoft.com/office/drawing/2014/main" id="{9F76A132-0C79-4CB3-9521-F78A36A30504}"/>
              </a:ext>
            </a:extLst>
          </p:cNvPr>
          <p:cNvSpPr>
            <a:spLocks noGrp="1"/>
          </p:cNvSpPr>
          <p:nvPr>
            <p:ph type="body" sz="quarter" idx="17"/>
          </p:nvPr>
        </p:nvSpPr>
        <p:spPr>
          <a:xfrm>
            <a:off x="8910606" y="5119398"/>
            <a:ext cx="3147808" cy="1460240"/>
          </a:xfrm>
          <a:prstGeom prst="rect">
            <a:avLst/>
          </a:prstGeom>
        </p:spPr>
        <p:txBody>
          <a:bodyPr/>
          <a:lstStyle>
            <a:lvl1pPr marL="0" indent="0">
              <a:buNone/>
              <a:defRPr sz="10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200">
                <a:latin typeface="Arial" panose="020B0604020202020204" pitchFamily="34" charset="0"/>
                <a:cs typeface="Arial" panose="020B0604020202020204" pitchFamily="34" charset="0"/>
              </a:defRPr>
            </a:lvl3pPr>
            <a:lvl4pPr>
              <a:defRPr sz="1200">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endParaRPr lang="fr-FR"/>
          </a:p>
        </p:txBody>
      </p:sp>
      <p:sp>
        <p:nvSpPr>
          <p:cNvPr id="48" name="Espace réservé du texte 47">
            <a:extLst>
              <a:ext uri="{FF2B5EF4-FFF2-40B4-BE49-F238E27FC236}">
                <a16:creationId xmlns:a16="http://schemas.microsoft.com/office/drawing/2014/main" id="{201DF64A-66E9-4988-9C27-0C6CB9C23AB0}"/>
              </a:ext>
            </a:extLst>
          </p:cNvPr>
          <p:cNvSpPr>
            <a:spLocks noGrp="1"/>
          </p:cNvSpPr>
          <p:nvPr>
            <p:ph type="body" sz="quarter" idx="19" hasCustomPrompt="1"/>
          </p:nvPr>
        </p:nvSpPr>
        <p:spPr>
          <a:xfrm>
            <a:off x="2289175" y="1306513"/>
            <a:ext cx="8319256" cy="300037"/>
          </a:xfrm>
          <a:prstGeom prst="rect">
            <a:avLst/>
          </a:prstGeom>
        </p:spPr>
        <p:txBody>
          <a:bodyPr/>
          <a:lstStyle>
            <a:lvl1pPr marL="0" indent="0">
              <a:buNone/>
              <a:defRPr sz="800">
                <a:latin typeface="Arial" panose="020B0604020202020204" pitchFamily="34" charset="0"/>
                <a:cs typeface="Arial" panose="020B0604020202020204" pitchFamily="34" charset="0"/>
              </a:defRPr>
            </a:lvl1pPr>
            <a:lvl2pPr marL="457200" indent="0">
              <a:buNone/>
              <a:defRPr sz="1100">
                <a:latin typeface="Arial" panose="020B0604020202020204" pitchFamily="34" charset="0"/>
                <a:cs typeface="Arial" panose="020B0604020202020204" pitchFamily="34" charset="0"/>
              </a:defRPr>
            </a:lvl2pPr>
            <a:lvl3pPr marL="914400" indent="0">
              <a:buNone/>
              <a:defRPr sz="1100">
                <a:latin typeface="Arial" panose="020B0604020202020204" pitchFamily="34" charset="0"/>
                <a:cs typeface="Arial" panose="020B0604020202020204" pitchFamily="34" charset="0"/>
              </a:defRPr>
            </a:lvl3pPr>
            <a:lvl4pPr marL="1371600" indent="0">
              <a:buNone/>
              <a:defRPr sz="1100">
                <a:latin typeface="Arial" panose="020B0604020202020204" pitchFamily="34" charset="0"/>
                <a:cs typeface="Arial" panose="020B0604020202020204" pitchFamily="34" charset="0"/>
              </a:defRPr>
            </a:lvl4pPr>
            <a:lvl5pPr marL="1828800" indent="0">
              <a:buNone/>
              <a:defRPr sz="1100">
                <a:latin typeface="Arial" panose="020B0604020202020204" pitchFamily="34" charset="0"/>
                <a:cs typeface="Arial" panose="020B0604020202020204" pitchFamily="34" charset="0"/>
              </a:defRPr>
            </a:lvl5pPr>
          </a:lstStyle>
          <a:p>
            <a:pPr lvl="0"/>
            <a:r>
              <a:rPr lang="fr-FR"/>
              <a:t>Description de la formation</a:t>
            </a:r>
          </a:p>
        </p:txBody>
      </p:sp>
      <p:sp>
        <p:nvSpPr>
          <p:cNvPr id="50" name="Espace réservé du texte 49">
            <a:extLst>
              <a:ext uri="{FF2B5EF4-FFF2-40B4-BE49-F238E27FC236}">
                <a16:creationId xmlns:a16="http://schemas.microsoft.com/office/drawing/2014/main" id="{91738FE0-4DE7-4BBC-B59E-2AF4DB0290FA}"/>
              </a:ext>
            </a:extLst>
          </p:cNvPr>
          <p:cNvSpPr>
            <a:spLocks noGrp="1"/>
          </p:cNvSpPr>
          <p:nvPr>
            <p:ph type="body" sz="quarter" idx="20" hasCustomPrompt="1"/>
          </p:nvPr>
        </p:nvSpPr>
        <p:spPr>
          <a:xfrm>
            <a:off x="10760074" y="1306513"/>
            <a:ext cx="990927" cy="207962"/>
          </a:xfrm>
          <a:prstGeom prst="rect">
            <a:avLst/>
          </a:prstGeom>
        </p:spPr>
        <p:txBody>
          <a:bodyPr/>
          <a:lstStyle>
            <a:lvl1pPr marL="0" indent="0" algn="ctr">
              <a:spcBef>
                <a:spcPts val="0"/>
              </a:spcBef>
              <a:buNone/>
              <a:defRPr sz="800">
                <a:latin typeface="Arial" panose="020B0604020202020204" pitchFamily="34" charset="0"/>
                <a:cs typeface="Arial" panose="020B0604020202020204" pitchFamily="34" charset="0"/>
              </a:defRPr>
            </a:lvl1pPr>
            <a:lvl2pPr>
              <a:defRPr sz="800">
                <a:latin typeface="Arial" panose="020B0604020202020204" pitchFamily="34" charset="0"/>
                <a:cs typeface="Arial" panose="020B0604020202020204" pitchFamily="34" charset="0"/>
              </a:defRPr>
            </a:lvl2pPr>
            <a:lvl3pPr>
              <a:defRPr sz="800">
                <a:latin typeface="Arial" panose="020B0604020202020204" pitchFamily="34" charset="0"/>
                <a:cs typeface="Arial" panose="020B0604020202020204" pitchFamily="34" charset="0"/>
              </a:defRPr>
            </a:lvl3pPr>
            <a:lvl4pPr>
              <a:defRPr sz="800">
                <a:latin typeface="Arial" panose="020B0604020202020204" pitchFamily="34" charset="0"/>
                <a:cs typeface="Arial" panose="020B0604020202020204" pitchFamily="34" charset="0"/>
              </a:defRPr>
            </a:lvl4pPr>
            <a:lvl5pPr>
              <a:defRPr sz="800">
                <a:latin typeface="Arial" panose="020B0604020202020204" pitchFamily="34" charset="0"/>
                <a:cs typeface="Arial" panose="020B0604020202020204" pitchFamily="34" charset="0"/>
              </a:defRPr>
            </a:lvl5pPr>
          </a:lstStyle>
          <a:p>
            <a:pPr lvl="0"/>
            <a:r>
              <a:rPr lang="fr-FR"/>
              <a:t>J / H</a:t>
            </a:r>
          </a:p>
        </p:txBody>
      </p:sp>
      <p:sp>
        <p:nvSpPr>
          <p:cNvPr id="3" name="Espace réservé du texte 2">
            <a:extLst>
              <a:ext uri="{FF2B5EF4-FFF2-40B4-BE49-F238E27FC236}">
                <a16:creationId xmlns:a16="http://schemas.microsoft.com/office/drawing/2014/main" id="{FCE43F40-DE03-4474-9088-90C8F99DDD59}"/>
              </a:ext>
            </a:extLst>
          </p:cNvPr>
          <p:cNvSpPr>
            <a:spLocks noGrp="1"/>
          </p:cNvSpPr>
          <p:nvPr>
            <p:ph type="body" sz="quarter" idx="21" hasCustomPrompt="1"/>
          </p:nvPr>
        </p:nvSpPr>
        <p:spPr>
          <a:xfrm>
            <a:off x="2289175" y="874713"/>
            <a:ext cx="8318500" cy="398462"/>
          </a:xfrm>
          <a:prstGeom prst="rect">
            <a:avLst/>
          </a:prstGeom>
        </p:spPr>
        <p:txBody>
          <a:bodyPr/>
          <a:lstStyle>
            <a:lvl1pPr marL="0" marR="0" indent="0" algn="l" defTabSz="863925" rtl="0" eaLnBrk="1" fontAlgn="auto" latinLnBrk="0" hangingPunct="1">
              <a:lnSpc>
                <a:spcPts val="2000"/>
              </a:lnSpc>
              <a:spcBef>
                <a:spcPts val="0"/>
              </a:spcBef>
              <a:spcAft>
                <a:spcPts val="0"/>
              </a:spcAft>
              <a:buClrTx/>
              <a:buSzTx/>
              <a:buFontTx/>
              <a:buNone/>
              <a:tabLst/>
              <a:defRPr>
                <a:solidFill>
                  <a:srgbClr val="333F50"/>
                </a:solidFill>
              </a:defRPr>
            </a:lvl1pPr>
          </a:lstStyle>
          <a:p>
            <a:pPr marL="0" marR="0" lvl="0" indent="0" algn="l" defTabSz="863925" rtl="0" eaLnBrk="1" fontAlgn="auto" latinLnBrk="0" hangingPunct="1">
              <a:lnSpc>
                <a:spcPts val="2000"/>
              </a:lnSpc>
              <a:spcBef>
                <a:spcPts val="0"/>
              </a:spcBef>
              <a:spcAft>
                <a:spcPts val="0"/>
              </a:spcAft>
              <a:buClrTx/>
              <a:buSzTx/>
              <a:buFontTx/>
              <a:buNone/>
              <a:tabLst/>
              <a:defRPr/>
            </a:pPr>
            <a:r>
              <a:rPr kumimoji="0" lang="fr-FR" sz="2400" b="0" i="0" u="none" strike="noStrike" kern="1200" cap="none" spc="0" normalizeH="0" baseline="0" noProof="0">
                <a:ln>
                  <a:noFill/>
                </a:ln>
                <a:solidFill>
                  <a:srgbClr val="0076A7"/>
                </a:solidFill>
                <a:effectLst/>
                <a:uLnTx/>
                <a:uFillTx/>
                <a:latin typeface="Arial Black" panose="020B0A04020102020204" pitchFamily="34" charset="0"/>
                <a:cs typeface="Poppins Black" panose="00000A00000000000000" pitchFamily="2" charset="0"/>
              </a:rPr>
              <a:t>Nom de la formation</a:t>
            </a:r>
            <a:endParaRPr kumimoji="0" lang="fr-FR" sz="2400" b="0" i="0" u="none" strike="noStrike" kern="1200" cap="none" spc="0" normalizeH="0" baseline="0" noProof="0">
              <a:ln>
                <a:noFill/>
              </a:ln>
              <a:solidFill>
                <a:srgbClr val="58101E"/>
              </a:solidFill>
              <a:effectLst/>
              <a:uLnTx/>
              <a:uFillTx/>
              <a:latin typeface="Arial Black" panose="020B0A04020102020204" pitchFamily="34" charset="0"/>
              <a:cs typeface="Poppins Black" panose="00000A00000000000000" pitchFamily="2" charset="0"/>
            </a:endParaRPr>
          </a:p>
        </p:txBody>
      </p:sp>
    </p:spTree>
    <p:extLst>
      <p:ext uri="{BB962C8B-B14F-4D97-AF65-F5344CB8AC3E}">
        <p14:creationId xmlns:p14="http://schemas.microsoft.com/office/powerpoint/2010/main" val="3587817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EMPLATES_FICHE_PEDAGOGIQUE_AUTRES CERTIFICATIONS">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C9E6997-2577-4F22-9C9E-B667D99DDDB3}"/>
              </a:ext>
            </a:extLst>
          </p:cNvPr>
          <p:cNvSpPr/>
          <p:nvPr userDrawn="1"/>
        </p:nvSpPr>
        <p:spPr>
          <a:xfrm>
            <a:off x="1187143" y="806741"/>
            <a:ext cx="10563859" cy="855096"/>
          </a:xfrm>
          <a:prstGeom prst="rect">
            <a:avLst/>
          </a:prstGeom>
          <a:solidFill>
            <a:schemeClr val="bg1"/>
          </a:solidFill>
          <a:ln>
            <a:noFill/>
          </a:ln>
          <a:effectLst>
            <a:outerShdw blurRad="2540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63925" rtl="0" eaLnBrk="1" fontAlgn="auto" latinLnBrk="0" hangingPunct="1">
              <a:lnSpc>
                <a:spcPct val="100000"/>
              </a:lnSpc>
              <a:spcBef>
                <a:spcPts val="0"/>
              </a:spcBef>
              <a:spcAft>
                <a:spcPts val="0"/>
              </a:spcAft>
              <a:buClrTx/>
              <a:buSzTx/>
              <a:buFontTx/>
              <a:buNone/>
              <a:tabLst/>
              <a:defRPr/>
            </a:pPr>
            <a:endParaRPr kumimoji="0" lang="en-US" sz="1542" b="0" i="0" u="none" strike="noStrike" kern="1200" cap="none" spc="0" normalizeH="0" baseline="0" noProof="0">
              <a:ln>
                <a:noFill/>
              </a:ln>
              <a:solidFill>
                <a:srgbClr val="FFFFFF"/>
              </a:solidFill>
              <a:effectLst/>
              <a:uLnTx/>
              <a:uFillTx/>
              <a:latin typeface="+mj-lt"/>
              <a:ea typeface="+mn-ea"/>
              <a:cs typeface="+mn-cs"/>
            </a:endParaRPr>
          </a:p>
        </p:txBody>
      </p:sp>
      <p:pic>
        <p:nvPicPr>
          <p:cNvPr id="12" name="pasted-image.pdf">
            <a:extLst>
              <a:ext uri="{FF2B5EF4-FFF2-40B4-BE49-F238E27FC236}">
                <a16:creationId xmlns:a16="http://schemas.microsoft.com/office/drawing/2014/main" id="{C9011CC6-2EB0-49C9-95E5-E5ADB158BDBF}"/>
              </a:ext>
            </a:extLst>
          </p:cNvPr>
          <p:cNvPicPr/>
          <p:nvPr/>
        </p:nvPicPr>
        <p:blipFill>
          <a:blip r:embed="rId2" cstate="print">
            <a:alphaModFix amt="74471"/>
            <a:extLst>
              <a:ext uri="{28A0092B-C50C-407E-A947-70E740481C1C}">
                <a14:useLocalDpi xmlns:a14="http://schemas.microsoft.com/office/drawing/2010/main" val="0"/>
              </a:ext>
            </a:extLst>
          </a:blip>
          <a:stretch>
            <a:fillRect/>
          </a:stretch>
        </p:blipFill>
        <p:spPr>
          <a:xfrm>
            <a:off x="11072986" y="874238"/>
            <a:ext cx="364778" cy="364778"/>
          </a:xfrm>
          <a:prstGeom prst="rect">
            <a:avLst/>
          </a:prstGeom>
          <a:ln w="12700">
            <a:miter lim="400000"/>
          </a:ln>
        </p:spPr>
      </p:pic>
      <p:sp>
        <p:nvSpPr>
          <p:cNvPr id="31" name="Rectangle : coins arrondis 30">
            <a:extLst>
              <a:ext uri="{FF2B5EF4-FFF2-40B4-BE49-F238E27FC236}">
                <a16:creationId xmlns:a16="http://schemas.microsoft.com/office/drawing/2014/main" id="{020F929D-ACE7-47F4-9343-F296E1ABC2C7}"/>
              </a:ext>
            </a:extLst>
          </p:cNvPr>
          <p:cNvSpPr/>
          <p:nvPr userDrawn="1"/>
        </p:nvSpPr>
        <p:spPr>
          <a:xfrm>
            <a:off x="1187143" y="806742"/>
            <a:ext cx="863038" cy="855095"/>
          </a:xfrm>
          <a:prstGeom prst="roundRect">
            <a:avLst>
              <a:gd name="adj" fmla="val 6743"/>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defRPr/>
            </a:pPr>
            <a:r>
              <a:rPr lang="fr-FR" sz="800" b="1" spc="-50">
                <a:solidFill>
                  <a:srgbClr val="FFFFFF"/>
                </a:solidFill>
                <a:latin typeface="Arial" panose="020B0604020202020204" pitchFamily="34" charset="0"/>
                <a:cs typeface="Arial" panose="020B0604020202020204" pitchFamily="34" charset="0"/>
              </a:rPr>
              <a:t>Autres certifications</a:t>
            </a:r>
          </a:p>
        </p:txBody>
      </p:sp>
      <p:sp>
        <p:nvSpPr>
          <p:cNvPr id="35" name="Espace réservé du texte 34">
            <a:extLst>
              <a:ext uri="{FF2B5EF4-FFF2-40B4-BE49-F238E27FC236}">
                <a16:creationId xmlns:a16="http://schemas.microsoft.com/office/drawing/2014/main" id="{3B7DE19A-E151-4145-AA60-275780A4A958}"/>
              </a:ext>
            </a:extLst>
          </p:cNvPr>
          <p:cNvSpPr>
            <a:spLocks noGrp="1"/>
          </p:cNvSpPr>
          <p:nvPr>
            <p:ph type="body" sz="quarter" idx="10" hasCustomPrompt="1"/>
          </p:nvPr>
        </p:nvSpPr>
        <p:spPr>
          <a:xfrm>
            <a:off x="268812" y="2369414"/>
            <a:ext cx="3149600" cy="1695450"/>
          </a:xfrm>
          <a:prstGeom prst="rect">
            <a:avLst/>
          </a:prstGeom>
        </p:spPr>
        <p:txBody>
          <a:bodyPr/>
          <a:lstStyle>
            <a:lvl1pPr marL="0" marR="0" indent="0" algn="l" defTabSz="914400" rtl="0" eaLnBrk="1" fontAlgn="base" latinLnBrk="0" hangingPunct="1">
              <a:lnSpc>
                <a:spcPct val="100000"/>
              </a:lnSpc>
              <a:spcBef>
                <a:spcPts val="0"/>
              </a:spcBef>
              <a:spcAft>
                <a:spcPts val="0"/>
              </a:spcAft>
              <a:buClrTx/>
              <a:buSzTx/>
              <a:buFont typeface="Arial" panose="020B0604020202020204" pitchFamily="34" charset="0"/>
              <a:buNone/>
              <a:tabLst/>
              <a:defRPr>
                <a:latin typeface="Arial" panose="020B0604020202020204" pitchFamily="34" charset="0"/>
                <a:cs typeface="Arial" panose="020B0604020202020204" pitchFamily="34" charset="0"/>
              </a:defRPr>
            </a:lvl1pPr>
          </a:lstStyle>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fr-FR" sz="1100" b="0" i="0" u="none" strike="noStrike" kern="1200" cap="none" spc="0" normalizeH="0" baseline="0" noProof="0">
                <a:ln>
                  <a:noFill/>
                </a:ln>
                <a:solidFill>
                  <a:srgbClr val="000000"/>
                </a:solidFill>
                <a:effectLst/>
                <a:uLnTx/>
                <a:uFillTx/>
                <a:latin typeface="Calibri Light" panose="020F0302020204030204"/>
                <a:ea typeface="+mn-ea"/>
                <a:cs typeface="+mn-cs"/>
              </a:rPr>
              <a:t>Décrire ici les objectifs de la formation</a:t>
            </a:r>
            <a:endParaRPr kumimoji="0" lang="fr-FR" sz="1200" b="0" i="0" u="none" strike="noStrike" kern="1200" cap="none" spc="0" normalizeH="0" baseline="0" noProof="0">
              <a:ln>
                <a:noFill/>
              </a:ln>
              <a:solidFill>
                <a:srgbClr val="000000"/>
              </a:solidFill>
              <a:effectLst/>
              <a:uLnTx/>
              <a:uFillTx/>
              <a:latin typeface="Calibri Light" panose="020F0302020204030204"/>
              <a:ea typeface="+mn-ea"/>
              <a:cs typeface="+mn-cs"/>
            </a:endParaRPr>
          </a:p>
        </p:txBody>
      </p:sp>
      <p:sp>
        <p:nvSpPr>
          <p:cNvPr id="36" name="Espace réservé du texte 34">
            <a:extLst>
              <a:ext uri="{FF2B5EF4-FFF2-40B4-BE49-F238E27FC236}">
                <a16:creationId xmlns:a16="http://schemas.microsoft.com/office/drawing/2014/main" id="{272D90E3-9474-47A6-9AEF-5CCEC813474D}"/>
              </a:ext>
            </a:extLst>
          </p:cNvPr>
          <p:cNvSpPr>
            <a:spLocks noGrp="1"/>
          </p:cNvSpPr>
          <p:nvPr>
            <p:ph type="body" sz="quarter" idx="11" hasCustomPrompt="1"/>
          </p:nvPr>
        </p:nvSpPr>
        <p:spPr>
          <a:xfrm>
            <a:off x="3824653" y="2359508"/>
            <a:ext cx="4476064" cy="2014236"/>
          </a:xfrm>
          <a:prstGeom prst="rect">
            <a:avLst/>
          </a:prstGeom>
        </p:spPr>
        <p:txBody>
          <a:bodyPr/>
          <a:lstStyle>
            <a:lvl1pPr marL="0" marR="0" indent="0" algn="l" defTabSz="914400" rtl="0" eaLnBrk="1" fontAlgn="base" latinLnBrk="0" hangingPunct="1">
              <a:lnSpc>
                <a:spcPct val="100000"/>
              </a:lnSpc>
              <a:spcBef>
                <a:spcPts val="0"/>
              </a:spcBef>
              <a:spcAft>
                <a:spcPts val="0"/>
              </a:spcAft>
              <a:buClrTx/>
              <a:buSzTx/>
              <a:buFont typeface="Arial" panose="020B0604020202020204" pitchFamily="34" charset="0"/>
              <a:buNone/>
              <a:tabLst/>
              <a:defRPr/>
            </a:lvl1pPr>
          </a:lstStyle>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fr-FR" sz="1100" b="0" i="0" u="none" strike="noStrike" kern="1200" cap="none" spc="0" normalizeH="0" baseline="0" noProof="0">
                <a:ln>
                  <a:noFill/>
                </a:ln>
                <a:solidFill>
                  <a:srgbClr val="000000"/>
                </a:solidFill>
                <a:effectLst/>
                <a:uLnTx/>
                <a:uFillTx/>
                <a:latin typeface="Calibri Light" panose="020F0302020204030204"/>
                <a:ea typeface="+mn-ea"/>
                <a:cs typeface="+mn-cs"/>
              </a:rPr>
              <a:t>Décrire ici le programme – partie 1</a:t>
            </a:r>
            <a:endParaRPr kumimoji="0" lang="fr-FR" sz="1200" b="0" i="0" u="none" strike="noStrike" kern="1200" cap="none" spc="0" normalizeH="0" baseline="0" noProof="0">
              <a:ln>
                <a:noFill/>
              </a:ln>
              <a:solidFill>
                <a:srgbClr val="000000"/>
              </a:solidFill>
              <a:effectLst/>
              <a:uLnTx/>
              <a:uFillTx/>
              <a:latin typeface="Calibri Light" panose="020F0302020204030204"/>
              <a:ea typeface="+mn-ea"/>
              <a:cs typeface="+mn-cs"/>
            </a:endParaRPr>
          </a:p>
        </p:txBody>
      </p:sp>
      <p:sp>
        <p:nvSpPr>
          <p:cNvPr id="37" name="Espace réservé du texte 34">
            <a:extLst>
              <a:ext uri="{FF2B5EF4-FFF2-40B4-BE49-F238E27FC236}">
                <a16:creationId xmlns:a16="http://schemas.microsoft.com/office/drawing/2014/main" id="{F4891005-2A87-44B1-A85D-0BB25A6D2DF0}"/>
              </a:ext>
            </a:extLst>
          </p:cNvPr>
          <p:cNvSpPr>
            <a:spLocks noGrp="1"/>
          </p:cNvSpPr>
          <p:nvPr>
            <p:ph type="body" sz="quarter" idx="12" hasCustomPrompt="1"/>
          </p:nvPr>
        </p:nvSpPr>
        <p:spPr>
          <a:xfrm>
            <a:off x="8478178" y="2334558"/>
            <a:ext cx="3580236" cy="2014236"/>
          </a:xfrm>
          <a:prstGeom prst="rect">
            <a:avLst/>
          </a:prstGeom>
        </p:spPr>
        <p:txBody>
          <a:bodyPr/>
          <a:lstStyle>
            <a:lvl1pPr marL="0" marR="0" indent="0" algn="l" defTabSz="914400" rtl="0" eaLnBrk="1" fontAlgn="base" latinLnBrk="0" hangingPunct="1">
              <a:lnSpc>
                <a:spcPct val="100000"/>
              </a:lnSpc>
              <a:spcBef>
                <a:spcPts val="0"/>
              </a:spcBef>
              <a:spcAft>
                <a:spcPts val="0"/>
              </a:spcAft>
              <a:buClrTx/>
              <a:buSzTx/>
              <a:buFont typeface="Arial" panose="020B0604020202020204" pitchFamily="34" charset="0"/>
              <a:buNone/>
              <a:tabLst/>
              <a:defRPr/>
            </a:lvl1pPr>
          </a:lstStyle>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fr-FR" sz="1100" b="0" i="0" u="none" strike="noStrike" kern="1200" cap="none" spc="0" normalizeH="0" baseline="0" noProof="0">
                <a:ln>
                  <a:noFill/>
                </a:ln>
                <a:solidFill>
                  <a:srgbClr val="000000"/>
                </a:solidFill>
                <a:effectLst/>
                <a:uLnTx/>
                <a:uFillTx/>
                <a:latin typeface="Calibri Light" panose="020F0302020204030204"/>
                <a:ea typeface="+mn-ea"/>
                <a:cs typeface="+mn-cs"/>
              </a:rPr>
              <a:t>Décrire ici le programme – partie 2</a:t>
            </a:r>
            <a:endParaRPr kumimoji="0" lang="fr-FR" sz="1200" b="0" i="0" u="none" strike="noStrike" kern="1200" cap="none" spc="0" normalizeH="0" baseline="0" noProof="0">
              <a:ln>
                <a:noFill/>
              </a:ln>
              <a:solidFill>
                <a:srgbClr val="000000"/>
              </a:solidFill>
              <a:effectLst/>
              <a:uLnTx/>
              <a:uFillTx/>
              <a:latin typeface="Calibri Light" panose="020F0302020204030204"/>
              <a:ea typeface="+mn-ea"/>
              <a:cs typeface="+mn-cs"/>
            </a:endParaRPr>
          </a:p>
        </p:txBody>
      </p:sp>
      <p:sp>
        <p:nvSpPr>
          <p:cNvPr id="40" name="Espace réservé du texte 39">
            <a:extLst>
              <a:ext uri="{FF2B5EF4-FFF2-40B4-BE49-F238E27FC236}">
                <a16:creationId xmlns:a16="http://schemas.microsoft.com/office/drawing/2014/main" id="{0C6A5477-6762-4F02-AB0A-CCEBE9D812D2}"/>
              </a:ext>
            </a:extLst>
          </p:cNvPr>
          <p:cNvSpPr>
            <a:spLocks noGrp="1"/>
          </p:cNvSpPr>
          <p:nvPr>
            <p:ph type="body" sz="quarter" idx="13"/>
          </p:nvPr>
        </p:nvSpPr>
        <p:spPr>
          <a:xfrm>
            <a:off x="441325" y="5119398"/>
            <a:ext cx="3241675" cy="452437"/>
          </a:xfrm>
          <a:prstGeom prst="rect">
            <a:avLst/>
          </a:prstGeom>
        </p:spPr>
        <p:txBody>
          <a:bodyPr/>
          <a:lstStyle>
            <a:lvl1pPr marL="0" indent="0">
              <a:buNone/>
              <a:defRPr sz="10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200">
                <a:latin typeface="Arial" panose="020B0604020202020204" pitchFamily="34" charset="0"/>
                <a:cs typeface="Arial" panose="020B0604020202020204" pitchFamily="34" charset="0"/>
              </a:defRPr>
            </a:lvl3pPr>
            <a:lvl4pPr>
              <a:defRPr sz="1200">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endParaRPr lang="fr-FR"/>
          </a:p>
        </p:txBody>
      </p:sp>
      <p:sp>
        <p:nvSpPr>
          <p:cNvPr id="41" name="Espace réservé du texte 39">
            <a:extLst>
              <a:ext uri="{FF2B5EF4-FFF2-40B4-BE49-F238E27FC236}">
                <a16:creationId xmlns:a16="http://schemas.microsoft.com/office/drawing/2014/main" id="{AAE39E76-CB0D-4D63-B97A-C905388E6609}"/>
              </a:ext>
            </a:extLst>
          </p:cNvPr>
          <p:cNvSpPr>
            <a:spLocks noGrp="1"/>
          </p:cNvSpPr>
          <p:nvPr>
            <p:ph type="body" sz="quarter" idx="14"/>
          </p:nvPr>
        </p:nvSpPr>
        <p:spPr>
          <a:xfrm>
            <a:off x="441325" y="6019166"/>
            <a:ext cx="3241675" cy="662995"/>
          </a:xfrm>
          <a:prstGeom prst="rect">
            <a:avLst/>
          </a:prstGeom>
        </p:spPr>
        <p:txBody>
          <a:bodyPr/>
          <a:lstStyle>
            <a:lvl1pPr marL="0" indent="0">
              <a:buNone/>
              <a:defRPr sz="10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200">
                <a:latin typeface="Arial" panose="020B0604020202020204" pitchFamily="34" charset="0"/>
                <a:cs typeface="Arial" panose="020B0604020202020204" pitchFamily="34" charset="0"/>
              </a:defRPr>
            </a:lvl3pPr>
            <a:lvl4pPr>
              <a:defRPr sz="1200">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endParaRPr lang="fr-FR"/>
          </a:p>
        </p:txBody>
      </p:sp>
      <p:sp>
        <p:nvSpPr>
          <p:cNvPr id="42" name="Espace réservé du texte 39">
            <a:extLst>
              <a:ext uri="{FF2B5EF4-FFF2-40B4-BE49-F238E27FC236}">
                <a16:creationId xmlns:a16="http://schemas.microsoft.com/office/drawing/2014/main" id="{E041B147-79D2-4F2A-87CD-D66A46668DF4}"/>
              </a:ext>
            </a:extLst>
          </p:cNvPr>
          <p:cNvSpPr>
            <a:spLocks noGrp="1"/>
          </p:cNvSpPr>
          <p:nvPr>
            <p:ph type="body" sz="quarter" idx="15"/>
          </p:nvPr>
        </p:nvSpPr>
        <p:spPr>
          <a:xfrm>
            <a:off x="4292889" y="5119398"/>
            <a:ext cx="4007828" cy="452437"/>
          </a:xfrm>
          <a:prstGeom prst="rect">
            <a:avLst/>
          </a:prstGeom>
        </p:spPr>
        <p:txBody>
          <a:bodyPr/>
          <a:lstStyle>
            <a:lvl1pPr marL="0" indent="0">
              <a:buNone/>
              <a:defRPr sz="10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200">
                <a:latin typeface="Arial" panose="020B0604020202020204" pitchFamily="34" charset="0"/>
                <a:cs typeface="Arial" panose="020B0604020202020204" pitchFamily="34" charset="0"/>
              </a:defRPr>
            </a:lvl3pPr>
            <a:lvl4pPr>
              <a:defRPr sz="1200">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endParaRPr lang="fr-FR"/>
          </a:p>
        </p:txBody>
      </p:sp>
      <p:sp>
        <p:nvSpPr>
          <p:cNvPr id="43" name="Espace réservé du texte 39">
            <a:extLst>
              <a:ext uri="{FF2B5EF4-FFF2-40B4-BE49-F238E27FC236}">
                <a16:creationId xmlns:a16="http://schemas.microsoft.com/office/drawing/2014/main" id="{DB295FA8-1BA7-4A80-88BF-99B2E3B4E16E}"/>
              </a:ext>
            </a:extLst>
          </p:cNvPr>
          <p:cNvSpPr>
            <a:spLocks noGrp="1"/>
          </p:cNvSpPr>
          <p:nvPr>
            <p:ph type="body" sz="quarter" idx="16"/>
          </p:nvPr>
        </p:nvSpPr>
        <p:spPr>
          <a:xfrm>
            <a:off x="4292889" y="5999308"/>
            <a:ext cx="4007828" cy="682853"/>
          </a:xfrm>
          <a:prstGeom prst="rect">
            <a:avLst/>
          </a:prstGeom>
        </p:spPr>
        <p:txBody>
          <a:bodyPr/>
          <a:lstStyle>
            <a:lvl1pPr marL="0" indent="0">
              <a:buNone/>
              <a:defRPr sz="10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200">
                <a:latin typeface="Arial" panose="020B0604020202020204" pitchFamily="34" charset="0"/>
                <a:cs typeface="Arial" panose="020B0604020202020204" pitchFamily="34" charset="0"/>
              </a:defRPr>
            </a:lvl3pPr>
            <a:lvl4pPr>
              <a:defRPr sz="1200">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endParaRPr lang="fr-FR"/>
          </a:p>
        </p:txBody>
      </p:sp>
      <p:sp>
        <p:nvSpPr>
          <p:cNvPr id="44" name="Espace réservé du texte 39">
            <a:extLst>
              <a:ext uri="{FF2B5EF4-FFF2-40B4-BE49-F238E27FC236}">
                <a16:creationId xmlns:a16="http://schemas.microsoft.com/office/drawing/2014/main" id="{9F76A132-0C79-4CB3-9521-F78A36A30504}"/>
              </a:ext>
            </a:extLst>
          </p:cNvPr>
          <p:cNvSpPr>
            <a:spLocks noGrp="1"/>
          </p:cNvSpPr>
          <p:nvPr>
            <p:ph type="body" sz="quarter" idx="17"/>
          </p:nvPr>
        </p:nvSpPr>
        <p:spPr>
          <a:xfrm>
            <a:off x="8910606" y="5119398"/>
            <a:ext cx="3147808" cy="1460240"/>
          </a:xfrm>
          <a:prstGeom prst="rect">
            <a:avLst/>
          </a:prstGeom>
        </p:spPr>
        <p:txBody>
          <a:bodyPr/>
          <a:lstStyle>
            <a:lvl1pPr marL="0" indent="0">
              <a:buNone/>
              <a:defRPr sz="10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200">
                <a:latin typeface="Arial" panose="020B0604020202020204" pitchFamily="34" charset="0"/>
                <a:cs typeface="Arial" panose="020B0604020202020204" pitchFamily="34" charset="0"/>
              </a:defRPr>
            </a:lvl3pPr>
            <a:lvl4pPr>
              <a:defRPr sz="1200">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endParaRPr lang="fr-FR"/>
          </a:p>
        </p:txBody>
      </p:sp>
      <p:sp>
        <p:nvSpPr>
          <p:cNvPr id="48" name="Espace réservé du texte 47">
            <a:extLst>
              <a:ext uri="{FF2B5EF4-FFF2-40B4-BE49-F238E27FC236}">
                <a16:creationId xmlns:a16="http://schemas.microsoft.com/office/drawing/2014/main" id="{201DF64A-66E9-4988-9C27-0C6CB9C23AB0}"/>
              </a:ext>
            </a:extLst>
          </p:cNvPr>
          <p:cNvSpPr>
            <a:spLocks noGrp="1"/>
          </p:cNvSpPr>
          <p:nvPr>
            <p:ph type="body" sz="quarter" idx="19" hasCustomPrompt="1"/>
          </p:nvPr>
        </p:nvSpPr>
        <p:spPr>
          <a:xfrm>
            <a:off x="2289175" y="1306513"/>
            <a:ext cx="8319256" cy="300037"/>
          </a:xfrm>
          <a:prstGeom prst="rect">
            <a:avLst/>
          </a:prstGeom>
        </p:spPr>
        <p:txBody>
          <a:bodyPr/>
          <a:lstStyle>
            <a:lvl1pPr marL="0" indent="0">
              <a:buNone/>
              <a:defRPr sz="800">
                <a:latin typeface="Arial" panose="020B0604020202020204" pitchFamily="34" charset="0"/>
                <a:cs typeface="Arial" panose="020B0604020202020204" pitchFamily="34" charset="0"/>
              </a:defRPr>
            </a:lvl1pPr>
            <a:lvl2pPr marL="457200" indent="0">
              <a:buNone/>
              <a:defRPr sz="1100">
                <a:latin typeface="Arial" panose="020B0604020202020204" pitchFamily="34" charset="0"/>
                <a:cs typeface="Arial" panose="020B0604020202020204" pitchFamily="34" charset="0"/>
              </a:defRPr>
            </a:lvl2pPr>
            <a:lvl3pPr marL="914400" indent="0">
              <a:buNone/>
              <a:defRPr sz="1100">
                <a:latin typeface="Arial" panose="020B0604020202020204" pitchFamily="34" charset="0"/>
                <a:cs typeface="Arial" panose="020B0604020202020204" pitchFamily="34" charset="0"/>
              </a:defRPr>
            </a:lvl3pPr>
            <a:lvl4pPr marL="1371600" indent="0">
              <a:buNone/>
              <a:defRPr sz="1100">
                <a:latin typeface="Arial" panose="020B0604020202020204" pitchFamily="34" charset="0"/>
                <a:cs typeface="Arial" panose="020B0604020202020204" pitchFamily="34" charset="0"/>
              </a:defRPr>
            </a:lvl4pPr>
            <a:lvl5pPr marL="1828800" indent="0">
              <a:buNone/>
              <a:defRPr sz="1100">
                <a:latin typeface="Arial" panose="020B0604020202020204" pitchFamily="34" charset="0"/>
                <a:cs typeface="Arial" panose="020B0604020202020204" pitchFamily="34" charset="0"/>
              </a:defRPr>
            </a:lvl5pPr>
          </a:lstStyle>
          <a:p>
            <a:pPr lvl="0"/>
            <a:r>
              <a:rPr lang="fr-FR"/>
              <a:t>Description de la formation</a:t>
            </a:r>
          </a:p>
        </p:txBody>
      </p:sp>
      <p:sp>
        <p:nvSpPr>
          <p:cNvPr id="50" name="Espace réservé du texte 49">
            <a:extLst>
              <a:ext uri="{FF2B5EF4-FFF2-40B4-BE49-F238E27FC236}">
                <a16:creationId xmlns:a16="http://schemas.microsoft.com/office/drawing/2014/main" id="{91738FE0-4DE7-4BBC-B59E-2AF4DB0290FA}"/>
              </a:ext>
            </a:extLst>
          </p:cNvPr>
          <p:cNvSpPr>
            <a:spLocks noGrp="1"/>
          </p:cNvSpPr>
          <p:nvPr>
            <p:ph type="body" sz="quarter" idx="20" hasCustomPrompt="1"/>
          </p:nvPr>
        </p:nvSpPr>
        <p:spPr>
          <a:xfrm>
            <a:off x="10760074" y="1306513"/>
            <a:ext cx="990927" cy="207962"/>
          </a:xfrm>
          <a:prstGeom prst="rect">
            <a:avLst/>
          </a:prstGeom>
        </p:spPr>
        <p:txBody>
          <a:bodyPr/>
          <a:lstStyle>
            <a:lvl1pPr marL="0" indent="0" algn="ctr">
              <a:spcBef>
                <a:spcPts val="0"/>
              </a:spcBef>
              <a:buNone/>
              <a:defRPr sz="800">
                <a:latin typeface="Arial" panose="020B0604020202020204" pitchFamily="34" charset="0"/>
                <a:cs typeface="Arial" panose="020B0604020202020204" pitchFamily="34" charset="0"/>
              </a:defRPr>
            </a:lvl1pPr>
            <a:lvl2pPr>
              <a:defRPr sz="800">
                <a:latin typeface="Arial" panose="020B0604020202020204" pitchFamily="34" charset="0"/>
                <a:cs typeface="Arial" panose="020B0604020202020204" pitchFamily="34" charset="0"/>
              </a:defRPr>
            </a:lvl2pPr>
            <a:lvl3pPr>
              <a:defRPr sz="800">
                <a:latin typeface="Arial" panose="020B0604020202020204" pitchFamily="34" charset="0"/>
                <a:cs typeface="Arial" panose="020B0604020202020204" pitchFamily="34" charset="0"/>
              </a:defRPr>
            </a:lvl3pPr>
            <a:lvl4pPr>
              <a:defRPr sz="800">
                <a:latin typeface="Arial" panose="020B0604020202020204" pitchFamily="34" charset="0"/>
                <a:cs typeface="Arial" panose="020B0604020202020204" pitchFamily="34" charset="0"/>
              </a:defRPr>
            </a:lvl4pPr>
            <a:lvl5pPr>
              <a:defRPr sz="800">
                <a:latin typeface="Arial" panose="020B0604020202020204" pitchFamily="34" charset="0"/>
                <a:cs typeface="Arial" panose="020B0604020202020204" pitchFamily="34" charset="0"/>
              </a:defRPr>
            </a:lvl5pPr>
          </a:lstStyle>
          <a:p>
            <a:pPr lvl="0"/>
            <a:r>
              <a:rPr lang="fr-FR"/>
              <a:t>J / H</a:t>
            </a:r>
          </a:p>
        </p:txBody>
      </p:sp>
      <p:sp>
        <p:nvSpPr>
          <p:cNvPr id="3" name="Espace réservé du texte 2">
            <a:extLst>
              <a:ext uri="{FF2B5EF4-FFF2-40B4-BE49-F238E27FC236}">
                <a16:creationId xmlns:a16="http://schemas.microsoft.com/office/drawing/2014/main" id="{FCE43F40-DE03-4474-9088-90C8F99DDD59}"/>
              </a:ext>
            </a:extLst>
          </p:cNvPr>
          <p:cNvSpPr>
            <a:spLocks noGrp="1"/>
          </p:cNvSpPr>
          <p:nvPr>
            <p:ph type="body" sz="quarter" idx="21" hasCustomPrompt="1"/>
          </p:nvPr>
        </p:nvSpPr>
        <p:spPr>
          <a:xfrm>
            <a:off x="2289175" y="874713"/>
            <a:ext cx="8318500" cy="398462"/>
          </a:xfrm>
          <a:prstGeom prst="rect">
            <a:avLst/>
          </a:prstGeom>
        </p:spPr>
        <p:txBody>
          <a:bodyPr/>
          <a:lstStyle>
            <a:lvl1pPr marL="0" marR="0" indent="0" algn="l" defTabSz="863925" rtl="0" eaLnBrk="1" fontAlgn="auto" latinLnBrk="0" hangingPunct="1">
              <a:lnSpc>
                <a:spcPts val="2000"/>
              </a:lnSpc>
              <a:spcBef>
                <a:spcPts val="0"/>
              </a:spcBef>
              <a:spcAft>
                <a:spcPts val="0"/>
              </a:spcAft>
              <a:buClrTx/>
              <a:buSzTx/>
              <a:buFontTx/>
              <a:buNone/>
              <a:tabLst/>
              <a:defRPr>
                <a:solidFill>
                  <a:srgbClr val="333F50"/>
                </a:solidFill>
              </a:defRPr>
            </a:lvl1pPr>
          </a:lstStyle>
          <a:p>
            <a:pPr marL="0" marR="0" lvl="0" indent="0" algn="l" defTabSz="863925" rtl="0" eaLnBrk="1" fontAlgn="auto" latinLnBrk="0" hangingPunct="1">
              <a:lnSpc>
                <a:spcPts val="2000"/>
              </a:lnSpc>
              <a:spcBef>
                <a:spcPts val="0"/>
              </a:spcBef>
              <a:spcAft>
                <a:spcPts val="0"/>
              </a:spcAft>
              <a:buClrTx/>
              <a:buSzTx/>
              <a:buFontTx/>
              <a:buNone/>
              <a:tabLst/>
              <a:defRPr/>
            </a:pPr>
            <a:r>
              <a:rPr kumimoji="0" lang="fr-FR" sz="2400" b="0" i="0" u="none" strike="noStrike" kern="1200" cap="none" spc="0" normalizeH="0" baseline="0" noProof="0">
                <a:ln>
                  <a:noFill/>
                </a:ln>
                <a:solidFill>
                  <a:srgbClr val="333F50"/>
                </a:solidFill>
                <a:effectLst/>
                <a:uLnTx/>
                <a:uFillTx/>
                <a:latin typeface="Arial Black" panose="020B0A04020102020204" pitchFamily="34" charset="0"/>
                <a:ea typeface="+mn-ea"/>
                <a:cs typeface="Poppins Black" panose="00000A00000000000000" pitchFamily="2" charset="0"/>
              </a:rPr>
              <a:t>Nom de la formation</a:t>
            </a:r>
            <a:endParaRPr kumimoji="0" lang="fr-FR" sz="2400" b="0" i="0" u="none" strike="noStrike" kern="1200" cap="none" spc="0" normalizeH="0" baseline="0" noProof="0">
              <a:ln>
                <a:noFill/>
              </a:ln>
              <a:solidFill>
                <a:srgbClr val="58101E"/>
              </a:solidFill>
              <a:effectLst/>
              <a:uLnTx/>
              <a:uFillTx/>
              <a:latin typeface="Arial Black" panose="020B0A04020102020204" pitchFamily="34" charset="0"/>
              <a:ea typeface="+mn-ea"/>
              <a:cs typeface="Poppins Black" panose="00000A00000000000000" pitchFamily="2" charset="0"/>
            </a:endParaRPr>
          </a:p>
        </p:txBody>
      </p:sp>
    </p:spTree>
    <p:extLst>
      <p:ext uri="{BB962C8B-B14F-4D97-AF65-F5344CB8AC3E}">
        <p14:creationId xmlns:p14="http://schemas.microsoft.com/office/powerpoint/2010/main" val="1739481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ICHE_PEDAGOGIQUE_FONDAMENTAUX">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8ADA0E9-8EC5-4D90-8727-1FC6305FDC59}"/>
              </a:ext>
            </a:extLst>
          </p:cNvPr>
          <p:cNvSpPr/>
          <p:nvPr userDrawn="1"/>
        </p:nvSpPr>
        <p:spPr>
          <a:xfrm>
            <a:off x="0" y="4738414"/>
            <a:ext cx="12192000" cy="2079095"/>
          </a:xfrm>
          <a:prstGeom prst="rect">
            <a:avLst/>
          </a:prstGeom>
          <a:ln>
            <a:solidFill>
              <a:schemeClr val="bg1"/>
            </a:solidFill>
          </a:ln>
          <a:effectLst>
            <a:outerShdw blurRad="50800" dist="38100" dir="16200000"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8" name="Rectangle 7">
            <a:extLst>
              <a:ext uri="{FF2B5EF4-FFF2-40B4-BE49-F238E27FC236}">
                <a16:creationId xmlns:a16="http://schemas.microsoft.com/office/drawing/2014/main" id="{EC9E6997-2577-4F22-9C9E-B667D99DDDB3}"/>
              </a:ext>
            </a:extLst>
          </p:cNvPr>
          <p:cNvSpPr/>
          <p:nvPr userDrawn="1"/>
        </p:nvSpPr>
        <p:spPr>
          <a:xfrm>
            <a:off x="1187143" y="806741"/>
            <a:ext cx="10563859" cy="855096"/>
          </a:xfrm>
          <a:prstGeom prst="rect">
            <a:avLst/>
          </a:prstGeom>
          <a:solidFill>
            <a:schemeClr val="bg1"/>
          </a:solidFill>
          <a:ln>
            <a:noFill/>
          </a:ln>
          <a:effectLst>
            <a:outerShdw blurRad="2540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63925" rtl="0" eaLnBrk="1" fontAlgn="auto" latinLnBrk="0" hangingPunct="1">
              <a:lnSpc>
                <a:spcPct val="100000"/>
              </a:lnSpc>
              <a:spcBef>
                <a:spcPts val="0"/>
              </a:spcBef>
              <a:spcAft>
                <a:spcPts val="0"/>
              </a:spcAft>
              <a:buClrTx/>
              <a:buSzTx/>
              <a:buFontTx/>
              <a:buNone/>
              <a:tabLst/>
              <a:defRPr/>
            </a:pPr>
            <a:endParaRPr kumimoji="0" lang="en-US" sz="1542" b="0" i="0" u="none" strike="noStrike" kern="1200" cap="none" spc="0" normalizeH="0" baseline="0" noProof="0">
              <a:ln>
                <a:noFill/>
              </a:ln>
              <a:solidFill>
                <a:srgbClr val="FFFFFF"/>
              </a:solidFill>
              <a:effectLst/>
              <a:uLnTx/>
              <a:uFillTx/>
              <a:latin typeface="+mj-lt"/>
              <a:ea typeface="+mn-ea"/>
              <a:cs typeface="+mn-cs"/>
            </a:endParaRPr>
          </a:p>
        </p:txBody>
      </p:sp>
      <p:pic>
        <p:nvPicPr>
          <p:cNvPr id="12" name="pasted-image.pdf">
            <a:extLst>
              <a:ext uri="{FF2B5EF4-FFF2-40B4-BE49-F238E27FC236}">
                <a16:creationId xmlns:a16="http://schemas.microsoft.com/office/drawing/2014/main" id="{C9011CC6-2EB0-49C9-95E5-E5ADB158BDBF}"/>
              </a:ext>
            </a:extLst>
          </p:cNvPr>
          <p:cNvPicPr/>
          <p:nvPr/>
        </p:nvPicPr>
        <p:blipFill>
          <a:blip r:embed="rId2" cstate="print">
            <a:alphaModFix amt="74471"/>
            <a:extLst>
              <a:ext uri="{28A0092B-C50C-407E-A947-70E740481C1C}">
                <a14:useLocalDpi xmlns:a14="http://schemas.microsoft.com/office/drawing/2010/main" val="0"/>
              </a:ext>
            </a:extLst>
          </a:blip>
          <a:stretch>
            <a:fillRect/>
          </a:stretch>
        </p:blipFill>
        <p:spPr>
          <a:xfrm>
            <a:off x="11072986" y="874238"/>
            <a:ext cx="364778" cy="364778"/>
          </a:xfrm>
          <a:prstGeom prst="rect">
            <a:avLst/>
          </a:prstGeom>
          <a:ln w="12700">
            <a:miter lim="400000"/>
          </a:ln>
        </p:spPr>
      </p:pic>
      <p:sp>
        <p:nvSpPr>
          <p:cNvPr id="31" name="Rectangle : coins arrondis 30">
            <a:extLst>
              <a:ext uri="{FF2B5EF4-FFF2-40B4-BE49-F238E27FC236}">
                <a16:creationId xmlns:a16="http://schemas.microsoft.com/office/drawing/2014/main" id="{020F929D-ACE7-47F4-9343-F296E1ABC2C7}"/>
              </a:ext>
            </a:extLst>
          </p:cNvPr>
          <p:cNvSpPr/>
          <p:nvPr userDrawn="1"/>
        </p:nvSpPr>
        <p:spPr>
          <a:xfrm>
            <a:off x="1187143" y="806742"/>
            <a:ext cx="863038" cy="855095"/>
          </a:xfrm>
          <a:prstGeom prst="roundRect">
            <a:avLst>
              <a:gd name="adj" fmla="val 6743"/>
            </a:avLst>
          </a:prstGeom>
          <a:solidFill>
            <a:srgbClr val="181F5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defRPr/>
            </a:pPr>
            <a:r>
              <a:rPr lang="fr-FR" sz="800" b="1" spc="-50">
                <a:solidFill>
                  <a:srgbClr val="FFFFFF"/>
                </a:solidFill>
                <a:latin typeface="Arial" panose="020B0604020202020204" pitchFamily="34" charset="0"/>
                <a:cs typeface="Arial" panose="020B0604020202020204" pitchFamily="34" charset="0"/>
              </a:rPr>
              <a:t>Fondamentaux </a:t>
            </a:r>
          </a:p>
          <a:p>
            <a:pPr lvl="0" algn="ctr">
              <a:defRPr/>
            </a:pPr>
            <a:r>
              <a:rPr lang="fr-FR" sz="800" b="1" spc="-50">
                <a:solidFill>
                  <a:srgbClr val="FFFFFF"/>
                </a:solidFill>
                <a:latin typeface="Arial" panose="020B0604020202020204" pitchFamily="34" charset="0"/>
                <a:cs typeface="Arial" panose="020B0604020202020204" pitchFamily="34" charset="0"/>
              </a:rPr>
              <a:t>des tests </a:t>
            </a:r>
          </a:p>
        </p:txBody>
      </p:sp>
      <p:sp>
        <p:nvSpPr>
          <p:cNvPr id="35" name="Espace réservé du texte 34">
            <a:extLst>
              <a:ext uri="{FF2B5EF4-FFF2-40B4-BE49-F238E27FC236}">
                <a16:creationId xmlns:a16="http://schemas.microsoft.com/office/drawing/2014/main" id="{3B7DE19A-E151-4145-AA60-275780A4A958}"/>
              </a:ext>
            </a:extLst>
          </p:cNvPr>
          <p:cNvSpPr>
            <a:spLocks noGrp="1"/>
          </p:cNvSpPr>
          <p:nvPr>
            <p:ph type="body" sz="quarter" idx="10" hasCustomPrompt="1"/>
          </p:nvPr>
        </p:nvSpPr>
        <p:spPr>
          <a:xfrm>
            <a:off x="268812" y="2369414"/>
            <a:ext cx="3149600" cy="1695450"/>
          </a:xfrm>
          <a:prstGeom prst="rect">
            <a:avLst/>
          </a:prstGeom>
        </p:spPr>
        <p:txBody>
          <a:bodyPr/>
          <a:lstStyle>
            <a:lvl1pPr marL="0" marR="0" indent="0" algn="l" defTabSz="914400" rtl="0" eaLnBrk="1" fontAlgn="base" latinLnBrk="0" hangingPunct="1">
              <a:lnSpc>
                <a:spcPct val="100000"/>
              </a:lnSpc>
              <a:spcBef>
                <a:spcPts val="0"/>
              </a:spcBef>
              <a:spcAft>
                <a:spcPts val="0"/>
              </a:spcAft>
              <a:buClrTx/>
              <a:buSzTx/>
              <a:buFont typeface="Arial" panose="020B0604020202020204" pitchFamily="34" charset="0"/>
              <a:buNone/>
              <a:tabLst/>
              <a:defRPr/>
            </a:lvl1pPr>
          </a:lstStyle>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fr-FR" sz="1100" b="0" i="0" u="none" strike="noStrike" kern="1200" cap="none" spc="0" normalizeH="0" baseline="0" noProof="0">
                <a:ln>
                  <a:noFill/>
                </a:ln>
                <a:solidFill>
                  <a:srgbClr val="000000"/>
                </a:solidFill>
                <a:effectLst/>
                <a:uLnTx/>
                <a:uFillTx/>
                <a:latin typeface="Calibri Light" panose="020F0302020204030204"/>
                <a:ea typeface="+mn-ea"/>
                <a:cs typeface="+mn-cs"/>
              </a:rPr>
              <a:t>écrire ici les objectifs de la formation</a:t>
            </a:r>
            <a:endParaRPr kumimoji="0" lang="fr-FR" sz="1200" b="0" i="0" u="none" strike="noStrike" kern="1200" cap="none" spc="0" normalizeH="0" baseline="0" noProof="0">
              <a:ln>
                <a:noFill/>
              </a:ln>
              <a:solidFill>
                <a:srgbClr val="000000"/>
              </a:solidFill>
              <a:effectLst/>
              <a:uLnTx/>
              <a:uFillTx/>
              <a:latin typeface="Calibri Light" panose="020F0302020204030204"/>
              <a:ea typeface="+mn-ea"/>
              <a:cs typeface="+mn-cs"/>
            </a:endParaRPr>
          </a:p>
        </p:txBody>
      </p:sp>
      <p:sp>
        <p:nvSpPr>
          <p:cNvPr id="36" name="Espace réservé du texte 34">
            <a:extLst>
              <a:ext uri="{FF2B5EF4-FFF2-40B4-BE49-F238E27FC236}">
                <a16:creationId xmlns:a16="http://schemas.microsoft.com/office/drawing/2014/main" id="{272D90E3-9474-47A6-9AEF-5CCEC813474D}"/>
              </a:ext>
            </a:extLst>
          </p:cNvPr>
          <p:cNvSpPr>
            <a:spLocks noGrp="1"/>
          </p:cNvSpPr>
          <p:nvPr>
            <p:ph type="body" sz="quarter" idx="11" hasCustomPrompt="1"/>
          </p:nvPr>
        </p:nvSpPr>
        <p:spPr>
          <a:xfrm>
            <a:off x="3824653" y="2359508"/>
            <a:ext cx="4476064" cy="2014236"/>
          </a:xfrm>
          <a:prstGeom prst="rect">
            <a:avLst/>
          </a:prstGeom>
        </p:spPr>
        <p:txBody>
          <a:bodyPr/>
          <a:lstStyle>
            <a:lvl1pPr marL="0" marR="0" indent="0" algn="l" defTabSz="914400" rtl="0" eaLnBrk="1" fontAlgn="base" latinLnBrk="0" hangingPunct="1">
              <a:lnSpc>
                <a:spcPct val="100000"/>
              </a:lnSpc>
              <a:spcBef>
                <a:spcPts val="0"/>
              </a:spcBef>
              <a:spcAft>
                <a:spcPts val="0"/>
              </a:spcAft>
              <a:buClrTx/>
              <a:buSzTx/>
              <a:buFont typeface="Arial" panose="020B0604020202020204" pitchFamily="34" charset="0"/>
              <a:buNone/>
              <a:tabLst/>
              <a:defRPr/>
            </a:lvl1pPr>
          </a:lstStyle>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fr-FR" sz="1100" b="0" i="0" u="none" strike="noStrike" kern="1200" cap="none" spc="0" normalizeH="0" baseline="0" noProof="0">
                <a:ln>
                  <a:noFill/>
                </a:ln>
                <a:solidFill>
                  <a:srgbClr val="000000"/>
                </a:solidFill>
                <a:effectLst/>
                <a:uLnTx/>
                <a:uFillTx/>
                <a:latin typeface="Calibri Light" panose="020F0302020204030204"/>
                <a:ea typeface="+mn-ea"/>
                <a:cs typeface="+mn-cs"/>
              </a:rPr>
              <a:t>Décrire ici le programme – partie 1</a:t>
            </a:r>
            <a:endParaRPr kumimoji="0" lang="fr-FR" sz="1200" b="0" i="0" u="none" strike="noStrike" kern="1200" cap="none" spc="0" normalizeH="0" baseline="0" noProof="0">
              <a:ln>
                <a:noFill/>
              </a:ln>
              <a:solidFill>
                <a:srgbClr val="000000"/>
              </a:solidFill>
              <a:effectLst/>
              <a:uLnTx/>
              <a:uFillTx/>
              <a:latin typeface="Calibri Light" panose="020F0302020204030204"/>
              <a:ea typeface="+mn-ea"/>
              <a:cs typeface="+mn-cs"/>
            </a:endParaRPr>
          </a:p>
        </p:txBody>
      </p:sp>
      <p:sp>
        <p:nvSpPr>
          <p:cNvPr id="37" name="Espace réservé du texte 34">
            <a:extLst>
              <a:ext uri="{FF2B5EF4-FFF2-40B4-BE49-F238E27FC236}">
                <a16:creationId xmlns:a16="http://schemas.microsoft.com/office/drawing/2014/main" id="{F4891005-2A87-44B1-A85D-0BB25A6D2DF0}"/>
              </a:ext>
            </a:extLst>
          </p:cNvPr>
          <p:cNvSpPr>
            <a:spLocks noGrp="1"/>
          </p:cNvSpPr>
          <p:nvPr>
            <p:ph type="body" sz="quarter" idx="12" hasCustomPrompt="1"/>
          </p:nvPr>
        </p:nvSpPr>
        <p:spPr>
          <a:xfrm>
            <a:off x="8478178" y="2334558"/>
            <a:ext cx="3580236" cy="2014236"/>
          </a:xfrm>
          <a:prstGeom prst="rect">
            <a:avLst/>
          </a:prstGeom>
        </p:spPr>
        <p:txBody>
          <a:bodyPr/>
          <a:lstStyle>
            <a:lvl1pPr marL="0" marR="0" indent="0" algn="l" defTabSz="914400" rtl="0" eaLnBrk="1" fontAlgn="base" latinLnBrk="0" hangingPunct="1">
              <a:lnSpc>
                <a:spcPct val="100000"/>
              </a:lnSpc>
              <a:spcBef>
                <a:spcPts val="0"/>
              </a:spcBef>
              <a:spcAft>
                <a:spcPts val="0"/>
              </a:spcAft>
              <a:buClrTx/>
              <a:buSzTx/>
              <a:buFont typeface="Arial" panose="020B0604020202020204" pitchFamily="34" charset="0"/>
              <a:buNone/>
              <a:tabLst/>
              <a:defRPr/>
            </a:lvl1pPr>
          </a:lstStyle>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fr-FR" sz="1100" b="0" i="0" u="none" strike="noStrike" kern="1200" cap="none" spc="0" normalizeH="0" baseline="0" noProof="0">
                <a:ln>
                  <a:noFill/>
                </a:ln>
                <a:solidFill>
                  <a:srgbClr val="000000"/>
                </a:solidFill>
                <a:effectLst/>
                <a:uLnTx/>
                <a:uFillTx/>
                <a:latin typeface="Calibri Light" panose="020F0302020204030204"/>
                <a:ea typeface="+mn-ea"/>
                <a:cs typeface="+mn-cs"/>
              </a:rPr>
              <a:t>Décrire ici le programme – partie 2</a:t>
            </a:r>
            <a:endParaRPr kumimoji="0" lang="fr-FR" sz="1200" b="0" i="0" u="none" strike="noStrike" kern="1200" cap="none" spc="0" normalizeH="0" baseline="0" noProof="0">
              <a:ln>
                <a:noFill/>
              </a:ln>
              <a:solidFill>
                <a:srgbClr val="000000"/>
              </a:solidFill>
              <a:effectLst/>
              <a:uLnTx/>
              <a:uFillTx/>
              <a:latin typeface="Calibri Light" panose="020F0302020204030204"/>
              <a:ea typeface="+mn-ea"/>
              <a:cs typeface="+mn-cs"/>
            </a:endParaRPr>
          </a:p>
        </p:txBody>
      </p:sp>
      <p:sp>
        <p:nvSpPr>
          <p:cNvPr id="40" name="Espace réservé du texte 39">
            <a:extLst>
              <a:ext uri="{FF2B5EF4-FFF2-40B4-BE49-F238E27FC236}">
                <a16:creationId xmlns:a16="http://schemas.microsoft.com/office/drawing/2014/main" id="{0C6A5477-6762-4F02-AB0A-CCEBE9D812D2}"/>
              </a:ext>
            </a:extLst>
          </p:cNvPr>
          <p:cNvSpPr>
            <a:spLocks noGrp="1"/>
          </p:cNvSpPr>
          <p:nvPr>
            <p:ph type="body" sz="quarter" idx="13"/>
          </p:nvPr>
        </p:nvSpPr>
        <p:spPr>
          <a:xfrm>
            <a:off x="441325" y="5119398"/>
            <a:ext cx="3241675" cy="452437"/>
          </a:xfrm>
          <a:prstGeom prst="rect">
            <a:avLst/>
          </a:prstGeom>
        </p:spPr>
        <p:txBody>
          <a:bodyPr/>
          <a:lstStyle>
            <a:lvl1pPr marL="0" indent="0">
              <a:buNone/>
              <a:defRPr sz="10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200">
                <a:latin typeface="Arial" panose="020B0604020202020204" pitchFamily="34" charset="0"/>
                <a:cs typeface="Arial" panose="020B0604020202020204" pitchFamily="34" charset="0"/>
              </a:defRPr>
            </a:lvl3pPr>
            <a:lvl4pPr>
              <a:defRPr sz="1200">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endParaRPr lang="fr-FR"/>
          </a:p>
        </p:txBody>
      </p:sp>
      <p:sp>
        <p:nvSpPr>
          <p:cNvPr id="41" name="Espace réservé du texte 39">
            <a:extLst>
              <a:ext uri="{FF2B5EF4-FFF2-40B4-BE49-F238E27FC236}">
                <a16:creationId xmlns:a16="http://schemas.microsoft.com/office/drawing/2014/main" id="{AAE39E76-CB0D-4D63-B97A-C905388E6609}"/>
              </a:ext>
            </a:extLst>
          </p:cNvPr>
          <p:cNvSpPr>
            <a:spLocks noGrp="1"/>
          </p:cNvSpPr>
          <p:nvPr>
            <p:ph type="body" sz="quarter" idx="14"/>
          </p:nvPr>
        </p:nvSpPr>
        <p:spPr>
          <a:xfrm>
            <a:off x="441325" y="6019166"/>
            <a:ext cx="3241675" cy="662995"/>
          </a:xfrm>
          <a:prstGeom prst="rect">
            <a:avLst/>
          </a:prstGeom>
        </p:spPr>
        <p:txBody>
          <a:bodyPr/>
          <a:lstStyle>
            <a:lvl1pPr marL="0" indent="0">
              <a:buNone/>
              <a:defRPr sz="10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200">
                <a:latin typeface="Arial" panose="020B0604020202020204" pitchFamily="34" charset="0"/>
                <a:cs typeface="Arial" panose="020B0604020202020204" pitchFamily="34" charset="0"/>
              </a:defRPr>
            </a:lvl3pPr>
            <a:lvl4pPr>
              <a:defRPr sz="1200">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endParaRPr lang="fr-FR"/>
          </a:p>
        </p:txBody>
      </p:sp>
      <p:sp>
        <p:nvSpPr>
          <p:cNvPr id="42" name="Espace réservé du texte 39">
            <a:extLst>
              <a:ext uri="{FF2B5EF4-FFF2-40B4-BE49-F238E27FC236}">
                <a16:creationId xmlns:a16="http://schemas.microsoft.com/office/drawing/2014/main" id="{E041B147-79D2-4F2A-87CD-D66A46668DF4}"/>
              </a:ext>
            </a:extLst>
          </p:cNvPr>
          <p:cNvSpPr>
            <a:spLocks noGrp="1"/>
          </p:cNvSpPr>
          <p:nvPr>
            <p:ph type="body" sz="quarter" idx="15"/>
          </p:nvPr>
        </p:nvSpPr>
        <p:spPr>
          <a:xfrm>
            <a:off x="4292889" y="5119398"/>
            <a:ext cx="4007828" cy="452437"/>
          </a:xfrm>
          <a:prstGeom prst="rect">
            <a:avLst/>
          </a:prstGeom>
        </p:spPr>
        <p:txBody>
          <a:bodyPr/>
          <a:lstStyle>
            <a:lvl1pPr marL="0" indent="0">
              <a:buNone/>
              <a:defRPr sz="10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200">
                <a:latin typeface="Arial" panose="020B0604020202020204" pitchFamily="34" charset="0"/>
                <a:cs typeface="Arial" panose="020B0604020202020204" pitchFamily="34" charset="0"/>
              </a:defRPr>
            </a:lvl3pPr>
            <a:lvl4pPr>
              <a:defRPr sz="1200">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endParaRPr lang="fr-FR"/>
          </a:p>
        </p:txBody>
      </p:sp>
      <p:sp>
        <p:nvSpPr>
          <p:cNvPr id="43" name="Espace réservé du texte 39">
            <a:extLst>
              <a:ext uri="{FF2B5EF4-FFF2-40B4-BE49-F238E27FC236}">
                <a16:creationId xmlns:a16="http://schemas.microsoft.com/office/drawing/2014/main" id="{DB295FA8-1BA7-4A80-88BF-99B2E3B4E16E}"/>
              </a:ext>
            </a:extLst>
          </p:cNvPr>
          <p:cNvSpPr>
            <a:spLocks noGrp="1"/>
          </p:cNvSpPr>
          <p:nvPr>
            <p:ph type="body" sz="quarter" idx="16"/>
          </p:nvPr>
        </p:nvSpPr>
        <p:spPr>
          <a:xfrm>
            <a:off x="4292889" y="5999308"/>
            <a:ext cx="4007828" cy="682853"/>
          </a:xfrm>
          <a:prstGeom prst="rect">
            <a:avLst/>
          </a:prstGeom>
        </p:spPr>
        <p:txBody>
          <a:bodyPr/>
          <a:lstStyle>
            <a:lvl1pPr marL="0" indent="0">
              <a:buNone/>
              <a:defRPr sz="10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200">
                <a:latin typeface="Arial" panose="020B0604020202020204" pitchFamily="34" charset="0"/>
                <a:cs typeface="Arial" panose="020B0604020202020204" pitchFamily="34" charset="0"/>
              </a:defRPr>
            </a:lvl3pPr>
            <a:lvl4pPr>
              <a:defRPr sz="1200">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endParaRPr lang="fr-FR"/>
          </a:p>
        </p:txBody>
      </p:sp>
      <p:sp>
        <p:nvSpPr>
          <p:cNvPr id="44" name="Espace réservé du texte 39">
            <a:extLst>
              <a:ext uri="{FF2B5EF4-FFF2-40B4-BE49-F238E27FC236}">
                <a16:creationId xmlns:a16="http://schemas.microsoft.com/office/drawing/2014/main" id="{9F76A132-0C79-4CB3-9521-F78A36A30504}"/>
              </a:ext>
            </a:extLst>
          </p:cNvPr>
          <p:cNvSpPr>
            <a:spLocks noGrp="1"/>
          </p:cNvSpPr>
          <p:nvPr>
            <p:ph type="body" sz="quarter" idx="17"/>
          </p:nvPr>
        </p:nvSpPr>
        <p:spPr>
          <a:xfrm>
            <a:off x="8910606" y="5119398"/>
            <a:ext cx="3147808" cy="1460240"/>
          </a:xfrm>
          <a:prstGeom prst="rect">
            <a:avLst/>
          </a:prstGeom>
        </p:spPr>
        <p:txBody>
          <a:bodyPr/>
          <a:lstStyle>
            <a:lvl1pPr marL="0" indent="0">
              <a:buNone/>
              <a:defRPr sz="10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200">
                <a:latin typeface="Arial" panose="020B0604020202020204" pitchFamily="34" charset="0"/>
                <a:cs typeface="Arial" panose="020B0604020202020204" pitchFamily="34" charset="0"/>
              </a:defRPr>
            </a:lvl3pPr>
            <a:lvl4pPr>
              <a:defRPr sz="1200">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endParaRPr lang="fr-FR"/>
          </a:p>
        </p:txBody>
      </p:sp>
      <p:sp>
        <p:nvSpPr>
          <p:cNvPr id="48" name="Espace réservé du texte 47">
            <a:extLst>
              <a:ext uri="{FF2B5EF4-FFF2-40B4-BE49-F238E27FC236}">
                <a16:creationId xmlns:a16="http://schemas.microsoft.com/office/drawing/2014/main" id="{201DF64A-66E9-4988-9C27-0C6CB9C23AB0}"/>
              </a:ext>
            </a:extLst>
          </p:cNvPr>
          <p:cNvSpPr>
            <a:spLocks noGrp="1"/>
          </p:cNvSpPr>
          <p:nvPr>
            <p:ph type="body" sz="quarter" idx="19" hasCustomPrompt="1"/>
          </p:nvPr>
        </p:nvSpPr>
        <p:spPr>
          <a:xfrm>
            <a:off x="2289175" y="1306513"/>
            <a:ext cx="8319256" cy="300037"/>
          </a:xfrm>
          <a:prstGeom prst="rect">
            <a:avLst/>
          </a:prstGeom>
        </p:spPr>
        <p:txBody>
          <a:bodyPr/>
          <a:lstStyle>
            <a:lvl1pPr marL="0" indent="0">
              <a:buNone/>
              <a:defRPr sz="800">
                <a:latin typeface="Arial" panose="020B0604020202020204" pitchFamily="34" charset="0"/>
                <a:cs typeface="Arial" panose="020B0604020202020204" pitchFamily="34" charset="0"/>
              </a:defRPr>
            </a:lvl1pPr>
            <a:lvl2pPr marL="457200" indent="0">
              <a:buNone/>
              <a:defRPr sz="1100">
                <a:latin typeface="Arial" panose="020B0604020202020204" pitchFamily="34" charset="0"/>
                <a:cs typeface="Arial" panose="020B0604020202020204" pitchFamily="34" charset="0"/>
              </a:defRPr>
            </a:lvl2pPr>
            <a:lvl3pPr marL="914400" indent="0">
              <a:buNone/>
              <a:defRPr sz="1100">
                <a:latin typeface="Arial" panose="020B0604020202020204" pitchFamily="34" charset="0"/>
                <a:cs typeface="Arial" panose="020B0604020202020204" pitchFamily="34" charset="0"/>
              </a:defRPr>
            </a:lvl3pPr>
            <a:lvl4pPr marL="1371600" indent="0">
              <a:buNone/>
              <a:defRPr sz="1100">
                <a:latin typeface="Arial" panose="020B0604020202020204" pitchFamily="34" charset="0"/>
                <a:cs typeface="Arial" panose="020B0604020202020204" pitchFamily="34" charset="0"/>
              </a:defRPr>
            </a:lvl4pPr>
            <a:lvl5pPr marL="1828800" indent="0">
              <a:buNone/>
              <a:defRPr sz="1100">
                <a:latin typeface="Arial" panose="020B0604020202020204" pitchFamily="34" charset="0"/>
                <a:cs typeface="Arial" panose="020B0604020202020204" pitchFamily="34" charset="0"/>
              </a:defRPr>
            </a:lvl5pPr>
          </a:lstStyle>
          <a:p>
            <a:pPr lvl="0"/>
            <a:r>
              <a:rPr lang="fr-FR"/>
              <a:t>Description de la formation</a:t>
            </a:r>
          </a:p>
        </p:txBody>
      </p:sp>
      <p:sp>
        <p:nvSpPr>
          <p:cNvPr id="50" name="Espace réservé du texte 49">
            <a:extLst>
              <a:ext uri="{FF2B5EF4-FFF2-40B4-BE49-F238E27FC236}">
                <a16:creationId xmlns:a16="http://schemas.microsoft.com/office/drawing/2014/main" id="{91738FE0-4DE7-4BBC-B59E-2AF4DB0290FA}"/>
              </a:ext>
            </a:extLst>
          </p:cNvPr>
          <p:cNvSpPr>
            <a:spLocks noGrp="1"/>
          </p:cNvSpPr>
          <p:nvPr>
            <p:ph type="body" sz="quarter" idx="20" hasCustomPrompt="1"/>
          </p:nvPr>
        </p:nvSpPr>
        <p:spPr>
          <a:xfrm>
            <a:off x="10760074" y="1306513"/>
            <a:ext cx="990927" cy="207962"/>
          </a:xfrm>
          <a:prstGeom prst="rect">
            <a:avLst/>
          </a:prstGeom>
        </p:spPr>
        <p:txBody>
          <a:bodyPr/>
          <a:lstStyle>
            <a:lvl1pPr marL="0" indent="0" algn="ctr">
              <a:spcBef>
                <a:spcPts val="0"/>
              </a:spcBef>
              <a:buNone/>
              <a:defRPr sz="800">
                <a:latin typeface="Arial" panose="020B0604020202020204" pitchFamily="34" charset="0"/>
                <a:cs typeface="Arial" panose="020B0604020202020204" pitchFamily="34" charset="0"/>
              </a:defRPr>
            </a:lvl1pPr>
            <a:lvl2pPr>
              <a:defRPr sz="800">
                <a:latin typeface="Arial" panose="020B0604020202020204" pitchFamily="34" charset="0"/>
                <a:cs typeface="Arial" panose="020B0604020202020204" pitchFamily="34" charset="0"/>
              </a:defRPr>
            </a:lvl2pPr>
            <a:lvl3pPr>
              <a:defRPr sz="800">
                <a:latin typeface="Arial" panose="020B0604020202020204" pitchFamily="34" charset="0"/>
                <a:cs typeface="Arial" panose="020B0604020202020204" pitchFamily="34" charset="0"/>
              </a:defRPr>
            </a:lvl3pPr>
            <a:lvl4pPr>
              <a:defRPr sz="800">
                <a:latin typeface="Arial" panose="020B0604020202020204" pitchFamily="34" charset="0"/>
                <a:cs typeface="Arial" panose="020B0604020202020204" pitchFamily="34" charset="0"/>
              </a:defRPr>
            </a:lvl4pPr>
            <a:lvl5pPr>
              <a:defRPr sz="800">
                <a:latin typeface="Arial" panose="020B0604020202020204" pitchFamily="34" charset="0"/>
                <a:cs typeface="Arial" panose="020B0604020202020204" pitchFamily="34" charset="0"/>
              </a:defRPr>
            </a:lvl5pPr>
          </a:lstStyle>
          <a:p>
            <a:pPr lvl="0"/>
            <a:r>
              <a:rPr lang="fr-FR"/>
              <a:t>J / H</a:t>
            </a:r>
          </a:p>
        </p:txBody>
      </p:sp>
      <p:sp>
        <p:nvSpPr>
          <p:cNvPr id="52" name="Espace réservé du texte 2">
            <a:extLst>
              <a:ext uri="{FF2B5EF4-FFF2-40B4-BE49-F238E27FC236}">
                <a16:creationId xmlns:a16="http://schemas.microsoft.com/office/drawing/2014/main" id="{0B6AAD32-53B8-465D-ADAA-3FF3EFC71D00}"/>
              </a:ext>
            </a:extLst>
          </p:cNvPr>
          <p:cNvSpPr>
            <a:spLocks noGrp="1"/>
          </p:cNvSpPr>
          <p:nvPr>
            <p:ph type="body" sz="quarter" idx="21" hasCustomPrompt="1"/>
          </p:nvPr>
        </p:nvSpPr>
        <p:spPr>
          <a:xfrm>
            <a:off x="2289175" y="874713"/>
            <a:ext cx="8318500" cy="398462"/>
          </a:xfrm>
          <a:prstGeom prst="rect">
            <a:avLst/>
          </a:prstGeom>
        </p:spPr>
        <p:txBody>
          <a:bodyPr/>
          <a:lstStyle>
            <a:lvl1pPr marL="0" marR="0" indent="0" algn="l" defTabSz="863925" rtl="0" eaLnBrk="1" fontAlgn="auto" latinLnBrk="0" hangingPunct="1">
              <a:lnSpc>
                <a:spcPts val="2000"/>
              </a:lnSpc>
              <a:spcBef>
                <a:spcPts val="0"/>
              </a:spcBef>
              <a:spcAft>
                <a:spcPts val="0"/>
              </a:spcAft>
              <a:buClrTx/>
              <a:buSzTx/>
              <a:buFontTx/>
              <a:buNone/>
              <a:tabLst/>
              <a:defRPr sz="1800"/>
            </a:lvl1pPr>
          </a:lstStyle>
          <a:p>
            <a:pPr marL="0" marR="0" lvl="0" indent="0" algn="l" defTabSz="863925" rtl="0" eaLnBrk="1" fontAlgn="auto" latinLnBrk="0" hangingPunct="1">
              <a:lnSpc>
                <a:spcPts val="2000"/>
              </a:lnSpc>
              <a:spcBef>
                <a:spcPts val="0"/>
              </a:spcBef>
              <a:spcAft>
                <a:spcPts val="0"/>
              </a:spcAft>
              <a:buClrTx/>
              <a:buSzTx/>
              <a:buFontTx/>
              <a:buNone/>
              <a:tabLst/>
              <a:defRPr/>
            </a:pPr>
            <a:r>
              <a:rPr kumimoji="0" lang="fr-FR" sz="2400" b="0" i="0" u="none" strike="noStrike" kern="1200" cap="none" spc="0" normalizeH="0" baseline="0" noProof="0">
                <a:ln>
                  <a:noFill/>
                </a:ln>
                <a:solidFill>
                  <a:srgbClr val="181F50"/>
                </a:solidFill>
                <a:effectLst/>
                <a:uLnTx/>
                <a:uFillTx/>
                <a:latin typeface="Arial Black" panose="020B0A04020102020204" pitchFamily="34" charset="0"/>
                <a:ea typeface="+mn-ea"/>
                <a:cs typeface="Poppins Black" panose="00000A00000000000000" pitchFamily="2" charset="0"/>
              </a:rPr>
              <a:t>Nom de la formation</a:t>
            </a:r>
            <a:endParaRPr lang="fr-FR" sz="2400"/>
          </a:p>
        </p:txBody>
      </p:sp>
      <p:sp>
        <p:nvSpPr>
          <p:cNvPr id="17" name="TextBox 30">
            <a:extLst>
              <a:ext uri="{FF2B5EF4-FFF2-40B4-BE49-F238E27FC236}">
                <a16:creationId xmlns:a16="http://schemas.microsoft.com/office/drawing/2014/main" id="{3DF2B1A1-B1DC-4225-8E7A-EBB5C05BA180}"/>
              </a:ext>
            </a:extLst>
          </p:cNvPr>
          <p:cNvSpPr txBox="1"/>
          <p:nvPr userDrawn="1"/>
        </p:nvSpPr>
        <p:spPr>
          <a:xfrm>
            <a:off x="268812" y="1813551"/>
            <a:ext cx="268094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2800" b="0" i="0" u="none" strike="noStrike" kern="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Objectifs</a:t>
            </a:r>
          </a:p>
        </p:txBody>
      </p:sp>
      <p:sp>
        <p:nvSpPr>
          <p:cNvPr id="18" name="TextBox 33">
            <a:extLst>
              <a:ext uri="{FF2B5EF4-FFF2-40B4-BE49-F238E27FC236}">
                <a16:creationId xmlns:a16="http://schemas.microsoft.com/office/drawing/2014/main" id="{9CE83199-470F-4C26-B76A-155C8FFED0D4}"/>
              </a:ext>
            </a:extLst>
          </p:cNvPr>
          <p:cNvSpPr txBox="1"/>
          <p:nvPr userDrawn="1"/>
        </p:nvSpPr>
        <p:spPr>
          <a:xfrm>
            <a:off x="3824653" y="1813551"/>
            <a:ext cx="469579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tabLst/>
              <a:defRPr/>
            </a:pPr>
            <a:r>
              <a:rPr kumimoji="0" lang="fr-FR" sz="2400" b="0" i="0" u="none" strike="noStrike" kern="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Programme</a:t>
            </a:r>
          </a:p>
        </p:txBody>
      </p:sp>
      <p:sp>
        <p:nvSpPr>
          <p:cNvPr id="19" name="Rectangle 18">
            <a:extLst>
              <a:ext uri="{FF2B5EF4-FFF2-40B4-BE49-F238E27FC236}">
                <a16:creationId xmlns:a16="http://schemas.microsoft.com/office/drawing/2014/main" id="{1B1BA766-017F-49E3-9D9B-F6160701A59D}"/>
              </a:ext>
            </a:extLst>
          </p:cNvPr>
          <p:cNvSpPr/>
          <p:nvPr userDrawn="1"/>
        </p:nvSpPr>
        <p:spPr>
          <a:xfrm>
            <a:off x="4232046" y="4811784"/>
            <a:ext cx="3966305" cy="307777"/>
          </a:xfrm>
          <a:prstGeom prst="rect">
            <a:avLst/>
          </a:prstGeom>
          <a:noFill/>
        </p:spPr>
        <p:txBody>
          <a:bodyPr wrap="square">
            <a:spAutoFit/>
          </a:bodyPr>
          <a:lstStyle/>
          <a:p>
            <a:pPr marL="0" marR="0" lvl="0" indent="0" algn="l" defTabSz="863925" rtl="0" eaLnBrk="1" fontAlgn="auto" latinLnBrk="0" hangingPunct="1">
              <a:lnSpc>
                <a:spcPct val="100000"/>
              </a:lnSpc>
              <a:spcBef>
                <a:spcPts val="1088"/>
              </a:spcBef>
              <a:spcAft>
                <a:spcPts val="0"/>
              </a:spcAft>
              <a:buClrTx/>
              <a:buSzTx/>
              <a:buFontTx/>
              <a:buNone/>
              <a:tabLst/>
              <a:defRPr/>
            </a:pPr>
            <a:r>
              <a:rPr kumimoji="0" lang="fr-FR" sz="1400" b="0" i="0" u="none" strike="noStrike" kern="1200" cap="none" spc="0" normalizeH="0" baseline="0" noProof="0">
                <a:ln>
                  <a:noFill/>
                </a:ln>
                <a:effectLst/>
                <a:uLnTx/>
                <a:uFillTx/>
                <a:latin typeface="Arial" panose="020B0604020202020204" pitchFamily="34" charset="0"/>
                <a:ea typeface="+mn-ea"/>
                <a:cs typeface="Arial" panose="020B0604020202020204" pitchFamily="34" charset="0"/>
              </a:rPr>
              <a:t>Public concerné</a:t>
            </a:r>
          </a:p>
        </p:txBody>
      </p:sp>
      <p:sp>
        <p:nvSpPr>
          <p:cNvPr id="20" name="Rectangle 19">
            <a:extLst>
              <a:ext uri="{FF2B5EF4-FFF2-40B4-BE49-F238E27FC236}">
                <a16:creationId xmlns:a16="http://schemas.microsoft.com/office/drawing/2014/main" id="{6BE192FF-398C-46E4-8E01-78B7CE818E92}"/>
              </a:ext>
            </a:extLst>
          </p:cNvPr>
          <p:cNvSpPr/>
          <p:nvPr userDrawn="1"/>
        </p:nvSpPr>
        <p:spPr>
          <a:xfrm>
            <a:off x="348252" y="5691449"/>
            <a:ext cx="3476401" cy="307777"/>
          </a:xfrm>
          <a:prstGeom prst="rect">
            <a:avLst/>
          </a:prstGeom>
          <a:noFill/>
        </p:spPr>
        <p:txBody>
          <a:bodyPr wrap="square">
            <a:spAutoFit/>
          </a:bodyPr>
          <a:lstStyle/>
          <a:p>
            <a:pPr marL="0" marR="0" lvl="0" indent="0" algn="l" defTabSz="863925" rtl="0" eaLnBrk="1" fontAlgn="auto" latinLnBrk="0" hangingPunct="1">
              <a:lnSpc>
                <a:spcPct val="100000"/>
              </a:lnSpc>
              <a:spcBef>
                <a:spcPts val="1088"/>
              </a:spcBef>
              <a:spcAft>
                <a:spcPts val="0"/>
              </a:spcAft>
              <a:buClrTx/>
              <a:buSzTx/>
              <a:buFontTx/>
              <a:buNone/>
              <a:tabLst/>
              <a:defRPr/>
            </a:pPr>
            <a:r>
              <a:rPr kumimoji="0" lang="fr-FR" sz="1400" b="0" i="0" u="none" strike="noStrike" kern="1200" cap="none" spc="0" normalizeH="0" baseline="0" noProof="0">
                <a:ln>
                  <a:noFill/>
                </a:ln>
                <a:effectLst/>
                <a:uLnTx/>
                <a:uFillTx/>
                <a:latin typeface="Arial" panose="020B0604020202020204" pitchFamily="34" charset="0"/>
                <a:ea typeface="+mn-ea"/>
                <a:cs typeface="Arial" panose="020B0604020202020204" pitchFamily="34" charset="0"/>
              </a:rPr>
              <a:t>Compétences des formateurs</a:t>
            </a:r>
          </a:p>
        </p:txBody>
      </p:sp>
      <p:sp>
        <p:nvSpPr>
          <p:cNvPr id="21" name="Rectangle 20">
            <a:extLst>
              <a:ext uri="{FF2B5EF4-FFF2-40B4-BE49-F238E27FC236}">
                <a16:creationId xmlns:a16="http://schemas.microsoft.com/office/drawing/2014/main" id="{8F8079AA-D579-4183-B276-CAA9992D4768}"/>
              </a:ext>
            </a:extLst>
          </p:cNvPr>
          <p:cNvSpPr/>
          <p:nvPr userDrawn="1"/>
        </p:nvSpPr>
        <p:spPr>
          <a:xfrm>
            <a:off x="8894618" y="4811784"/>
            <a:ext cx="3163796" cy="307777"/>
          </a:xfrm>
          <a:prstGeom prst="rect">
            <a:avLst/>
          </a:prstGeom>
          <a:noFill/>
        </p:spPr>
        <p:txBody>
          <a:bodyPr wrap="square">
            <a:spAutoFit/>
          </a:bodyPr>
          <a:lstStyle/>
          <a:p>
            <a:pPr marL="0" marR="0" lvl="0" indent="0" algn="l" defTabSz="863925" rtl="0" eaLnBrk="1" fontAlgn="auto" latinLnBrk="0" hangingPunct="1">
              <a:lnSpc>
                <a:spcPct val="100000"/>
              </a:lnSpc>
              <a:spcBef>
                <a:spcPts val="1088"/>
              </a:spcBef>
              <a:spcAft>
                <a:spcPts val="0"/>
              </a:spcAft>
              <a:buClrTx/>
              <a:buSzTx/>
              <a:buFontTx/>
              <a:buNone/>
              <a:tabLst/>
              <a:defRPr/>
            </a:pPr>
            <a:r>
              <a:rPr kumimoji="0" lang="fr-FR" sz="1400" b="0" i="0" u="none" strike="noStrike" kern="1200" cap="none" spc="0" normalizeH="0" baseline="0" noProof="0">
                <a:ln>
                  <a:noFill/>
                </a:ln>
                <a:effectLst/>
                <a:uLnTx/>
                <a:uFillTx/>
                <a:latin typeface="Arial" panose="020B0604020202020204" pitchFamily="34" charset="0"/>
                <a:ea typeface="+mn-ea"/>
                <a:cs typeface="Arial" panose="020B0604020202020204" pitchFamily="34" charset="0"/>
              </a:rPr>
              <a:t>Moyens pédagogiques et techniques</a:t>
            </a:r>
          </a:p>
        </p:txBody>
      </p:sp>
      <p:sp>
        <p:nvSpPr>
          <p:cNvPr id="22" name="Rectangle 21">
            <a:extLst>
              <a:ext uri="{FF2B5EF4-FFF2-40B4-BE49-F238E27FC236}">
                <a16:creationId xmlns:a16="http://schemas.microsoft.com/office/drawing/2014/main" id="{688EF327-EEE0-45FD-A9A8-2F4B816F6211}"/>
              </a:ext>
            </a:extLst>
          </p:cNvPr>
          <p:cNvSpPr/>
          <p:nvPr userDrawn="1"/>
        </p:nvSpPr>
        <p:spPr>
          <a:xfrm>
            <a:off x="4232046" y="5691449"/>
            <a:ext cx="3081417" cy="307777"/>
          </a:xfrm>
          <a:prstGeom prst="rect">
            <a:avLst/>
          </a:prstGeom>
          <a:noFill/>
        </p:spPr>
        <p:txBody>
          <a:bodyPr wrap="square">
            <a:spAutoFit/>
          </a:bodyPr>
          <a:lstStyle/>
          <a:p>
            <a:pPr marL="0" marR="0" lvl="0" indent="0" algn="l" defTabSz="863925" rtl="0" eaLnBrk="1" fontAlgn="auto" latinLnBrk="0" hangingPunct="1">
              <a:lnSpc>
                <a:spcPct val="100000"/>
              </a:lnSpc>
              <a:spcBef>
                <a:spcPts val="1088"/>
              </a:spcBef>
              <a:spcAft>
                <a:spcPts val="0"/>
              </a:spcAft>
              <a:buClrTx/>
              <a:buSzTx/>
              <a:buFontTx/>
              <a:buNone/>
              <a:tabLst/>
              <a:defRPr/>
            </a:pPr>
            <a:r>
              <a:rPr kumimoji="0" lang="fr-FR" sz="1400" b="0" i="0" u="none" strike="noStrike" kern="1200" cap="none" spc="0" normalizeH="0" baseline="0" noProof="0">
                <a:ln>
                  <a:noFill/>
                </a:ln>
                <a:effectLst/>
                <a:uLnTx/>
                <a:uFillTx/>
                <a:latin typeface="Arial" panose="020B0604020202020204" pitchFamily="34" charset="0"/>
                <a:ea typeface="+mn-ea"/>
                <a:cs typeface="Arial" panose="020B0604020202020204" pitchFamily="34" charset="0"/>
              </a:rPr>
              <a:t>Modalités d’évaluation</a:t>
            </a:r>
          </a:p>
        </p:txBody>
      </p:sp>
      <p:sp>
        <p:nvSpPr>
          <p:cNvPr id="23" name="Rectangle 22">
            <a:extLst>
              <a:ext uri="{FF2B5EF4-FFF2-40B4-BE49-F238E27FC236}">
                <a16:creationId xmlns:a16="http://schemas.microsoft.com/office/drawing/2014/main" id="{6FB06C80-9BD0-4451-B908-F18C207308DE}"/>
              </a:ext>
            </a:extLst>
          </p:cNvPr>
          <p:cNvSpPr/>
          <p:nvPr userDrawn="1"/>
        </p:nvSpPr>
        <p:spPr>
          <a:xfrm>
            <a:off x="348252" y="4811784"/>
            <a:ext cx="2136158" cy="307777"/>
          </a:xfrm>
          <a:prstGeom prst="rect">
            <a:avLst/>
          </a:prstGeom>
          <a:noFill/>
        </p:spPr>
        <p:txBody>
          <a:bodyPr wrap="square">
            <a:spAutoFit/>
          </a:bodyPr>
          <a:lstStyle/>
          <a:p>
            <a:pPr marL="0" marR="0" lvl="0" indent="0" algn="l" defTabSz="863925" rtl="0" eaLnBrk="1" fontAlgn="auto" latinLnBrk="0" hangingPunct="1">
              <a:lnSpc>
                <a:spcPct val="100000"/>
              </a:lnSpc>
              <a:spcBef>
                <a:spcPts val="1088"/>
              </a:spcBef>
              <a:spcAft>
                <a:spcPts val="0"/>
              </a:spcAft>
              <a:buClrTx/>
              <a:buSzTx/>
              <a:buFontTx/>
              <a:buNone/>
              <a:tabLst/>
              <a:defRPr/>
            </a:pPr>
            <a:r>
              <a:rPr kumimoji="0" lang="fr-FR" sz="1400" b="0" i="0" u="none" strike="noStrike" kern="1200" cap="none" spc="0" normalizeH="0" baseline="0" noProof="0">
                <a:ln>
                  <a:noFill/>
                </a:ln>
                <a:effectLst/>
                <a:uLnTx/>
                <a:uFillTx/>
                <a:latin typeface="Arial" panose="020B0604020202020204" pitchFamily="34" charset="0"/>
                <a:ea typeface="+mn-ea"/>
                <a:cs typeface="Arial" panose="020B0604020202020204" pitchFamily="34" charset="0"/>
              </a:rPr>
              <a:t>Prérequis</a:t>
            </a:r>
          </a:p>
        </p:txBody>
      </p:sp>
    </p:spTree>
    <p:extLst>
      <p:ext uri="{BB962C8B-B14F-4D97-AF65-F5344CB8AC3E}">
        <p14:creationId xmlns:p14="http://schemas.microsoft.com/office/powerpoint/2010/main" val="12142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MPLATES_FICHE_PEDAGOGIQUE_GES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C9E6997-2577-4F22-9C9E-B667D99DDDB3}"/>
              </a:ext>
            </a:extLst>
          </p:cNvPr>
          <p:cNvSpPr/>
          <p:nvPr userDrawn="1"/>
        </p:nvSpPr>
        <p:spPr>
          <a:xfrm>
            <a:off x="1187143" y="806741"/>
            <a:ext cx="10563859" cy="855096"/>
          </a:xfrm>
          <a:prstGeom prst="rect">
            <a:avLst/>
          </a:prstGeom>
          <a:solidFill>
            <a:schemeClr val="bg1"/>
          </a:solidFill>
          <a:ln>
            <a:noFill/>
          </a:ln>
          <a:effectLst>
            <a:outerShdw blurRad="2540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63925" rtl="0" eaLnBrk="1" fontAlgn="auto" latinLnBrk="0" hangingPunct="1">
              <a:lnSpc>
                <a:spcPct val="100000"/>
              </a:lnSpc>
              <a:spcBef>
                <a:spcPts val="0"/>
              </a:spcBef>
              <a:spcAft>
                <a:spcPts val="0"/>
              </a:spcAft>
              <a:buClrTx/>
              <a:buSzTx/>
              <a:buFontTx/>
              <a:buNone/>
              <a:tabLst/>
              <a:defRPr/>
            </a:pPr>
            <a:endParaRPr kumimoji="0" lang="en-US" sz="1542" b="0" i="0" u="none" strike="noStrike" kern="1200" cap="none" spc="0" normalizeH="0" baseline="0" noProof="0">
              <a:ln>
                <a:noFill/>
              </a:ln>
              <a:solidFill>
                <a:srgbClr val="FFFFFF"/>
              </a:solidFill>
              <a:effectLst/>
              <a:uLnTx/>
              <a:uFillTx/>
              <a:latin typeface="+mj-lt"/>
              <a:ea typeface="+mn-ea"/>
              <a:cs typeface="+mn-cs"/>
            </a:endParaRPr>
          </a:p>
        </p:txBody>
      </p:sp>
      <p:pic>
        <p:nvPicPr>
          <p:cNvPr id="12" name="pasted-image.pdf">
            <a:extLst>
              <a:ext uri="{FF2B5EF4-FFF2-40B4-BE49-F238E27FC236}">
                <a16:creationId xmlns:a16="http://schemas.microsoft.com/office/drawing/2014/main" id="{C9011CC6-2EB0-49C9-95E5-E5ADB158BDBF}"/>
              </a:ext>
            </a:extLst>
          </p:cNvPr>
          <p:cNvPicPr/>
          <p:nvPr/>
        </p:nvPicPr>
        <p:blipFill>
          <a:blip r:embed="rId2" cstate="print">
            <a:alphaModFix amt="74471"/>
            <a:extLst>
              <a:ext uri="{28A0092B-C50C-407E-A947-70E740481C1C}">
                <a14:useLocalDpi xmlns:a14="http://schemas.microsoft.com/office/drawing/2010/main" val="0"/>
              </a:ext>
            </a:extLst>
          </a:blip>
          <a:stretch>
            <a:fillRect/>
          </a:stretch>
        </p:blipFill>
        <p:spPr>
          <a:xfrm>
            <a:off x="11072986" y="874238"/>
            <a:ext cx="364778" cy="364778"/>
          </a:xfrm>
          <a:prstGeom prst="rect">
            <a:avLst/>
          </a:prstGeom>
          <a:ln w="12700">
            <a:miter lim="400000"/>
          </a:ln>
        </p:spPr>
      </p:pic>
      <p:sp>
        <p:nvSpPr>
          <p:cNvPr id="31" name="Rectangle : coins arrondis 30">
            <a:extLst>
              <a:ext uri="{FF2B5EF4-FFF2-40B4-BE49-F238E27FC236}">
                <a16:creationId xmlns:a16="http://schemas.microsoft.com/office/drawing/2014/main" id="{020F929D-ACE7-47F4-9343-F296E1ABC2C7}"/>
              </a:ext>
            </a:extLst>
          </p:cNvPr>
          <p:cNvSpPr/>
          <p:nvPr userDrawn="1"/>
        </p:nvSpPr>
        <p:spPr>
          <a:xfrm>
            <a:off x="1187143" y="806742"/>
            <a:ext cx="863038" cy="855095"/>
          </a:xfrm>
          <a:prstGeom prst="roundRect">
            <a:avLst>
              <a:gd name="adj" fmla="val 6743"/>
            </a:avLst>
          </a:prstGeom>
          <a:solidFill>
            <a:srgbClr val="3D70B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defRPr/>
            </a:pPr>
            <a:endParaRPr lang="fr-FR" sz="800" b="1" spc="-50">
              <a:solidFill>
                <a:srgbClr val="FFFFFF"/>
              </a:solidFill>
              <a:latin typeface="Arial" panose="020B0604020202020204" pitchFamily="34" charset="0"/>
              <a:cs typeface="Arial" panose="020B0604020202020204" pitchFamily="34" charset="0"/>
            </a:endParaRPr>
          </a:p>
        </p:txBody>
      </p:sp>
      <p:sp>
        <p:nvSpPr>
          <p:cNvPr id="35" name="Espace réservé du texte 34">
            <a:extLst>
              <a:ext uri="{FF2B5EF4-FFF2-40B4-BE49-F238E27FC236}">
                <a16:creationId xmlns:a16="http://schemas.microsoft.com/office/drawing/2014/main" id="{3B7DE19A-E151-4145-AA60-275780A4A958}"/>
              </a:ext>
            </a:extLst>
          </p:cNvPr>
          <p:cNvSpPr>
            <a:spLocks noGrp="1"/>
          </p:cNvSpPr>
          <p:nvPr>
            <p:ph type="body" sz="quarter" idx="10" hasCustomPrompt="1"/>
          </p:nvPr>
        </p:nvSpPr>
        <p:spPr>
          <a:xfrm>
            <a:off x="268812" y="2369414"/>
            <a:ext cx="3149600" cy="1695450"/>
          </a:xfrm>
          <a:prstGeom prst="rect">
            <a:avLst/>
          </a:prstGeom>
        </p:spPr>
        <p:txBody>
          <a:bodyPr/>
          <a:lstStyle>
            <a:lvl1pPr marL="0" marR="0" indent="0" algn="l" defTabSz="914400" rtl="0" eaLnBrk="1" fontAlgn="base" latinLnBrk="0" hangingPunct="1">
              <a:lnSpc>
                <a:spcPct val="100000"/>
              </a:lnSpc>
              <a:spcBef>
                <a:spcPts val="0"/>
              </a:spcBef>
              <a:spcAft>
                <a:spcPts val="0"/>
              </a:spcAft>
              <a:buClrTx/>
              <a:buSzTx/>
              <a:buFont typeface="Arial" panose="020B0604020202020204" pitchFamily="34" charset="0"/>
              <a:buNone/>
              <a:tabLst/>
              <a:defRPr/>
            </a:lvl1pPr>
          </a:lstStyle>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fr-FR" sz="1100" b="0" i="0" u="none" strike="noStrike" kern="1200" cap="none" spc="0" normalizeH="0" baseline="0" noProof="0">
                <a:ln>
                  <a:noFill/>
                </a:ln>
                <a:solidFill>
                  <a:srgbClr val="000000"/>
                </a:solidFill>
                <a:effectLst/>
                <a:uLnTx/>
                <a:uFillTx/>
                <a:latin typeface="Calibri Light" panose="020F0302020204030204"/>
                <a:ea typeface="+mn-ea"/>
                <a:cs typeface="+mn-cs"/>
              </a:rPr>
              <a:t>Décrire ici les objectifs de la formation</a:t>
            </a:r>
            <a:endParaRPr kumimoji="0" lang="fr-FR" sz="1200" b="0" i="0" u="none" strike="noStrike" kern="1200" cap="none" spc="0" normalizeH="0" baseline="0" noProof="0">
              <a:ln>
                <a:noFill/>
              </a:ln>
              <a:solidFill>
                <a:srgbClr val="000000"/>
              </a:solidFill>
              <a:effectLst/>
              <a:uLnTx/>
              <a:uFillTx/>
              <a:latin typeface="Calibri Light" panose="020F0302020204030204"/>
              <a:ea typeface="+mn-ea"/>
              <a:cs typeface="+mn-cs"/>
            </a:endParaRPr>
          </a:p>
        </p:txBody>
      </p:sp>
      <p:sp>
        <p:nvSpPr>
          <p:cNvPr id="36" name="Espace réservé du texte 34">
            <a:extLst>
              <a:ext uri="{FF2B5EF4-FFF2-40B4-BE49-F238E27FC236}">
                <a16:creationId xmlns:a16="http://schemas.microsoft.com/office/drawing/2014/main" id="{272D90E3-9474-47A6-9AEF-5CCEC813474D}"/>
              </a:ext>
            </a:extLst>
          </p:cNvPr>
          <p:cNvSpPr>
            <a:spLocks noGrp="1"/>
          </p:cNvSpPr>
          <p:nvPr>
            <p:ph type="body" sz="quarter" idx="11" hasCustomPrompt="1"/>
          </p:nvPr>
        </p:nvSpPr>
        <p:spPr>
          <a:xfrm>
            <a:off x="3824653" y="2359508"/>
            <a:ext cx="4476064" cy="2014236"/>
          </a:xfrm>
          <a:prstGeom prst="rect">
            <a:avLst/>
          </a:prstGeom>
        </p:spPr>
        <p:txBody>
          <a:bodyPr/>
          <a:lstStyle>
            <a:lvl1pPr marL="0" marR="0" indent="0" algn="l" defTabSz="914400" rtl="0" eaLnBrk="1" fontAlgn="base" latinLnBrk="0" hangingPunct="1">
              <a:lnSpc>
                <a:spcPct val="100000"/>
              </a:lnSpc>
              <a:spcBef>
                <a:spcPts val="0"/>
              </a:spcBef>
              <a:spcAft>
                <a:spcPts val="0"/>
              </a:spcAft>
              <a:buClrTx/>
              <a:buSzTx/>
              <a:buFont typeface="Arial" panose="020B0604020202020204" pitchFamily="34" charset="0"/>
              <a:buNone/>
              <a:tabLst/>
              <a:defRPr/>
            </a:lvl1pPr>
          </a:lstStyle>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fr-FR" sz="1100" b="0" i="0" u="none" strike="noStrike" kern="1200" cap="none" spc="0" normalizeH="0" baseline="0" noProof="0">
                <a:ln>
                  <a:noFill/>
                </a:ln>
                <a:solidFill>
                  <a:srgbClr val="000000"/>
                </a:solidFill>
                <a:effectLst/>
                <a:uLnTx/>
                <a:uFillTx/>
                <a:latin typeface="Calibri Light" panose="020F0302020204030204"/>
                <a:ea typeface="+mn-ea"/>
                <a:cs typeface="+mn-cs"/>
              </a:rPr>
              <a:t>Décrire ici le programme – partie 1</a:t>
            </a:r>
            <a:endParaRPr kumimoji="0" lang="fr-FR" sz="1200" b="0" i="0" u="none" strike="noStrike" kern="1200" cap="none" spc="0" normalizeH="0" baseline="0" noProof="0">
              <a:ln>
                <a:noFill/>
              </a:ln>
              <a:solidFill>
                <a:srgbClr val="000000"/>
              </a:solidFill>
              <a:effectLst/>
              <a:uLnTx/>
              <a:uFillTx/>
              <a:latin typeface="Calibri Light" panose="020F0302020204030204"/>
              <a:ea typeface="+mn-ea"/>
              <a:cs typeface="+mn-cs"/>
            </a:endParaRPr>
          </a:p>
        </p:txBody>
      </p:sp>
      <p:sp>
        <p:nvSpPr>
          <p:cNvPr id="37" name="Espace réservé du texte 34">
            <a:extLst>
              <a:ext uri="{FF2B5EF4-FFF2-40B4-BE49-F238E27FC236}">
                <a16:creationId xmlns:a16="http://schemas.microsoft.com/office/drawing/2014/main" id="{F4891005-2A87-44B1-A85D-0BB25A6D2DF0}"/>
              </a:ext>
            </a:extLst>
          </p:cNvPr>
          <p:cNvSpPr>
            <a:spLocks noGrp="1"/>
          </p:cNvSpPr>
          <p:nvPr>
            <p:ph type="body" sz="quarter" idx="12" hasCustomPrompt="1"/>
          </p:nvPr>
        </p:nvSpPr>
        <p:spPr>
          <a:xfrm>
            <a:off x="8478178" y="2334558"/>
            <a:ext cx="3580236" cy="2014236"/>
          </a:xfrm>
          <a:prstGeom prst="rect">
            <a:avLst/>
          </a:prstGeom>
        </p:spPr>
        <p:txBody>
          <a:bodyPr/>
          <a:lstStyle>
            <a:lvl1pPr marL="0" marR="0" indent="0" algn="l" defTabSz="914400" rtl="0" eaLnBrk="1" fontAlgn="base" latinLnBrk="0" hangingPunct="1">
              <a:lnSpc>
                <a:spcPct val="100000"/>
              </a:lnSpc>
              <a:spcBef>
                <a:spcPts val="0"/>
              </a:spcBef>
              <a:spcAft>
                <a:spcPts val="0"/>
              </a:spcAft>
              <a:buClrTx/>
              <a:buSzTx/>
              <a:buFont typeface="Arial" panose="020B0604020202020204" pitchFamily="34" charset="0"/>
              <a:buNone/>
              <a:tabLst/>
              <a:defRPr/>
            </a:lvl1pPr>
          </a:lstStyle>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fr-FR" sz="1100" b="0" i="0" u="none" strike="noStrike" kern="1200" cap="none" spc="0" normalizeH="0" baseline="0" noProof="0">
                <a:ln>
                  <a:noFill/>
                </a:ln>
                <a:solidFill>
                  <a:srgbClr val="000000"/>
                </a:solidFill>
                <a:effectLst/>
                <a:uLnTx/>
                <a:uFillTx/>
                <a:latin typeface="Calibri Light" panose="020F0302020204030204"/>
                <a:ea typeface="+mn-ea"/>
                <a:cs typeface="+mn-cs"/>
              </a:rPr>
              <a:t>Décrire ici le programme – partie 2</a:t>
            </a:r>
            <a:endParaRPr kumimoji="0" lang="fr-FR" sz="1200" b="0" i="0" u="none" strike="noStrike" kern="1200" cap="none" spc="0" normalizeH="0" baseline="0" noProof="0">
              <a:ln>
                <a:noFill/>
              </a:ln>
              <a:solidFill>
                <a:srgbClr val="000000"/>
              </a:solidFill>
              <a:effectLst/>
              <a:uLnTx/>
              <a:uFillTx/>
              <a:latin typeface="Calibri Light" panose="020F0302020204030204"/>
              <a:ea typeface="+mn-ea"/>
              <a:cs typeface="+mn-cs"/>
            </a:endParaRPr>
          </a:p>
        </p:txBody>
      </p:sp>
      <p:sp>
        <p:nvSpPr>
          <p:cNvPr id="40" name="Espace réservé du texte 39">
            <a:extLst>
              <a:ext uri="{FF2B5EF4-FFF2-40B4-BE49-F238E27FC236}">
                <a16:creationId xmlns:a16="http://schemas.microsoft.com/office/drawing/2014/main" id="{0C6A5477-6762-4F02-AB0A-CCEBE9D812D2}"/>
              </a:ext>
            </a:extLst>
          </p:cNvPr>
          <p:cNvSpPr>
            <a:spLocks noGrp="1"/>
          </p:cNvSpPr>
          <p:nvPr>
            <p:ph type="body" sz="quarter" idx="13"/>
          </p:nvPr>
        </p:nvSpPr>
        <p:spPr>
          <a:xfrm>
            <a:off x="441325" y="5119398"/>
            <a:ext cx="3241675" cy="452437"/>
          </a:xfrm>
          <a:prstGeom prst="rect">
            <a:avLst/>
          </a:prstGeom>
        </p:spPr>
        <p:txBody>
          <a:bodyPr/>
          <a:lstStyle>
            <a:lvl1pPr marL="0" indent="0">
              <a:buNone/>
              <a:defRPr sz="10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200">
                <a:latin typeface="Arial" panose="020B0604020202020204" pitchFamily="34" charset="0"/>
                <a:cs typeface="Arial" panose="020B0604020202020204" pitchFamily="34" charset="0"/>
              </a:defRPr>
            </a:lvl3pPr>
            <a:lvl4pPr>
              <a:defRPr sz="1200">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endParaRPr lang="fr-FR"/>
          </a:p>
        </p:txBody>
      </p:sp>
      <p:sp>
        <p:nvSpPr>
          <p:cNvPr id="41" name="Espace réservé du texte 39">
            <a:extLst>
              <a:ext uri="{FF2B5EF4-FFF2-40B4-BE49-F238E27FC236}">
                <a16:creationId xmlns:a16="http://schemas.microsoft.com/office/drawing/2014/main" id="{AAE39E76-CB0D-4D63-B97A-C905388E6609}"/>
              </a:ext>
            </a:extLst>
          </p:cNvPr>
          <p:cNvSpPr>
            <a:spLocks noGrp="1"/>
          </p:cNvSpPr>
          <p:nvPr>
            <p:ph type="body" sz="quarter" idx="14"/>
          </p:nvPr>
        </p:nvSpPr>
        <p:spPr>
          <a:xfrm>
            <a:off x="441325" y="6019166"/>
            <a:ext cx="3241675" cy="662995"/>
          </a:xfrm>
          <a:prstGeom prst="rect">
            <a:avLst/>
          </a:prstGeom>
        </p:spPr>
        <p:txBody>
          <a:bodyPr/>
          <a:lstStyle>
            <a:lvl1pPr marL="0" indent="0">
              <a:buNone/>
              <a:defRPr sz="10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200">
                <a:latin typeface="Arial" panose="020B0604020202020204" pitchFamily="34" charset="0"/>
                <a:cs typeface="Arial" panose="020B0604020202020204" pitchFamily="34" charset="0"/>
              </a:defRPr>
            </a:lvl3pPr>
            <a:lvl4pPr>
              <a:defRPr sz="1200">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endParaRPr lang="fr-FR"/>
          </a:p>
        </p:txBody>
      </p:sp>
      <p:sp>
        <p:nvSpPr>
          <p:cNvPr id="42" name="Espace réservé du texte 39">
            <a:extLst>
              <a:ext uri="{FF2B5EF4-FFF2-40B4-BE49-F238E27FC236}">
                <a16:creationId xmlns:a16="http://schemas.microsoft.com/office/drawing/2014/main" id="{E041B147-79D2-4F2A-87CD-D66A46668DF4}"/>
              </a:ext>
            </a:extLst>
          </p:cNvPr>
          <p:cNvSpPr>
            <a:spLocks noGrp="1"/>
          </p:cNvSpPr>
          <p:nvPr>
            <p:ph type="body" sz="quarter" idx="15"/>
          </p:nvPr>
        </p:nvSpPr>
        <p:spPr>
          <a:xfrm>
            <a:off x="4292889" y="5119398"/>
            <a:ext cx="4007828" cy="452437"/>
          </a:xfrm>
          <a:prstGeom prst="rect">
            <a:avLst/>
          </a:prstGeom>
        </p:spPr>
        <p:txBody>
          <a:bodyPr/>
          <a:lstStyle>
            <a:lvl1pPr marL="0" indent="0">
              <a:buNone/>
              <a:defRPr sz="10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200">
                <a:latin typeface="Arial" panose="020B0604020202020204" pitchFamily="34" charset="0"/>
                <a:cs typeface="Arial" panose="020B0604020202020204" pitchFamily="34" charset="0"/>
              </a:defRPr>
            </a:lvl3pPr>
            <a:lvl4pPr>
              <a:defRPr sz="1200">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endParaRPr lang="fr-FR"/>
          </a:p>
        </p:txBody>
      </p:sp>
      <p:sp>
        <p:nvSpPr>
          <p:cNvPr id="43" name="Espace réservé du texte 39">
            <a:extLst>
              <a:ext uri="{FF2B5EF4-FFF2-40B4-BE49-F238E27FC236}">
                <a16:creationId xmlns:a16="http://schemas.microsoft.com/office/drawing/2014/main" id="{DB295FA8-1BA7-4A80-88BF-99B2E3B4E16E}"/>
              </a:ext>
            </a:extLst>
          </p:cNvPr>
          <p:cNvSpPr>
            <a:spLocks noGrp="1"/>
          </p:cNvSpPr>
          <p:nvPr>
            <p:ph type="body" sz="quarter" idx="16"/>
          </p:nvPr>
        </p:nvSpPr>
        <p:spPr>
          <a:xfrm>
            <a:off x="4292889" y="5999308"/>
            <a:ext cx="4007828" cy="682853"/>
          </a:xfrm>
          <a:prstGeom prst="rect">
            <a:avLst/>
          </a:prstGeom>
        </p:spPr>
        <p:txBody>
          <a:bodyPr/>
          <a:lstStyle>
            <a:lvl1pPr marL="0" indent="0">
              <a:buNone/>
              <a:defRPr sz="10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200">
                <a:latin typeface="Arial" panose="020B0604020202020204" pitchFamily="34" charset="0"/>
                <a:cs typeface="Arial" panose="020B0604020202020204" pitchFamily="34" charset="0"/>
              </a:defRPr>
            </a:lvl3pPr>
            <a:lvl4pPr>
              <a:defRPr sz="1200">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endParaRPr lang="fr-FR"/>
          </a:p>
        </p:txBody>
      </p:sp>
      <p:sp>
        <p:nvSpPr>
          <p:cNvPr id="44" name="Espace réservé du texte 39">
            <a:extLst>
              <a:ext uri="{FF2B5EF4-FFF2-40B4-BE49-F238E27FC236}">
                <a16:creationId xmlns:a16="http://schemas.microsoft.com/office/drawing/2014/main" id="{9F76A132-0C79-4CB3-9521-F78A36A30504}"/>
              </a:ext>
            </a:extLst>
          </p:cNvPr>
          <p:cNvSpPr>
            <a:spLocks noGrp="1"/>
          </p:cNvSpPr>
          <p:nvPr>
            <p:ph type="body" sz="quarter" idx="17"/>
          </p:nvPr>
        </p:nvSpPr>
        <p:spPr>
          <a:xfrm>
            <a:off x="8910606" y="5119398"/>
            <a:ext cx="3147808" cy="1460240"/>
          </a:xfrm>
          <a:prstGeom prst="rect">
            <a:avLst/>
          </a:prstGeom>
        </p:spPr>
        <p:txBody>
          <a:bodyPr/>
          <a:lstStyle>
            <a:lvl1pPr marL="0" indent="0">
              <a:buNone/>
              <a:defRPr sz="10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200">
                <a:latin typeface="Arial" panose="020B0604020202020204" pitchFamily="34" charset="0"/>
                <a:cs typeface="Arial" panose="020B0604020202020204" pitchFamily="34" charset="0"/>
              </a:defRPr>
            </a:lvl3pPr>
            <a:lvl4pPr>
              <a:defRPr sz="1200">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endParaRPr lang="fr-FR"/>
          </a:p>
        </p:txBody>
      </p:sp>
      <p:sp>
        <p:nvSpPr>
          <p:cNvPr id="48" name="Espace réservé du texte 47">
            <a:extLst>
              <a:ext uri="{FF2B5EF4-FFF2-40B4-BE49-F238E27FC236}">
                <a16:creationId xmlns:a16="http://schemas.microsoft.com/office/drawing/2014/main" id="{201DF64A-66E9-4988-9C27-0C6CB9C23AB0}"/>
              </a:ext>
            </a:extLst>
          </p:cNvPr>
          <p:cNvSpPr>
            <a:spLocks noGrp="1"/>
          </p:cNvSpPr>
          <p:nvPr>
            <p:ph type="body" sz="quarter" idx="19" hasCustomPrompt="1"/>
          </p:nvPr>
        </p:nvSpPr>
        <p:spPr>
          <a:xfrm>
            <a:off x="2289175" y="1306513"/>
            <a:ext cx="8319256" cy="300037"/>
          </a:xfrm>
          <a:prstGeom prst="rect">
            <a:avLst/>
          </a:prstGeom>
        </p:spPr>
        <p:txBody>
          <a:bodyPr/>
          <a:lstStyle>
            <a:lvl1pPr marL="0" indent="0">
              <a:buNone/>
              <a:defRPr sz="800">
                <a:latin typeface="Arial" panose="020B0604020202020204" pitchFamily="34" charset="0"/>
                <a:cs typeface="Arial" panose="020B0604020202020204" pitchFamily="34" charset="0"/>
              </a:defRPr>
            </a:lvl1pPr>
            <a:lvl2pPr marL="457200" indent="0">
              <a:buNone/>
              <a:defRPr sz="1100">
                <a:latin typeface="Arial" panose="020B0604020202020204" pitchFamily="34" charset="0"/>
                <a:cs typeface="Arial" panose="020B0604020202020204" pitchFamily="34" charset="0"/>
              </a:defRPr>
            </a:lvl2pPr>
            <a:lvl3pPr marL="914400" indent="0">
              <a:buNone/>
              <a:defRPr sz="1100">
                <a:latin typeface="Arial" panose="020B0604020202020204" pitchFamily="34" charset="0"/>
                <a:cs typeface="Arial" panose="020B0604020202020204" pitchFamily="34" charset="0"/>
              </a:defRPr>
            </a:lvl3pPr>
            <a:lvl4pPr marL="1371600" indent="0">
              <a:buNone/>
              <a:defRPr sz="1100">
                <a:latin typeface="Arial" panose="020B0604020202020204" pitchFamily="34" charset="0"/>
                <a:cs typeface="Arial" panose="020B0604020202020204" pitchFamily="34" charset="0"/>
              </a:defRPr>
            </a:lvl4pPr>
            <a:lvl5pPr marL="1828800" indent="0">
              <a:buNone/>
              <a:defRPr sz="1100">
                <a:latin typeface="Arial" panose="020B0604020202020204" pitchFamily="34" charset="0"/>
                <a:cs typeface="Arial" panose="020B0604020202020204" pitchFamily="34" charset="0"/>
              </a:defRPr>
            </a:lvl5pPr>
          </a:lstStyle>
          <a:p>
            <a:pPr lvl="0"/>
            <a:r>
              <a:rPr lang="fr-FR"/>
              <a:t>Description de la formation</a:t>
            </a:r>
          </a:p>
        </p:txBody>
      </p:sp>
      <p:sp>
        <p:nvSpPr>
          <p:cNvPr id="50" name="Espace réservé du texte 49">
            <a:extLst>
              <a:ext uri="{FF2B5EF4-FFF2-40B4-BE49-F238E27FC236}">
                <a16:creationId xmlns:a16="http://schemas.microsoft.com/office/drawing/2014/main" id="{91738FE0-4DE7-4BBC-B59E-2AF4DB0290FA}"/>
              </a:ext>
            </a:extLst>
          </p:cNvPr>
          <p:cNvSpPr>
            <a:spLocks noGrp="1"/>
          </p:cNvSpPr>
          <p:nvPr>
            <p:ph type="body" sz="quarter" idx="20" hasCustomPrompt="1"/>
          </p:nvPr>
        </p:nvSpPr>
        <p:spPr>
          <a:xfrm>
            <a:off x="10760074" y="1306513"/>
            <a:ext cx="990927" cy="207962"/>
          </a:xfrm>
          <a:prstGeom prst="rect">
            <a:avLst/>
          </a:prstGeom>
        </p:spPr>
        <p:txBody>
          <a:bodyPr/>
          <a:lstStyle>
            <a:lvl1pPr marL="0" indent="0" algn="ctr">
              <a:spcBef>
                <a:spcPts val="0"/>
              </a:spcBef>
              <a:buNone/>
              <a:defRPr sz="800">
                <a:latin typeface="Arial" panose="020B0604020202020204" pitchFamily="34" charset="0"/>
                <a:cs typeface="Arial" panose="020B0604020202020204" pitchFamily="34" charset="0"/>
              </a:defRPr>
            </a:lvl1pPr>
            <a:lvl2pPr>
              <a:defRPr sz="800">
                <a:latin typeface="Arial" panose="020B0604020202020204" pitchFamily="34" charset="0"/>
                <a:cs typeface="Arial" panose="020B0604020202020204" pitchFamily="34" charset="0"/>
              </a:defRPr>
            </a:lvl2pPr>
            <a:lvl3pPr>
              <a:defRPr sz="800">
                <a:latin typeface="Arial" panose="020B0604020202020204" pitchFamily="34" charset="0"/>
                <a:cs typeface="Arial" panose="020B0604020202020204" pitchFamily="34" charset="0"/>
              </a:defRPr>
            </a:lvl3pPr>
            <a:lvl4pPr>
              <a:defRPr sz="800">
                <a:latin typeface="Arial" panose="020B0604020202020204" pitchFamily="34" charset="0"/>
                <a:cs typeface="Arial" panose="020B0604020202020204" pitchFamily="34" charset="0"/>
              </a:defRPr>
            </a:lvl4pPr>
            <a:lvl5pPr>
              <a:defRPr sz="800">
                <a:latin typeface="Arial" panose="020B0604020202020204" pitchFamily="34" charset="0"/>
                <a:cs typeface="Arial" panose="020B0604020202020204" pitchFamily="34" charset="0"/>
              </a:defRPr>
            </a:lvl5pPr>
          </a:lstStyle>
          <a:p>
            <a:pPr lvl="0"/>
            <a:r>
              <a:rPr lang="fr-FR"/>
              <a:t>J / H</a:t>
            </a:r>
          </a:p>
        </p:txBody>
      </p:sp>
      <p:sp>
        <p:nvSpPr>
          <p:cNvPr id="3" name="Espace réservé du texte 2">
            <a:extLst>
              <a:ext uri="{FF2B5EF4-FFF2-40B4-BE49-F238E27FC236}">
                <a16:creationId xmlns:a16="http://schemas.microsoft.com/office/drawing/2014/main" id="{FCE43F40-DE03-4474-9088-90C8F99DDD59}"/>
              </a:ext>
            </a:extLst>
          </p:cNvPr>
          <p:cNvSpPr>
            <a:spLocks noGrp="1"/>
          </p:cNvSpPr>
          <p:nvPr>
            <p:ph type="body" sz="quarter" idx="21" hasCustomPrompt="1"/>
          </p:nvPr>
        </p:nvSpPr>
        <p:spPr>
          <a:xfrm>
            <a:off x="2289175" y="874713"/>
            <a:ext cx="8318500" cy="398462"/>
          </a:xfrm>
          <a:prstGeom prst="rect">
            <a:avLst/>
          </a:prstGeom>
        </p:spPr>
        <p:txBody>
          <a:bodyPr/>
          <a:lstStyle>
            <a:lvl1pPr marL="0" marR="0" indent="0" algn="l" defTabSz="863925" rtl="0" eaLnBrk="1" fontAlgn="auto" latinLnBrk="0" hangingPunct="1">
              <a:lnSpc>
                <a:spcPts val="2000"/>
              </a:lnSpc>
              <a:spcBef>
                <a:spcPts val="0"/>
              </a:spcBef>
              <a:spcAft>
                <a:spcPts val="0"/>
              </a:spcAft>
              <a:buClrTx/>
              <a:buSzTx/>
              <a:buFontTx/>
              <a:buNone/>
              <a:tabLst/>
              <a:defRPr sz="1800"/>
            </a:lvl1pPr>
          </a:lstStyle>
          <a:p>
            <a:pPr marL="0" marR="0" lvl="0" indent="0" algn="l" defTabSz="863925" rtl="0" eaLnBrk="1" fontAlgn="auto" latinLnBrk="0" hangingPunct="1">
              <a:lnSpc>
                <a:spcPts val="2000"/>
              </a:lnSpc>
              <a:spcBef>
                <a:spcPts val="0"/>
              </a:spcBef>
              <a:spcAft>
                <a:spcPts val="0"/>
              </a:spcAft>
              <a:buClrTx/>
              <a:buSzTx/>
              <a:buFontTx/>
              <a:buNone/>
              <a:tabLst/>
              <a:defRPr/>
            </a:pPr>
            <a:r>
              <a:rPr kumimoji="0" lang="fr-FR" sz="2400" b="0" i="0" u="none" strike="noStrike" kern="1200" cap="none" spc="0" normalizeH="0" baseline="0" noProof="0">
                <a:ln>
                  <a:noFill/>
                </a:ln>
                <a:solidFill>
                  <a:srgbClr val="3D70B7"/>
                </a:solidFill>
                <a:effectLst/>
                <a:uLnTx/>
                <a:uFillTx/>
                <a:latin typeface="Arial Black" panose="020B0A04020102020204" pitchFamily="34" charset="0"/>
                <a:ea typeface="+mn-ea"/>
                <a:cs typeface="+mn-cs"/>
              </a:rPr>
              <a:t>Nom de la formation</a:t>
            </a:r>
          </a:p>
        </p:txBody>
      </p:sp>
      <p:sp>
        <p:nvSpPr>
          <p:cNvPr id="16" name="Rectangle 15">
            <a:extLst>
              <a:ext uri="{FF2B5EF4-FFF2-40B4-BE49-F238E27FC236}">
                <a16:creationId xmlns:a16="http://schemas.microsoft.com/office/drawing/2014/main" id="{BB62C073-842F-4716-8DD3-94A3DCC3E5E9}"/>
              </a:ext>
            </a:extLst>
          </p:cNvPr>
          <p:cNvSpPr/>
          <p:nvPr userDrawn="1"/>
        </p:nvSpPr>
        <p:spPr>
          <a:xfrm>
            <a:off x="4232046" y="4811784"/>
            <a:ext cx="3966305" cy="307777"/>
          </a:xfrm>
          <a:prstGeom prst="rect">
            <a:avLst/>
          </a:prstGeom>
          <a:noFill/>
        </p:spPr>
        <p:txBody>
          <a:bodyPr wrap="square">
            <a:spAutoFit/>
          </a:bodyPr>
          <a:lstStyle/>
          <a:p>
            <a:pPr marL="0" marR="0" lvl="0" indent="0" algn="l" defTabSz="863925" rtl="0" eaLnBrk="1" fontAlgn="auto" latinLnBrk="0" hangingPunct="1">
              <a:lnSpc>
                <a:spcPct val="100000"/>
              </a:lnSpc>
              <a:spcBef>
                <a:spcPts val="1088"/>
              </a:spcBef>
              <a:spcAft>
                <a:spcPts val="0"/>
              </a:spcAft>
              <a:buClrTx/>
              <a:buSzTx/>
              <a:buFontTx/>
              <a:buNone/>
              <a:tabLst/>
              <a:defRPr/>
            </a:pPr>
            <a:r>
              <a:rPr kumimoji="0" lang="fr-FR" sz="1400" b="0" i="0" u="none" strike="noStrike" kern="1200" cap="none" spc="0" normalizeH="0" baseline="0" noProof="0">
                <a:ln>
                  <a:noFill/>
                </a:ln>
                <a:solidFill>
                  <a:srgbClr val="0070C0"/>
                </a:solidFill>
                <a:effectLst/>
                <a:uLnTx/>
                <a:uFillTx/>
                <a:latin typeface="Arial" panose="020B0604020202020204" pitchFamily="34" charset="0"/>
                <a:ea typeface="+mn-ea"/>
                <a:cs typeface="Arial" panose="020B0604020202020204" pitchFamily="34" charset="0"/>
              </a:rPr>
              <a:t>Public concerné</a:t>
            </a:r>
          </a:p>
        </p:txBody>
      </p:sp>
      <p:sp>
        <p:nvSpPr>
          <p:cNvPr id="17" name="Rectangle 16">
            <a:extLst>
              <a:ext uri="{FF2B5EF4-FFF2-40B4-BE49-F238E27FC236}">
                <a16:creationId xmlns:a16="http://schemas.microsoft.com/office/drawing/2014/main" id="{DECF4E13-70A0-4FC3-978A-3B89226E4B7C}"/>
              </a:ext>
            </a:extLst>
          </p:cNvPr>
          <p:cNvSpPr/>
          <p:nvPr userDrawn="1"/>
        </p:nvSpPr>
        <p:spPr>
          <a:xfrm>
            <a:off x="348252" y="5691449"/>
            <a:ext cx="3476401" cy="307777"/>
          </a:xfrm>
          <a:prstGeom prst="rect">
            <a:avLst/>
          </a:prstGeom>
          <a:noFill/>
        </p:spPr>
        <p:txBody>
          <a:bodyPr wrap="square">
            <a:spAutoFit/>
          </a:bodyPr>
          <a:lstStyle/>
          <a:p>
            <a:pPr marL="0" marR="0" lvl="0" indent="0" algn="l" defTabSz="863925" rtl="0" eaLnBrk="1" fontAlgn="auto" latinLnBrk="0" hangingPunct="1">
              <a:lnSpc>
                <a:spcPct val="100000"/>
              </a:lnSpc>
              <a:spcBef>
                <a:spcPts val="1088"/>
              </a:spcBef>
              <a:spcAft>
                <a:spcPts val="0"/>
              </a:spcAft>
              <a:buClrTx/>
              <a:buSzTx/>
              <a:buFontTx/>
              <a:buNone/>
              <a:tabLst/>
              <a:defRPr/>
            </a:pPr>
            <a:r>
              <a:rPr kumimoji="0" lang="fr-FR" sz="1400" b="0" i="0" u="none" strike="noStrike" kern="1200" cap="none" spc="0" normalizeH="0" baseline="0" noProof="0">
                <a:ln>
                  <a:noFill/>
                </a:ln>
                <a:solidFill>
                  <a:srgbClr val="0070C0"/>
                </a:solidFill>
                <a:effectLst/>
                <a:uLnTx/>
                <a:uFillTx/>
                <a:latin typeface="Arial" panose="020B0604020202020204" pitchFamily="34" charset="0"/>
                <a:ea typeface="+mn-ea"/>
                <a:cs typeface="Arial" panose="020B0604020202020204" pitchFamily="34" charset="0"/>
              </a:rPr>
              <a:t>Compétences des formateurs</a:t>
            </a:r>
          </a:p>
        </p:txBody>
      </p:sp>
      <p:sp>
        <p:nvSpPr>
          <p:cNvPr id="18" name="Rectangle 17">
            <a:extLst>
              <a:ext uri="{FF2B5EF4-FFF2-40B4-BE49-F238E27FC236}">
                <a16:creationId xmlns:a16="http://schemas.microsoft.com/office/drawing/2014/main" id="{A16AB1E8-E0B8-4D03-9481-5956410A4927}"/>
              </a:ext>
            </a:extLst>
          </p:cNvPr>
          <p:cNvSpPr/>
          <p:nvPr userDrawn="1"/>
        </p:nvSpPr>
        <p:spPr>
          <a:xfrm>
            <a:off x="8894618" y="4811784"/>
            <a:ext cx="3163796" cy="307777"/>
          </a:xfrm>
          <a:prstGeom prst="rect">
            <a:avLst/>
          </a:prstGeom>
          <a:noFill/>
        </p:spPr>
        <p:txBody>
          <a:bodyPr wrap="square">
            <a:spAutoFit/>
          </a:bodyPr>
          <a:lstStyle/>
          <a:p>
            <a:pPr marL="0" marR="0" lvl="0" indent="0" algn="l" defTabSz="863925" rtl="0" eaLnBrk="1" fontAlgn="auto" latinLnBrk="0" hangingPunct="1">
              <a:lnSpc>
                <a:spcPct val="100000"/>
              </a:lnSpc>
              <a:spcBef>
                <a:spcPts val="1088"/>
              </a:spcBef>
              <a:spcAft>
                <a:spcPts val="0"/>
              </a:spcAft>
              <a:buClrTx/>
              <a:buSzTx/>
              <a:buFontTx/>
              <a:buNone/>
              <a:tabLst/>
              <a:defRPr/>
            </a:pPr>
            <a:r>
              <a:rPr kumimoji="0" lang="fr-FR" sz="1400" b="0" i="0" u="none" strike="noStrike" kern="1200" cap="none" spc="0" normalizeH="0" baseline="0" noProof="0">
                <a:ln>
                  <a:noFill/>
                </a:ln>
                <a:solidFill>
                  <a:srgbClr val="0070C0"/>
                </a:solidFill>
                <a:effectLst/>
                <a:uLnTx/>
                <a:uFillTx/>
                <a:latin typeface="Arial" panose="020B0604020202020204" pitchFamily="34" charset="0"/>
                <a:ea typeface="+mn-ea"/>
                <a:cs typeface="Arial" panose="020B0604020202020204" pitchFamily="34" charset="0"/>
              </a:rPr>
              <a:t>Moyens pédagogiques et techniques</a:t>
            </a:r>
          </a:p>
        </p:txBody>
      </p:sp>
      <p:sp>
        <p:nvSpPr>
          <p:cNvPr id="19" name="Rectangle 18">
            <a:extLst>
              <a:ext uri="{FF2B5EF4-FFF2-40B4-BE49-F238E27FC236}">
                <a16:creationId xmlns:a16="http://schemas.microsoft.com/office/drawing/2014/main" id="{2FF68061-C4E4-4AD4-B538-8E7E635A1CE6}"/>
              </a:ext>
            </a:extLst>
          </p:cNvPr>
          <p:cNvSpPr/>
          <p:nvPr userDrawn="1"/>
        </p:nvSpPr>
        <p:spPr>
          <a:xfrm>
            <a:off x="4232046" y="5691449"/>
            <a:ext cx="3081417" cy="307777"/>
          </a:xfrm>
          <a:prstGeom prst="rect">
            <a:avLst/>
          </a:prstGeom>
          <a:noFill/>
        </p:spPr>
        <p:txBody>
          <a:bodyPr wrap="square">
            <a:spAutoFit/>
          </a:bodyPr>
          <a:lstStyle/>
          <a:p>
            <a:pPr marL="0" marR="0" lvl="0" indent="0" algn="l" defTabSz="863925" rtl="0" eaLnBrk="1" fontAlgn="auto" latinLnBrk="0" hangingPunct="1">
              <a:lnSpc>
                <a:spcPct val="100000"/>
              </a:lnSpc>
              <a:spcBef>
                <a:spcPts val="1088"/>
              </a:spcBef>
              <a:spcAft>
                <a:spcPts val="0"/>
              </a:spcAft>
              <a:buClrTx/>
              <a:buSzTx/>
              <a:buFontTx/>
              <a:buNone/>
              <a:tabLst/>
              <a:defRPr/>
            </a:pPr>
            <a:r>
              <a:rPr kumimoji="0" lang="fr-FR" sz="1400" b="0" i="0" u="none" strike="noStrike" kern="1200" cap="none" spc="0" normalizeH="0" baseline="0" noProof="0">
                <a:ln>
                  <a:noFill/>
                </a:ln>
                <a:solidFill>
                  <a:srgbClr val="0070C0"/>
                </a:solidFill>
                <a:effectLst/>
                <a:uLnTx/>
                <a:uFillTx/>
                <a:latin typeface="Arial" panose="020B0604020202020204" pitchFamily="34" charset="0"/>
                <a:ea typeface="+mn-ea"/>
                <a:cs typeface="Arial" panose="020B0604020202020204" pitchFamily="34" charset="0"/>
              </a:rPr>
              <a:t>Modalités d’évaluation</a:t>
            </a:r>
          </a:p>
        </p:txBody>
      </p:sp>
      <p:sp>
        <p:nvSpPr>
          <p:cNvPr id="20" name="Rectangle 19">
            <a:extLst>
              <a:ext uri="{FF2B5EF4-FFF2-40B4-BE49-F238E27FC236}">
                <a16:creationId xmlns:a16="http://schemas.microsoft.com/office/drawing/2014/main" id="{69512D49-206C-418D-8E4C-74EEED8D0852}"/>
              </a:ext>
            </a:extLst>
          </p:cNvPr>
          <p:cNvSpPr/>
          <p:nvPr userDrawn="1"/>
        </p:nvSpPr>
        <p:spPr>
          <a:xfrm>
            <a:off x="348252" y="4811784"/>
            <a:ext cx="2136158" cy="307777"/>
          </a:xfrm>
          <a:prstGeom prst="rect">
            <a:avLst/>
          </a:prstGeom>
          <a:noFill/>
        </p:spPr>
        <p:txBody>
          <a:bodyPr wrap="square">
            <a:spAutoFit/>
          </a:bodyPr>
          <a:lstStyle/>
          <a:p>
            <a:pPr marL="0" marR="0" lvl="0" indent="0" algn="l" defTabSz="863925" rtl="0" eaLnBrk="1" fontAlgn="auto" latinLnBrk="0" hangingPunct="1">
              <a:lnSpc>
                <a:spcPct val="100000"/>
              </a:lnSpc>
              <a:spcBef>
                <a:spcPts val="1088"/>
              </a:spcBef>
              <a:spcAft>
                <a:spcPts val="0"/>
              </a:spcAft>
              <a:buClrTx/>
              <a:buSzTx/>
              <a:buFontTx/>
              <a:buNone/>
              <a:tabLst/>
              <a:defRPr/>
            </a:pPr>
            <a:r>
              <a:rPr kumimoji="0" lang="fr-FR" sz="1400" b="0" i="0" u="none" strike="noStrike" kern="1200" cap="none" spc="0" normalizeH="0" baseline="0" noProof="0">
                <a:ln>
                  <a:noFill/>
                </a:ln>
                <a:solidFill>
                  <a:srgbClr val="0070C0"/>
                </a:solidFill>
                <a:effectLst/>
                <a:uLnTx/>
                <a:uFillTx/>
                <a:latin typeface="Arial" panose="020B0604020202020204" pitchFamily="34" charset="0"/>
                <a:ea typeface="+mn-ea"/>
                <a:cs typeface="Arial" panose="020B0604020202020204" pitchFamily="34" charset="0"/>
              </a:rPr>
              <a:t>Prérequis</a:t>
            </a:r>
          </a:p>
        </p:txBody>
      </p:sp>
      <p:sp>
        <p:nvSpPr>
          <p:cNvPr id="21" name="TextBox 30">
            <a:extLst>
              <a:ext uri="{FF2B5EF4-FFF2-40B4-BE49-F238E27FC236}">
                <a16:creationId xmlns:a16="http://schemas.microsoft.com/office/drawing/2014/main" id="{4F39FD93-9EA6-4C99-9ED9-B2B5838C5C23}"/>
              </a:ext>
            </a:extLst>
          </p:cNvPr>
          <p:cNvSpPr txBox="1"/>
          <p:nvPr userDrawn="1"/>
        </p:nvSpPr>
        <p:spPr>
          <a:xfrm>
            <a:off x="268812" y="1813551"/>
            <a:ext cx="268094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2800" b="0" i="0" u="none" strike="noStrike" kern="0" cap="none" spc="0" normalizeH="0" baseline="0" noProof="0">
                <a:ln>
                  <a:noFill/>
                </a:ln>
                <a:solidFill>
                  <a:srgbClr val="0070C0"/>
                </a:solidFill>
                <a:effectLst/>
                <a:uLnTx/>
                <a:uFillTx/>
                <a:latin typeface="Arial" panose="020B0604020202020204" pitchFamily="34" charset="0"/>
                <a:ea typeface="+mn-ea"/>
                <a:cs typeface="Arial" panose="020B0604020202020204" pitchFamily="34" charset="0"/>
              </a:rPr>
              <a:t>Objectifs</a:t>
            </a:r>
          </a:p>
        </p:txBody>
      </p:sp>
      <p:sp>
        <p:nvSpPr>
          <p:cNvPr id="22" name="TextBox 33">
            <a:extLst>
              <a:ext uri="{FF2B5EF4-FFF2-40B4-BE49-F238E27FC236}">
                <a16:creationId xmlns:a16="http://schemas.microsoft.com/office/drawing/2014/main" id="{0C1A25EB-6871-4997-AD9D-1D5C992FFB13}"/>
              </a:ext>
            </a:extLst>
          </p:cNvPr>
          <p:cNvSpPr txBox="1"/>
          <p:nvPr userDrawn="1"/>
        </p:nvSpPr>
        <p:spPr>
          <a:xfrm>
            <a:off x="3824653" y="1813551"/>
            <a:ext cx="469579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tabLst/>
              <a:defRPr/>
            </a:pPr>
            <a:r>
              <a:rPr kumimoji="0" lang="fr-FR" sz="2400" b="0" i="0" u="none" strike="noStrike" kern="0" cap="none" spc="0" normalizeH="0" baseline="0" noProof="0">
                <a:ln>
                  <a:noFill/>
                </a:ln>
                <a:solidFill>
                  <a:srgbClr val="0070C0"/>
                </a:solidFill>
                <a:effectLst/>
                <a:uLnTx/>
                <a:uFillTx/>
                <a:latin typeface="Arial" panose="020B0604020202020204" pitchFamily="34" charset="0"/>
                <a:ea typeface="+mn-ea"/>
                <a:cs typeface="Arial" panose="020B0604020202020204" pitchFamily="34" charset="0"/>
              </a:rPr>
              <a:t>Programme</a:t>
            </a:r>
          </a:p>
        </p:txBody>
      </p:sp>
    </p:spTree>
    <p:extLst>
      <p:ext uri="{BB962C8B-B14F-4D97-AF65-F5344CB8AC3E}">
        <p14:creationId xmlns:p14="http://schemas.microsoft.com/office/powerpoint/2010/main" val="2160182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MPLATES_FICHE_PEDAGOGIQUE_AUTOMATISA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C9E6997-2577-4F22-9C9E-B667D99DDDB3}"/>
              </a:ext>
            </a:extLst>
          </p:cNvPr>
          <p:cNvSpPr/>
          <p:nvPr userDrawn="1"/>
        </p:nvSpPr>
        <p:spPr>
          <a:xfrm>
            <a:off x="1187143" y="806741"/>
            <a:ext cx="10563859" cy="855096"/>
          </a:xfrm>
          <a:prstGeom prst="rect">
            <a:avLst/>
          </a:prstGeom>
          <a:solidFill>
            <a:schemeClr val="bg1"/>
          </a:solidFill>
          <a:ln>
            <a:noFill/>
          </a:ln>
          <a:effectLst>
            <a:outerShdw blurRad="2540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63925" rtl="0" eaLnBrk="1" fontAlgn="auto" latinLnBrk="0" hangingPunct="1">
              <a:lnSpc>
                <a:spcPct val="100000"/>
              </a:lnSpc>
              <a:spcBef>
                <a:spcPts val="0"/>
              </a:spcBef>
              <a:spcAft>
                <a:spcPts val="0"/>
              </a:spcAft>
              <a:buClrTx/>
              <a:buSzTx/>
              <a:buFontTx/>
              <a:buNone/>
              <a:tabLst/>
              <a:defRPr/>
            </a:pPr>
            <a:endParaRPr kumimoji="0" lang="en-US" sz="1542" b="0" i="0" u="none" strike="noStrike" kern="1200" cap="none" spc="0" normalizeH="0" baseline="0" noProof="0">
              <a:ln>
                <a:noFill/>
              </a:ln>
              <a:solidFill>
                <a:srgbClr val="FFFFFF"/>
              </a:solidFill>
              <a:effectLst/>
              <a:uLnTx/>
              <a:uFillTx/>
              <a:latin typeface="+mj-lt"/>
              <a:ea typeface="+mn-ea"/>
              <a:cs typeface="+mn-cs"/>
            </a:endParaRPr>
          </a:p>
        </p:txBody>
      </p:sp>
      <p:pic>
        <p:nvPicPr>
          <p:cNvPr id="12" name="pasted-image.pdf">
            <a:extLst>
              <a:ext uri="{FF2B5EF4-FFF2-40B4-BE49-F238E27FC236}">
                <a16:creationId xmlns:a16="http://schemas.microsoft.com/office/drawing/2014/main" id="{C9011CC6-2EB0-49C9-95E5-E5ADB158BDBF}"/>
              </a:ext>
            </a:extLst>
          </p:cNvPr>
          <p:cNvPicPr/>
          <p:nvPr/>
        </p:nvPicPr>
        <p:blipFill>
          <a:blip r:embed="rId2" cstate="print">
            <a:alphaModFix amt="74471"/>
            <a:extLst>
              <a:ext uri="{28A0092B-C50C-407E-A947-70E740481C1C}">
                <a14:useLocalDpi xmlns:a14="http://schemas.microsoft.com/office/drawing/2010/main" val="0"/>
              </a:ext>
            </a:extLst>
          </a:blip>
          <a:stretch>
            <a:fillRect/>
          </a:stretch>
        </p:blipFill>
        <p:spPr>
          <a:xfrm>
            <a:off x="11072986" y="874238"/>
            <a:ext cx="364778" cy="364778"/>
          </a:xfrm>
          <a:prstGeom prst="rect">
            <a:avLst/>
          </a:prstGeom>
          <a:ln w="12700">
            <a:miter lim="400000"/>
          </a:ln>
        </p:spPr>
      </p:pic>
      <p:sp>
        <p:nvSpPr>
          <p:cNvPr id="31" name="Rectangle : coins arrondis 30">
            <a:extLst>
              <a:ext uri="{FF2B5EF4-FFF2-40B4-BE49-F238E27FC236}">
                <a16:creationId xmlns:a16="http://schemas.microsoft.com/office/drawing/2014/main" id="{020F929D-ACE7-47F4-9343-F296E1ABC2C7}"/>
              </a:ext>
            </a:extLst>
          </p:cNvPr>
          <p:cNvSpPr/>
          <p:nvPr userDrawn="1"/>
        </p:nvSpPr>
        <p:spPr>
          <a:xfrm>
            <a:off x="1187143" y="806742"/>
            <a:ext cx="863038" cy="855095"/>
          </a:xfrm>
          <a:prstGeom prst="roundRect">
            <a:avLst>
              <a:gd name="adj" fmla="val 6743"/>
            </a:avLst>
          </a:prstGeom>
          <a:solidFill>
            <a:srgbClr val="0076A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defRPr/>
            </a:pPr>
            <a:r>
              <a:rPr lang="fr-FR" sz="800" b="1" spc="-50">
                <a:solidFill>
                  <a:srgbClr val="FFFFFF"/>
                </a:solidFill>
                <a:latin typeface="Arial" panose="020B0604020202020204" pitchFamily="34" charset="0"/>
                <a:cs typeface="Arial" panose="020B0604020202020204" pitchFamily="34" charset="0"/>
              </a:rPr>
              <a:t>Automatisation des tests</a:t>
            </a:r>
          </a:p>
        </p:txBody>
      </p:sp>
      <p:sp>
        <p:nvSpPr>
          <p:cNvPr id="35" name="Espace réservé du texte 34">
            <a:extLst>
              <a:ext uri="{FF2B5EF4-FFF2-40B4-BE49-F238E27FC236}">
                <a16:creationId xmlns:a16="http://schemas.microsoft.com/office/drawing/2014/main" id="{3B7DE19A-E151-4145-AA60-275780A4A958}"/>
              </a:ext>
            </a:extLst>
          </p:cNvPr>
          <p:cNvSpPr>
            <a:spLocks noGrp="1"/>
          </p:cNvSpPr>
          <p:nvPr>
            <p:ph type="body" sz="quarter" idx="10" hasCustomPrompt="1"/>
          </p:nvPr>
        </p:nvSpPr>
        <p:spPr>
          <a:xfrm>
            <a:off x="268812" y="2369414"/>
            <a:ext cx="3149600" cy="1695450"/>
          </a:xfrm>
          <a:prstGeom prst="rect">
            <a:avLst/>
          </a:prstGeom>
        </p:spPr>
        <p:txBody>
          <a:bodyPr/>
          <a:lstStyle>
            <a:lvl1pPr marL="0" marR="0" indent="0" algn="l" defTabSz="914400" rtl="0" eaLnBrk="1" fontAlgn="base" latinLnBrk="0" hangingPunct="1">
              <a:lnSpc>
                <a:spcPct val="100000"/>
              </a:lnSpc>
              <a:spcBef>
                <a:spcPts val="0"/>
              </a:spcBef>
              <a:spcAft>
                <a:spcPts val="0"/>
              </a:spcAft>
              <a:buClrTx/>
              <a:buSzTx/>
              <a:buFont typeface="Arial" panose="020B0604020202020204" pitchFamily="34" charset="0"/>
              <a:buNone/>
              <a:tabLst/>
              <a:defRPr/>
            </a:lvl1pPr>
          </a:lstStyle>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fr-FR" sz="1100" b="0" i="0" u="none" strike="noStrike" kern="1200" cap="none" spc="0" normalizeH="0" baseline="0" noProof="0">
                <a:ln>
                  <a:noFill/>
                </a:ln>
                <a:solidFill>
                  <a:srgbClr val="000000"/>
                </a:solidFill>
                <a:effectLst/>
                <a:uLnTx/>
                <a:uFillTx/>
                <a:latin typeface="Calibri Light" panose="020F0302020204030204"/>
                <a:ea typeface="+mn-ea"/>
                <a:cs typeface="+mn-cs"/>
              </a:rPr>
              <a:t>Décrire ici les objectifs de la formation</a:t>
            </a:r>
            <a:endParaRPr kumimoji="0" lang="fr-FR" sz="1200" b="0" i="0" u="none" strike="noStrike" kern="1200" cap="none" spc="0" normalizeH="0" baseline="0" noProof="0">
              <a:ln>
                <a:noFill/>
              </a:ln>
              <a:solidFill>
                <a:srgbClr val="000000"/>
              </a:solidFill>
              <a:effectLst/>
              <a:uLnTx/>
              <a:uFillTx/>
              <a:latin typeface="Calibri Light" panose="020F0302020204030204"/>
              <a:ea typeface="+mn-ea"/>
              <a:cs typeface="+mn-cs"/>
            </a:endParaRPr>
          </a:p>
        </p:txBody>
      </p:sp>
      <p:sp>
        <p:nvSpPr>
          <p:cNvPr id="36" name="Espace réservé du texte 34">
            <a:extLst>
              <a:ext uri="{FF2B5EF4-FFF2-40B4-BE49-F238E27FC236}">
                <a16:creationId xmlns:a16="http://schemas.microsoft.com/office/drawing/2014/main" id="{272D90E3-9474-47A6-9AEF-5CCEC813474D}"/>
              </a:ext>
            </a:extLst>
          </p:cNvPr>
          <p:cNvSpPr>
            <a:spLocks noGrp="1"/>
          </p:cNvSpPr>
          <p:nvPr>
            <p:ph type="body" sz="quarter" idx="11" hasCustomPrompt="1"/>
          </p:nvPr>
        </p:nvSpPr>
        <p:spPr>
          <a:xfrm>
            <a:off x="3824653" y="2359508"/>
            <a:ext cx="4476064" cy="2014236"/>
          </a:xfrm>
          <a:prstGeom prst="rect">
            <a:avLst/>
          </a:prstGeom>
        </p:spPr>
        <p:txBody>
          <a:bodyPr/>
          <a:lstStyle>
            <a:lvl1pPr marL="0" marR="0" indent="0" algn="l" defTabSz="914400" rtl="0" eaLnBrk="1" fontAlgn="base" latinLnBrk="0" hangingPunct="1">
              <a:lnSpc>
                <a:spcPct val="100000"/>
              </a:lnSpc>
              <a:spcBef>
                <a:spcPts val="0"/>
              </a:spcBef>
              <a:spcAft>
                <a:spcPts val="0"/>
              </a:spcAft>
              <a:buClrTx/>
              <a:buSzTx/>
              <a:buFont typeface="Arial" panose="020B0604020202020204" pitchFamily="34" charset="0"/>
              <a:buNone/>
              <a:tabLst/>
              <a:defRPr/>
            </a:lvl1pPr>
          </a:lstStyle>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fr-FR" sz="1100" b="0" i="0" u="none" strike="noStrike" kern="1200" cap="none" spc="0" normalizeH="0" baseline="0" noProof="0">
                <a:ln>
                  <a:noFill/>
                </a:ln>
                <a:solidFill>
                  <a:srgbClr val="000000"/>
                </a:solidFill>
                <a:effectLst/>
                <a:uLnTx/>
                <a:uFillTx/>
                <a:latin typeface="Calibri Light" panose="020F0302020204030204"/>
                <a:ea typeface="+mn-ea"/>
                <a:cs typeface="+mn-cs"/>
              </a:rPr>
              <a:t>Décrire ici le programme – partie 1</a:t>
            </a:r>
            <a:endParaRPr kumimoji="0" lang="fr-FR" sz="1200" b="0" i="0" u="none" strike="noStrike" kern="1200" cap="none" spc="0" normalizeH="0" baseline="0" noProof="0">
              <a:ln>
                <a:noFill/>
              </a:ln>
              <a:solidFill>
                <a:srgbClr val="000000"/>
              </a:solidFill>
              <a:effectLst/>
              <a:uLnTx/>
              <a:uFillTx/>
              <a:latin typeface="Calibri Light" panose="020F0302020204030204"/>
              <a:ea typeface="+mn-ea"/>
              <a:cs typeface="+mn-cs"/>
            </a:endParaRPr>
          </a:p>
        </p:txBody>
      </p:sp>
      <p:sp>
        <p:nvSpPr>
          <p:cNvPr id="37" name="Espace réservé du texte 34">
            <a:extLst>
              <a:ext uri="{FF2B5EF4-FFF2-40B4-BE49-F238E27FC236}">
                <a16:creationId xmlns:a16="http://schemas.microsoft.com/office/drawing/2014/main" id="{F4891005-2A87-44B1-A85D-0BB25A6D2DF0}"/>
              </a:ext>
            </a:extLst>
          </p:cNvPr>
          <p:cNvSpPr>
            <a:spLocks noGrp="1"/>
          </p:cNvSpPr>
          <p:nvPr>
            <p:ph type="body" sz="quarter" idx="12" hasCustomPrompt="1"/>
          </p:nvPr>
        </p:nvSpPr>
        <p:spPr>
          <a:xfrm>
            <a:off x="8478178" y="2334558"/>
            <a:ext cx="3580236" cy="2014236"/>
          </a:xfrm>
          <a:prstGeom prst="rect">
            <a:avLst/>
          </a:prstGeom>
        </p:spPr>
        <p:txBody>
          <a:bodyPr/>
          <a:lstStyle>
            <a:lvl1pPr marL="0" marR="0" indent="0" algn="l" defTabSz="914400" rtl="0" eaLnBrk="1" fontAlgn="base" latinLnBrk="0" hangingPunct="1">
              <a:lnSpc>
                <a:spcPct val="100000"/>
              </a:lnSpc>
              <a:spcBef>
                <a:spcPts val="0"/>
              </a:spcBef>
              <a:spcAft>
                <a:spcPts val="0"/>
              </a:spcAft>
              <a:buClrTx/>
              <a:buSzTx/>
              <a:buFont typeface="Arial" panose="020B0604020202020204" pitchFamily="34" charset="0"/>
              <a:buNone/>
              <a:tabLst/>
              <a:defRPr/>
            </a:lvl1pPr>
          </a:lstStyle>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fr-FR" sz="1100" b="0" i="0" u="none" strike="noStrike" kern="1200" cap="none" spc="0" normalizeH="0" baseline="0" noProof="0">
                <a:ln>
                  <a:noFill/>
                </a:ln>
                <a:solidFill>
                  <a:srgbClr val="000000"/>
                </a:solidFill>
                <a:effectLst/>
                <a:uLnTx/>
                <a:uFillTx/>
                <a:latin typeface="Calibri Light" panose="020F0302020204030204"/>
                <a:ea typeface="+mn-ea"/>
                <a:cs typeface="+mn-cs"/>
              </a:rPr>
              <a:t>Décrire ici le programme – partie 2</a:t>
            </a:r>
            <a:endParaRPr kumimoji="0" lang="fr-FR" sz="1200" b="0" i="0" u="none" strike="noStrike" kern="1200" cap="none" spc="0" normalizeH="0" baseline="0" noProof="0">
              <a:ln>
                <a:noFill/>
              </a:ln>
              <a:solidFill>
                <a:srgbClr val="000000"/>
              </a:solidFill>
              <a:effectLst/>
              <a:uLnTx/>
              <a:uFillTx/>
              <a:latin typeface="Calibri Light" panose="020F0302020204030204"/>
              <a:ea typeface="+mn-ea"/>
              <a:cs typeface="+mn-cs"/>
            </a:endParaRPr>
          </a:p>
        </p:txBody>
      </p:sp>
      <p:sp>
        <p:nvSpPr>
          <p:cNvPr id="40" name="Espace réservé du texte 39">
            <a:extLst>
              <a:ext uri="{FF2B5EF4-FFF2-40B4-BE49-F238E27FC236}">
                <a16:creationId xmlns:a16="http://schemas.microsoft.com/office/drawing/2014/main" id="{0C6A5477-6762-4F02-AB0A-CCEBE9D812D2}"/>
              </a:ext>
            </a:extLst>
          </p:cNvPr>
          <p:cNvSpPr>
            <a:spLocks noGrp="1"/>
          </p:cNvSpPr>
          <p:nvPr>
            <p:ph type="body" sz="quarter" idx="13"/>
          </p:nvPr>
        </p:nvSpPr>
        <p:spPr>
          <a:xfrm>
            <a:off x="441325" y="5119398"/>
            <a:ext cx="3241675" cy="452437"/>
          </a:xfrm>
          <a:prstGeom prst="rect">
            <a:avLst/>
          </a:prstGeom>
        </p:spPr>
        <p:txBody>
          <a:bodyPr/>
          <a:lstStyle>
            <a:lvl1pPr marL="0" indent="0">
              <a:buNone/>
              <a:defRPr sz="10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200">
                <a:latin typeface="Arial" panose="020B0604020202020204" pitchFamily="34" charset="0"/>
                <a:cs typeface="Arial" panose="020B0604020202020204" pitchFamily="34" charset="0"/>
              </a:defRPr>
            </a:lvl3pPr>
            <a:lvl4pPr>
              <a:defRPr sz="1200">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endParaRPr lang="fr-FR"/>
          </a:p>
        </p:txBody>
      </p:sp>
      <p:sp>
        <p:nvSpPr>
          <p:cNvPr id="41" name="Espace réservé du texte 39">
            <a:extLst>
              <a:ext uri="{FF2B5EF4-FFF2-40B4-BE49-F238E27FC236}">
                <a16:creationId xmlns:a16="http://schemas.microsoft.com/office/drawing/2014/main" id="{AAE39E76-CB0D-4D63-B97A-C905388E6609}"/>
              </a:ext>
            </a:extLst>
          </p:cNvPr>
          <p:cNvSpPr>
            <a:spLocks noGrp="1"/>
          </p:cNvSpPr>
          <p:nvPr>
            <p:ph type="body" sz="quarter" idx="14"/>
          </p:nvPr>
        </p:nvSpPr>
        <p:spPr>
          <a:xfrm>
            <a:off x="441325" y="6019166"/>
            <a:ext cx="3241675" cy="662995"/>
          </a:xfrm>
          <a:prstGeom prst="rect">
            <a:avLst/>
          </a:prstGeom>
        </p:spPr>
        <p:txBody>
          <a:bodyPr/>
          <a:lstStyle>
            <a:lvl1pPr marL="0" indent="0">
              <a:buNone/>
              <a:defRPr sz="10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200">
                <a:latin typeface="Arial" panose="020B0604020202020204" pitchFamily="34" charset="0"/>
                <a:cs typeface="Arial" panose="020B0604020202020204" pitchFamily="34" charset="0"/>
              </a:defRPr>
            </a:lvl3pPr>
            <a:lvl4pPr>
              <a:defRPr sz="1200">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endParaRPr lang="fr-FR"/>
          </a:p>
        </p:txBody>
      </p:sp>
      <p:sp>
        <p:nvSpPr>
          <p:cNvPr id="42" name="Espace réservé du texte 39">
            <a:extLst>
              <a:ext uri="{FF2B5EF4-FFF2-40B4-BE49-F238E27FC236}">
                <a16:creationId xmlns:a16="http://schemas.microsoft.com/office/drawing/2014/main" id="{E041B147-79D2-4F2A-87CD-D66A46668DF4}"/>
              </a:ext>
            </a:extLst>
          </p:cNvPr>
          <p:cNvSpPr>
            <a:spLocks noGrp="1"/>
          </p:cNvSpPr>
          <p:nvPr>
            <p:ph type="body" sz="quarter" idx="15"/>
          </p:nvPr>
        </p:nvSpPr>
        <p:spPr>
          <a:xfrm>
            <a:off x="4292889" y="5119398"/>
            <a:ext cx="4007828" cy="452437"/>
          </a:xfrm>
          <a:prstGeom prst="rect">
            <a:avLst/>
          </a:prstGeom>
        </p:spPr>
        <p:txBody>
          <a:bodyPr/>
          <a:lstStyle>
            <a:lvl1pPr marL="0" indent="0">
              <a:buNone/>
              <a:defRPr sz="10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200">
                <a:latin typeface="Arial" panose="020B0604020202020204" pitchFamily="34" charset="0"/>
                <a:cs typeface="Arial" panose="020B0604020202020204" pitchFamily="34" charset="0"/>
              </a:defRPr>
            </a:lvl3pPr>
            <a:lvl4pPr>
              <a:defRPr sz="1200">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endParaRPr lang="fr-FR"/>
          </a:p>
        </p:txBody>
      </p:sp>
      <p:sp>
        <p:nvSpPr>
          <p:cNvPr id="43" name="Espace réservé du texte 39">
            <a:extLst>
              <a:ext uri="{FF2B5EF4-FFF2-40B4-BE49-F238E27FC236}">
                <a16:creationId xmlns:a16="http://schemas.microsoft.com/office/drawing/2014/main" id="{DB295FA8-1BA7-4A80-88BF-99B2E3B4E16E}"/>
              </a:ext>
            </a:extLst>
          </p:cNvPr>
          <p:cNvSpPr>
            <a:spLocks noGrp="1"/>
          </p:cNvSpPr>
          <p:nvPr>
            <p:ph type="body" sz="quarter" idx="16"/>
          </p:nvPr>
        </p:nvSpPr>
        <p:spPr>
          <a:xfrm>
            <a:off x="4292889" y="5999308"/>
            <a:ext cx="4007828" cy="682853"/>
          </a:xfrm>
          <a:prstGeom prst="rect">
            <a:avLst/>
          </a:prstGeom>
        </p:spPr>
        <p:txBody>
          <a:bodyPr/>
          <a:lstStyle>
            <a:lvl1pPr marL="0" indent="0">
              <a:buNone/>
              <a:defRPr sz="10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200">
                <a:latin typeface="Arial" panose="020B0604020202020204" pitchFamily="34" charset="0"/>
                <a:cs typeface="Arial" panose="020B0604020202020204" pitchFamily="34" charset="0"/>
              </a:defRPr>
            </a:lvl3pPr>
            <a:lvl4pPr>
              <a:defRPr sz="1200">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endParaRPr lang="fr-FR"/>
          </a:p>
        </p:txBody>
      </p:sp>
      <p:sp>
        <p:nvSpPr>
          <p:cNvPr id="44" name="Espace réservé du texte 39">
            <a:extLst>
              <a:ext uri="{FF2B5EF4-FFF2-40B4-BE49-F238E27FC236}">
                <a16:creationId xmlns:a16="http://schemas.microsoft.com/office/drawing/2014/main" id="{9F76A132-0C79-4CB3-9521-F78A36A30504}"/>
              </a:ext>
            </a:extLst>
          </p:cNvPr>
          <p:cNvSpPr>
            <a:spLocks noGrp="1"/>
          </p:cNvSpPr>
          <p:nvPr>
            <p:ph type="body" sz="quarter" idx="17"/>
          </p:nvPr>
        </p:nvSpPr>
        <p:spPr>
          <a:xfrm>
            <a:off x="8910606" y="5119398"/>
            <a:ext cx="3147808" cy="1460240"/>
          </a:xfrm>
          <a:prstGeom prst="rect">
            <a:avLst/>
          </a:prstGeom>
        </p:spPr>
        <p:txBody>
          <a:bodyPr/>
          <a:lstStyle>
            <a:lvl1pPr marL="0" indent="0">
              <a:buNone/>
              <a:defRPr sz="10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200">
                <a:latin typeface="Arial" panose="020B0604020202020204" pitchFamily="34" charset="0"/>
                <a:cs typeface="Arial" panose="020B0604020202020204" pitchFamily="34" charset="0"/>
              </a:defRPr>
            </a:lvl3pPr>
            <a:lvl4pPr>
              <a:defRPr sz="1200">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endParaRPr lang="fr-FR"/>
          </a:p>
        </p:txBody>
      </p:sp>
      <p:sp>
        <p:nvSpPr>
          <p:cNvPr id="48" name="Espace réservé du texte 47">
            <a:extLst>
              <a:ext uri="{FF2B5EF4-FFF2-40B4-BE49-F238E27FC236}">
                <a16:creationId xmlns:a16="http://schemas.microsoft.com/office/drawing/2014/main" id="{201DF64A-66E9-4988-9C27-0C6CB9C23AB0}"/>
              </a:ext>
            </a:extLst>
          </p:cNvPr>
          <p:cNvSpPr>
            <a:spLocks noGrp="1"/>
          </p:cNvSpPr>
          <p:nvPr>
            <p:ph type="body" sz="quarter" idx="19" hasCustomPrompt="1"/>
          </p:nvPr>
        </p:nvSpPr>
        <p:spPr>
          <a:xfrm>
            <a:off x="2289175" y="1306513"/>
            <a:ext cx="8319256" cy="300037"/>
          </a:xfrm>
          <a:prstGeom prst="rect">
            <a:avLst/>
          </a:prstGeom>
        </p:spPr>
        <p:txBody>
          <a:bodyPr/>
          <a:lstStyle>
            <a:lvl1pPr marL="0" indent="0">
              <a:buNone/>
              <a:defRPr sz="800">
                <a:latin typeface="Arial" panose="020B0604020202020204" pitchFamily="34" charset="0"/>
                <a:cs typeface="Arial" panose="020B0604020202020204" pitchFamily="34" charset="0"/>
              </a:defRPr>
            </a:lvl1pPr>
            <a:lvl2pPr marL="457200" indent="0">
              <a:buNone/>
              <a:defRPr sz="1100">
                <a:latin typeface="Arial" panose="020B0604020202020204" pitchFamily="34" charset="0"/>
                <a:cs typeface="Arial" panose="020B0604020202020204" pitchFamily="34" charset="0"/>
              </a:defRPr>
            </a:lvl2pPr>
            <a:lvl3pPr marL="914400" indent="0">
              <a:buNone/>
              <a:defRPr sz="1100">
                <a:latin typeface="Arial" panose="020B0604020202020204" pitchFamily="34" charset="0"/>
                <a:cs typeface="Arial" panose="020B0604020202020204" pitchFamily="34" charset="0"/>
              </a:defRPr>
            </a:lvl3pPr>
            <a:lvl4pPr marL="1371600" indent="0">
              <a:buNone/>
              <a:defRPr sz="1100">
                <a:latin typeface="Arial" panose="020B0604020202020204" pitchFamily="34" charset="0"/>
                <a:cs typeface="Arial" panose="020B0604020202020204" pitchFamily="34" charset="0"/>
              </a:defRPr>
            </a:lvl4pPr>
            <a:lvl5pPr marL="1828800" indent="0">
              <a:buNone/>
              <a:defRPr sz="1100">
                <a:latin typeface="Arial" panose="020B0604020202020204" pitchFamily="34" charset="0"/>
                <a:cs typeface="Arial" panose="020B0604020202020204" pitchFamily="34" charset="0"/>
              </a:defRPr>
            </a:lvl5pPr>
          </a:lstStyle>
          <a:p>
            <a:pPr lvl="0"/>
            <a:r>
              <a:rPr lang="fr-FR"/>
              <a:t>Description de la formation</a:t>
            </a:r>
          </a:p>
        </p:txBody>
      </p:sp>
      <p:sp>
        <p:nvSpPr>
          <p:cNvPr id="50" name="Espace réservé du texte 49">
            <a:extLst>
              <a:ext uri="{FF2B5EF4-FFF2-40B4-BE49-F238E27FC236}">
                <a16:creationId xmlns:a16="http://schemas.microsoft.com/office/drawing/2014/main" id="{91738FE0-4DE7-4BBC-B59E-2AF4DB0290FA}"/>
              </a:ext>
            </a:extLst>
          </p:cNvPr>
          <p:cNvSpPr>
            <a:spLocks noGrp="1"/>
          </p:cNvSpPr>
          <p:nvPr>
            <p:ph type="body" sz="quarter" idx="20" hasCustomPrompt="1"/>
          </p:nvPr>
        </p:nvSpPr>
        <p:spPr>
          <a:xfrm>
            <a:off x="10760074" y="1306513"/>
            <a:ext cx="990927" cy="207962"/>
          </a:xfrm>
          <a:prstGeom prst="rect">
            <a:avLst/>
          </a:prstGeom>
        </p:spPr>
        <p:txBody>
          <a:bodyPr/>
          <a:lstStyle>
            <a:lvl1pPr marL="0" indent="0" algn="ctr">
              <a:spcBef>
                <a:spcPts val="0"/>
              </a:spcBef>
              <a:buNone/>
              <a:defRPr sz="800">
                <a:latin typeface="Arial" panose="020B0604020202020204" pitchFamily="34" charset="0"/>
                <a:cs typeface="Arial" panose="020B0604020202020204" pitchFamily="34" charset="0"/>
              </a:defRPr>
            </a:lvl1pPr>
            <a:lvl2pPr>
              <a:defRPr sz="800">
                <a:latin typeface="Arial" panose="020B0604020202020204" pitchFamily="34" charset="0"/>
                <a:cs typeface="Arial" panose="020B0604020202020204" pitchFamily="34" charset="0"/>
              </a:defRPr>
            </a:lvl2pPr>
            <a:lvl3pPr>
              <a:defRPr sz="800">
                <a:latin typeface="Arial" panose="020B0604020202020204" pitchFamily="34" charset="0"/>
                <a:cs typeface="Arial" panose="020B0604020202020204" pitchFamily="34" charset="0"/>
              </a:defRPr>
            </a:lvl3pPr>
            <a:lvl4pPr>
              <a:defRPr sz="800">
                <a:latin typeface="Arial" panose="020B0604020202020204" pitchFamily="34" charset="0"/>
                <a:cs typeface="Arial" panose="020B0604020202020204" pitchFamily="34" charset="0"/>
              </a:defRPr>
            </a:lvl4pPr>
            <a:lvl5pPr>
              <a:defRPr sz="800">
                <a:latin typeface="Arial" panose="020B0604020202020204" pitchFamily="34" charset="0"/>
                <a:cs typeface="Arial" panose="020B0604020202020204" pitchFamily="34" charset="0"/>
              </a:defRPr>
            </a:lvl5pPr>
          </a:lstStyle>
          <a:p>
            <a:pPr lvl="0"/>
            <a:r>
              <a:rPr lang="fr-FR"/>
              <a:t>J / H</a:t>
            </a:r>
          </a:p>
        </p:txBody>
      </p:sp>
      <p:sp>
        <p:nvSpPr>
          <p:cNvPr id="3" name="Espace réservé du texte 2">
            <a:extLst>
              <a:ext uri="{FF2B5EF4-FFF2-40B4-BE49-F238E27FC236}">
                <a16:creationId xmlns:a16="http://schemas.microsoft.com/office/drawing/2014/main" id="{FCE43F40-DE03-4474-9088-90C8F99DDD59}"/>
              </a:ext>
            </a:extLst>
          </p:cNvPr>
          <p:cNvSpPr>
            <a:spLocks noGrp="1"/>
          </p:cNvSpPr>
          <p:nvPr>
            <p:ph type="body" sz="quarter" idx="21" hasCustomPrompt="1"/>
          </p:nvPr>
        </p:nvSpPr>
        <p:spPr>
          <a:xfrm>
            <a:off x="2289175" y="874713"/>
            <a:ext cx="8318500" cy="398462"/>
          </a:xfrm>
          <a:prstGeom prst="rect">
            <a:avLst/>
          </a:prstGeom>
        </p:spPr>
        <p:txBody>
          <a:bodyPr/>
          <a:lstStyle>
            <a:lvl1pPr marL="0" marR="0" indent="0" algn="l" defTabSz="863925" rtl="0" eaLnBrk="1" fontAlgn="auto" latinLnBrk="0" hangingPunct="1">
              <a:lnSpc>
                <a:spcPts val="2000"/>
              </a:lnSpc>
              <a:spcBef>
                <a:spcPts val="0"/>
              </a:spcBef>
              <a:spcAft>
                <a:spcPts val="0"/>
              </a:spcAft>
              <a:buClrTx/>
              <a:buSzTx/>
              <a:buFontTx/>
              <a:buNone/>
              <a:tabLst/>
              <a:defRPr>
                <a:solidFill>
                  <a:srgbClr val="333F50"/>
                </a:solidFill>
              </a:defRPr>
            </a:lvl1pPr>
          </a:lstStyle>
          <a:p>
            <a:pPr marL="0" marR="0" lvl="0" indent="0" algn="l" defTabSz="863925" rtl="0" eaLnBrk="1" fontAlgn="auto" latinLnBrk="0" hangingPunct="1">
              <a:lnSpc>
                <a:spcPts val="2000"/>
              </a:lnSpc>
              <a:spcBef>
                <a:spcPts val="0"/>
              </a:spcBef>
              <a:spcAft>
                <a:spcPts val="0"/>
              </a:spcAft>
              <a:buClrTx/>
              <a:buSzTx/>
              <a:buFontTx/>
              <a:buNone/>
              <a:tabLst/>
              <a:defRPr/>
            </a:pPr>
            <a:r>
              <a:rPr kumimoji="0" lang="fr-FR" sz="2400" b="0" i="0" u="none" strike="noStrike" kern="1200" cap="none" spc="0" normalizeH="0" baseline="0" noProof="0">
                <a:ln>
                  <a:noFill/>
                </a:ln>
                <a:solidFill>
                  <a:srgbClr val="0076A7"/>
                </a:solidFill>
                <a:effectLst/>
                <a:uLnTx/>
                <a:uFillTx/>
                <a:latin typeface="Arial Black" panose="020B0A04020102020204" pitchFamily="34" charset="0"/>
                <a:cs typeface="Poppins Black" panose="00000A00000000000000" pitchFamily="2" charset="0"/>
              </a:rPr>
              <a:t>Nom de la formation</a:t>
            </a:r>
            <a:endParaRPr kumimoji="0" lang="fr-FR" sz="2400" b="0" i="0" u="none" strike="noStrike" kern="1200" cap="none" spc="0" normalizeH="0" baseline="0" noProof="0">
              <a:ln>
                <a:noFill/>
              </a:ln>
              <a:solidFill>
                <a:srgbClr val="58101E"/>
              </a:solidFill>
              <a:effectLst/>
              <a:uLnTx/>
              <a:uFillTx/>
              <a:latin typeface="Arial Black" panose="020B0A04020102020204" pitchFamily="34" charset="0"/>
              <a:cs typeface="Poppins Black" panose="00000A00000000000000" pitchFamily="2" charset="0"/>
            </a:endParaRPr>
          </a:p>
        </p:txBody>
      </p:sp>
      <p:sp>
        <p:nvSpPr>
          <p:cNvPr id="16" name="Rectangle 15">
            <a:extLst>
              <a:ext uri="{FF2B5EF4-FFF2-40B4-BE49-F238E27FC236}">
                <a16:creationId xmlns:a16="http://schemas.microsoft.com/office/drawing/2014/main" id="{9EBCB229-1D59-482F-9440-98CD557B05CF}"/>
              </a:ext>
            </a:extLst>
          </p:cNvPr>
          <p:cNvSpPr/>
          <p:nvPr userDrawn="1"/>
        </p:nvSpPr>
        <p:spPr>
          <a:xfrm>
            <a:off x="4232046" y="4811784"/>
            <a:ext cx="3966305" cy="307777"/>
          </a:xfrm>
          <a:prstGeom prst="rect">
            <a:avLst/>
          </a:prstGeom>
          <a:noFill/>
        </p:spPr>
        <p:txBody>
          <a:bodyPr wrap="square">
            <a:spAutoFit/>
          </a:bodyPr>
          <a:lstStyle/>
          <a:p>
            <a:pPr marL="0" marR="0" lvl="0" indent="0" algn="l" defTabSz="863925" rtl="0" eaLnBrk="1" fontAlgn="auto" latinLnBrk="0" hangingPunct="1">
              <a:lnSpc>
                <a:spcPct val="100000"/>
              </a:lnSpc>
              <a:spcBef>
                <a:spcPts val="1088"/>
              </a:spcBef>
              <a:spcAft>
                <a:spcPts val="0"/>
              </a:spcAft>
              <a:buClrTx/>
              <a:buSzTx/>
              <a:buFontTx/>
              <a:buNone/>
              <a:tabLst/>
              <a:defRPr/>
            </a:pPr>
            <a:r>
              <a:rPr kumimoji="0" lang="fr-FR" sz="1400" b="0" i="0" u="none" strike="noStrike" kern="1200" cap="none" spc="0" normalizeH="0" baseline="0" noProof="0">
                <a:ln>
                  <a:noFill/>
                </a:ln>
                <a:effectLst/>
                <a:uLnTx/>
                <a:uFillTx/>
                <a:latin typeface="Arial" panose="020B0604020202020204" pitchFamily="34" charset="0"/>
                <a:ea typeface="+mn-ea"/>
                <a:cs typeface="Arial" panose="020B0604020202020204" pitchFamily="34" charset="0"/>
              </a:rPr>
              <a:t>Public concerné</a:t>
            </a:r>
          </a:p>
        </p:txBody>
      </p:sp>
      <p:sp>
        <p:nvSpPr>
          <p:cNvPr id="17" name="Rectangle 16">
            <a:extLst>
              <a:ext uri="{FF2B5EF4-FFF2-40B4-BE49-F238E27FC236}">
                <a16:creationId xmlns:a16="http://schemas.microsoft.com/office/drawing/2014/main" id="{04897BC7-FF00-4F63-81A1-3CAB59C252C7}"/>
              </a:ext>
            </a:extLst>
          </p:cNvPr>
          <p:cNvSpPr/>
          <p:nvPr userDrawn="1"/>
        </p:nvSpPr>
        <p:spPr>
          <a:xfrm>
            <a:off x="348252" y="5691449"/>
            <a:ext cx="3476401" cy="307777"/>
          </a:xfrm>
          <a:prstGeom prst="rect">
            <a:avLst/>
          </a:prstGeom>
          <a:noFill/>
        </p:spPr>
        <p:txBody>
          <a:bodyPr wrap="square">
            <a:spAutoFit/>
          </a:bodyPr>
          <a:lstStyle/>
          <a:p>
            <a:pPr marL="0" marR="0" lvl="0" indent="0" algn="l" defTabSz="863925" rtl="0" eaLnBrk="1" fontAlgn="auto" latinLnBrk="0" hangingPunct="1">
              <a:lnSpc>
                <a:spcPct val="100000"/>
              </a:lnSpc>
              <a:spcBef>
                <a:spcPts val="1088"/>
              </a:spcBef>
              <a:spcAft>
                <a:spcPts val="0"/>
              </a:spcAft>
              <a:buClrTx/>
              <a:buSzTx/>
              <a:buFontTx/>
              <a:buNone/>
              <a:tabLst/>
              <a:defRPr/>
            </a:pPr>
            <a:r>
              <a:rPr kumimoji="0" lang="fr-FR" sz="1400" b="0" i="0" u="none" strike="noStrike" kern="1200" cap="none" spc="0" normalizeH="0" baseline="0" noProof="0">
                <a:ln>
                  <a:noFill/>
                </a:ln>
                <a:effectLst/>
                <a:uLnTx/>
                <a:uFillTx/>
                <a:latin typeface="Arial" panose="020B0604020202020204" pitchFamily="34" charset="0"/>
                <a:ea typeface="+mn-ea"/>
                <a:cs typeface="Arial" panose="020B0604020202020204" pitchFamily="34" charset="0"/>
              </a:rPr>
              <a:t>Compétences des formateurs</a:t>
            </a:r>
          </a:p>
        </p:txBody>
      </p:sp>
      <p:sp>
        <p:nvSpPr>
          <p:cNvPr id="18" name="Rectangle 17">
            <a:extLst>
              <a:ext uri="{FF2B5EF4-FFF2-40B4-BE49-F238E27FC236}">
                <a16:creationId xmlns:a16="http://schemas.microsoft.com/office/drawing/2014/main" id="{9D59A4D6-E4F4-4112-A6EB-369DDEFD0935}"/>
              </a:ext>
            </a:extLst>
          </p:cNvPr>
          <p:cNvSpPr/>
          <p:nvPr userDrawn="1"/>
        </p:nvSpPr>
        <p:spPr>
          <a:xfrm>
            <a:off x="8894618" y="4811784"/>
            <a:ext cx="3163796" cy="307777"/>
          </a:xfrm>
          <a:prstGeom prst="rect">
            <a:avLst/>
          </a:prstGeom>
          <a:noFill/>
        </p:spPr>
        <p:txBody>
          <a:bodyPr wrap="square">
            <a:spAutoFit/>
          </a:bodyPr>
          <a:lstStyle/>
          <a:p>
            <a:pPr marL="0" marR="0" lvl="0" indent="0" algn="l" defTabSz="863925" rtl="0" eaLnBrk="1" fontAlgn="auto" latinLnBrk="0" hangingPunct="1">
              <a:lnSpc>
                <a:spcPct val="100000"/>
              </a:lnSpc>
              <a:spcBef>
                <a:spcPts val="1088"/>
              </a:spcBef>
              <a:spcAft>
                <a:spcPts val="0"/>
              </a:spcAft>
              <a:buClrTx/>
              <a:buSzTx/>
              <a:buFontTx/>
              <a:buNone/>
              <a:tabLst/>
              <a:defRPr/>
            </a:pPr>
            <a:r>
              <a:rPr kumimoji="0" lang="fr-FR" sz="1400" b="0" i="0" u="none" strike="noStrike" kern="1200" cap="none" spc="0" normalizeH="0" baseline="0" noProof="0">
                <a:ln>
                  <a:noFill/>
                </a:ln>
                <a:effectLst/>
                <a:uLnTx/>
                <a:uFillTx/>
                <a:latin typeface="Arial" panose="020B0604020202020204" pitchFamily="34" charset="0"/>
                <a:ea typeface="+mn-ea"/>
                <a:cs typeface="Arial" panose="020B0604020202020204" pitchFamily="34" charset="0"/>
              </a:rPr>
              <a:t>Moyens pédagogiques et techniques</a:t>
            </a:r>
          </a:p>
        </p:txBody>
      </p:sp>
      <p:sp>
        <p:nvSpPr>
          <p:cNvPr id="19" name="Rectangle 18">
            <a:extLst>
              <a:ext uri="{FF2B5EF4-FFF2-40B4-BE49-F238E27FC236}">
                <a16:creationId xmlns:a16="http://schemas.microsoft.com/office/drawing/2014/main" id="{B02F2431-4B04-4F2E-A815-8D3B648FBAFC}"/>
              </a:ext>
            </a:extLst>
          </p:cNvPr>
          <p:cNvSpPr/>
          <p:nvPr userDrawn="1"/>
        </p:nvSpPr>
        <p:spPr>
          <a:xfrm>
            <a:off x="4232046" y="5691449"/>
            <a:ext cx="3081417" cy="307777"/>
          </a:xfrm>
          <a:prstGeom prst="rect">
            <a:avLst/>
          </a:prstGeom>
          <a:noFill/>
        </p:spPr>
        <p:txBody>
          <a:bodyPr wrap="square">
            <a:spAutoFit/>
          </a:bodyPr>
          <a:lstStyle/>
          <a:p>
            <a:pPr marL="0" marR="0" lvl="0" indent="0" algn="l" defTabSz="863925" rtl="0" eaLnBrk="1" fontAlgn="auto" latinLnBrk="0" hangingPunct="1">
              <a:lnSpc>
                <a:spcPct val="100000"/>
              </a:lnSpc>
              <a:spcBef>
                <a:spcPts val="1088"/>
              </a:spcBef>
              <a:spcAft>
                <a:spcPts val="0"/>
              </a:spcAft>
              <a:buClrTx/>
              <a:buSzTx/>
              <a:buFontTx/>
              <a:buNone/>
              <a:tabLst/>
              <a:defRPr/>
            </a:pPr>
            <a:r>
              <a:rPr kumimoji="0" lang="fr-FR" sz="1400" b="0" i="0" u="none" strike="noStrike" kern="1200" cap="none" spc="0" normalizeH="0" baseline="0" noProof="0">
                <a:ln>
                  <a:noFill/>
                </a:ln>
                <a:effectLst/>
                <a:uLnTx/>
                <a:uFillTx/>
                <a:latin typeface="Arial" panose="020B0604020202020204" pitchFamily="34" charset="0"/>
                <a:ea typeface="+mn-ea"/>
                <a:cs typeface="Arial" panose="020B0604020202020204" pitchFamily="34" charset="0"/>
              </a:rPr>
              <a:t>Modalités d’évaluation</a:t>
            </a:r>
          </a:p>
        </p:txBody>
      </p:sp>
      <p:sp>
        <p:nvSpPr>
          <p:cNvPr id="20" name="Rectangle 19">
            <a:extLst>
              <a:ext uri="{FF2B5EF4-FFF2-40B4-BE49-F238E27FC236}">
                <a16:creationId xmlns:a16="http://schemas.microsoft.com/office/drawing/2014/main" id="{BDE2C02B-8070-4D88-BE07-6EE420955964}"/>
              </a:ext>
            </a:extLst>
          </p:cNvPr>
          <p:cNvSpPr/>
          <p:nvPr userDrawn="1"/>
        </p:nvSpPr>
        <p:spPr>
          <a:xfrm>
            <a:off x="348252" y="4811784"/>
            <a:ext cx="2136158" cy="307777"/>
          </a:xfrm>
          <a:prstGeom prst="rect">
            <a:avLst/>
          </a:prstGeom>
          <a:noFill/>
        </p:spPr>
        <p:txBody>
          <a:bodyPr wrap="square">
            <a:spAutoFit/>
          </a:bodyPr>
          <a:lstStyle/>
          <a:p>
            <a:pPr marL="0" marR="0" lvl="0" indent="0" algn="l" defTabSz="863925" rtl="0" eaLnBrk="1" fontAlgn="auto" latinLnBrk="0" hangingPunct="1">
              <a:lnSpc>
                <a:spcPct val="100000"/>
              </a:lnSpc>
              <a:spcBef>
                <a:spcPts val="1088"/>
              </a:spcBef>
              <a:spcAft>
                <a:spcPts val="0"/>
              </a:spcAft>
              <a:buClrTx/>
              <a:buSzTx/>
              <a:buFontTx/>
              <a:buNone/>
              <a:tabLst/>
              <a:defRPr/>
            </a:pPr>
            <a:r>
              <a:rPr kumimoji="0" lang="fr-FR" sz="1400" b="0" i="0" u="none" strike="noStrike" kern="1200" cap="none" spc="0" normalizeH="0" baseline="0" noProof="0">
                <a:ln>
                  <a:noFill/>
                </a:ln>
                <a:effectLst/>
                <a:uLnTx/>
                <a:uFillTx/>
                <a:latin typeface="Arial" panose="020B0604020202020204" pitchFamily="34" charset="0"/>
                <a:ea typeface="+mn-ea"/>
                <a:cs typeface="Arial" panose="020B0604020202020204" pitchFamily="34" charset="0"/>
              </a:rPr>
              <a:t>Prérequis</a:t>
            </a:r>
          </a:p>
        </p:txBody>
      </p:sp>
      <p:sp>
        <p:nvSpPr>
          <p:cNvPr id="21" name="TextBox 30">
            <a:extLst>
              <a:ext uri="{FF2B5EF4-FFF2-40B4-BE49-F238E27FC236}">
                <a16:creationId xmlns:a16="http://schemas.microsoft.com/office/drawing/2014/main" id="{F6C09D02-F545-450B-856F-FE7108BEFD99}"/>
              </a:ext>
            </a:extLst>
          </p:cNvPr>
          <p:cNvSpPr txBox="1"/>
          <p:nvPr userDrawn="1"/>
        </p:nvSpPr>
        <p:spPr>
          <a:xfrm>
            <a:off x="268812" y="1813551"/>
            <a:ext cx="268094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2800" b="0" i="0" u="none" strike="noStrike" kern="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Objectifs</a:t>
            </a:r>
          </a:p>
        </p:txBody>
      </p:sp>
      <p:sp>
        <p:nvSpPr>
          <p:cNvPr id="22" name="TextBox 33">
            <a:extLst>
              <a:ext uri="{FF2B5EF4-FFF2-40B4-BE49-F238E27FC236}">
                <a16:creationId xmlns:a16="http://schemas.microsoft.com/office/drawing/2014/main" id="{F650DA3D-D884-4771-B9AE-E2E75351BF1D}"/>
              </a:ext>
            </a:extLst>
          </p:cNvPr>
          <p:cNvSpPr txBox="1"/>
          <p:nvPr userDrawn="1"/>
        </p:nvSpPr>
        <p:spPr>
          <a:xfrm>
            <a:off x="3824653" y="1813551"/>
            <a:ext cx="469579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tabLst/>
              <a:defRPr/>
            </a:pPr>
            <a:r>
              <a:rPr kumimoji="0" lang="fr-FR" sz="2400" b="0" i="0" u="none" strike="noStrike" kern="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Programme</a:t>
            </a:r>
          </a:p>
        </p:txBody>
      </p:sp>
    </p:spTree>
    <p:extLst>
      <p:ext uri="{BB962C8B-B14F-4D97-AF65-F5344CB8AC3E}">
        <p14:creationId xmlns:p14="http://schemas.microsoft.com/office/powerpoint/2010/main" val="744520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MPLATES_FICHE_PEDAGOGIQUE_AUTRES CERTIFICATIONS">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C9E6997-2577-4F22-9C9E-B667D99DDDB3}"/>
              </a:ext>
            </a:extLst>
          </p:cNvPr>
          <p:cNvSpPr/>
          <p:nvPr userDrawn="1"/>
        </p:nvSpPr>
        <p:spPr>
          <a:xfrm>
            <a:off x="1187143" y="806741"/>
            <a:ext cx="10563859" cy="855096"/>
          </a:xfrm>
          <a:prstGeom prst="rect">
            <a:avLst/>
          </a:prstGeom>
          <a:solidFill>
            <a:schemeClr val="bg1"/>
          </a:solidFill>
          <a:ln>
            <a:noFill/>
          </a:ln>
          <a:effectLst>
            <a:outerShdw blurRad="2540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63925" rtl="0" eaLnBrk="1" fontAlgn="auto" latinLnBrk="0" hangingPunct="1">
              <a:lnSpc>
                <a:spcPct val="100000"/>
              </a:lnSpc>
              <a:spcBef>
                <a:spcPts val="0"/>
              </a:spcBef>
              <a:spcAft>
                <a:spcPts val="0"/>
              </a:spcAft>
              <a:buClrTx/>
              <a:buSzTx/>
              <a:buFontTx/>
              <a:buNone/>
              <a:tabLst/>
              <a:defRPr/>
            </a:pPr>
            <a:endParaRPr kumimoji="0" lang="en-US" sz="1542" b="0" i="0" u="none" strike="noStrike" kern="1200" cap="none" spc="0" normalizeH="0" baseline="0" noProof="0">
              <a:ln>
                <a:noFill/>
              </a:ln>
              <a:solidFill>
                <a:srgbClr val="FFFFFF"/>
              </a:solidFill>
              <a:effectLst/>
              <a:uLnTx/>
              <a:uFillTx/>
              <a:latin typeface="+mj-lt"/>
              <a:ea typeface="+mn-ea"/>
              <a:cs typeface="+mn-cs"/>
            </a:endParaRPr>
          </a:p>
        </p:txBody>
      </p:sp>
      <p:pic>
        <p:nvPicPr>
          <p:cNvPr id="12" name="pasted-image.pdf">
            <a:extLst>
              <a:ext uri="{FF2B5EF4-FFF2-40B4-BE49-F238E27FC236}">
                <a16:creationId xmlns:a16="http://schemas.microsoft.com/office/drawing/2014/main" id="{C9011CC6-2EB0-49C9-95E5-E5ADB158BDBF}"/>
              </a:ext>
            </a:extLst>
          </p:cNvPr>
          <p:cNvPicPr/>
          <p:nvPr/>
        </p:nvPicPr>
        <p:blipFill>
          <a:blip r:embed="rId2" cstate="print">
            <a:alphaModFix amt="74471"/>
            <a:extLst>
              <a:ext uri="{28A0092B-C50C-407E-A947-70E740481C1C}">
                <a14:useLocalDpi xmlns:a14="http://schemas.microsoft.com/office/drawing/2010/main" val="0"/>
              </a:ext>
            </a:extLst>
          </a:blip>
          <a:stretch>
            <a:fillRect/>
          </a:stretch>
        </p:blipFill>
        <p:spPr>
          <a:xfrm>
            <a:off x="11072986" y="874238"/>
            <a:ext cx="364778" cy="364778"/>
          </a:xfrm>
          <a:prstGeom prst="rect">
            <a:avLst/>
          </a:prstGeom>
          <a:ln w="12700">
            <a:miter lim="400000"/>
          </a:ln>
        </p:spPr>
      </p:pic>
      <p:sp>
        <p:nvSpPr>
          <p:cNvPr id="31" name="Rectangle : coins arrondis 30">
            <a:extLst>
              <a:ext uri="{FF2B5EF4-FFF2-40B4-BE49-F238E27FC236}">
                <a16:creationId xmlns:a16="http://schemas.microsoft.com/office/drawing/2014/main" id="{020F929D-ACE7-47F4-9343-F296E1ABC2C7}"/>
              </a:ext>
            </a:extLst>
          </p:cNvPr>
          <p:cNvSpPr/>
          <p:nvPr userDrawn="1"/>
        </p:nvSpPr>
        <p:spPr>
          <a:xfrm>
            <a:off x="1187143" y="806742"/>
            <a:ext cx="863038" cy="855095"/>
          </a:xfrm>
          <a:prstGeom prst="roundRect">
            <a:avLst>
              <a:gd name="adj" fmla="val 6743"/>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defRPr/>
            </a:pPr>
            <a:r>
              <a:rPr lang="fr-FR" sz="800" b="1" spc="-50">
                <a:solidFill>
                  <a:srgbClr val="FFFFFF"/>
                </a:solidFill>
                <a:latin typeface="Arial" panose="020B0604020202020204" pitchFamily="34" charset="0"/>
                <a:cs typeface="Arial" panose="020B0604020202020204" pitchFamily="34" charset="0"/>
              </a:rPr>
              <a:t>Autres certifications</a:t>
            </a:r>
          </a:p>
        </p:txBody>
      </p:sp>
      <p:sp>
        <p:nvSpPr>
          <p:cNvPr id="35" name="Espace réservé du texte 34">
            <a:extLst>
              <a:ext uri="{FF2B5EF4-FFF2-40B4-BE49-F238E27FC236}">
                <a16:creationId xmlns:a16="http://schemas.microsoft.com/office/drawing/2014/main" id="{3B7DE19A-E151-4145-AA60-275780A4A958}"/>
              </a:ext>
            </a:extLst>
          </p:cNvPr>
          <p:cNvSpPr>
            <a:spLocks noGrp="1"/>
          </p:cNvSpPr>
          <p:nvPr>
            <p:ph type="body" sz="quarter" idx="10" hasCustomPrompt="1"/>
          </p:nvPr>
        </p:nvSpPr>
        <p:spPr>
          <a:xfrm>
            <a:off x="268812" y="2369414"/>
            <a:ext cx="3149600" cy="1695450"/>
          </a:xfrm>
          <a:prstGeom prst="rect">
            <a:avLst/>
          </a:prstGeom>
        </p:spPr>
        <p:txBody>
          <a:bodyPr/>
          <a:lstStyle>
            <a:lvl1pPr marL="0" marR="0" indent="0" algn="l" defTabSz="914400" rtl="0" eaLnBrk="1" fontAlgn="base" latinLnBrk="0" hangingPunct="1">
              <a:lnSpc>
                <a:spcPct val="100000"/>
              </a:lnSpc>
              <a:spcBef>
                <a:spcPts val="0"/>
              </a:spcBef>
              <a:spcAft>
                <a:spcPts val="0"/>
              </a:spcAft>
              <a:buClrTx/>
              <a:buSzTx/>
              <a:buFont typeface="Arial" panose="020B0604020202020204" pitchFamily="34" charset="0"/>
              <a:buNone/>
              <a:tabLst/>
              <a:defRPr>
                <a:latin typeface="Arial" panose="020B0604020202020204" pitchFamily="34" charset="0"/>
                <a:cs typeface="Arial" panose="020B0604020202020204" pitchFamily="34" charset="0"/>
              </a:defRPr>
            </a:lvl1pPr>
          </a:lstStyle>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fr-FR" sz="1100" b="0" i="0" u="none" strike="noStrike" kern="1200" cap="none" spc="0" normalizeH="0" baseline="0" noProof="0">
                <a:ln>
                  <a:noFill/>
                </a:ln>
                <a:solidFill>
                  <a:srgbClr val="000000"/>
                </a:solidFill>
                <a:effectLst/>
                <a:uLnTx/>
                <a:uFillTx/>
                <a:latin typeface="Calibri Light" panose="020F0302020204030204"/>
                <a:ea typeface="+mn-ea"/>
                <a:cs typeface="+mn-cs"/>
              </a:rPr>
              <a:t>Décrire ici les objectifs de la formation</a:t>
            </a:r>
            <a:endParaRPr kumimoji="0" lang="fr-FR" sz="1200" b="0" i="0" u="none" strike="noStrike" kern="1200" cap="none" spc="0" normalizeH="0" baseline="0" noProof="0">
              <a:ln>
                <a:noFill/>
              </a:ln>
              <a:solidFill>
                <a:srgbClr val="000000"/>
              </a:solidFill>
              <a:effectLst/>
              <a:uLnTx/>
              <a:uFillTx/>
              <a:latin typeface="Calibri Light" panose="020F0302020204030204"/>
              <a:ea typeface="+mn-ea"/>
              <a:cs typeface="+mn-cs"/>
            </a:endParaRPr>
          </a:p>
        </p:txBody>
      </p:sp>
      <p:sp>
        <p:nvSpPr>
          <p:cNvPr id="36" name="Espace réservé du texte 34">
            <a:extLst>
              <a:ext uri="{FF2B5EF4-FFF2-40B4-BE49-F238E27FC236}">
                <a16:creationId xmlns:a16="http://schemas.microsoft.com/office/drawing/2014/main" id="{272D90E3-9474-47A6-9AEF-5CCEC813474D}"/>
              </a:ext>
            </a:extLst>
          </p:cNvPr>
          <p:cNvSpPr>
            <a:spLocks noGrp="1"/>
          </p:cNvSpPr>
          <p:nvPr>
            <p:ph type="body" sz="quarter" idx="11" hasCustomPrompt="1"/>
          </p:nvPr>
        </p:nvSpPr>
        <p:spPr>
          <a:xfrm>
            <a:off x="3824653" y="2359508"/>
            <a:ext cx="4476064" cy="2014236"/>
          </a:xfrm>
          <a:prstGeom prst="rect">
            <a:avLst/>
          </a:prstGeom>
        </p:spPr>
        <p:txBody>
          <a:bodyPr/>
          <a:lstStyle>
            <a:lvl1pPr marL="0" marR="0" indent="0" algn="l" defTabSz="914400" rtl="0" eaLnBrk="1" fontAlgn="base" latinLnBrk="0" hangingPunct="1">
              <a:lnSpc>
                <a:spcPct val="100000"/>
              </a:lnSpc>
              <a:spcBef>
                <a:spcPts val="0"/>
              </a:spcBef>
              <a:spcAft>
                <a:spcPts val="0"/>
              </a:spcAft>
              <a:buClrTx/>
              <a:buSzTx/>
              <a:buFont typeface="Arial" panose="020B0604020202020204" pitchFamily="34" charset="0"/>
              <a:buNone/>
              <a:tabLst/>
              <a:defRPr/>
            </a:lvl1pPr>
          </a:lstStyle>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fr-FR" sz="1100" b="0" i="0" u="none" strike="noStrike" kern="1200" cap="none" spc="0" normalizeH="0" baseline="0" noProof="0">
                <a:ln>
                  <a:noFill/>
                </a:ln>
                <a:solidFill>
                  <a:srgbClr val="000000"/>
                </a:solidFill>
                <a:effectLst/>
                <a:uLnTx/>
                <a:uFillTx/>
                <a:latin typeface="Calibri Light" panose="020F0302020204030204"/>
                <a:ea typeface="+mn-ea"/>
                <a:cs typeface="+mn-cs"/>
              </a:rPr>
              <a:t>Décrire ici le programme – partie 1</a:t>
            </a:r>
            <a:endParaRPr kumimoji="0" lang="fr-FR" sz="1200" b="0" i="0" u="none" strike="noStrike" kern="1200" cap="none" spc="0" normalizeH="0" baseline="0" noProof="0">
              <a:ln>
                <a:noFill/>
              </a:ln>
              <a:solidFill>
                <a:srgbClr val="000000"/>
              </a:solidFill>
              <a:effectLst/>
              <a:uLnTx/>
              <a:uFillTx/>
              <a:latin typeface="Calibri Light" panose="020F0302020204030204"/>
              <a:ea typeface="+mn-ea"/>
              <a:cs typeface="+mn-cs"/>
            </a:endParaRPr>
          </a:p>
        </p:txBody>
      </p:sp>
      <p:sp>
        <p:nvSpPr>
          <p:cNvPr id="37" name="Espace réservé du texte 34">
            <a:extLst>
              <a:ext uri="{FF2B5EF4-FFF2-40B4-BE49-F238E27FC236}">
                <a16:creationId xmlns:a16="http://schemas.microsoft.com/office/drawing/2014/main" id="{F4891005-2A87-44B1-A85D-0BB25A6D2DF0}"/>
              </a:ext>
            </a:extLst>
          </p:cNvPr>
          <p:cNvSpPr>
            <a:spLocks noGrp="1"/>
          </p:cNvSpPr>
          <p:nvPr>
            <p:ph type="body" sz="quarter" idx="12" hasCustomPrompt="1"/>
          </p:nvPr>
        </p:nvSpPr>
        <p:spPr>
          <a:xfrm>
            <a:off x="8478178" y="2334558"/>
            <a:ext cx="3580236" cy="2014236"/>
          </a:xfrm>
          <a:prstGeom prst="rect">
            <a:avLst/>
          </a:prstGeom>
        </p:spPr>
        <p:txBody>
          <a:bodyPr/>
          <a:lstStyle>
            <a:lvl1pPr marL="0" marR="0" indent="0" algn="l" defTabSz="914400" rtl="0" eaLnBrk="1" fontAlgn="base" latinLnBrk="0" hangingPunct="1">
              <a:lnSpc>
                <a:spcPct val="100000"/>
              </a:lnSpc>
              <a:spcBef>
                <a:spcPts val="0"/>
              </a:spcBef>
              <a:spcAft>
                <a:spcPts val="0"/>
              </a:spcAft>
              <a:buClrTx/>
              <a:buSzTx/>
              <a:buFont typeface="Arial" panose="020B0604020202020204" pitchFamily="34" charset="0"/>
              <a:buNone/>
              <a:tabLst/>
              <a:defRPr/>
            </a:lvl1pPr>
          </a:lstStyle>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fr-FR" sz="1100" b="0" i="0" u="none" strike="noStrike" kern="1200" cap="none" spc="0" normalizeH="0" baseline="0" noProof="0">
                <a:ln>
                  <a:noFill/>
                </a:ln>
                <a:solidFill>
                  <a:srgbClr val="000000"/>
                </a:solidFill>
                <a:effectLst/>
                <a:uLnTx/>
                <a:uFillTx/>
                <a:latin typeface="Calibri Light" panose="020F0302020204030204"/>
                <a:ea typeface="+mn-ea"/>
                <a:cs typeface="+mn-cs"/>
              </a:rPr>
              <a:t>Décrire ici le programme – partie 2</a:t>
            </a:r>
            <a:endParaRPr kumimoji="0" lang="fr-FR" sz="1200" b="0" i="0" u="none" strike="noStrike" kern="1200" cap="none" spc="0" normalizeH="0" baseline="0" noProof="0">
              <a:ln>
                <a:noFill/>
              </a:ln>
              <a:solidFill>
                <a:srgbClr val="000000"/>
              </a:solidFill>
              <a:effectLst/>
              <a:uLnTx/>
              <a:uFillTx/>
              <a:latin typeface="Calibri Light" panose="020F0302020204030204"/>
              <a:ea typeface="+mn-ea"/>
              <a:cs typeface="+mn-cs"/>
            </a:endParaRPr>
          </a:p>
        </p:txBody>
      </p:sp>
      <p:sp>
        <p:nvSpPr>
          <p:cNvPr id="40" name="Espace réservé du texte 39">
            <a:extLst>
              <a:ext uri="{FF2B5EF4-FFF2-40B4-BE49-F238E27FC236}">
                <a16:creationId xmlns:a16="http://schemas.microsoft.com/office/drawing/2014/main" id="{0C6A5477-6762-4F02-AB0A-CCEBE9D812D2}"/>
              </a:ext>
            </a:extLst>
          </p:cNvPr>
          <p:cNvSpPr>
            <a:spLocks noGrp="1"/>
          </p:cNvSpPr>
          <p:nvPr>
            <p:ph type="body" sz="quarter" idx="13"/>
          </p:nvPr>
        </p:nvSpPr>
        <p:spPr>
          <a:xfrm>
            <a:off x="441325" y="5119398"/>
            <a:ext cx="3241675" cy="452437"/>
          </a:xfrm>
          <a:prstGeom prst="rect">
            <a:avLst/>
          </a:prstGeom>
        </p:spPr>
        <p:txBody>
          <a:bodyPr/>
          <a:lstStyle>
            <a:lvl1pPr marL="0" indent="0">
              <a:buNone/>
              <a:defRPr sz="10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200">
                <a:latin typeface="Arial" panose="020B0604020202020204" pitchFamily="34" charset="0"/>
                <a:cs typeface="Arial" panose="020B0604020202020204" pitchFamily="34" charset="0"/>
              </a:defRPr>
            </a:lvl3pPr>
            <a:lvl4pPr>
              <a:defRPr sz="1200">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endParaRPr lang="fr-FR"/>
          </a:p>
        </p:txBody>
      </p:sp>
      <p:sp>
        <p:nvSpPr>
          <p:cNvPr id="41" name="Espace réservé du texte 39">
            <a:extLst>
              <a:ext uri="{FF2B5EF4-FFF2-40B4-BE49-F238E27FC236}">
                <a16:creationId xmlns:a16="http://schemas.microsoft.com/office/drawing/2014/main" id="{AAE39E76-CB0D-4D63-B97A-C905388E6609}"/>
              </a:ext>
            </a:extLst>
          </p:cNvPr>
          <p:cNvSpPr>
            <a:spLocks noGrp="1"/>
          </p:cNvSpPr>
          <p:nvPr>
            <p:ph type="body" sz="quarter" idx="14"/>
          </p:nvPr>
        </p:nvSpPr>
        <p:spPr>
          <a:xfrm>
            <a:off x="441325" y="6019166"/>
            <a:ext cx="3241675" cy="662995"/>
          </a:xfrm>
          <a:prstGeom prst="rect">
            <a:avLst/>
          </a:prstGeom>
        </p:spPr>
        <p:txBody>
          <a:bodyPr/>
          <a:lstStyle>
            <a:lvl1pPr marL="0" indent="0">
              <a:buNone/>
              <a:defRPr sz="10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200">
                <a:latin typeface="Arial" panose="020B0604020202020204" pitchFamily="34" charset="0"/>
                <a:cs typeface="Arial" panose="020B0604020202020204" pitchFamily="34" charset="0"/>
              </a:defRPr>
            </a:lvl3pPr>
            <a:lvl4pPr>
              <a:defRPr sz="1200">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endParaRPr lang="fr-FR"/>
          </a:p>
        </p:txBody>
      </p:sp>
      <p:sp>
        <p:nvSpPr>
          <p:cNvPr id="42" name="Espace réservé du texte 39">
            <a:extLst>
              <a:ext uri="{FF2B5EF4-FFF2-40B4-BE49-F238E27FC236}">
                <a16:creationId xmlns:a16="http://schemas.microsoft.com/office/drawing/2014/main" id="{E041B147-79D2-4F2A-87CD-D66A46668DF4}"/>
              </a:ext>
            </a:extLst>
          </p:cNvPr>
          <p:cNvSpPr>
            <a:spLocks noGrp="1"/>
          </p:cNvSpPr>
          <p:nvPr>
            <p:ph type="body" sz="quarter" idx="15"/>
          </p:nvPr>
        </p:nvSpPr>
        <p:spPr>
          <a:xfrm>
            <a:off x="4292889" y="5119398"/>
            <a:ext cx="4007828" cy="452437"/>
          </a:xfrm>
          <a:prstGeom prst="rect">
            <a:avLst/>
          </a:prstGeom>
        </p:spPr>
        <p:txBody>
          <a:bodyPr/>
          <a:lstStyle>
            <a:lvl1pPr marL="0" indent="0">
              <a:buNone/>
              <a:defRPr sz="10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200">
                <a:latin typeface="Arial" panose="020B0604020202020204" pitchFamily="34" charset="0"/>
                <a:cs typeface="Arial" panose="020B0604020202020204" pitchFamily="34" charset="0"/>
              </a:defRPr>
            </a:lvl3pPr>
            <a:lvl4pPr>
              <a:defRPr sz="1200">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endParaRPr lang="fr-FR"/>
          </a:p>
        </p:txBody>
      </p:sp>
      <p:sp>
        <p:nvSpPr>
          <p:cNvPr id="43" name="Espace réservé du texte 39">
            <a:extLst>
              <a:ext uri="{FF2B5EF4-FFF2-40B4-BE49-F238E27FC236}">
                <a16:creationId xmlns:a16="http://schemas.microsoft.com/office/drawing/2014/main" id="{DB295FA8-1BA7-4A80-88BF-99B2E3B4E16E}"/>
              </a:ext>
            </a:extLst>
          </p:cNvPr>
          <p:cNvSpPr>
            <a:spLocks noGrp="1"/>
          </p:cNvSpPr>
          <p:nvPr>
            <p:ph type="body" sz="quarter" idx="16"/>
          </p:nvPr>
        </p:nvSpPr>
        <p:spPr>
          <a:xfrm>
            <a:off x="4292889" y="5999308"/>
            <a:ext cx="4007828" cy="682853"/>
          </a:xfrm>
          <a:prstGeom prst="rect">
            <a:avLst/>
          </a:prstGeom>
        </p:spPr>
        <p:txBody>
          <a:bodyPr/>
          <a:lstStyle>
            <a:lvl1pPr marL="0" indent="0">
              <a:buNone/>
              <a:defRPr sz="10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200">
                <a:latin typeface="Arial" panose="020B0604020202020204" pitchFamily="34" charset="0"/>
                <a:cs typeface="Arial" panose="020B0604020202020204" pitchFamily="34" charset="0"/>
              </a:defRPr>
            </a:lvl3pPr>
            <a:lvl4pPr>
              <a:defRPr sz="1200">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endParaRPr lang="fr-FR"/>
          </a:p>
        </p:txBody>
      </p:sp>
      <p:sp>
        <p:nvSpPr>
          <p:cNvPr id="44" name="Espace réservé du texte 39">
            <a:extLst>
              <a:ext uri="{FF2B5EF4-FFF2-40B4-BE49-F238E27FC236}">
                <a16:creationId xmlns:a16="http://schemas.microsoft.com/office/drawing/2014/main" id="{9F76A132-0C79-4CB3-9521-F78A36A30504}"/>
              </a:ext>
            </a:extLst>
          </p:cNvPr>
          <p:cNvSpPr>
            <a:spLocks noGrp="1"/>
          </p:cNvSpPr>
          <p:nvPr>
            <p:ph type="body" sz="quarter" idx="17"/>
          </p:nvPr>
        </p:nvSpPr>
        <p:spPr>
          <a:xfrm>
            <a:off x="8910606" y="5119398"/>
            <a:ext cx="3147808" cy="1460240"/>
          </a:xfrm>
          <a:prstGeom prst="rect">
            <a:avLst/>
          </a:prstGeom>
        </p:spPr>
        <p:txBody>
          <a:bodyPr/>
          <a:lstStyle>
            <a:lvl1pPr marL="0" indent="0">
              <a:buNone/>
              <a:defRPr sz="10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200">
                <a:latin typeface="Arial" panose="020B0604020202020204" pitchFamily="34" charset="0"/>
                <a:cs typeface="Arial" panose="020B0604020202020204" pitchFamily="34" charset="0"/>
              </a:defRPr>
            </a:lvl3pPr>
            <a:lvl4pPr>
              <a:defRPr sz="1200">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endParaRPr lang="fr-FR"/>
          </a:p>
        </p:txBody>
      </p:sp>
      <p:sp>
        <p:nvSpPr>
          <p:cNvPr id="48" name="Espace réservé du texte 47">
            <a:extLst>
              <a:ext uri="{FF2B5EF4-FFF2-40B4-BE49-F238E27FC236}">
                <a16:creationId xmlns:a16="http://schemas.microsoft.com/office/drawing/2014/main" id="{201DF64A-66E9-4988-9C27-0C6CB9C23AB0}"/>
              </a:ext>
            </a:extLst>
          </p:cNvPr>
          <p:cNvSpPr>
            <a:spLocks noGrp="1"/>
          </p:cNvSpPr>
          <p:nvPr>
            <p:ph type="body" sz="quarter" idx="19" hasCustomPrompt="1"/>
          </p:nvPr>
        </p:nvSpPr>
        <p:spPr>
          <a:xfrm>
            <a:off x="2289175" y="1306513"/>
            <a:ext cx="8319256" cy="300037"/>
          </a:xfrm>
          <a:prstGeom prst="rect">
            <a:avLst/>
          </a:prstGeom>
        </p:spPr>
        <p:txBody>
          <a:bodyPr/>
          <a:lstStyle>
            <a:lvl1pPr marL="0" indent="0">
              <a:buNone/>
              <a:defRPr sz="800">
                <a:latin typeface="Arial" panose="020B0604020202020204" pitchFamily="34" charset="0"/>
                <a:cs typeface="Arial" panose="020B0604020202020204" pitchFamily="34" charset="0"/>
              </a:defRPr>
            </a:lvl1pPr>
            <a:lvl2pPr marL="457200" indent="0">
              <a:buNone/>
              <a:defRPr sz="1100">
                <a:latin typeface="Arial" panose="020B0604020202020204" pitchFamily="34" charset="0"/>
                <a:cs typeface="Arial" panose="020B0604020202020204" pitchFamily="34" charset="0"/>
              </a:defRPr>
            </a:lvl2pPr>
            <a:lvl3pPr marL="914400" indent="0">
              <a:buNone/>
              <a:defRPr sz="1100">
                <a:latin typeface="Arial" panose="020B0604020202020204" pitchFamily="34" charset="0"/>
                <a:cs typeface="Arial" panose="020B0604020202020204" pitchFamily="34" charset="0"/>
              </a:defRPr>
            </a:lvl3pPr>
            <a:lvl4pPr marL="1371600" indent="0">
              <a:buNone/>
              <a:defRPr sz="1100">
                <a:latin typeface="Arial" panose="020B0604020202020204" pitchFamily="34" charset="0"/>
                <a:cs typeface="Arial" panose="020B0604020202020204" pitchFamily="34" charset="0"/>
              </a:defRPr>
            </a:lvl4pPr>
            <a:lvl5pPr marL="1828800" indent="0">
              <a:buNone/>
              <a:defRPr sz="1100">
                <a:latin typeface="Arial" panose="020B0604020202020204" pitchFamily="34" charset="0"/>
                <a:cs typeface="Arial" panose="020B0604020202020204" pitchFamily="34" charset="0"/>
              </a:defRPr>
            </a:lvl5pPr>
          </a:lstStyle>
          <a:p>
            <a:pPr lvl="0"/>
            <a:r>
              <a:rPr lang="fr-FR"/>
              <a:t>Description de la formation</a:t>
            </a:r>
          </a:p>
        </p:txBody>
      </p:sp>
      <p:sp>
        <p:nvSpPr>
          <p:cNvPr id="50" name="Espace réservé du texte 49">
            <a:extLst>
              <a:ext uri="{FF2B5EF4-FFF2-40B4-BE49-F238E27FC236}">
                <a16:creationId xmlns:a16="http://schemas.microsoft.com/office/drawing/2014/main" id="{91738FE0-4DE7-4BBC-B59E-2AF4DB0290FA}"/>
              </a:ext>
            </a:extLst>
          </p:cNvPr>
          <p:cNvSpPr>
            <a:spLocks noGrp="1"/>
          </p:cNvSpPr>
          <p:nvPr>
            <p:ph type="body" sz="quarter" idx="20" hasCustomPrompt="1"/>
          </p:nvPr>
        </p:nvSpPr>
        <p:spPr>
          <a:xfrm>
            <a:off x="10760074" y="1306513"/>
            <a:ext cx="990927" cy="207962"/>
          </a:xfrm>
          <a:prstGeom prst="rect">
            <a:avLst/>
          </a:prstGeom>
        </p:spPr>
        <p:txBody>
          <a:bodyPr/>
          <a:lstStyle>
            <a:lvl1pPr marL="0" indent="0" algn="ctr">
              <a:spcBef>
                <a:spcPts val="0"/>
              </a:spcBef>
              <a:buNone/>
              <a:defRPr sz="800">
                <a:latin typeface="Arial" panose="020B0604020202020204" pitchFamily="34" charset="0"/>
                <a:cs typeface="Arial" panose="020B0604020202020204" pitchFamily="34" charset="0"/>
              </a:defRPr>
            </a:lvl1pPr>
            <a:lvl2pPr>
              <a:defRPr sz="800">
                <a:latin typeface="Arial" panose="020B0604020202020204" pitchFamily="34" charset="0"/>
                <a:cs typeface="Arial" panose="020B0604020202020204" pitchFamily="34" charset="0"/>
              </a:defRPr>
            </a:lvl2pPr>
            <a:lvl3pPr>
              <a:defRPr sz="800">
                <a:latin typeface="Arial" panose="020B0604020202020204" pitchFamily="34" charset="0"/>
                <a:cs typeface="Arial" panose="020B0604020202020204" pitchFamily="34" charset="0"/>
              </a:defRPr>
            </a:lvl3pPr>
            <a:lvl4pPr>
              <a:defRPr sz="800">
                <a:latin typeface="Arial" panose="020B0604020202020204" pitchFamily="34" charset="0"/>
                <a:cs typeface="Arial" panose="020B0604020202020204" pitchFamily="34" charset="0"/>
              </a:defRPr>
            </a:lvl4pPr>
            <a:lvl5pPr>
              <a:defRPr sz="800">
                <a:latin typeface="Arial" panose="020B0604020202020204" pitchFamily="34" charset="0"/>
                <a:cs typeface="Arial" panose="020B0604020202020204" pitchFamily="34" charset="0"/>
              </a:defRPr>
            </a:lvl5pPr>
          </a:lstStyle>
          <a:p>
            <a:pPr lvl="0"/>
            <a:r>
              <a:rPr lang="fr-FR"/>
              <a:t>J / H</a:t>
            </a:r>
          </a:p>
        </p:txBody>
      </p:sp>
      <p:sp>
        <p:nvSpPr>
          <p:cNvPr id="3" name="Espace réservé du texte 2">
            <a:extLst>
              <a:ext uri="{FF2B5EF4-FFF2-40B4-BE49-F238E27FC236}">
                <a16:creationId xmlns:a16="http://schemas.microsoft.com/office/drawing/2014/main" id="{FCE43F40-DE03-4474-9088-90C8F99DDD59}"/>
              </a:ext>
            </a:extLst>
          </p:cNvPr>
          <p:cNvSpPr>
            <a:spLocks noGrp="1"/>
          </p:cNvSpPr>
          <p:nvPr>
            <p:ph type="body" sz="quarter" idx="21" hasCustomPrompt="1"/>
          </p:nvPr>
        </p:nvSpPr>
        <p:spPr>
          <a:xfrm>
            <a:off x="2289175" y="874713"/>
            <a:ext cx="8318500" cy="398462"/>
          </a:xfrm>
          <a:prstGeom prst="rect">
            <a:avLst/>
          </a:prstGeom>
        </p:spPr>
        <p:txBody>
          <a:bodyPr/>
          <a:lstStyle>
            <a:lvl1pPr marL="0" marR="0" indent="0" algn="l" defTabSz="863925" rtl="0" eaLnBrk="1" fontAlgn="auto" latinLnBrk="0" hangingPunct="1">
              <a:lnSpc>
                <a:spcPts val="2000"/>
              </a:lnSpc>
              <a:spcBef>
                <a:spcPts val="0"/>
              </a:spcBef>
              <a:spcAft>
                <a:spcPts val="0"/>
              </a:spcAft>
              <a:buClrTx/>
              <a:buSzTx/>
              <a:buFontTx/>
              <a:buNone/>
              <a:tabLst/>
              <a:defRPr>
                <a:solidFill>
                  <a:srgbClr val="333F50"/>
                </a:solidFill>
              </a:defRPr>
            </a:lvl1pPr>
          </a:lstStyle>
          <a:p>
            <a:pPr marL="0" marR="0" lvl="0" indent="0" algn="l" defTabSz="863925" rtl="0" eaLnBrk="1" fontAlgn="auto" latinLnBrk="0" hangingPunct="1">
              <a:lnSpc>
                <a:spcPts val="2000"/>
              </a:lnSpc>
              <a:spcBef>
                <a:spcPts val="0"/>
              </a:spcBef>
              <a:spcAft>
                <a:spcPts val="0"/>
              </a:spcAft>
              <a:buClrTx/>
              <a:buSzTx/>
              <a:buFontTx/>
              <a:buNone/>
              <a:tabLst/>
              <a:defRPr/>
            </a:pPr>
            <a:r>
              <a:rPr kumimoji="0" lang="fr-FR" sz="2400" b="0" i="0" u="none" strike="noStrike" kern="1200" cap="none" spc="0" normalizeH="0" baseline="0" noProof="0">
                <a:ln>
                  <a:noFill/>
                </a:ln>
                <a:solidFill>
                  <a:srgbClr val="333F50"/>
                </a:solidFill>
                <a:effectLst/>
                <a:uLnTx/>
                <a:uFillTx/>
                <a:latin typeface="Arial Black" panose="020B0A04020102020204" pitchFamily="34" charset="0"/>
                <a:ea typeface="+mn-ea"/>
                <a:cs typeface="Poppins Black" panose="00000A00000000000000" pitchFamily="2" charset="0"/>
              </a:rPr>
              <a:t>Nom de la formation</a:t>
            </a:r>
            <a:endParaRPr kumimoji="0" lang="fr-FR" sz="2400" b="0" i="0" u="none" strike="noStrike" kern="1200" cap="none" spc="0" normalizeH="0" baseline="0" noProof="0">
              <a:ln>
                <a:noFill/>
              </a:ln>
              <a:solidFill>
                <a:srgbClr val="58101E"/>
              </a:solidFill>
              <a:effectLst/>
              <a:uLnTx/>
              <a:uFillTx/>
              <a:latin typeface="Arial Black" panose="020B0A04020102020204" pitchFamily="34" charset="0"/>
              <a:ea typeface="+mn-ea"/>
              <a:cs typeface="Poppins Black" panose="00000A00000000000000" pitchFamily="2" charset="0"/>
            </a:endParaRPr>
          </a:p>
        </p:txBody>
      </p:sp>
      <p:sp>
        <p:nvSpPr>
          <p:cNvPr id="16" name="Rectangle 15">
            <a:extLst>
              <a:ext uri="{FF2B5EF4-FFF2-40B4-BE49-F238E27FC236}">
                <a16:creationId xmlns:a16="http://schemas.microsoft.com/office/drawing/2014/main" id="{A2E2BD4C-6B7E-433F-91F1-9C5B7F25E319}"/>
              </a:ext>
            </a:extLst>
          </p:cNvPr>
          <p:cNvSpPr/>
          <p:nvPr userDrawn="1"/>
        </p:nvSpPr>
        <p:spPr>
          <a:xfrm>
            <a:off x="4232046" y="4811784"/>
            <a:ext cx="3966305" cy="307777"/>
          </a:xfrm>
          <a:prstGeom prst="rect">
            <a:avLst/>
          </a:prstGeom>
          <a:noFill/>
        </p:spPr>
        <p:txBody>
          <a:bodyPr wrap="square">
            <a:spAutoFit/>
          </a:bodyPr>
          <a:lstStyle/>
          <a:p>
            <a:pPr marL="0" marR="0" lvl="0" indent="0" algn="l" defTabSz="863925" rtl="0" eaLnBrk="1" fontAlgn="auto" latinLnBrk="0" hangingPunct="1">
              <a:lnSpc>
                <a:spcPct val="100000"/>
              </a:lnSpc>
              <a:spcBef>
                <a:spcPts val="1088"/>
              </a:spcBef>
              <a:spcAft>
                <a:spcPts val="0"/>
              </a:spcAft>
              <a:buClrTx/>
              <a:buSzTx/>
              <a:buFontTx/>
              <a:buNone/>
              <a:tabLst/>
              <a:defRPr/>
            </a:pPr>
            <a:r>
              <a:rPr kumimoji="0" lang="fr-FR" sz="1400" b="0" i="0" u="none" strike="noStrike" kern="1200" cap="none" spc="0" normalizeH="0" baseline="0" noProof="0">
                <a:ln>
                  <a:noFill/>
                </a:ln>
                <a:effectLst/>
                <a:uLnTx/>
                <a:uFillTx/>
                <a:latin typeface="Arial" panose="020B0604020202020204" pitchFamily="34" charset="0"/>
                <a:ea typeface="+mn-ea"/>
                <a:cs typeface="Arial" panose="020B0604020202020204" pitchFamily="34" charset="0"/>
              </a:rPr>
              <a:t>Public concerné</a:t>
            </a:r>
          </a:p>
        </p:txBody>
      </p:sp>
      <p:sp>
        <p:nvSpPr>
          <p:cNvPr id="17" name="Rectangle 16">
            <a:extLst>
              <a:ext uri="{FF2B5EF4-FFF2-40B4-BE49-F238E27FC236}">
                <a16:creationId xmlns:a16="http://schemas.microsoft.com/office/drawing/2014/main" id="{026ACDF3-D02B-4DDC-A7AA-AF745CAFC9E1}"/>
              </a:ext>
            </a:extLst>
          </p:cNvPr>
          <p:cNvSpPr/>
          <p:nvPr userDrawn="1"/>
        </p:nvSpPr>
        <p:spPr>
          <a:xfrm>
            <a:off x="348252" y="5691449"/>
            <a:ext cx="3476401" cy="307777"/>
          </a:xfrm>
          <a:prstGeom prst="rect">
            <a:avLst/>
          </a:prstGeom>
          <a:noFill/>
        </p:spPr>
        <p:txBody>
          <a:bodyPr wrap="square">
            <a:spAutoFit/>
          </a:bodyPr>
          <a:lstStyle/>
          <a:p>
            <a:pPr marL="0" marR="0" lvl="0" indent="0" algn="l" defTabSz="863925" rtl="0" eaLnBrk="1" fontAlgn="auto" latinLnBrk="0" hangingPunct="1">
              <a:lnSpc>
                <a:spcPct val="100000"/>
              </a:lnSpc>
              <a:spcBef>
                <a:spcPts val="1088"/>
              </a:spcBef>
              <a:spcAft>
                <a:spcPts val="0"/>
              </a:spcAft>
              <a:buClrTx/>
              <a:buSzTx/>
              <a:buFontTx/>
              <a:buNone/>
              <a:tabLst/>
              <a:defRPr/>
            </a:pPr>
            <a:r>
              <a:rPr kumimoji="0" lang="fr-FR" sz="1400" b="0" i="0" u="none" strike="noStrike" kern="1200" cap="none" spc="0" normalizeH="0" baseline="0" noProof="0">
                <a:ln>
                  <a:noFill/>
                </a:ln>
                <a:effectLst/>
                <a:uLnTx/>
                <a:uFillTx/>
                <a:latin typeface="Arial" panose="020B0604020202020204" pitchFamily="34" charset="0"/>
                <a:ea typeface="+mn-ea"/>
                <a:cs typeface="Arial" panose="020B0604020202020204" pitchFamily="34" charset="0"/>
              </a:rPr>
              <a:t>Compétences des formateurs</a:t>
            </a:r>
          </a:p>
        </p:txBody>
      </p:sp>
      <p:sp>
        <p:nvSpPr>
          <p:cNvPr id="18" name="Rectangle 17">
            <a:extLst>
              <a:ext uri="{FF2B5EF4-FFF2-40B4-BE49-F238E27FC236}">
                <a16:creationId xmlns:a16="http://schemas.microsoft.com/office/drawing/2014/main" id="{E997E259-442C-4B80-95D6-08C94B70D207}"/>
              </a:ext>
            </a:extLst>
          </p:cNvPr>
          <p:cNvSpPr/>
          <p:nvPr userDrawn="1"/>
        </p:nvSpPr>
        <p:spPr>
          <a:xfrm>
            <a:off x="8894618" y="4811784"/>
            <a:ext cx="3163796" cy="307777"/>
          </a:xfrm>
          <a:prstGeom prst="rect">
            <a:avLst/>
          </a:prstGeom>
          <a:noFill/>
        </p:spPr>
        <p:txBody>
          <a:bodyPr wrap="square">
            <a:spAutoFit/>
          </a:bodyPr>
          <a:lstStyle/>
          <a:p>
            <a:pPr marL="0" marR="0" lvl="0" indent="0" algn="l" defTabSz="863925" rtl="0" eaLnBrk="1" fontAlgn="auto" latinLnBrk="0" hangingPunct="1">
              <a:lnSpc>
                <a:spcPct val="100000"/>
              </a:lnSpc>
              <a:spcBef>
                <a:spcPts val="1088"/>
              </a:spcBef>
              <a:spcAft>
                <a:spcPts val="0"/>
              </a:spcAft>
              <a:buClrTx/>
              <a:buSzTx/>
              <a:buFontTx/>
              <a:buNone/>
              <a:tabLst/>
              <a:defRPr/>
            </a:pPr>
            <a:r>
              <a:rPr kumimoji="0" lang="fr-FR" sz="1400" b="0" i="0" u="none" strike="noStrike" kern="1200" cap="none" spc="0" normalizeH="0" baseline="0" noProof="0">
                <a:ln>
                  <a:noFill/>
                </a:ln>
                <a:effectLst/>
                <a:uLnTx/>
                <a:uFillTx/>
                <a:latin typeface="Arial" panose="020B0604020202020204" pitchFamily="34" charset="0"/>
                <a:ea typeface="+mn-ea"/>
                <a:cs typeface="Arial" panose="020B0604020202020204" pitchFamily="34" charset="0"/>
              </a:rPr>
              <a:t>Moyens pédagogiques et techniques</a:t>
            </a:r>
          </a:p>
        </p:txBody>
      </p:sp>
      <p:sp>
        <p:nvSpPr>
          <p:cNvPr id="19" name="Rectangle 18">
            <a:extLst>
              <a:ext uri="{FF2B5EF4-FFF2-40B4-BE49-F238E27FC236}">
                <a16:creationId xmlns:a16="http://schemas.microsoft.com/office/drawing/2014/main" id="{D1E06A8F-C051-4C1C-B548-5FCD6D65DBE4}"/>
              </a:ext>
            </a:extLst>
          </p:cNvPr>
          <p:cNvSpPr/>
          <p:nvPr userDrawn="1"/>
        </p:nvSpPr>
        <p:spPr>
          <a:xfrm>
            <a:off x="4232046" y="5691449"/>
            <a:ext cx="3081417" cy="307777"/>
          </a:xfrm>
          <a:prstGeom prst="rect">
            <a:avLst/>
          </a:prstGeom>
          <a:noFill/>
        </p:spPr>
        <p:txBody>
          <a:bodyPr wrap="square">
            <a:spAutoFit/>
          </a:bodyPr>
          <a:lstStyle/>
          <a:p>
            <a:pPr marL="0" marR="0" lvl="0" indent="0" algn="l" defTabSz="863925" rtl="0" eaLnBrk="1" fontAlgn="auto" latinLnBrk="0" hangingPunct="1">
              <a:lnSpc>
                <a:spcPct val="100000"/>
              </a:lnSpc>
              <a:spcBef>
                <a:spcPts val="1088"/>
              </a:spcBef>
              <a:spcAft>
                <a:spcPts val="0"/>
              </a:spcAft>
              <a:buClrTx/>
              <a:buSzTx/>
              <a:buFontTx/>
              <a:buNone/>
              <a:tabLst/>
              <a:defRPr/>
            </a:pPr>
            <a:r>
              <a:rPr kumimoji="0" lang="fr-FR" sz="1400" b="0" i="0" u="none" strike="noStrike" kern="1200" cap="none" spc="0" normalizeH="0" baseline="0" noProof="0">
                <a:ln>
                  <a:noFill/>
                </a:ln>
                <a:effectLst/>
                <a:uLnTx/>
                <a:uFillTx/>
                <a:latin typeface="Arial" panose="020B0604020202020204" pitchFamily="34" charset="0"/>
                <a:ea typeface="+mn-ea"/>
                <a:cs typeface="Arial" panose="020B0604020202020204" pitchFamily="34" charset="0"/>
              </a:rPr>
              <a:t>Modalités d’évaluation</a:t>
            </a:r>
          </a:p>
        </p:txBody>
      </p:sp>
      <p:sp>
        <p:nvSpPr>
          <p:cNvPr id="20" name="Rectangle 19">
            <a:extLst>
              <a:ext uri="{FF2B5EF4-FFF2-40B4-BE49-F238E27FC236}">
                <a16:creationId xmlns:a16="http://schemas.microsoft.com/office/drawing/2014/main" id="{DE110757-D5A3-43AD-9D0A-EE158615A041}"/>
              </a:ext>
            </a:extLst>
          </p:cNvPr>
          <p:cNvSpPr/>
          <p:nvPr userDrawn="1"/>
        </p:nvSpPr>
        <p:spPr>
          <a:xfrm>
            <a:off x="348252" y="4811784"/>
            <a:ext cx="2136158" cy="307777"/>
          </a:xfrm>
          <a:prstGeom prst="rect">
            <a:avLst/>
          </a:prstGeom>
          <a:noFill/>
        </p:spPr>
        <p:txBody>
          <a:bodyPr wrap="square">
            <a:spAutoFit/>
          </a:bodyPr>
          <a:lstStyle/>
          <a:p>
            <a:pPr marL="0" marR="0" lvl="0" indent="0" algn="l" defTabSz="863925" rtl="0" eaLnBrk="1" fontAlgn="auto" latinLnBrk="0" hangingPunct="1">
              <a:lnSpc>
                <a:spcPct val="100000"/>
              </a:lnSpc>
              <a:spcBef>
                <a:spcPts val="1088"/>
              </a:spcBef>
              <a:spcAft>
                <a:spcPts val="0"/>
              </a:spcAft>
              <a:buClrTx/>
              <a:buSzTx/>
              <a:buFontTx/>
              <a:buNone/>
              <a:tabLst/>
              <a:defRPr/>
            </a:pPr>
            <a:r>
              <a:rPr kumimoji="0" lang="fr-FR" sz="1400" b="0" i="0" u="none" strike="noStrike" kern="1200" cap="none" spc="0" normalizeH="0" baseline="0" noProof="0">
                <a:ln>
                  <a:noFill/>
                </a:ln>
                <a:effectLst/>
                <a:uLnTx/>
                <a:uFillTx/>
                <a:latin typeface="Arial" panose="020B0604020202020204" pitchFamily="34" charset="0"/>
                <a:ea typeface="+mn-ea"/>
                <a:cs typeface="Arial" panose="020B0604020202020204" pitchFamily="34" charset="0"/>
              </a:rPr>
              <a:t>Prérequis</a:t>
            </a:r>
          </a:p>
        </p:txBody>
      </p:sp>
      <p:sp>
        <p:nvSpPr>
          <p:cNvPr id="21" name="TextBox 30">
            <a:extLst>
              <a:ext uri="{FF2B5EF4-FFF2-40B4-BE49-F238E27FC236}">
                <a16:creationId xmlns:a16="http://schemas.microsoft.com/office/drawing/2014/main" id="{B97D05F0-359C-42B1-807B-CB2138AC4680}"/>
              </a:ext>
            </a:extLst>
          </p:cNvPr>
          <p:cNvSpPr txBox="1"/>
          <p:nvPr userDrawn="1"/>
        </p:nvSpPr>
        <p:spPr>
          <a:xfrm>
            <a:off x="268812" y="1813551"/>
            <a:ext cx="268094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2800" b="0" i="0" u="none" strike="noStrike" kern="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Objectifs</a:t>
            </a:r>
          </a:p>
        </p:txBody>
      </p:sp>
      <p:sp>
        <p:nvSpPr>
          <p:cNvPr id="22" name="TextBox 33">
            <a:extLst>
              <a:ext uri="{FF2B5EF4-FFF2-40B4-BE49-F238E27FC236}">
                <a16:creationId xmlns:a16="http://schemas.microsoft.com/office/drawing/2014/main" id="{45007DC4-6D6B-4CA2-855D-83D06B82D39F}"/>
              </a:ext>
            </a:extLst>
          </p:cNvPr>
          <p:cNvSpPr txBox="1"/>
          <p:nvPr userDrawn="1"/>
        </p:nvSpPr>
        <p:spPr>
          <a:xfrm>
            <a:off x="3824653" y="1813551"/>
            <a:ext cx="469579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tabLst/>
              <a:defRPr/>
            </a:pPr>
            <a:r>
              <a:rPr kumimoji="0" lang="fr-FR" sz="2400" b="0" i="0" u="none" strike="noStrike" kern="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Programme</a:t>
            </a:r>
          </a:p>
        </p:txBody>
      </p:sp>
    </p:spTree>
    <p:extLst>
      <p:ext uri="{BB962C8B-B14F-4D97-AF65-F5344CB8AC3E}">
        <p14:creationId xmlns:p14="http://schemas.microsoft.com/office/powerpoint/2010/main" val="1381740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1" name="Image 10">
            <a:extLst>
              <a:ext uri="{FF2B5EF4-FFF2-40B4-BE49-F238E27FC236}">
                <a16:creationId xmlns:a16="http://schemas.microsoft.com/office/drawing/2014/main" id="{61732456-B463-4213-4F0D-6672A545B926}"/>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t="51876" b="5402"/>
          <a:stretch/>
        </p:blipFill>
        <p:spPr>
          <a:xfrm flipV="1">
            <a:off x="0" y="-29427"/>
            <a:ext cx="12192000" cy="1561893"/>
          </a:xfrm>
          <a:prstGeom prst="rect">
            <a:avLst/>
          </a:prstGeom>
        </p:spPr>
      </p:pic>
      <p:sp>
        <p:nvSpPr>
          <p:cNvPr id="5" name="Rectangle 4">
            <a:extLst>
              <a:ext uri="{FF2B5EF4-FFF2-40B4-BE49-F238E27FC236}">
                <a16:creationId xmlns:a16="http://schemas.microsoft.com/office/drawing/2014/main" id="{75ABD057-81E0-4780-97E6-3E33F90C74E7}"/>
              </a:ext>
            </a:extLst>
          </p:cNvPr>
          <p:cNvSpPr/>
          <p:nvPr userDrawn="1"/>
        </p:nvSpPr>
        <p:spPr>
          <a:xfrm>
            <a:off x="0" y="4738414"/>
            <a:ext cx="12192000" cy="2079095"/>
          </a:xfrm>
          <a:prstGeom prst="rect">
            <a:avLst/>
          </a:prstGeom>
          <a:ln>
            <a:solidFill>
              <a:schemeClr val="bg1"/>
            </a:solidFill>
          </a:ln>
          <a:effectLst>
            <a:outerShdw blurRad="50800" dist="38100" dir="16200000"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4588998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texte 12">
            <a:extLst>
              <a:ext uri="{FF2B5EF4-FFF2-40B4-BE49-F238E27FC236}">
                <a16:creationId xmlns:a16="http://schemas.microsoft.com/office/drawing/2014/main" id="{02710205-8073-4B2D-89F0-3FD409EDB858}"/>
              </a:ext>
            </a:extLst>
          </p:cNvPr>
          <p:cNvSpPr>
            <a:spLocks noGrp="1"/>
          </p:cNvSpPr>
          <p:nvPr>
            <p:ph type="body" sz="quarter" idx="10"/>
          </p:nvPr>
        </p:nvSpPr>
        <p:spPr/>
        <p:txBody>
          <a:bodyPr/>
          <a:lstStyle/>
          <a:p>
            <a:pPr marL="171450" lvl="0" indent="-171450">
              <a:buFont typeface="Arial" panose="020B0604020202020204" pitchFamily="34" charset="0"/>
              <a:buChar char="•"/>
              <a:defRPr/>
            </a:pPr>
            <a:r>
              <a:rPr lang="fr-FR" sz="1100" dirty="0">
                <a:solidFill>
                  <a:srgbClr val="000000"/>
                </a:solidFill>
                <a:latin typeface="Arial" panose="020B0604020202020204"/>
              </a:rPr>
              <a:t>Automatiser les tests fonctionnels des applications web avec la librairie Selenium</a:t>
            </a:r>
          </a:p>
          <a:p>
            <a:pPr marL="171450" lvl="0" indent="-171450">
              <a:buFont typeface="Arial" panose="020B0604020202020204" pitchFamily="34" charset="0"/>
              <a:buChar char="•"/>
              <a:defRPr/>
            </a:pPr>
            <a:r>
              <a:rPr lang="fr-FR" sz="1100" dirty="0">
                <a:solidFill>
                  <a:srgbClr val="000000"/>
                </a:solidFill>
                <a:latin typeface="Arial" panose="020B0604020202020204"/>
              </a:rPr>
              <a:t>Visualiser et interpréter les résultats des tests fonctionnels</a:t>
            </a:r>
          </a:p>
          <a:p>
            <a:pPr marL="171450" indent="-171450">
              <a:buFont typeface="Arial" panose="020B0604020202020204" pitchFamily="34" charset="0"/>
              <a:buChar char="•"/>
              <a:defRPr/>
            </a:pPr>
            <a:r>
              <a:rPr lang="fr-FR" sz="1100" dirty="0">
                <a:solidFill>
                  <a:srgbClr val="000000"/>
                </a:solidFill>
                <a:latin typeface="Arial" panose="020B0604020202020204"/>
              </a:rPr>
              <a:t>Connaitre les principaux keywords des librairies standards de Robot Framework</a:t>
            </a:r>
          </a:p>
          <a:p>
            <a:pPr marL="171450" lvl="0" indent="-171450">
              <a:buFont typeface="Arial" panose="020B0604020202020204" pitchFamily="34" charset="0"/>
              <a:buChar char="•"/>
              <a:defRPr/>
            </a:pPr>
            <a:r>
              <a:rPr lang="fr-FR" sz="1100" dirty="0">
                <a:solidFill>
                  <a:srgbClr val="000000"/>
                </a:solidFill>
                <a:latin typeface="Arial" panose="020B0604020202020204"/>
              </a:rPr>
              <a:t>Apprendre à organiser et optimiser son code</a:t>
            </a:r>
          </a:p>
          <a:p>
            <a:pPr marL="171450" lvl="0" indent="-171450">
              <a:buFont typeface="Arial" panose="020B0604020202020204" pitchFamily="34" charset="0"/>
              <a:buChar char="•"/>
              <a:defRPr/>
            </a:pPr>
            <a:r>
              <a:rPr lang="fr-FR" sz="1100" dirty="0">
                <a:solidFill>
                  <a:srgbClr val="000000"/>
                </a:solidFill>
                <a:latin typeface="Arial" panose="020B0604020202020204"/>
              </a:rPr>
              <a:t>Exécuter les tests dans le cloud</a:t>
            </a:r>
          </a:p>
        </p:txBody>
      </p:sp>
      <p:sp>
        <p:nvSpPr>
          <p:cNvPr id="14" name="Espace réservé du texte 13">
            <a:extLst>
              <a:ext uri="{FF2B5EF4-FFF2-40B4-BE49-F238E27FC236}">
                <a16:creationId xmlns:a16="http://schemas.microsoft.com/office/drawing/2014/main" id="{8979707D-D8AA-4BB8-8D84-4326140420C1}"/>
              </a:ext>
            </a:extLst>
          </p:cNvPr>
          <p:cNvSpPr>
            <a:spLocks noGrp="1"/>
          </p:cNvSpPr>
          <p:nvPr>
            <p:ph type="body" sz="quarter" idx="11"/>
          </p:nvPr>
        </p:nvSpPr>
        <p:spPr/>
        <p:txBody>
          <a:bodyPr>
            <a:normAutofit fontScale="85000" lnSpcReduction="20000"/>
          </a:bodyPr>
          <a:lstStyle/>
          <a:p>
            <a:pPr marL="171450" lvl="0" indent="-171450">
              <a:buFont typeface="Arial" panose="020B0604020202020204" pitchFamily="34" charset="0"/>
              <a:buChar char="•"/>
              <a:defRPr/>
            </a:pPr>
            <a:r>
              <a:rPr lang="fr-FR" sz="1100" b="1" dirty="0">
                <a:solidFill>
                  <a:srgbClr val="000000"/>
                </a:solidFill>
                <a:latin typeface="Arial" panose="020B0604020202020204"/>
              </a:rPr>
              <a:t>Introduction</a:t>
            </a:r>
          </a:p>
          <a:p>
            <a:pPr marL="171450" indent="-171450">
              <a:buFontTx/>
              <a:buChar char="-"/>
              <a:defRPr/>
            </a:pPr>
            <a:r>
              <a:rPr lang="fr-FR" sz="1100" dirty="0">
                <a:solidFill>
                  <a:srgbClr val="000000"/>
                </a:solidFill>
                <a:latin typeface="Arial" panose="020B0604020202020204"/>
              </a:rPr>
              <a:t>Installation et configuration de l’environnement (Librairies, webdrivers, PyCharm et plugins)</a:t>
            </a:r>
          </a:p>
          <a:p>
            <a:pPr marL="171450" indent="-171450">
              <a:buFontTx/>
              <a:buChar char="-"/>
              <a:defRPr/>
            </a:pPr>
            <a:r>
              <a:rPr lang="fr-FR" sz="1100" dirty="0">
                <a:solidFill>
                  <a:srgbClr val="000000"/>
                </a:solidFill>
                <a:latin typeface="Arial" panose="020B0604020202020204"/>
              </a:rPr>
              <a:t>Présentation de Robot Framework</a:t>
            </a:r>
          </a:p>
          <a:p>
            <a:pPr marL="171450" indent="-171450">
              <a:buFontTx/>
              <a:buChar char="-"/>
              <a:defRPr/>
            </a:pPr>
            <a:r>
              <a:rPr lang="fr-FR" sz="1100" dirty="0">
                <a:solidFill>
                  <a:srgbClr val="000000"/>
                </a:solidFill>
                <a:latin typeface="Arial" panose="020B0604020202020204"/>
              </a:rPr>
              <a:t>Exécuter un script de test et interpréter les résultats</a:t>
            </a:r>
          </a:p>
          <a:p>
            <a:pPr marL="171450" indent="-171450">
              <a:buFontTx/>
              <a:buChar char="-"/>
              <a:defRPr/>
            </a:pPr>
            <a:r>
              <a:rPr lang="fr-FR" sz="1100" dirty="0">
                <a:solidFill>
                  <a:srgbClr val="000000"/>
                </a:solidFill>
                <a:latin typeface="Arial" panose="020B0604020202020204"/>
              </a:rPr>
              <a:t>Initiation à l’utilisation des sélecteurs XPath</a:t>
            </a:r>
          </a:p>
          <a:p>
            <a:pPr marL="171450" indent="-171450">
              <a:buFontTx/>
              <a:buChar char="-"/>
              <a:defRPr/>
            </a:pPr>
            <a:endParaRPr lang="fr-FR" sz="1100" dirty="0">
              <a:solidFill>
                <a:srgbClr val="000000"/>
              </a:solidFill>
              <a:latin typeface="Arial" panose="020B0604020202020204"/>
            </a:endParaRPr>
          </a:p>
          <a:p>
            <a:pPr marL="171450" indent="-171450">
              <a:buFontTx/>
              <a:buChar char="-"/>
              <a:defRPr/>
            </a:pPr>
            <a:endParaRPr lang="fr-FR" sz="600" dirty="0">
              <a:solidFill>
                <a:srgbClr val="000000"/>
              </a:solidFill>
              <a:latin typeface="Arial" panose="020B0604020202020204"/>
            </a:endParaRPr>
          </a:p>
          <a:p>
            <a:pPr marL="171450" lvl="0" indent="-171450">
              <a:buFont typeface="Arial" panose="020B0604020202020204" pitchFamily="34" charset="0"/>
              <a:buChar char="•"/>
              <a:defRPr/>
            </a:pPr>
            <a:r>
              <a:rPr lang="fr-FR" sz="1100" b="1" dirty="0">
                <a:solidFill>
                  <a:srgbClr val="000000"/>
                </a:solidFill>
                <a:latin typeface="Arial" panose="020B0604020202020204"/>
              </a:rPr>
              <a:t>Premiers pas</a:t>
            </a:r>
          </a:p>
          <a:p>
            <a:pPr marL="171450" lvl="0" indent="-171450">
              <a:buFontTx/>
              <a:buChar char="-"/>
              <a:defRPr/>
            </a:pPr>
            <a:r>
              <a:rPr lang="fr-FR" sz="1100" dirty="0">
                <a:solidFill>
                  <a:srgbClr val="000000"/>
                </a:solidFill>
                <a:latin typeface="Arial" panose="020B0604020202020204"/>
              </a:rPr>
              <a:t>Présentation de la librairie Selenium</a:t>
            </a:r>
          </a:p>
          <a:p>
            <a:pPr marL="171450" lvl="0" indent="-171450">
              <a:buFontTx/>
              <a:buChar char="-"/>
              <a:defRPr/>
            </a:pPr>
            <a:r>
              <a:rPr lang="fr-FR" sz="1100" dirty="0">
                <a:solidFill>
                  <a:srgbClr val="000000"/>
                </a:solidFill>
                <a:latin typeface="Arial" panose="020B0604020202020204"/>
              </a:rPr>
              <a:t>Présentation des librairies utiles de Robot Framework</a:t>
            </a:r>
          </a:p>
          <a:p>
            <a:pPr marL="171450" lvl="0" indent="-171450">
              <a:buFontTx/>
              <a:buChar char="-"/>
              <a:defRPr/>
            </a:pPr>
            <a:r>
              <a:rPr lang="fr-FR" sz="1100" dirty="0">
                <a:solidFill>
                  <a:srgbClr val="000000"/>
                </a:solidFill>
                <a:latin typeface="Arial" panose="020B0604020202020204"/>
              </a:rPr>
              <a:t>Utilisation des différents styles de cas de test (KDT, BDD, DDT)</a:t>
            </a:r>
          </a:p>
          <a:p>
            <a:pPr marL="171450" lvl="0" indent="-171450">
              <a:buFontTx/>
              <a:buChar char="-"/>
              <a:defRPr/>
            </a:pPr>
            <a:endParaRPr lang="fr-FR" sz="1100" dirty="0">
              <a:solidFill>
                <a:srgbClr val="000000"/>
              </a:solidFill>
              <a:latin typeface="Arial" panose="020B0604020202020204"/>
            </a:endParaRPr>
          </a:p>
          <a:p>
            <a:pPr lvl="0" fontAlgn="auto">
              <a:buFont typeface="Arial" panose="020B0604020202020204" pitchFamily="34" charset="0"/>
              <a:buChar char="•"/>
            </a:pPr>
            <a:endParaRPr lang="fr-FR" sz="600" dirty="0">
              <a:solidFill>
                <a:srgbClr val="000000"/>
              </a:solidFill>
              <a:latin typeface="Arial" panose="020B0604020202020204"/>
            </a:endParaRPr>
          </a:p>
        </p:txBody>
      </p:sp>
      <p:sp>
        <p:nvSpPr>
          <p:cNvPr id="15" name="Espace réservé du texte 14">
            <a:extLst>
              <a:ext uri="{FF2B5EF4-FFF2-40B4-BE49-F238E27FC236}">
                <a16:creationId xmlns:a16="http://schemas.microsoft.com/office/drawing/2014/main" id="{C9719135-9F19-4D7E-B450-92E5D44BE4BB}"/>
              </a:ext>
            </a:extLst>
          </p:cNvPr>
          <p:cNvSpPr>
            <a:spLocks noGrp="1"/>
          </p:cNvSpPr>
          <p:nvPr>
            <p:ph type="body" sz="quarter" idx="12"/>
          </p:nvPr>
        </p:nvSpPr>
        <p:spPr/>
        <p:txBody>
          <a:bodyPr>
            <a:normAutofit/>
          </a:bodyPr>
          <a:lstStyle/>
          <a:p>
            <a:pPr marL="171450" lvl="0" indent="-171450">
              <a:buFont typeface="Arial" panose="020B0604020202020204" pitchFamily="34" charset="0"/>
              <a:buChar char="•"/>
              <a:defRPr/>
            </a:pPr>
            <a:r>
              <a:rPr lang="fr-FR" sz="900" b="1" dirty="0">
                <a:solidFill>
                  <a:srgbClr val="000000"/>
                </a:solidFill>
                <a:latin typeface="Arial" panose="020B0604020202020204"/>
              </a:rPr>
              <a:t>Usages standards</a:t>
            </a:r>
          </a:p>
          <a:p>
            <a:pPr marL="171450" lvl="0" indent="-171450">
              <a:buFontTx/>
              <a:buChar char="-"/>
              <a:defRPr/>
            </a:pPr>
            <a:r>
              <a:rPr lang="fr-FR" sz="900" dirty="0">
                <a:solidFill>
                  <a:srgbClr val="000000"/>
                </a:solidFill>
                <a:latin typeface="Arial" panose="020B0604020202020204"/>
              </a:rPr>
              <a:t>Organiser et maintenir le code avec le pattern Page Objet Model</a:t>
            </a:r>
          </a:p>
          <a:p>
            <a:pPr marL="171450" lvl="0" indent="-171450">
              <a:buFontTx/>
              <a:buChar char="-"/>
              <a:defRPr/>
            </a:pPr>
            <a:r>
              <a:rPr lang="fr-FR" sz="900">
                <a:solidFill>
                  <a:srgbClr val="000000"/>
                </a:solidFill>
                <a:latin typeface="Arial" panose="020B0604020202020204"/>
              </a:rPr>
              <a:t>Exécuter les tests automatisés avec une plateforme de tests automatisés hébergée dans le cloud</a:t>
            </a:r>
          </a:p>
          <a:p>
            <a:pPr marL="171450" indent="-171450">
              <a:lnSpc>
                <a:spcPct val="80000"/>
              </a:lnSpc>
              <a:buFontTx/>
              <a:buChar char="-"/>
              <a:defRPr/>
            </a:pPr>
            <a:r>
              <a:rPr lang="fr-FR" sz="900">
                <a:solidFill>
                  <a:srgbClr val="000000"/>
                </a:solidFill>
                <a:latin typeface="Arial" panose="020B0604020202020204"/>
              </a:rPr>
              <a:t>Exécuter </a:t>
            </a:r>
            <a:r>
              <a:rPr lang="fr-FR" sz="900" dirty="0">
                <a:solidFill>
                  <a:srgbClr val="000000"/>
                </a:solidFill>
                <a:latin typeface="Arial" panose="020B0604020202020204"/>
              </a:rPr>
              <a:t>les scripts de test de manière optimisée en lignes de commande</a:t>
            </a:r>
          </a:p>
          <a:p>
            <a:pPr marL="171450" lvl="0" indent="-171450">
              <a:buFont typeface="Arial" panose="020B0604020202020204" pitchFamily="34" charset="0"/>
              <a:buChar char="•"/>
              <a:defRPr/>
            </a:pPr>
            <a:endParaRPr lang="fr-FR" sz="900" dirty="0">
              <a:solidFill>
                <a:srgbClr val="000000"/>
              </a:solidFill>
              <a:latin typeface="Arial" panose="020B0604020202020204"/>
            </a:endParaRPr>
          </a:p>
          <a:p>
            <a:pPr marL="171450" indent="-171450">
              <a:lnSpc>
                <a:spcPct val="80000"/>
              </a:lnSpc>
              <a:buFont typeface="Arial" panose="020B0604020202020204" pitchFamily="34" charset="0"/>
              <a:buChar char="•"/>
              <a:defRPr/>
            </a:pPr>
            <a:r>
              <a:rPr lang="fr-FR" sz="900" b="1" dirty="0">
                <a:solidFill>
                  <a:srgbClr val="000000"/>
                </a:solidFill>
                <a:latin typeface="Arial" panose="020B0604020202020204"/>
              </a:rPr>
              <a:t>Usages avancés</a:t>
            </a:r>
          </a:p>
          <a:p>
            <a:pPr marL="171450" lvl="1" indent="-171450" fontAlgn="base">
              <a:lnSpc>
                <a:spcPct val="80000"/>
              </a:lnSpc>
              <a:spcBef>
                <a:spcPts val="0"/>
              </a:spcBef>
              <a:buFontTx/>
              <a:buChar char="-"/>
              <a:defRPr/>
            </a:pPr>
            <a:r>
              <a:rPr lang="fr-FR" sz="900" dirty="0">
                <a:solidFill>
                  <a:srgbClr val="000000"/>
                </a:solidFill>
                <a:latin typeface="Arial" panose="020B0604020202020204"/>
              </a:rPr>
              <a:t>Utilisation des tests automatisés avec une solution d’intégration continue (Jenkins)</a:t>
            </a:r>
          </a:p>
          <a:p>
            <a:pPr marL="171450" lvl="1" indent="-171450" fontAlgn="base">
              <a:lnSpc>
                <a:spcPct val="80000"/>
              </a:lnSpc>
              <a:spcBef>
                <a:spcPts val="0"/>
              </a:spcBef>
              <a:buFontTx/>
              <a:buChar char="-"/>
              <a:defRPr/>
            </a:pPr>
            <a:r>
              <a:rPr lang="fr-FR" sz="900" dirty="0">
                <a:solidFill>
                  <a:srgbClr val="000000"/>
                </a:solidFill>
                <a:latin typeface="Arial" panose="020B0604020202020204"/>
              </a:rPr>
              <a:t>Création de librairies custom avec Python</a:t>
            </a:r>
          </a:p>
          <a:p>
            <a:pPr marL="171450" lvl="1" indent="-171450" fontAlgn="base">
              <a:lnSpc>
                <a:spcPct val="80000"/>
              </a:lnSpc>
              <a:spcBef>
                <a:spcPts val="0"/>
              </a:spcBef>
              <a:buFontTx/>
              <a:buChar char="-"/>
              <a:defRPr/>
            </a:pPr>
            <a:r>
              <a:rPr lang="fr-FR" sz="900" dirty="0">
                <a:solidFill>
                  <a:srgbClr val="000000"/>
                </a:solidFill>
                <a:latin typeface="Arial" panose="020B0604020202020204"/>
              </a:rPr>
              <a:t>Tips et bonnes pratiques</a:t>
            </a:r>
          </a:p>
          <a:p>
            <a:pPr marL="171450" lvl="0" indent="-171450">
              <a:buFont typeface="Arial" panose="020B0604020202020204" pitchFamily="34" charset="0"/>
              <a:buChar char="•"/>
              <a:defRPr/>
            </a:pPr>
            <a:endParaRPr lang="fr-FR" sz="900" dirty="0">
              <a:solidFill>
                <a:srgbClr val="000000"/>
              </a:solidFill>
              <a:latin typeface="Arial" panose="020B0604020202020204"/>
            </a:endParaRPr>
          </a:p>
          <a:p>
            <a:pPr lvl="0">
              <a:defRPr/>
            </a:pPr>
            <a:endParaRPr lang="fr-FR" sz="1100" dirty="0">
              <a:solidFill>
                <a:srgbClr val="000000"/>
              </a:solidFill>
              <a:latin typeface="Arial" panose="020B0604020202020204"/>
            </a:endParaRPr>
          </a:p>
        </p:txBody>
      </p:sp>
      <p:sp>
        <p:nvSpPr>
          <p:cNvPr id="16" name="Espace réservé du texte 15">
            <a:extLst>
              <a:ext uri="{FF2B5EF4-FFF2-40B4-BE49-F238E27FC236}">
                <a16:creationId xmlns:a16="http://schemas.microsoft.com/office/drawing/2014/main" id="{AFF6DBA2-1B78-4419-8669-E7BE934D5EC9}"/>
              </a:ext>
            </a:extLst>
          </p:cNvPr>
          <p:cNvSpPr>
            <a:spLocks noGrp="1"/>
          </p:cNvSpPr>
          <p:nvPr>
            <p:ph type="body" sz="quarter" idx="13"/>
          </p:nvPr>
        </p:nvSpPr>
        <p:spPr/>
        <p:txBody>
          <a:bodyPr/>
          <a:lstStyle/>
          <a:p>
            <a:r>
              <a:rPr lang="fr-FR" dirty="0"/>
              <a:t>Avoir un minimum d’expérience en développement. Avoir un pc sous Windows avec les droits administrateurs.</a:t>
            </a:r>
          </a:p>
        </p:txBody>
      </p:sp>
      <p:sp>
        <p:nvSpPr>
          <p:cNvPr id="17" name="Espace réservé du texte 16">
            <a:extLst>
              <a:ext uri="{FF2B5EF4-FFF2-40B4-BE49-F238E27FC236}">
                <a16:creationId xmlns:a16="http://schemas.microsoft.com/office/drawing/2014/main" id="{DA4318D6-7C58-4F08-BA22-8A5618EA8BF5}"/>
              </a:ext>
            </a:extLst>
          </p:cNvPr>
          <p:cNvSpPr>
            <a:spLocks noGrp="1"/>
          </p:cNvSpPr>
          <p:nvPr>
            <p:ph type="body" sz="quarter" idx="14"/>
          </p:nvPr>
        </p:nvSpPr>
        <p:spPr/>
        <p:txBody>
          <a:bodyPr/>
          <a:lstStyle/>
          <a:p>
            <a:r>
              <a:rPr lang="fr-FR" dirty="0"/>
              <a:t>Les formateurs sont des consultants qui pratiquent au quotidien, le test fonctionnel manuel et automatique. Ils ont réalisé plusieurs missions de mise en place de tests automatisés avec Robot Framework.</a:t>
            </a:r>
          </a:p>
        </p:txBody>
      </p:sp>
      <p:sp>
        <p:nvSpPr>
          <p:cNvPr id="18" name="Espace réservé du texte 17">
            <a:extLst>
              <a:ext uri="{FF2B5EF4-FFF2-40B4-BE49-F238E27FC236}">
                <a16:creationId xmlns:a16="http://schemas.microsoft.com/office/drawing/2014/main" id="{7DBA6FBB-33B4-4459-AC29-59FC268AC5C8}"/>
              </a:ext>
            </a:extLst>
          </p:cNvPr>
          <p:cNvSpPr>
            <a:spLocks noGrp="1"/>
          </p:cNvSpPr>
          <p:nvPr>
            <p:ph type="body" sz="quarter" idx="15"/>
          </p:nvPr>
        </p:nvSpPr>
        <p:spPr/>
        <p:txBody>
          <a:bodyPr/>
          <a:lstStyle/>
          <a:p>
            <a:r>
              <a:rPr lang="fr-FR"/>
              <a:t>Testeurs et développeurs</a:t>
            </a:r>
          </a:p>
        </p:txBody>
      </p:sp>
      <p:sp>
        <p:nvSpPr>
          <p:cNvPr id="19" name="Espace réservé du texte 18">
            <a:extLst>
              <a:ext uri="{FF2B5EF4-FFF2-40B4-BE49-F238E27FC236}">
                <a16:creationId xmlns:a16="http://schemas.microsoft.com/office/drawing/2014/main" id="{276E24CA-DA02-4D32-9BA8-82EFFB717AFD}"/>
              </a:ext>
            </a:extLst>
          </p:cNvPr>
          <p:cNvSpPr>
            <a:spLocks noGrp="1"/>
          </p:cNvSpPr>
          <p:nvPr>
            <p:ph type="body" sz="quarter" idx="16"/>
          </p:nvPr>
        </p:nvSpPr>
        <p:spPr/>
        <p:txBody>
          <a:bodyPr/>
          <a:lstStyle/>
          <a:p>
            <a:r>
              <a:rPr lang="fr-FR"/>
              <a:t>L’évaluation des acquis se fait tout au long de la formation au travers des exercices pratiques ou études de cas à réaliser.</a:t>
            </a:r>
          </a:p>
        </p:txBody>
      </p:sp>
      <p:sp>
        <p:nvSpPr>
          <p:cNvPr id="20" name="Espace réservé du texte 19">
            <a:extLst>
              <a:ext uri="{FF2B5EF4-FFF2-40B4-BE49-F238E27FC236}">
                <a16:creationId xmlns:a16="http://schemas.microsoft.com/office/drawing/2014/main" id="{82F6C14E-7792-4D7F-B0D4-F1A732C2C3FF}"/>
              </a:ext>
            </a:extLst>
          </p:cNvPr>
          <p:cNvSpPr>
            <a:spLocks noGrp="1"/>
          </p:cNvSpPr>
          <p:nvPr>
            <p:ph type="body" sz="quarter" idx="17"/>
          </p:nvPr>
        </p:nvSpPr>
        <p:spPr/>
        <p:txBody>
          <a:bodyPr/>
          <a:lstStyle/>
          <a:p>
            <a:r>
              <a:rPr lang="fr-FR" dirty="0"/>
              <a:t>Pour cette formation, la pédagogie est basée sur l'alternance de phases théoriques et d'ateliers de mise en pratique. La réalisation d’exercices et leur corrigé permettront de mettre en application tous les concepts évoqués.</a:t>
            </a:r>
          </a:p>
          <a:p>
            <a:r>
              <a:rPr lang="fr-FR" dirty="0"/>
              <a:t>Mise à disposition du support de présentation visuel et des </a:t>
            </a:r>
            <a:r>
              <a:rPr lang="fr-FR"/>
              <a:t>corrigés d’exercice.</a:t>
            </a:r>
          </a:p>
        </p:txBody>
      </p:sp>
      <p:sp>
        <p:nvSpPr>
          <p:cNvPr id="21" name="Espace réservé du texte 20">
            <a:extLst>
              <a:ext uri="{FF2B5EF4-FFF2-40B4-BE49-F238E27FC236}">
                <a16:creationId xmlns:a16="http://schemas.microsoft.com/office/drawing/2014/main" id="{28B24CC3-7693-4263-A7F1-B23C490BBA46}"/>
              </a:ext>
            </a:extLst>
          </p:cNvPr>
          <p:cNvSpPr>
            <a:spLocks noGrp="1"/>
          </p:cNvSpPr>
          <p:nvPr>
            <p:ph type="body" sz="quarter" idx="19"/>
          </p:nvPr>
        </p:nvSpPr>
        <p:spPr/>
        <p:txBody>
          <a:bodyPr/>
          <a:lstStyle/>
          <a:p>
            <a:r>
              <a:rPr lang="fr-FR" dirty="0">
                <a:solidFill>
                  <a:srgbClr val="272727"/>
                </a:solidFill>
                <a:cs typeface="Poppins" pitchFamily="2" charset="77"/>
              </a:rPr>
              <a:t>Cette formation présente l’utilisation du framework d’automatisation de test Robot Framework basé sur le langage Python</a:t>
            </a:r>
          </a:p>
        </p:txBody>
      </p:sp>
      <p:sp>
        <p:nvSpPr>
          <p:cNvPr id="22" name="Espace réservé du texte 21">
            <a:extLst>
              <a:ext uri="{FF2B5EF4-FFF2-40B4-BE49-F238E27FC236}">
                <a16:creationId xmlns:a16="http://schemas.microsoft.com/office/drawing/2014/main" id="{78B39191-D67A-4D96-8F75-2F4B4FE68C56}"/>
              </a:ext>
            </a:extLst>
          </p:cNvPr>
          <p:cNvSpPr>
            <a:spLocks noGrp="1"/>
          </p:cNvSpPr>
          <p:nvPr>
            <p:ph type="body" sz="quarter" idx="20"/>
          </p:nvPr>
        </p:nvSpPr>
        <p:spPr/>
        <p:txBody>
          <a:bodyPr/>
          <a:lstStyle/>
          <a:p>
            <a:r>
              <a:rPr lang="fr-FR">
                <a:solidFill>
                  <a:srgbClr val="000000"/>
                </a:solidFill>
              </a:rPr>
              <a:t>2 jours </a:t>
            </a:r>
          </a:p>
          <a:p>
            <a:r>
              <a:rPr lang="fr-FR">
                <a:solidFill>
                  <a:srgbClr val="000000"/>
                </a:solidFill>
              </a:rPr>
              <a:t>14h</a:t>
            </a:r>
          </a:p>
        </p:txBody>
      </p:sp>
      <p:sp>
        <p:nvSpPr>
          <p:cNvPr id="23" name="Espace réservé du texte 22">
            <a:extLst>
              <a:ext uri="{FF2B5EF4-FFF2-40B4-BE49-F238E27FC236}">
                <a16:creationId xmlns:a16="http://schemas.microsoft.com/office/drawing/2014/main" id="{0BF20123-DE7A-4C2E-BF58-F7DC50F128BB}"/>
              </a:ext>
            </a:extLst>
          </p:cNvPr>
          <p:cNvSpPr>
            <a:spLocks noGrp="1"/>
          </p:cNvSpPr>
          <p:nvPr>
            <p:ph type="body" sz="quarter" idx="21"/>
          </p:nvPr>
        </p:nvSpPr>
        <p:spPr/>
        <p:txBody>
          <a:bodyPr/>
          <a:lstStyle/>
          <a:p>
            <a:pPr lvl="0">
              <a:defRPr/>
            </a:pPr>
            <a:r>
              <a:rPr lang="fr-FR" sz="1800" dirty="0">
                <a:solidFill>
                  <a:srgbClr val="3D70B7"/>
                </a:solidFill>
                <a:latin typeface="Arial Black" panose="020B0A04020102020204" pitchFamily="34" charset="0"/>
                <a:cs typeface="Poppins Black" panose="00000A00000000000000" pitchFamily="2" charset="0"/>
              </a:rPr>
              <a:t>AUTOMATISATION DES TESTS AVEC ROBOT FRAMEWORK</a:t>
            </a:r>
          </a:p>
        </p:txBody>
      </p:sp>
      <p:sp>
        <p:nvSpPr>
          <p:cNvPr id="24" name="Espace réservé du texte 10">
            <a:extLst>
              <a:ext uri="{FF2B5EF4-FFF2-40B4-BE49-F238E27FC236}">
                <a16:creationId xmlns:a16="http://schemas.microsoft.com/office/drawing/2014/main" id="{8C788FD4-9767-4808-8B7C-510ADC811E09}"/>
              </a:ext>
            </a:extLst>
          </p:cNvPr>
          <p:cNvSpPr txBox="1">
            <a:spLocks/>
          </p:cNvSpPr>
          <p:nvPr/>
        </p:nvSpPr>
        <p:spPr>
          <a:xfrm>
            <a:off x="1171254" y="895639"/>
            <a:ext cx="890908" cy="723900"/>
          </a:xfrm>
          <a:prstGeom prst="rect">
            <a:avLst/>
          </a:prstGeom>
        </p:spPr>
        <p:txBody>
          <a:bodyPr anchor="ctr"/>
          <a:lstStyle>
            <a:lvl1pPr marL="0" indent="0" algn="ctr" defTabSz="914400" rtl="0" eaLnBrk="1" latinLnBrk="0" hangingPunct="1">
              <a:lnSpc>
                <a:spcPct val="90000"/>
              </a:lnSpc>
              <a:spcBef>
                <a:spcPts val="0"/>
              </a:spcBef>
              <a:buFont typeface="Arial" panose="020B0604020202020204" pitchFamily="34" charset="0"/>
              <a:buNone/>
              <a:defRPr sz="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fr-FR" sz="8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Automatisation des tests</a:t>
            </a:r>
          </a:p>
        </p:txBody>
      </p:sp>
    </p:spTree>
    <p:extLst>
      <p:ext uri="{BB962C8B-B14F-4D97-AF65-F5344CB8AC3E}">
        <p14:creationId xmlns:p14="http://schemas.microsoft.com/office/powerpoint/2010/main" val="2565385367"/>
      </p:ext>
    </p:extLst>
  </p:cSld>
  <p:clrMapOvr>
    <a:masterClrMapping/>
  </p:clrMapOvr>
</p:sld>
</file>

<file path=ppt/theme/theme1.xml><?xml version="1.0" encoding="utf-8"?>
<a:theme xmlns:a="http://schemas.openxmlformats.org/drawingml/2006/main" name="1_INTRO_FORMATION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9EBE18461CC9C43BCF3321869B233B2" ma:contentTypeVersion="16" ma:contentTypeDescription="Crée un document." ma:contentTypeScope="" ma:versionID="251d528f0c9db27c8e1f6f1ad4743506">
  <xsd:schema xmlns:xsd="http://www.w3.org/2001/XMLSchema" xmlns:xs="http://www.w3.org/2001/XMLSchema" xmlns:p="http://schemas.microsoft.com/office/2006/metadata/properties" xmlns:ns2="08d53056-e1f7-4639-a2ce-7d6e65dc511d" xmlns:ns3="3bbd2017-e633-4310-9e97-7a3007417062" targetNamespace="http://schemas.microsoft.com/office/2006/metadata/properties" ma:root="true" ma:fieldsID="7c79a96dd883be338710ab1071438c9b" ns2:_="" ns3:_="">
    <xsd:import namespace="08d53056-e1f7-4639-a2ce-7d6e65dc511d"/>
    <xsd:import namespace="3bbd2017-e633-4310-9e97-7a300741706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d53056-e1f7-4639-a2ce-7d6e65dc51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Location" ma:index="17" nillable="true" ma:displayName="Location" ma:indexed="true" ma:internalName="MediaServiceLocatio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lcf76f155ced4ddcb4097134ff3c332f" ma:index="20" nillable="true" ma:taxonomy="true" ma:internalName="lcf76f155ced4ddcb4097134ff3c332f" ma:taxonomyFieldName="MediaServiceImageTags" ma:displayName="Balises d’images" ma:readOnly="false" ma:fieldId="{5cf76f15-5ced-4ddc-b409-7134ff3c332f}" ma:taxonomyMulti="true" ma:sspId="8228f249-d97a-4069-ac5a-e9aeb0eb6c50"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bbd2017-e633-4310-9e97-7a3007417062" elementFormDefault="qualified">
    <xsd:import namespace="http://schemas.microsoft.com/office/2006/documentManagement/types"/>
    <xsd:import namespace="http://schemas.microsoft.com/office/infopath/2007/PartnerControls"/>
    <xsd:element name="SharedWithUsers" ma:index="10"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Partagé avec détails" ma:internalName="SharedWithDetails" ma:readOnly="true">
      <xsd:simpleType>
        <xsd:restriction base="dms:Note">
          <xsd:maxLength value="255"/>
        </xsd:restriction>
      </xsd:simpleType>
    </xsd:element>
    <xsd:element name="TaxCatchAll" ma:index="21" nillable="true" ma:displayName="Taxonomy Catch All Column" ma:hidden="true" ma:list="{0af3589d-65ef-436e-9d44-133d3b0b8737}" ma:internalName="TaxCatchAll" ma:showField="CatchAllData" ma:web="3bbd2017-e633-4310-9e97-7a300741706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3bbd2017-e633-4310-9e97-7a3007417062" xsi:nil="true"/>
    <lcf76f155ced4ddcb4097134ff3c332f xmlns="08d53056-e1f7-4639-a2ce-7d6e65dc511d">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ACEA9788-7A65-43E9-B412-A65A2E6E4EE1}"/>
</file>

<file path=customXml/itemProps2.xml><?xml version="1.0" encoding="utf-8"?>
<ds:datastoreItem xmlns:ds="http://schemas.openxmlformats.org/officeDocument/2006/customXml" ds:itemID="{BB8A4D5A-F9AF-45A8-84EA-1E6C6F3E4595}"/>
</file>

<file path=customXml/itemProps3.xml><?xml version="1.0" encoding="utf-8"?>
<ds:datastoreItem xmlns:ds="http://schemas.openxmlformats.org/officeDocument/2006/customXml" ds:itemID="{AFB5DF29-1BBD-4382-9B87-3C7F575DDC93}"/>
</file>

<file path=docMetadata/LabelInfo.xml><?xml version="1.0" encoding="utf-8"?>
<clbl:labelList xmlns:clbl="http://schemas.microsoft.com/office/2020/mipLabelMetadata">
  <clbl:label id="{e8b88f3d-222b-4ce5-b9d1-46b0ff9466a0}" enabled="0" method="" siteId="{e8b88f3d-222b-4ce5-b9d1-46b0ff9466a0}" removed="1"/>
</clbl:labelList>
</file>

<file path=docProps/app.xml><?xml version="1.0" encoding="utf-8"?>
<Properties xmlns="http://schemas.openxmlformats.org/officeDocument/2006/extended-properties" xmlns:vt="http://schemas.openxmlformats.org/officeDocument/2006/docPropsVTypes">
  <TotalTime>197</TotalTime>
  <Words>322</Words>
  <Application>Microsoft Office PowerPoint</Application>
  <PresentationFormat>Grand écran</PresentationFormat>
  <Paragraphs>37</Paragraphs>
  <Slides>1</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vt:i4>
      </vt:variant>
    </vt:vector>
  </HeadingPairs>
  <TitlesOfParts>
    <vt:vector size="6" baseType="lpstr">
      <vt:lpstr>Arial</vt:lpstr>
      <vt:lpstr>Arial Black</vt:lpstr>
      <vt:lpstr>Calibri</vt:lpstr>
      <vt:lpstr>Calibri Light</vt:lpstr>
      <vt:lpstr>1_INTRO_FORMATIONS</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Caroline LAMBERT</dc:creator>
  <cp:lastModifiedBy>Caroline LAMBERT</cp:lastModifiedBy>
  <cp:revision>3</cp:revision>
  <dcterms:created xsi:type="dcterms:W3CDTF">2023-09-04T14:25:40Z</dcterms:created>
  <dcterms:modified xsi:type="dcterms:W3CDTF">2023-09-29T14:36:54Z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0x010100B9EBE18461CC9C43BCF3321869B233B2</vt:lpwstr>
  </property>
</Properties>
</file>