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2c01d72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2c01d72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22cb74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22cb74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2c01d7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2c01d7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2c01d7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2c01d7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2c01d7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2c01d7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2c01d7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2c01d7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2c01d7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2c01d7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2c01d7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32c01d7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2c01d72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2c01d72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matheusfreitag/gas-prices-in-brazi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Data Pipelines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Análise Exploratória de Dados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realizada sobre preço de combustíveis no Brasil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Obrigado pela Atenção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utilizado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 Prices in Brazil - Matheus Eduardo Freitag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Retirado do Kaggle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https://www.kaggle.com/matheusfreitag/gas-prices-in-brazil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vindos da ANP (Agência Nacional do Petróleo, Gás Natural e Biocombustíveis);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Produtos analisados: Etanol, Gasolina, GNV, GLP, Diesel, Diesel S10;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Espaço de tempo:  de 2004 a junho de 2019;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025" y="2845576"/>
            <a:ext cx="3222549" cy="12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pretendemos saber?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preço médio dos produtos em cada macrorregião brasileira;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 desse produtos sofreu o maior aumento de preço.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00" y="2302325"/>
            <a:ext cx="4363124" cy="22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Wrangling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Poucas modificações, no geral um dataset limpo e organizado: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Algumas colunas não apresentavam tipos numéricos (“int64” ou “float64”) apesar de representarem dados numéricos;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produto “GLP” (gás de cozinha) foi retirado. Seus valores, medidos por “R$/13kg” eram muito maiores do que de outros produtos, resultando. Além do mais, estranho chamarmos gás de cozinha de combustível.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Após essas pequenas modificações, o dataset está pronto para ser analisado.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750" y="3879950"/>
            <a:ext cx="1263549" cy="126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 de Dados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602450" y="1152475"/>
            <a:ext cx="32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Preço médio de revenda por ano em todo território nacional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geral, todos os produtos tiveram aumento de preço neste período;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Flecha destaca o período de 2006-2007. Houve a única queda no gráfico.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 que houve neste período?</a:t>
            </a:r>
            <a:endParaRPr sz="1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969136"/>
            <a:ext cx="5290759" cy="32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1628450" y="2750650"/>
            <a:ext cx="315000" cy="44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11125"/>
            <a:ext cx="8832299" cy="113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/>
          <p:nvPr/>
        </p:nvCxnSpPr>
        <p:spPr>
          <a:xfrm flipH="1" rot="10800000">
            <a:off x="398475" y="4783625"/>
            <a:ext cx="4960500" cy="1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Análise Exploratória de Dados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136200" y="1152475"/>
            <a:ext cx="36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Preço médio de revenda por produto por região.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região norte apresenta em média os preços maiores de combustíveis;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partir deste gráfico não é possível apontar uma região com preços mais baratos de combustíveis.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482450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Análise Exploratória de Dados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847175" y="1152475"/>
            <a:ext cx="29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Preço médio de revenda por região - variação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Apesar da região Norte liderar os preços altos, a variação de todos as regiões são parecidas.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42375" cy="3431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Análise Exploratória de Dados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6150525" y="1152475"/>
            <a:ext cx="268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 exceção do Etanol, todos tiveram um aumento de preço constante.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Diesel S10 começou a ser analisado somente em 2012;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gasolina sempre se manteve a mais cara e foi a que teve maior variação</a:t>
            </a:r>
            <a:endParaRPr sz="14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58388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Concluindo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690600" y="1017725"/>
            <a:ext cx="21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CENTRO-OESTE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SUDESTE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NORDESTE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SUL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2544025" y="1926300"/>
            <a:ext cx="772500" cy="1290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 rot="10800000">
            <a:off x="5733488" y="2080475"/>
            <a:ext cx="772500" cy="1290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017725"/>
            <a:ext cx="21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CENTRO-OESTE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NORTE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407175" y="1017725"/>
            <a:ext cx="21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ETANOL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GASOLINA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GNV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DIESEL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DIESEL S10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919788" y="1988275"/>
            <a:ext cx="3999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BARATO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18800" y="3848475"/>
            <a:ext cx="8413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Gasolina comum foi o item que mais sofreu aumento de preço.</a:t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 flipH="1">
            <a:off x="286625" y="1042925"/>
            <a:ext cx="10200" cy="26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296825" y="3675675"/>
            <a:ext cx="85590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 flipH="1" rot="10800000">
            <a:off x="306975" y="1002350"/>
            <a:ext cx="8426700" cy="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8703300" y="1022600"/>
            <a:ext cx="10200" cy="26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1"/>
          <p:cNvCxnSpPr/>
          <p:nvPr/>
        </p:nvCxnSpPr>
        <p:spPr>
          <a:xfrm>
            <a:off x="3620775" y="1042925"/>
            <a:ext cx="30600" cy="26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5460650" y="1042925"/>
            <a:ext cx="40800" cy="26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