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2" r:id="rId6"/>
    <p:sldId id="295" r:id="rId7"/>
    <p:sldId id="296" r:id="rId8"/>
    <p:sldId id="294" r:id="rId9"/>
    <p:sldId id="263" r:id="rId10"/>
    <p:sldId id="299" r:id="rId11"/>
    <p:sldId id="298" r:id="rId12"/>
    <p:sldId id="300" r:id="rId13"/>
    <p:sldId id="305" r:id="rId14"/>
    <p:sldId id="306" r:id="rId15"/>
    <p:sldId id="310" r:id="rId16"/>
    <p:sldId id="311" r:id="rId17"/>
    <p:sldId id="312" r:id="rId18"/>
    <p:sldId id="313" r:id="rId19"/>
    <p:sldId id="304" r:id="rId20"/>
    <p:sldId id="303" r:id="rId21"/>
    <p:sldId id="314" r:id="rId22"/>
    <p:sldId id="320" r:id="rId23"/>
    <p:sldId id="315" r:id="rId24"/>
    <p:sldId id="321" r:id="rId25"/>
    <p:sldId id="307" r:id="rId26"/>
    <p:sldId id="316" r:id="rId27"/>
    <p:sldId id="308" r:id="rId28"/>
    <p:sldId id="317" r:id="rId29"/>
    <p:sldId id="309" r:id="rId30"/>
    <p:sldId id="319" r:id="rId31"/>
    <p:sldId id="318" r:id="rId32"/>
  </p:sldIdLst>
  <p:sldSz cx="9144000" cy="5143500" type="screen16x9"/>
  <p:notesSz cx="6858000" cy="9144000"/>
  <p:embeddedFontLst>
    <p:embeddedFont>
      <p:font typeface="Abel" panose="020B0604020202020204" charset="0"/>
      <p:regular r:id="rId34"/>
    </p:embeddedFont>
    <p:embeddedFont>
      <p:font typeface="Anaheim" panose="020B0604020202020204" charset="0"/>
      <p:regular r:id="rId35"/>
    </p:embeddedFont>
    <p:embeddedFont>
      <p:font typeface="Anton" pitchFamily="2" charset="0"/>
      <p:regular r:id="rId36"/>
    </p:embeddedFont>
    <p:embeddedFont>
      <p:font typeface="Josefin Sans" pitchFamily="2" charset="0"/>
      <p:regular r:id="rId37"/>
      <p:bold r:id="rId38"/>
      <p:italic r:id="rId39"/>
      <p:boldItalic r:id="rId40"/>
    </p:embeddedFont>
    <p:embeddedFont>
      <p:font typeface="Josefin Slab" pitchFamily="2" charset="0"/>
      <p:regular r:id="rId41"/>
      <p:bold r:id="rId42"/>
      <p:italic r:id="rId43"/>
      <p:boldItalic r:id="rId44"/>
    </p:embeddedFont>
    <p:embeddedFont>
      <p:font typeface="Staatliches" panose="020B0604020202020204" charset="0"/>
      <p:regular r:id="rId45"/>
    </p:embeddedFont>
    <p:embeddedFont>
      <p:font typeface="Unic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A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61C50-FDA5-4AE1-A9F7-59FA2EE83FEF}">
  <a:tblStyle styleId="{7DC61C50-FDA5-4AE1-A9F7-59FA2EE83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65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7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0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17533" y="3446040"/>
            <a:ext cx="3326700" cy="59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Adrián Rocha De la Casa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Yassin</a:t>
            </a:r>
            <a:r>
              <a:rPr lang="es-ES" dirty="0"/>
              <a:t> Khalifa Martino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Rocío Fernández Cebrián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</a:t>
            </a:r>
            <a:r>
              <a:rPr lang="en" dirty="0"/>
              <a:t>ineria de datos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olor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almendra (a), anís (l), creosota (c), pescado (y), asqueroso (f), mohoso (m), ninguno (n), acre(p) o picante (s)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  <p:pic>
        <p:nvPicPr>
          <p:cNvPr id="21" name="Imagen 2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6102A08-535E-4707-AB14-BCECC0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9" y="2047554"/>
            <a:ext cx="4950413" cy="3053826"/>
          </a:xfrm>
          <a:prstGeom prst="rect">
            <a:avLst/>
          </a:prstGeom>
        </p:spPr>
      </p:pic>
      <p:pic>
        <p:nvPicPr>
          <p:cNvPr id="19" name="Imagen 18" descr="Tabla&#10;&#10;Descripción generada automáticamente con confianza media">
            <a:extLst>
              <a:ext uri="{FF2B5EF4-FFF2-40B4-BE49-F238E27FC236}">
                <a16:creationId xmlns:a16="http://schemas.microsoft.com/office/drawing/2014/main" id="{A8E019C1-ECA7-4E23-8C03-1FE4BF1A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68099"/>
            <a:ext cx="4572000" cy="602586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7152469" y="2068099"/>
            <a:ext cx="464949" cy="6025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6257384" y="3324386"/>
            <a:ext cx="225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97% de que sea comestible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7384943" y="2686183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8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ESPACIO_L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1138463" y="2176453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91.4% de que sea comestible </a:t>
            </a:r>
          </a:p>
        </p:txBody>
      </p:sp>
      <p:pic>
        <p:nvPicPr>
          <p:cNvPr id="30" name="Imagen 2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D2F348E-6F26-44F2-AE14-D58EADED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16" y="1650666"/>
            <a:ext cx="5562710" cy="3431542"/>
          </a:xfrm>
          <a:prstGeom prst="rect">
            <a:avLst/>
          </a:prstGeom>
        </p:spPr>
      </p:pic>
      <p:pic>
        <p:nvPicPr>
          <p:cNvPr id="32" name="Imagen 31" descr="Texto&#10;&#10;Descripción generada automáticamente">
            <a:extLst>
              <a:ext uri="{FF2B5EF4-FFF2-40B4-BE49-F238E27FC236}">
                <a16:creationId xmlns:a16="http://schemas.microsoft.com/office/drawing/2014/main" id="{48E2122C-1CA3-47FA-80F3-984E1D1B7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25" y="3057941"/>
            <a:ext cx="1570757" cy="791467"/>
          </a:xfrm>
          <a:prstGeom prst="rect">
            <a:avLst/>
          </a:prstGeom>
        </p:spPr>
      </p:pic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cerca (c), atestado (w) o distante (d)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1664784" y="3143130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1049296" y="3138335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4635529-6836-4FD3-91C2-62B291821940}"/>
              </a:ext>
            </a:extLst>
          </p:cNvPr>
          <p:cNvCxnSpPr>
            <a:cxnSpLocks/>
          </p:cNvCxnSpPr>
          <p:nvPr/>
        </p:nvCxnSpPr>
        <p:spPr>
          <a:xfrm flipH="1" flipV="1">
            <a:off x="1953300" y="2500579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948885" y="4406770"/>
            <a:ext cx="2506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44.15% de que sea comestible</a:t>
            </a:r>
          </a:p>
          <a:p>
            <a:r>
              <a:rPr lang="es-ES" dirty="0">
                <a:latin typeface="Anaheim" panose="020B0604020202020204" charset="0"/>
              </a:rPr>
              <a:t>55.85% de que sea venenosa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1342772" y="3812636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825;p33">
            <a:extLst>
              <a:ext uri="{FF2B5EF4-FFF2-40B4-BE49-F238E27FC236}">
                <a16:creationId xmlns:a16="http://schemas.microsoft.com/office/drawing/2014/main" id="{6F4EE0CF-72D7-4D8E-BFCC-1C17DE8462CE}"/>
              </a:ext>
            </a:extLst>
          </p:cNvPr>
          <p:cNvSpPr txBox="1">
            <a:spLocks/>
          </p:cNvSpPr>
          <p:nvPr/>
        </p:nvSpPr>
        <p:spPr>
          <a:xfrm>
            <a:off x="262758" y="1564163"/>
            <a:ext cx="1751408" cy="27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s-ES" sz="1800"/>
              <a:t>Información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700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COLOR_ESPORAS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negro (k),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marrón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(n), ante (b), chocolate (h), verde (r),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naranja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(o), morado (u),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blanco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(w) o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amarillo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(y)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6413908" y="3571390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Comestibles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330049" y="2737530"/>
            <a:ext cx="1609780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9073FF-4CC8-4992-AD73-C5DABE426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" y="1999281"/>
            <a:ext cx="5096945" cy="3144219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BEF70B8-D816-43F8-9A56-3619E49B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274" y="1999281"/>
            <a:ext cx="4303111" cy="697557"/>
          </a:xfrm>
          <a:prstGeom prst="rect">
            <a:avLst/>
          </a:prstGeom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5165151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B82260-A0D7-4BB0-82C5-86957B169371}"/>
              </a:ext>
            </a:extLst>
          </p:cNvPr>
          <p:cNvSpPr/>
          <p:nvPr/>
        </p:nvSpPr>
        <p:spPr>
          <a:xfrm>
            <a:off x="7804215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017D42-E80D-439D-860E-27731D69416A}"/>
              </a:ext>
            </a:extLst>
          </p:cNvPr>
          <p:cNvSpPr/>
          <p:nvPr/>
        </p:nvSpPr>
        <p:spPr>
          <a:xfrm>
            <a:off x="6939829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202581D-5E87-40E2-8A85-DA44EA759C7D}"/>
              </a:ext>
            </a:extLst>
          </p:cNvPr>
          <p:cNvSpPr/>
          <p:nvPr/>
        </p:nvSpPr>
        <p:spPr>
          <a:xfrm>
            <a:off x="8699009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9E4A8A5-8FF3-4B5E-8903-67D42A59CB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39829" y="2737530"/>
            <a:ext cx="164898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4FEC15-105A-4C80-8824-95E50EA6DB9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976197" y="2737529"/>
            <a:ext cx="992916" cy="833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19F1D53-CCB7-4BD2-813C-A593251C75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022278" y="2737529"/>
            <a:ext cx="1841629" cy="874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825;p33">
            <a:extLst>
              <a:ext uri="{FF2B5EF4-FFF2-40B4-BE49-F238E27FC236}">
                <a16:creationId xmlns:a16="http://schemas.microsoft.com/office/drawing/2014/main" id="{312D5043-9D08-4C8B-8174-6C926EEAA4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04926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7" name="Google Shape;2482;p43">
            <a:extLst>
              <a:ext uri="{FF2B5EF4-FFF2-40B4-BE49-F238E27FC236}">
                <a16:creationId xmlns:a16="http://schemas.microsoft.com/office/drawing/2014/main" id="{751D4918-E783-4BA6-94A3-F30894ED0F64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8" name="Google Shape;2483;p43">
              <a:extLst>
                <a:ext uri="{FF2B5EF4-FFF2-40B4-BE49-F238E27FC236}">
                  <a16:creationId xmlns:a16="http://schemas.microsoft.com/office/drawing/2014/main" id="{07921314-160E-4648-BA1F-63A2B5D9ED27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4;p43">
              <a:extLst>
                <a:ext uri="{FF2B5EF4-FFF2-40B4-BE49-F238E27FC236}">
                  <a16:creationId xmlns:a16="http://schemas.microsoft.com/office/drawing/2014/main" id="{481FEFA0-CF03-455F-B3C7-35B828AA46E8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3A7A0A-8D80-4738-8260-EC2CAFAE8280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¿Distancia?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datos están codificado de forma binaria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3" name="Google Shape;785;p32">
            <a:extLst>
              <a:ext uri="{FF2B5EF4-FFF2-40B4-BE49-F238E27FC236}">
                <a16:creationId xmlns:a16="http://schemas.microsoft.com/office/drawing/2014/main" id="{D6380DC8-46CB-4A73-9B69-CF8278C848D9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87;p32">
            <a:extLst>
              <a:ext uri="{FF2B5EF4-FFF2-40B4-BE49-F238E27FC236}">
                <a16:creationId xmlns:a16="http://schemas.microsoft.com/office/drawing/2014/main" id="{4B2B0898-F216-43F7-AFD5-3FE1575C1556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434;p59">
            <a:extLst>
              <a:ext uri="{FF2B5EF4-FFF2-40B4-BE49-F238E27FC236}">
                <a16:creationId xmlns:a16="http://schemas.microsoft.com/office/drawing/2014/main" id="{3233D00E-491A-4393-9196-B4F28E70E8F9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5AA6B2-A8C6-4BCC-884C-CBE7A17609F0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</a:t>
            </a:r>
            <a:r>
              <a:rPr lang="es-ES" b="1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medida de similitud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817;p33">
            <a:extLst>
              <a:ext uri="{FF2B5EF4-FFF2-40B4-BE49-F238E27FC236}">
                <a16:creationId xmlns:a16="http://schemas.microsoft.com/office/drawing/2014/main" id="{9BB6EAB0-DE60-4061-BC49-088FC5BD83C9}"/>
              </a:ext>
            </a:extLst>
          </p:cNvPr>
          <p:cNvGrpSpPr/>
          <p:nvPr/>
        </p:nvGrpSpPr>
        <p:grpSpPr>
          <a:xfrm>
            <a:off x="3535267" y="3193670"/>
            <a:ext cx="1989550" cy="713693"/>
            <a:chOff x="1575694" y="930575"/>
            <a:chExt cx="1989550" cy="713693"/>
          </a:xfrm>
        </p:grpSpPr>
        <p:sp>
          <p:nvSpPr>
            <p:cNvPr id="22" name="Google Shape;818;p33">
              <a:extLst>
                <a:ext uri="{FF2B5EF4-FFF2-40B4-BE49-F238E27FC236}">
                  <a16:creationId xmlns:a16="http://schemas.microsoft.com/office/drawing/2014/main" id="{1FBB4419-E201-4828-B73D-A996D15C2C1E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9;p33">
              <a:extLst>
                <a:ext uri="{FF2B5EF4-FFF2-40B4-BE49-F238E27FC236}">
                  <a16:creationId xmlns:a16="http://schemas.microsoft.com/office/drawing/2014/main" id="{DD305899-256D-4C9F-98A5-23E3E6E11A4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20;p33">
            <a:extLst>
              <a:ext uri="{FF2B5EF4-FFF2-40B4-BE49-F238E27FC236}">
                <a16:creationId xmlns:a16="http://schemas.microsoft.com/office/drawing/2014/main" id="{6BF6CCAC-94B8-4F01-8C87-7D51694CCA45}"/>
              </a:ext>
            </a:extLst>
          </p:cNvPr>
          <p:cNvGrpSpPr/>
          <p:nvPr/>
        </p:nvGrpSpPr>
        <p:grpSpPr>
          <a:xfrm>
            <a:off x="375531" y="3208540"/>
            <a:ext cx="1989550" cy="713693"/>
            <a:chOff x="1575694" y="930575"/>
            <a:chExt cx="1989550" cy="713693"/>
          </a:xfrm>
        </p:grpSpPr>
        <p:sp>
          <p:nvSpPr>
            <p:cNvPr id="25" name="Google Shape;821;p33">
              <a:extLst>
                <a:ext uri="{FF2B5EF4-FFF2-40B4-BE49-F238E27FC236}">
                  <a16:creationId xmlns:a16="http://schemas.microsoft.com/office/drawing/2014/main" id="{63A6A6B8-A83A-4237-A7BC-7F049B42FEF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2;p33">
              <a:extLst>
                <a:ext uri="{FF2B5EF4-FFF2-40B4-BE49-F238E27FC236}">
                  <a16:creationId xmlns:a16="http://schemas.microsoft.com/office/drawing/2014/main" id="{314F4062-05C3-4BD7-ADB8-18D9D1F7A8F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3;p33">
            <a:extLst>
              <a:ext uri="{FF2B5EF4-FFF2-40B4-BE49-F238E27FC236}">
                <a16:creationId xmlns:a16="http://schemas.microsoft.com/office/drawing/2014/main" id="{21170ECE-8E02-4AC1-9C2B-E6193750BB2E}"/>
              </a:ext>
            </a:extLst>
          </p:cNvPr>
          <p:cNvSpPr txBox="1">
            <a:spLocks/>
          </p:cNvSpPr>
          <p:nvPr/>
        </p:nvSpPr>
        <p:spPr>
          <a:xfrm>
            <a:off x="276913" y="3883885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Proceso muy largo debido a la dimensión de la matriz de los datos.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" name="Google Shape;825;p33">
            <a:extLst>
              <a:ext uri="{FF2B5EF4-FFF2-40B4-BE49-F238E27FC236}">
                <a16:creationId xmlns:a16="http://schemas.microsoft.com/office/drawing/2014/main" id="{A055CC54-C43B-42B3-AE02-9F7FBF081F41}"/>
              </a:ext>
            </a:extLst>
          </p:cNvPr>
          <p:cNvSpPr txBox="1">
            <a:spLocks/>
          </p:cNvSpPr>
          <p:nvPr/>
        </p:nvSpPr>
        <p:spPr>
          <a:xfrm>
            <a:off x="451741" y="3307585"/>
            <a:ext cx="132444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Nuestra propia  medida</a:t>
            </a:r>
          </a:p>
        </p:txBody>
      </p:sp>
      <p:sp>
        <p:nvSpPr>
          <p:cNvPr id="29" name="Google Shape;829;p33">
            <a:extLst>
              <a:ext uri="{FF2B5EF4-FFF2-40B4-BE49-F238E27FC236}">
                <a16:creationId xmlns:a16="http://schemas.microsoft.com/office/drawing/2014/main" id="{D33B3100-6C58-46C7-9C3E-2B7C6E2C172B}"/>
              </a:ext>
            </a:extLst>
          </p:cNvPr>
          <p:cNvSpPr txBox="1">
            <a:spLocks/>
          </p:cNvSpPr>
          <p:nvPr/>
        </p:nvSpPr>
        <p:spPr>
          <a:xfrm>
            <a:off x="3600417" y="3292715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designdist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31" name="Google Shape;817;p33">
            <a:extLst>
              <a:ext uri="{FF2B5EF4-FFF2-40B4-BE49-F238E27FC236}">
                <a16:creationId xmlns:a16="http://schemas.microsoft.com/office/drawing/2014/main" id="{4CD90E75-CA2A-4021-B02B-A89D11C0CFB5}"/>
              </a:ext>
            </a:extLst>
          </p:cNvPr>
          <p:cNvGrpSpPr/>
          <p:nvPr/>
        </p:nvGrpSpPr>
        <p:grpSpPr>
          <a:xfrm>
            <a:off x="6695004" y="3201105"/>
            <a:ext cx="1989550" cy="713693"/>
            <a:chOff x="1575694" y="930575"/>
            <a:chExt cx="1989550" cy="713693"/>
          </a:xfrm>
        </p:grpSpPr>
        <p:sp>
          <p:nvSpPr>
            <p:cNvPr id="32" name="Google Shape;818;p33">
              <a:extLst>
                <a:ext uri="{FF2B5EF4-FFF2-40B4-BE49-F238E27FC236}">
                  <a16:creationId xmlns:a16="http://schemas.microsoft.com/office/drawing/2014/main" id="{8D761F01-6F9C-4289-AF01-29D3FBDFB28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9;p33">
              <a:extLst>
                <a:ext uri="{FF2B5EF4-FFF2-40B4-BE49-F238E27FC236}">
                  <a16:creationId xmlns:a16="http://schemas.microsoft.com/office/drawing/2014/main" id="{05A32CE9-1F34-48F2-B195-F63591A7F5B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829;p33">
            <a:extLst>
              <a:ext uri="{FF2B5EF4-FFF2-40B4-BE49-F238E27FC236}">
                <a16:creationId xmlns:a16="http://schemas.microsoft.com/office/drawing/2014/main" id="{857965C5-146F-4D2E-B5D9-7E43498FC1CE}"/>
              </a:ext>
            </a:extLst>
          </p:cNvPr>
          <p:cNvSpPr txBox="1">
            <a:spLocks/>
          </p:cNvSpPr>
          <p:nvPr/>
        </p:nvSpPr>
        <p:spPr>
          <a:xfrm>
            <a:off x="6760154" y="3300150"/>
            <a:ext cx="1586817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6" name="Google Shape;823;p33">
            <a:extLst>
              <a:ext uri="{FF2B5EF4-FFF2-40B4-BE49-F238E27FC236}">
                <a16:creationId xmlns:a16="http://schemas.microsoft.com/office/drawing/2014/main" id="{60E5AFBD-FAB7-41BF-9D37-49A9E511D4CA}"/>
              </a:ext>
            </a:extLst>
          </p:cNvPr>
          <p:cNvSpPr txBox="1">
            <a:spLocks/>
          </p:cNvSpPr>
          <p:nvPr/>
        </p:nvSpPr>
        <p:spPr>
          <a:xfrm>
            <a:off x="3430596" y="3891634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Cálculo incorrecto de la medida.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8" name="Google Shape;7677;p56">
            <a:extLst>
              <a:ext uri="{FF2B5EF4-FFF2-40B4-BE49-F238E27FC236}">
                <a16:creationId xmlns:a16="http://schemas.microsoft.com/office/drawing/2014/main" id="{99E2EF86-A8E7-40D0-AD5D-3DD5C9351B15}"/>
              </a:ext>
            </a:extLst>
          </p:cNvPr>
          <p:cNvGrpSpPr/>
          <p:nvPr/>
        </p:nvGrpSpPr>
        <p:grpSpPr>
          <a:xfrm>
            <a:off x="6460880" y="1343967"/>
            <a:ext cx="358069" cy="317995"/>
            <a:chOff x="3584280" y="3699191"/>
            <a:chExt cx="358069" cy="317995"/>
          </a:xfrm>
        </p:grpSpPr>
        <p:sp>
          <p:nvSpPr>
            <p:cNvPr id="39" name="Google Shape;7678;p56">
              <a:extLst>
                <a:ext uri="{FF2B5EF4-FFF2-40B4-BE49-F238E27FC236}">
                  <a16:creationId xmlns:a16="http://schemas.microsoft.com/office/drawing/2014/main" id="{B6AC5000-1314-4641-9222-7D6F86290E93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79;p56">
              <a:extLst>
                <a:ext uri="{FF2B5EF4-FFF2-40B4-BE49-F238E27FC236}">
                  <a16:creationId xmlns:a16="http://schemas.microsoft.com/office/drawing/2014/main" id="{990D3681-BE70-47D0-A3CE-2433E1829DD0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0;p56">
              <a:extLst>
                <a:ext uri="{FF2B5EF4-FFF2-40B4-BE49-F238E27FC236}">
                  <a16:creationId xmlns:a16="http://schemas.microsoft.com/office/drawing/2014/main" id="{FF15A5B2-5DB2-409D-A4A7-CA70CA40DA1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1;p56">
              <a:extLst>
                <a:ext uri="{FF2B5EF4-FFF2-40B4-BE49-F238E27FC236}">
                  <a16:creationId xmlns:a16="http://schemas.microsoft.com/office/drawing/2014/main" id="{86CEEEA7-DF9C-4B59-9143-7A870DE3F99C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445;p56">
            <a:extLst>
              <a:ext uri="{FF2B5EF4-FFF2-40B4-BE49-F238E27FC236}">
                <a16:creationId xmlns:a16="http://schemas.microsoft.com/office/drawing/2014/main" id="{6A87B8F3-101D-4202-9E8C-2A1ECA2AE874}"/>
              </a:ext>
            </a:extLst>
          </p:cNvPr>
          <p:cNvGrpSpPr/>
          <p:nvPr/>
        </p:nvGrpSpPr>
        <p:grpSpPr>
          <a:xfrm>
            <a:off x="7328347" y="4019788"/>
            <a:ext cx="817146" cy="732744"/>
            <a:chOff x="6870193" y="2295620"/>
            <a:chExt cx="360356" cy="343462"/>
          </a:xfrm>
        </p:grpSpPr>
        <p:sp>
          <p:nvSpPr>
            <p:cNvPr id="44" name="Google Shape;7446;p56">
              <a:extLst>
                <a:ext uri="{FF2B5EF4-FFF2-40B4-BE49-F238E27FC236}">
                  <a16:creationId xmlns:a16="http://schemas.microsoft.com/office/drawing/2014/main" id="{07393C8E-2FDA-4EC0-8DFF-94F20C5CCD73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47;p56">
              <a:extLst>
                <a:ext uri="{FF2B5EF4-FFF2-40B4-BE49-F238E27FC236}">
                  <a16:creationId xmlns:a16="http://schemas.microsoft.com/office/drawing/2014/main" id="{357008BA-5B9A-4808-AD35-ABC7073390AD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823;p33">
            <a:extLst>
              <a:ext uri="{FF2B5EF4-FFF2-40B4-BE49-F238E27FC236}">
                <a16:creationId xmlns:a16="http://schemas.microsoft.com/office/drawing/2014/main" id="{85F63FBA-F792-4C04-97BA-FBB71E2EE313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85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9" grpId="0" animBg="1"/>
      <p:bldP spid="20" grpId="0"/>
      <p:bldP spid="27" grpId="0"/>
      <p:bldP spid="28" grpId="0"/>
      <p:bldP spid="29" grpId="0"/>
      <p:bldP spid="34" grpId="0"/>
      <p:bldP spid="36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sp>
        <p:nvSpPr>
          <p:cNvPr id="37" name="Google Shape;823;p33">
            <a:extLst>
              <a:ext uri="{FF2B5EF4-FFF2-40B4-BE49-F238E27FC236}">
                <a16:creationId xmlns:a16="http://schemas.microsoft.com/office/drawing/2014/main" id="{C8D457DF-B672-4068-B74F-C88FB42EF140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" name="Google Shape;2482;p43">
            <a:extLst>
              <a:ext uri="{FF2B5EF4-FFF2-40B4-BE49-F238E27FC236}">
                <a16:creationId xmlns:a16="http://schemas.microsoft.com/office/drawing/2014/main" id="{9EA62654-EB67-4AD7-9164-8D0015A3F03F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47" name="Google Shape;2483;p43">
              <a:extLst>
                <a:ext uri="{FF2B5EF4-FFF2-40B4-BE49-F238E27FC236}">
                  <a16:creationId xmlns:a16="http://schemas.microsoft.com/office/drawing/2014/main" id="{B850B4D2-7D3A-4AD3-91DB-D9D1ED96C906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84;p43">
              <a:extLst>
                <a:ext uri="{FF2B5EF4-FFF2-40B4-BE49-F238E27FC236}">
                  <a16:creationId xmlns:a16="http://schemas.microsoft.com/office/drawing/2014/main" id="{5765B921-FDA2-4929-A578-389BAB500300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BA0661F-6E33-4B7F-B4F8-0277656899A4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¿Datos?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nuevos datos, distancias entre todas las observaciones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50" name="Google Shape;7677;p56">
            <a:extLst>
              <a:ext uri="{FF2B5EF4-FFF2-40B4-BE49-F238E27FC236}">
                <a16:creationId xmlns:a16="http://schemas.microsoft.com/office/drawing/2014/main" id="{4B31B49D-988E-4919-9781-C2E232EF4CFC}"/>
              </a:ext>
            </a:extLst>
          </p:cNvPr>
          <p:cNvGrpSpPr/>
          <p:nvPr/>
        </p:nvGrpSpPr>
        <p:grpSpPr>
          <a:xfrm>
            <a:off x="6639914" y="1361477"/>
            <a:ext cx="358069" cy="317995"/>
            <a:chOff x="3584280" y="3699191"/>
            <a:chExt cx="358069" cy="317995"/>
          </a:xfrm>
        </p:grpSpPr>
        <p:sp>
          <p:nvSpPr>
            <p:cNvPr id="51" name="Google Shape;7678;p56">
              <a:extLst>
                <a:ext uri="{FF2B5EF4-FFF2-40B4-BE49-F238E27FC236}">
                  <a16:creationId xmlns:a16="http://schemas.microsoft.com/office/drawing/2014/main" id="{631ED8DB-ADBD-46FE-B0C0-94A9002D7FF0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79;p56">
              <a:extLst>
                <a:ext uri="{FF2B5EF4-FFF2-40B4-BE49-F238E27FC236}">
                  <a16:creationId xmlns:a16="http://schemas.microsoft.com/office/drawing/2014/main" id="{49C4DDAF-569C-4E5E-A5E2-F703F26197B9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80;p56">
              <a:extLst>
                <a:ext uri="{FF2B5EF4-FFF2-40B4-BE49-F238E27FC236}">
                  <a16:creationId xmlns:a16="http://schemas.microsoft.com/office/drawing/2014/main" id="{CA14AB75-3CF1-46FD-BCD8-F320FCBC0C1C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81;p56">
              <a:extLst>
                <a:ext uri="{FF2B5EF4-FFF2-40B4-BE49-F238E27FC236}">
                  <a16:creationId xmlns:a16="http://schemas.microsoft.com/office/drawing/2014/main" id="{B808898D-BE78-453E-907C-47C4576C15B0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85;p32">
            <a:extLst>
              <a:ext uri="{FF2B5EF4-FFF2-40B4-BE49-F238E27FC236}">
                <a16:creationId xmlns:a16="http://schemas.microsoft.com/office/drawing/2014/main" id="{4CC83BEE-3DE8-4AAE-85EF-2CC631843BD0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787;p32">
            <a:extLst>
              <a:ext uri="{FF2B5EF4-FFF2-40B4-BE49-F238E27FC236}">
                <a16:creationId xmlns:a16="http://schemas.microsoft.com/office/drawing/2014/main" id="{B98AA069-C1A1-411B-80C5-20D6F0E59FC8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9434;p59">
            <a:extLst>
              <a:ext uri="{FF2B5EF4-FFF2-40B4-BE49-F238E27FC236}">
                <a16:creationId xmlns:a16="http://schemas.microsoft.com/office/drawing/2014/main" id="{8AB6A949-607A-4951-B2DE-88224EF7653C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76E9139-670C-456A-9798-A84B33C8AEA6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algunos datos que ejerzan de referentes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62" name="Google Shape;820;p33">
            <a:extLst>
              <a:ext uri="{FF2B5EF4-FFF2-40B4-BE49-F238E27FC236}">
                <a16:creationId xmlns:a16="http://schemas.microsoft.com/office/drawing/2014/main" id="{434207B5-90B8-4BD3-92C9-1EA6484DFA97}"/>
              </a:ext>
            </a:extLst>
          </p:cNvPr>
          <p:cNvGrpSpPr/>
          <p:nvPr/>
        </p:nvGrpSpPr>
        <p:grpSpPr>
          <a:xfrm>
            <a:off x="268481" y="3317419"/>
            <a:ext cx="1989550" cy="713693"/>
            <a:chOff x="1575694" y="930575"/>
            <a:chExt cx="1989550" cy="713693"/>
          </a:xfrm>
        </p:grpSpPr>
        <p:sp>
          <p:nvSpPr>
            <p:cNvPr id="63" name="Google Shape;821;p33">
              <a:extLst>
                <a:ext uri="{FF2B5EF4-FFF2-40B4-BE49-F238E27FC236}">
                  <a16:creationId xmlns:a16="http://schemas.microsoft.com/office/drawing/2014/main" id="{7A0337E4-1560-438C-94D8-127889780939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2;p33">
              <a:extLst>
                <a:ext uri="{FF2B5EF4-FFF2-40B4-BE49-F238E27FC236}">
                  <a16:creationId xmlns:a16="http://schemas.microsoft.com/office/drawing/2014/main" id="{8681DC9D-CBCC-4CB7-B9AC-F67527D4C485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823;p33">
            <a:extLst>
              <a:ext uri="{FF2B5EF4-FFF2-40B4-BE49-F238E27FC236}">
                <a16:creationId xmlns:a16="http://schemas.microsoft.com/office/drawing/2014/main" id="{F5608CBA-FF50-42E7-B413-DFB9A0DEE5A1}"/>
              </a:ext>
            </a:extLst>
          </p:cNvPr>
          <p:cNvSpPr txBox="1">
            <a:spLocks/>
          </p:cNvSpPr>
          <p:nvPr/>
        </p:nvSpPr>
        <p:spPr>
          <a:xfrm>
            <a:off x="2562430" y="3280219"/>
            <a:ext cx="5951110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Calculamos un cierto número de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medoides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, observaciones de nuestra muestra que son el centro de un grupo de observaciones.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829;p33">
            <a:extLst>
              <a:ext uri="{FF2B5EF4-FFF2-40B4-BE49-F238E27FC236}">
                <a16:creationId xmlns:a16="http://schemas.microsoft.com/office/drawing/2014/main" id="{9B1C0BC6-4D72-4F94-AE0C-3DDC95BC573F}"/>
              </a:ext>
            </a:extLst>
          </p:cNvPr>
          <p:cNvSpPr txBox="1">
            <a:spLocks/>
          </p:cNvSpPr>
          <p:nvPr/>
        </p:nvSpPr>
        <p:spPr>
          <a:xfrm>
            <a:off x="401444" y="3409029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fastkmed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48990D51-1B3F-4231-BD54-FAAE704B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47" y="3716514"/>
            <a:ext cx="1292193" cy="1199894"/>
          </a:xfrm>
          <a:prstGeom prst="rect">
            <a:avLst/>
          </a:prstGeom>
        </p:spPr>
      </p:pic>
      <p:sp>
        <p:nvSpPr>
          <p:cNvPr id="76" name="Google Shape;823;p33">
            <a:extLst>
              <a:ext uri="{FF2B5EF4-FFF2-40B4-BE49-F238E27FC236}">
                <a16:creationId xmlns:a16="http://schemas.microsoft.com/office/drawing/2014/main" id="{93D5C82B-00FC-44C2-B89A-ABEA93C31176}"/>
              </a:ext>
            </a:extLst>
          </p:cNvPr>
          <p:cNvSpPr txBox="1">
            <a:spLocks/>
          </p:cNvSpPr>
          <p:nvPr/>
        </p:nvSpPr>
        <p:spPr>
          <a:xfrm>
            <a:off x="5962900" y="4130856"/>
            <a:ext cx="1354028" cy="37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50 medoides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978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 animBg="1"/>
      <p:bldP spid="56" grpId="0" animBg="1"/>
      <p:bldP spid="57" grpId="0" animBg="1"/>
      <p:bldP spid="58" grpId="0"/>
      <p:bldP spid="65" grpId="0"/>
      <p:bldP spid="67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EED12A95-04CA-4CE4-BEBB-7A4F6D1DD271}"/>
              </a:ext>
            </a:extLst>
          </p:cNvPr>
          <p:cNvGrpSpPr/>
          <p:nvPr/>
        </p:nvGrpSpPr>
        <p:grpSpPr>
          <a:xfrm>
            <a:off x="295609" y="1430771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2AB46B31-79D1-4133-ACB2-D8F191A1406D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B5C88E6C-E6DB-4D38-9E54-64D5A13DC4DC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DF5DC8CC-AAA8-4A08-B3FD-FD6CE73C5D0E}"/>
              </a:ext>
            </a:extLst>
          </p:cNvPr>
          <p:cNvSpPr txBox="1">
            <a:spLocks/>
          </p:cNvSpPr>
          <p:nvPr/>
        </p:nvSpPr>
        <p:spPr>
          <a:xfrm>
            <a:off x="2446965" y="1476964"/>
            <a:ext cx="640142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los 50 medoides consigo mismos.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79.71%</a:t>
            </a:r>
          </a:p>
        </p:txBody>
      </p:sp>
      <p:sp>
        <p:nvSpPr>
          <p:cNvPr id="14" name="Google Shape;824;p33">
            <a:extLst>
              <a:ext uri="{FF2B5EF4-FFF2-40B4-BE49-F238E27FC236}">
                <a16:creationId xmlns:a16="http://schemas.microsoft.com/office/drawing/2014/main" id="{B926A4BF-EAAD-4A57-8AC7-2DFADE712931}"/>
              </a:ext>
            </a:extLst>
          </p:cNvPr>
          <p:cNvSpPr txBox="1">
            <a:spLocks/>
          </p:cNvSpPr>
          <p:nvPr/>
        </p:nvSpPr>
        <p:spPr>
          <a:xfrm>
            <a:off x="2805594" y="3561926"/>
            <a:ext cx="3836190" cy="401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observaciones a 50 medoides</a:t>
            </a:r>
          </a:p>
        </p:txBody>
      </p:sp>
      <p:sp>
        <p:nvSpPr>
          <p:cNvPr id="15" name="Google Shape;825;p33">
            <a:extLst>
              <a:ext uri="{FF2B5EF4-FFF2-40B4-BE49-F238E27FC236}">
                <a16:creationId xmlns:a16="http://schemas.microsoft.com/office/drawing/2014/main" id="{2A97940E-1F6C-4C33-9A49-3D3E931EC5E1}"/>
              </a:ext>
            </a:extLst>
          </p:cNvPr>
          <p:cNvSpPr txBox="1">
            <a:spLocks/>
          </p:cNvSpPr>
          <p:nvPr/>
        </p:nvSpPr>
        <p:spPr>
          <a:xfrm>
            <a:off x="371819" y="1529816"/>
            <a:ext cx="155157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entre los 50 medoides</a:t>
            </a:r>
          </a:p>
        </p:txBody>
      </p:sp>
      <p:sp>
        <p:nvSpPr>
          <p:cNvPr id="16" name="Google Shape;827;p33">
            <a:extLst>
              <a:ext uri="{FF2B5EF4-FFF2-40B4-BE49-F238E27FC236}">
                <a16:creationId xmlns:a16="http://schemas.microsoft.com/office/drawing/2014/main" id="{8ACFA5BE-F233-4B8A-9FE5-DC0BD6BE36A9}"/>
              </a:ext>
            </a:extLst>
          </p:cNvPr>
          <p:cNvSpPr txBox="1">
            <a:spLocks/>
          </p:cNvSpPr>
          <p:nvPr/>
        </p:nvSpPr>
        <p:spPr>
          <a:xfrm>
            <a:off x="1227413" y="4142407"/>
            <a:ext cx="6360977" cy="67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las observaciones a los 50 medoides.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79.30%</a:t>
            </a:r>
          </a:p>
          <a:p>
            <a:endParaRPr lang="es-E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7" name="Google Shape;2482;p43">
            <a:extLst>
              <a:ext uri="{FF2B5EF4-FFF2-40B4-BE49-F238E27FC236}">
                <a16:creationId xmlns:a16="http://schemas.microsoft.com/office/drawing/2014/main" id="{1C48B132-04C5-4E82-8A42-32A8A0CA0B90}"/>
              </a:ext>
            </a:extLst>
          </p:cNvPr>
          <p:cNvGrpSpPr/>
          <p:nvPr/>
        </p:nvGrpSpPr>
        <p:grpSpPr>
          <a:xfrm>
            <a:off x="371819" y="2451664"/>
            <a:ext cx="8358981" cy="645432"/>
            <a:chOff x="1211784" y="1483576"/>
            <a:chExt cx="6753864" cy="2714769"/>
          </a:xfrm>
        </p:grpSpPr>
        <p:sp>
          <p:nvSpPr>
            <p:cNvPr id="18" name="Google Shape;2483;p43">
              <a:extLst>
                <a:ext uri="{FF2B5EF4-FFF2-40B4-BE49-F238E27FC236}">
                  <a16:creationId xmlns:a16="http://schemas.microsoft.com/office/drawing/2014/main" id="{D6F364E6-F3FE-4C42-9E30-A960FD5678AC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4;p43">
              <a:extLst>
                <a:ext uri="{FF2B5EF4-FFF2-40B4-BE49-F238E27FC236}">
                  <a16:creationId xmlns:a16="http://schemas.microsoft.com/office/drawing/2014/main" id="{19E926F0-6596-41B0-91F6-5CC3C276A441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EE21D7-6DC6-4003-9203-B41AB1BE1E26}"/>
              </a:ext>
            </a:extLst>
          </p:cNvPr>
          <p:cNvSpPr txBox="1"/>
          <p:nvPr/>
        </p:nvSpPr>
        <p:spPr>
          <a:xfrm>
            <a:off x="675555" y="2526941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¿Información suficiente?                          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7677;p56">
            <a:extLst>
              <a:ext uri="{FF2B5EF4-FFF2-40B4-BE49-F238E27FC236}">
                <a16:creationId xmlns:a16="http://schemas.microsoft.com/office/drawing/2014/main" id="{362B17DF-C0AA-4F7E-84D7-6412A41A8491}"/>
              </a:ext>
            </a:extLst>
          </p:cNvPr>
          <p:cNvGrpSpPr/>
          <p:nvPr/>
        </p:nvGrpSpPr>
        <p:grpSpPr>
          <a:xfrm>
            <a:off x="5173767" y="2598775"/>
            <a:ext cx="358069" cy="317995"/>
            <a:chOff x="3584280" y="3699191"/>
            <a:chExt cx="358069" cy="317995"/>
          </a:xfrm>
        </p:grpSpPr>
        <p:sp>
          <p:nvSpPr>
            <p:cNvPr id="22" name="Google Shape;7678;p56">
              <a:extLst>
                <a:ext uri="{FF2B5EF4-FFF2-40B4-BE49-F238E27FC236}">
                  <a16:creationId xmlns:a16="http://schemas.microsoft.com/office/drawing/2014/main" id="{C2E955D2-F2C9-4B19-9666-A6B74FE1183C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9;p56">
              <a:extLst>
                <a:ext uri="{FF2B5EF4-FFF2-40B4-BE49-F238E27FC236}">
                  <a16:creationId xmlns:a16="http://schemas.microsoft.com/office/drawing/2014/main" id="{5478D388-BE95-4358-93C7-16096DF66624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0;p56">
              <a:extLst>
                <a:ext uri="{FF2B5EF4-FFF2-40B4-BE49-F238E27FC236}">
                  <a16:creationId xmlns:a16="http://schemas.microsoft.com/office/drawing/2014/main" id="{A0ACE560-9DB1-433C-85A2-B269C854550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81;p56">
              <a:extLst>
                <a:ext uri="{FF2B5EF4-FFF2-40B4-BE49-F238E27FC236}">
                  <a16:creationId xmlns:a16="http://schemas.microsoft.com/office/drawing/2014/main" id="{48EBF61E-3761-4529-914A-A8F0BCB9298D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85;p32">
            <a:extLst>
              <a:ext uri="{FF2B5EF4-FFF2-40B4-BE49-F238E27FC236}">
                <a16:creationId xmlns:a16="http://schemas.microsoft.com/office/drawing/2014/main" id="{35C8FF30-CA51-4150-9D37-D9979F6ADEAA}"/>
              </a:ext>
            </a:extLst>
          </p:cNvPr>
          <p:cNvSpPr/>
          <p:nvPr/>
        </p:nvSpPr>
        <p:spPr>
          <a:xfrm>
            <a:off x="491638" y="347490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87;p32">
            <a:extLst>
              <a:ext uri="{FF2B5EF4-FFF2-40B4-BE49-F238E27FC236}">
                <a16:creationId xmlns:a16="http://schemas.microsoft.com/office/drawing/2014/main" id="{DD180AD0-C8BF-4682-89FB-88B993292EB8}"/>
              </a:ext>
            </a:extLst>
          </p:cNvPr>
          <p:cNvSpPr/>
          <p:nvPr/>
        </p:nvSpPr>
        <p:spPr>
          <a:xfrm>
            <a:off x="441297" y="342871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434;p59">
            <a:extLst>
              <a:ext uri="{FF2B5EF4-FFF2-40B4-BE49-F238E27FC236}">
                <a16:creationId xmlns:a16="http://schemas.microsoft.com/office/drawing/2014/main" id="{6BCB2F3F-1AF6-41E5-847D-7C578E54AD37}"/>
              </a:ext>
            </a:extLst>
          </p:cNvPr>
          <p:cNvSpPr/>
          <p:nvPr/>
        </p:nvSpPr>
        <p:spPr>
          <a:xfrm>
            <a:off x="591828" y="3555553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B19A4F-436D-48AB-9FB0-7AA802DB9047}"/>
              </a:ext>
            </a:extLst>
          </p:cNvPr>
          <p:cNvSpPr txBox="1"/>
          <p:nvPr/>
        </p:nvSpPr>
        <p:spPr>
          <a:xfrm>
            <a:off x="1227413" y="3532214"/>
            <a:ext cx="16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30" name="Flecha: pentágono 29">
            <a:hlinkClick r:id="rId2" action="ppaction://hlinksldjump"/>
            <a:extLst>
              <a:ext uri="{FF2B5EF4-FFF2-40B4-BE49-F238E27FC236}">
                <a16:creationId xmlns:a16="http://schemas.microsoft.com/office/drawing/2014/main" id="{CB5B18F4-F170-4730-B123-13CCCC2061D1}"/>
              </a:ext>
            </a:extLst>
          </p:cNvPr>
          <p:cNvSpPr/>
          <p:nvPr/>
        </p:nvSpPr>
        <p:spPr>
          <a:xfrm>
            <a:off x="7110225" y="1787182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pentágono 30">
            <a:hlinkClick r:id="rId3" action="ppaction://hlinksldjump"/>
            <a:extLst>
              <a:ext uri="{FF2B5EF4-FFF2-40B4-BE49-F238E27FC236}">
                <a16:creationId xmlns:a16="http://schemas.microsoft.com/office/drawing/2014/main" id="{7AF3C278-9E6C-4AA5-8EF2-EFEC33242A3A}"/>
              </a:ext>
            </a:extLst>
          </p:cNvPr>
          <p:cNvSpPr/>
          <p:nvPr/>
        </p:nvSpPr>
        <p:spPr>
          <a:xfrm>
            <a:off x="5790912" y="442783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0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84F24E9-309A-4CB0-B3BD-6DD19CCF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5E8720B-A84D-4E61-BA95-93BD8582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A6B8E642-F904-445B-B0B0-51C689B8A69A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B75A6920-7162-4AA8-8456-04837AAE7CE7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59BE9345-E802-4648-BF4A-BC068846FE4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ACD8F0-B8C5-41D6-83E6-24709848691B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Transformación de datos</a:t>
            </a:r>
          </a:p>
        </p:txBody>
      </p:sp>
      <p:sp>
        <p:nvSpPr>
          <p:cNvPr id="6" name="Google Shape;823;p33">
            <a:extLst>
              <a:ext uri="{FF2B5EF4-FFF2-40B4-BE49-F238E27FC236}">
                <a16:creationId xmlns:a16="http://schemas.microsoft.com/office/drawing/2014/main" id="{2A0E656A-E219-49C6-882C-21AD5FF0EE08}"/>
              </a:ext>
            </a:extLst>
          </p:cNvPr>
          <p:cNvSpPr txBox="1">
            <a:spLocks/>
          </p:cNvSpPr>
          <p:nvPr/>
        </p:nvSpPr>
        <p:spPr>
          <a:xfrm>
            <a:off x="968718" y="1350722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Nuestros nuevos datos serán: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" name="Google Shape;817;p33">
            <a:extLst>
              <a:ext uri="{FF2B5EF4-FFF2-40B4-BE49-F238E27FC236}">
                <a16:creationId xmlns:a16="http://schemas.microsoft.com/office/drawing/2014/main" id="{D399F767-9249-46BF-A645-122A7917A0B3}"/>
              </a:ext>
            </a:extLst>
          </p:cNvPr>
          <p:cNvGrpSpPr/>
          <p:nvPr/>
        </p:nvGrpSpPr>
        <p:grpSpPr>
          <a:xfrm>
            <a:off x="3503736" y="2200033"/>
            <a:ext cx="1989550" cy="713693"/>
            <a:chOff x="1575694" y="930575"/>
            <a:chExt cx="1989550" cy="713693"/>
          </a:xfrm>
        </p:grpSpPr>
        <p:sp>
          <p:nvSpPr>
            <p:cNvPr id="8" name="Google Shape;818;p33">
              <a:extLst>
                <a:ext uri="{FF2B5EF4-FFF2-40B4-BE49-F238E27FC236}">
                  <a16:creationId xmlns:a16="http://schemas.microsoft.com/office/drawing/2014/main" id="{59ECF109-EA15-43C5-A439-BA2DE9B48C5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9;p33">
              <a:extLst>
                <a:ext uri="{FF2B5EF4-FFF2-40B4-BE49-F238E27FC236}">
                  <a16:creationId xmlns:a16="http://schemas.microsoft.com/office/drawing/2014/main" id="{5A1E55F1-8E7E-433E-B239-8E44D6AC9F1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1B0B13B5-0F4F-493F-9BBF-3F974360CA1E}"/>
              </a:ext>
            </a:extLst>
          </p:cNvPr>
          <p:cNvGrpSpPr/>
          <p:nvPr/>
        </p:nvGrpSpPr>
        <p:grpSpPr>
          <a:xfrm>
            <a:off x="344000" y="2214903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4535963B-0482-4AD9-BCA4-9C374817A413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C4211AB3-EE6B-4973-A9FE-CF8EC212DA5F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40D46058-5EDF-4B4C-A2DF-F11AE5E263D9}"/>
              </a:ext>
            </a:extLst>
          </p:cNvPr>
          <p:cNvSpPr txBox="1">
            <a:spLocks/>
          </p:cNvSpPr>
          <p:nvPr/>
        </p:nvSpPr>
        <p:spPr>
          <a:xfrm>
            <a:off x="245382" y="2890248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</a:t>
            </a:r>
            <a:r>
              <a:rPr lang="es-ES" dirty="0" err="1">
                <a:latin typeface="Anaheim"/>
                <a:ea typeface="Anaheim"/>
                <a:cs typeface="Anaheim"/>
                <a:sym typeface="Anaheim"/>
              </a:rPr>
              <a:t>train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825;p33">
            <a:extLst>
              <a:ext uri="{FF2B5EF4-FFF2-40B4-BE49-F238E27FC236}">
                <a16:creationId xmlns:a16="http://schemas.microsoft.com/office/drawing/2014/main" id="{F16B2470-230F-423C-9E6A-340E3DABDF75}"/>
              </a:ext>
            </a:extLst>
          </p:cNvPr>
          <p:cNvSpPr txBox="1">
            <a:spLocks/>
          </p:cNvSpPr>
          <p:nvPr/>
        </p:nvSpPr>
        <p:spPr>
          <a:xfrm>
            <a:off x="572658" y="2398550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Train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grpSp>
        <p:nvGrpSpPr>
          <p:cNvPr id="16" name="Google Shape;817;p33">
            <a:extLst>
              <a:ext uri="{FF2B5EF4-FFF2-40B4-BE49-F238E27FC236}">
                <a16:creationId xmlns:a16="http://schemas.microsoft.com/office/drawing/2014/main" id="{33899A20-8900-4687-A125-71BF3ABB285E}"/>
              </a:ext>
            </a:extLst>
          </p:cNvPr>
          <p:cNvGrpSpPr/>
          <p:nvPr/>
        </p:nvGrpSpPr>
        <p:grpSpPr>
          <a:xfrm>
            <a:off x="6663473" y="2207468"/>
            <a:ext cx="1989550" cy="713693"/>
            <a:chOff x="1575694" y="930575"/>
            <a:chExt cx="1989550" cy="713693"/>
          </a:xfrm>
        </p:grpSpPr>
        <p:sp>
          <p:nvSpPr>
            <p:cNvPr id="17" name="Google Shape;818;p33">
              <a:extLst>
                <a:ext uri="{FF2B5EF4-FFF2-40B4-BE49-F238E27FC236}">
                  <a16:creationId xmlns:a16="http://schemas.microsoft.com/office/drawing/2014/main" id="{67065458-6978-440A-B60C-FA18BC66E867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9;p33">
              <a:extLst>
                <a:ext uri="{FF2B5EF4-FFF2-40B4-BE49-F238E27FC236}">
                  <a16:creationId xmlns:a16="http://schemas.microsoft.com/office/drawing/2014/main" id="{4B3D2CE2-6F27-4815-AB81-5951324D49D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23;p33">
            <a:extLst>
              <a:ext uri="{FF2B5EF4-FFF2-40B4-BE49-F238E27FC236}">
                <a16:creationId xmlns:a16="http://schemas.microsoft.com/office/drawing/2014/main" id="{410F9C67-120B-49A3-917F-0B5E17189DFB}"/>
              </a:ext>
            </a:extLst>
          </p:cNvPr>
          <p:cNvSpPr txBox="1">
            <a:spLocks/>
          </p:cNvSpPr>
          <p:nvPr/>
        </p:nvSpPr>
        <p:spPr>
          <a:xfrm>
            <a:off x="3398086" y="2928230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test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823;p33">
            <a:extLst>
              <a:ext uri="{FF2B5EF4-FFF2-40B4-BE49-F238E27FC236}">
                <a16:creationId xmlns:a16="http://schemas.microsoft.com/office/drawing/2014/main" id="{BBFE1B0E-A224-434E-8F41-48930206E714}"/>
              </a:ext>
            </a:extLst>
          </p:cNvPr>
          <p:cNvSpPr txBox="1">
            <a:spLocks/>
          </p:cNvSpPr>
          <p:nvPr/>
        </p:nvSpPr>
        <p:spPr>
          <a:xfrm>
            <a:off x="6550792" y="2956539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validación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825;p33">
            <a:extLst>
              <a:ext uri="{FF2B5EF4-FFF2-40B4-BE49-F238E27FC236}">
                <a16:creationId xmlns:a16="http://schemas.microsoft.com/office/drawing/2014/main" id="{5A46CAA3-3537-4E94-B6A2-1646297B0011}"/>
              </a:ext>
            </a:extLst>
          </p:cNvPr>
          <p:cNvSpPr txBox="1">
            <a:spLocks/>
          </p:cNvSpPr>
          <p:nvPr/>
        </p:nvSpPr>
        <p:spPr>
          <a:xfrm>
            <a:off x="3732395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TEST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sp>
        <p:nvSpPr>
          <p:cNvPr id="23" name="Google Shape;825;p33">
            <a:extLst>
              <a:ext uri="{FF2B5EF4-FFF2-40B4-BE49-F238E27FC236}">
                <a16:creationId xmlns:a16="http://schemas.microsoft.com/office/drawing/2014/main" id="{9F635D3F-3DF2-429B-B3CB-7174486B0333}"/>
              </a:ext>
            </a:extLst>
          </p:cNvPr>
          <p:cNvSpPr txBox="1">
            <a:spLocks/>
          </p:cNvSpPr>
          <p:nvPr/>
        </p:nvSpPr>
        <p:spPr>
          <a:xfrm>
            <a:off x="6905562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VALIDATION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04. </a:t>
            </a:r>
            <a:br>
              <a:rPr lang="en" sz="4800" dirty="0"/>
            </a:br>
            <a:r>
              <a:rPr lang="es-ES" sz="4800" dirty="0"/>
              <a:t>modelos</a:t>
            </a:r>
            <a:br>
              <a:rPr lang="es-ES" sz="4800" dirty="0"/>
            </a:b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3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71122" y="1522388"/>
            <a:ext cx="1835336" cy="836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01 .</a:t>
            </a:r>
            <a:br>
              <a:rPr lang="en" dirty="0"/>
            </a:br>
            <a:r>
              <a:rPr lang="es-ES" sz="2400" dirty="0"/>
              <a:t>Introducción</a:t>
            </a:r>
            <a:br>
              <a:rPr lang="es-ES" sz="2400" dirty="0"/>
            </a:b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71122" y="1845059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757844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02 .</a:t>
            </a:r>
            <a:br>
              <a:rPr lang="en" dirty="0"/>
            </a:br>
            <a:r>
              <a:rPr lang="es-ES" sz="2400" dirty="0"/>
              <a:t>Datos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Preprocesado de los datos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80786" y="2020881"/>
            <a:ext cx="2229285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03.</a:t>
            </a:r>
            <a:br>
              <a:rPr lang="en" dirty="0"/>
            </a:br>
            <a:r>
              <a:rPr lang="es-ES" sz="2400" dirty="0"/>
              <a:t>Análisis exploratorio 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80786" y="2255507"/>
            <a:ext cx="2618343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200" dirty="0"/>
              <a:t>Análisis de componentes principales</a:t>
            </a:r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04 .</a:t>
            </a:r>
            <a:br>
              <a:rPr lang="en" dirty="0"/>
            </a:br>
            <a:r>
              <a:rPr lang="en" dirty="0"/>
              <a:t>modelos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4" y="3659793"/>
            <a:ext cx="2581725" cy="8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Análisis </a:t>
            </a:r>
            <a:r>
              <a:rPr lang="es-ES" sz="1200" dirty="0" err="1"/>
              <a:t>cluster</a:t>
            </a:r>
            <a:endParaRPr lang="es-ES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k-NN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Árboles de decisión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Máquinas de vector soporte 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421;p27">
            <a:extLst>
              <a:ext uri="{FF2B5EF4-FFF2-40B4-BE49-F238E27FC236}">
                <a16:creationId xmlns:a16="http://schemas.microsoft.com/office/drawing/2014/main" id="{0FAB9DDB-6EDB-4366-973F-166C39B7AB92}"/>
              </a:ext>
            </a:extLst>
          </p:cNvPr>
          <p:cNvSpPr txBox="1">
            <a:spLocks/>
          </p:cNvSpPr>
          <p:nvPr/>
        </p:nvSpPr>
        <p:spPr>
          <a:xfrm>
            <a:off x="646333" y="1814126"/>
            <a:ext cx="151799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s-ES" sz="4400"/>
              <a:t>INDICE</a:t>
            </a:r>
            <a:endParaRPr lang="es-E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</a:t>
            </a:r>
          </a:p>
        </p:txBody>
      </p:sp>
      <p:grpSp>
        <p:nvGrpSpPr>
          <p:cNvPr id="33" name="Google Shape;814;p33">
            <a:extLst>
              <a:ext uri="{FF2B5EF4-FFF2-40B4-BE49-F238E27FC236}">
                <a16:creationId xmlns:a16="http://schemas.microsoft.com/office/drawing/2014/main" id="{02D96B1F-AEE6-43E8-AD8B-54E61BD1C41C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34" name="Google Shape;815;p33">
              <a:extLst>
                <a:ext uri="{FF2B5EF4-FFF2-40B4-BE49-F238E27FC236}">
                  <a16:creationId xmlns:a16="http://schemas.microsoft.com/office/drawing/2014/main" id="{A67E957E-AE77-41A3-9B53-00BA71EF71C2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6;p33">
              <a:extLst>
                <a:ext uri="{FF2B5EF4-FFF2-40B4-BE49-F238E27FC236}">
                  <a16:creationId xmlns:a16="http://schemas.microsoft.com/office/drawing/2014/main" id="{B8128166-831B-49BD-85BE-BC306C7F507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824;p33">
            <a:extLst>
              <a:ext uri="{FF2B5EF4-FFF2-40B4-BE49-F238E27FC236}">
                <a16:creationId xmlns:a16="http://schemas.microsoft.com/office/drawing/2014/main" id="{AC91F5E9-323A-4287-A1DD-5C0962E572E1}"/>
              </a:ext>
            </a:extLst>
          </p:cNvPr>
          <p:cNvSpPr txBox="1">
            <a:spLocks/>
          </p:cNvSpPr>
          <p:nvPr/>
        </p:nvSpPr>
        <p:spPr>
          <a:xfrm>
            <a:off x="1103237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46" name="Google Shape;827;p33">
            <a:extLst>
              <a:ext uri="{FF2B5EF4-FFF2-40B4-BE49-F238E27FC236}">
                <a16:creationId xmlns:a16="http://schemas.microsoft.com/office/drawing/2014/main" id="{0D6A7B41-8EAA-407E-A2A6-39EFC98B9B38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clusters óptimos.</a:t>
            </a:r>
          </a:p>
        </p:txBody>
      </p:sp>
      <p:grpSp>
        <p:nvGrpSpPr>
          <p:cNvPr id="50" name="Google Shape;2482;p43">
            <a:extLst>
              <a:ext uri="{FF2B5EF4-FFF2-40B4-BE49-F238E27FC236}">
                <a16:creationId xmlns:a16="http://schemas.microsoft.com/office/drawing/2014/main" id="{2F2A477F-D1A1-4FBE-89C8-1B806BBEDDCF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1" name="Google Shape;2483;p43">
              <a:extLst>
                <a:ext uri="{FF2B5EF4-FFF2-40B4-BE49-F238E27FC236}">
                  <a16:creationId xmlns:a16="http://schemas.microsoft.com/office/drawing/2014/main" id="{F60F0C3A-5741-4B14-ABEB-9D478619F02A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84;p43">
              <a:extLst>
                <a:ext uri="{FF2B5EF4-FFF2-40B4-BE49-F238E27FC236}">
                  <a16:creationId xmlns:a16="http://schemas.microsoft.com/office/drawing/2014/main" id="{B5114614-902F-4082-9F2C-8E51BFC3A5EE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F58A412-9226-434E-904D-5C81D77C4314}"/>
              </a:ext>
            </a:extLst>
          </p:cNvPr>
          <p:cNvSpPr txBox="1"/>
          <p:nvPr/>
        </p:nvSpPr>
        <p:spPr>
          <a:xfrm>
            <a:off x="696245" y="1385550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</a:t>
            </a:r>
            <a:r>
              <a:rPr lang="es-ES" b="1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grupos necesarios para clasificar los datos.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68" name="Imagen 6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289909F-65ED-4A97-9AEC-6E9A4FD1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79" y="2083528"/>
            <a:ext cx="4960376" cy="3059972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00301F1-0722-4282-8373-A64B9E79E6F4}"/>
              </a:ext>
            </a:extLst>
          </p:cNvPr>
          <p:cNvCxnSpPr/>
          <p:nvPr/>
        </p:nvCxnSpPr>
        <p:spPr>
          <a:xfrm flipH="1">
            <a:off x="5494283" y="3767959"/>
            <a:ext cx="394138" cy="402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oogle Shape;11021;p62">
            <a:extLst>
              <a:ext uri="{FF2B5EF4-FFF2-40B4-BE49-F238E27FC236}">
                <a16:creationId xmlns:a16="http://schemas.microsoft.com/office/drawing/2014/main" id="{8606C5A4-050F-46FC-85E0-35D2BB8B521E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72" name="Google Shape;11022;p62">
              <a:extLst>
                <a:ext uri="{FF2B5EF4-FFF2-40B4-BE49-F238E27FC236}">
                  <a16:creationId xmlns:a16="http://schemas.microsoft.com/office/drawing/2014/main" id="{2BAFC0B7-9402-4624-85D3-39A05BA38A8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23;p62">
              <a:extLst>
                <a:ext uri="{FF2B5EF4-FFF2-40B4-BE49-F238E27FC236}">
                  <a16:creationId xmlns:a16="http://schemas.microsoft.com/office/drawing/2014/main" id="{EAFFE76E-3E2B-431F-8F16-FFEE3C3D663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599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81648" y="2192293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k=5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C9E415C-668B-4C62-AA9E-CFB6F8A6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4"/>
            <a:ext cx="6706992" cy="41374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6D7BAEEA-7D57-4726-A006-BDA4EC11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044" y="2643431"/>
            <a:ext cx="2688956" cy="23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484EAA-9EA6-471C-9C1B-F3878445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62615" y="1230975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k=8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CBA9921-7063-4EB5-80CE-8362551D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6992" cy="4137430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026E20C9-EEAB-41E9-BB06-5064D7AD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55" y="1759731"/>
            <a:ext cx="2585545" cy="33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904691-194E-44BD-9A9D-1FFB156A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k-NN</a:t>
            </a:r>
          </a:p>
        </p:txBody>
      </p:sp>
      <p:grpSp>
        <p:nvGrpSpPr>
          <p:cNvPr id="26" name="Google Shape;814;p33">
            <a:extLst>
              <a:ext uri="{FF2B5EF4-FFF2-40B4-BE49-F238E27FC236}">
                <a16:creationId xmlns:a16="http://schemas.microsoft.com/office/drawing/2014/main" id="{C7FCC1D2-3CC7-416D-8A90-07B0FF0FF6AF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27" name="Google Shape;815;p33">
              <a:extLst>
                <a:ext uri="{FF2B5EF4-FFF2-40B4-BE49-F238E27FC236}">
                  <a16:creationId xmlns:a16="http://schemas.microsoft.com/office/drawing/2014/main" id="{799EEC44-E5AA-40E1-B902-86B7CF49021A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6;p33">
              <a:extLst>
                <a:ext uri="{FF2B5EF4-FFF2-40B4-BE49-F238E27FC236}">
                  <a16:creationId xmlns:a16="http://schemas.microsoft.com/office/drawing/2014/main" id="{718766F9-84D3-4793-A264-3A6D44030D3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4;p33">
            <a:extLst>
              <a:ext uri="{FF2B5EF4-FFF2-40B4-BE49-F238E27FC236}">
                <a16:creationId xmlns:a16="http://schemas.microsoft.com/office/drawing/2014/main" id="{FF7B15A7-1C25-42C5-8C31-7EB154279733}"/>
              </a:ext>
            </a:extLst>
          </p:cNvPr>
          <p:cNvSpPr txBox="1">
            <a:spLocks/>
          </p:cNvSpPr>
          <p:nvPr/>
        </p:nvSpPr>
        <p:spPr>
          <a:xfrm>
            <a:off x="1048060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50" name="Google Shape;827;p33">
            <a:extLst>
              <a:ext uri="{FF2B5EF4-FFF2-40B4-BE49-F238E27FC236}">
                <a16:creationId xmlns:a16="http://schemas.microsoft.com/office/drawing/2014/main" id="{6738A097-5B90-4BDF-A23A-891103E1A507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k vecinos óptimo.</a:t>
            </a:r>
          </a:p>
        </p:txBody>
      </p:sp>
      <p:grpSp>
        <p:nvGrpSpPr>
          <p:cNvPr id="51" name="Google Shape;2482;p43">
            <a:extLst>
              <a:ext uri="{FF2B5EF4-FFF2-40B4-BE49-F238E27FC236}">
                <a16:creationId xmlns:a16="http://schemas.microsoft.com/office/drawing/2014/main" id="{4DE4E064-D9DB-40A1-8F59-2947F5BAB4C2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2" name="Google Shape;2483;p43">
              <a:extLst>
                <a:ext uri="{FF2B5EF4-FFF2-40B4-BE49-F238E27FC236}">
                  <a16:creationId xmlns:a16="http://schemas.microsoft.com/office/drawing/2014/main" id="{1373D0EE-CBD7-4183-BED5-FDBEDDF48422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84;p43">
              <a:extLst>
                <a:ext uri="{FF2B5EF4-FFF2-40B4-BE49-F238E27FC236}">
                  <a16:creationId xmlns:a16="http://schemas.microsoft.com/office/drawing/2014/main" id="{842447E9-A7FA-43CB-B988-707D5CDD7AED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431EF30-2A1B-48AC-AC86-4DD9FB2CFAA5}"/>
              </a:ext>
            </a:extLst>
          </p:cNvPr>
          <p:cNvSpPr txBox="1"/>
          <p:nvPr/>
        </p:nvSpPr>
        <p:spPr>
          <a:xfrm>
            <a:off x="696245" y="1385550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k vecinos?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k vecinos más cercanos para clasificar cada dato nuevo en el grupo que corresponda.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D6A5A60-993A-4E5D-A7B1-74490804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19" y="2009212"/>
            <a:ext cx="5089776" cy="313979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CDEB3D1-52D4-4869-972A-6544DFC235A6}"/>
              </a:ext>
            </a:extLst>
          </p:cNvPr>
          <p:cNvCxnSpPr>
            <a:cxnSpLocks/>
          </p:cNvCxnSpPr>
          <p:nvPr/>
        </p:nvCxnSpPr>
        <p:spPr>
          <a:xfrm flipV="1">
            <a:off x="4327900" y="2877992"/>
            <a:ext cx="357173" cy="486874"/>
          </a:xfrm>
          <a:prstGeom prst="straightConnector1">
            <a:avLst/>
          </a:prstGeom>
          <a:ln w="28575">
            <a:solidFill>
              <a:srgbClr val="4EA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4B2160B-11A6-4A66-B223-CDFCA621A0D7}"/>
              </a:ext>
            </a:extLst>
          </p:cNvPr>
          <p:cNvCxnSpPr>
            <a:cxnSpLocks/>
          </p:cNvCxnSpPr>
          <p:nvPr/>
        </p:nvCxnSpPr>
        <p:spPr>
          <a:xfrm>
            <a:off x="4327900" y="3364866"/>
            <a:ext cx="357173" cy="724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oogle Shape;11021;p62">
            <a:extLst>
              <a:ext uri="{FF2B5EF4-FFF2-40B4-BE49-F238E27FC236}">
                <a16:creationId xmlns:a16="http://schemas.microsoft.com/office/drawing/2014/main" id="{42FD687D-0111-4CEB-8DDD-7341696DCD3B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58" name="Google Shape;11022;p62">
              <a:extLst>
                <a:ext uri="{FF2B5EF4-FFF2-40B4-BE49-F238E27FC236}">
                  <a16:creationId xmlns:a16="http://schemas.microsoft.com/office/drawing/2014/main" id="{1CAAE6BC-372F-4FAF-9D56-21B99116634D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23;p62">
              <a:extLst>
                <a:ext uri="{FF2B5EF4-FFF2-40B4-BE49-F238E27FC236}">
                  <a16:creationId xmlns:a16="http://schemas.microsoft.com/office/drawing/2014/main" id="{81C77C3A-3BBF-4A19-858A-734777719C9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F03D9E62-3BFB-4352-B4F3-7C10B43B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" y="250277"/>
            <a:ext cx="9010664" cy="46429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0CFDD7-5EAE-4BC4-8C56-CCCB942DC828}"/>
              </a:ext>
            </a:extLst>
          </p:cNvPr>
          <p:cNvSpPr/>
          <p:nvPr/>
        </p:nvSpPr>
        <p:spPr>
          <a:xfrm>
            <a:off x="66668" y="1150882"/>
            <a:ext cx="9010664" cy="465083"/>
          </a:xfrm>
          <a:prstGeom prst="rect">
            <a:avLst/>
          </a:prstGeom>
          <a:noFill/>
          <a:ln>
            <a:solidFill>
              <a:srgbClr val="4E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04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ÁRBOLES DE DECISIÓN</a:t>
            </a:r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CD9A575-FE9E-4454-825B-CD6B7E97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" y="1933935"/>
            <a:ext cx="9141871" cy="319764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6128FAB6-4D57-4BD7-9DA6-AF76C885AE18}"/>
              </a:ext>
            </a:extLst>
          </p:cNvPr>
          <p:cNvSpPr txBox="1"/>
          <p:nvPr/>
        </p:nvSpPr>
        <p:spPr>
          <a:xfrm>
            <a:off x="57481" y="1348845"/>
            <a:ext cx="962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(setas50_train.respuesta$Venenosas)~., data=setas50_train.respuesta,   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2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8A2CEFC9-C2A0-4E54-B397-63F14512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4"/>
          <a:stretch/>
        </p:blipFill>
        <p:spPr>
          <a:xfrm>
            <a:off x="738645" y="209568"/>
            <a:ext cx="8337884" cy="4933932"/>
          </a:xfrm>
          <a:prstGeom prst="rect">
            <a:avLst/>
          </a:prstGeom>
        </p:spPr>
      </p:pic>
      <p:pic>
        <p:nvPicPr>
          <p:cNvPr id="4" name="Imagen 3" descr="Imagen de la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6FF652FD-D9C6-4590-BE22-C86C21B0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73471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Arboles aleatorios</a:t>
            </a:r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40E4C2AE-B553-4367-A2AD-66B3A409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638"/>
            <a:ext cx="3888478" cy="13634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9E3459-671A-4F76-AC1F-1ED0345FB6D1}"/>
              </a:ext>
            </a:extLst>
          </p:cNvPr>
          <p:cNvSpPr txBox="1"/>
          <p:nvPr/>
        </p:nvSpPr>
        <p:spPr>
          <a:xfrm>
            <a:off x="118375" y="1230776"/>
            <a:ext cx="915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=70,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E9D744-7C1C-492F-A86D-E96A88C9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" y="4032749"/>
            <a:ext cx="9036000" cy="5714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015685-8454-4D62-9318-B157A0A617F2}"/>
              </a:ext>
            </a:extLst>
          </p:cNvPr>
          <p:cNvSpPr txBox="1"/>
          <p:nvPr/>
        </p:nvSpPr>
        <p:spPr>
          <a:xfrm>
            <a:off x="1449091" y="3593236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Medidas de precisión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00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022734" y="1690871"/>
            <a:ext cx="4985448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conjunto de datos incluye descripciones de muestras hipotéticas basándose en características de hongos de la familia </a:t>
            </a:r>
            <a:r>
              <a:rPr lang="es-ES" dirty="0" err="1"/>
              <a:t>Agaricus</a:t>
            </a:r>
            <a:r>
              <a:rPr lang="es-ES" dirty="0"/>
              <a:t> y Lepiota.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Staatliches"/>
                <a:sym typeface="Staatliches"/>
              </a:rPr>
              <a:t>OBJETIVO       </a:t>
            </a:r>
            <a:r>
              <a:rPr lang="es-ES" dirty="0"/>
              <a:t>identificar toxicidad de cada especie.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1715" y="131946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INTRODUCcióN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0719;p61">
            <a:extLst>
              <a:ext uri="{FF2B5EF4-FFF2-40B4-BE49-F238E27FC236}">
                <a16:creationId xmlns:a16="http://schemas.microsoft.com/office/drawing/2014/main" id="{9CF301F7-8722-43AE-AC87-1B05991DB171}"/>
              </a:ext>
            </a:extLst>
          </p:cNvPr>
          <p:cNvGrpSpPr/>
          <p:nvPr/>
        </p:nvGrpSpPr>
        <p:grpSpPr>
          <a:xfrm>
            <a:off x="2464088" y="2888616"/>
            <a:ext cx="526890" cy="548367"/>
            <a:chOff x="4959533" y="3370226"/>
            <a:chExt cx="357408" cy="323488"/>
          </a:xfrm>
        </p:grpSpPr>
        <p:sp>
          <p:nvSpPr>
            <p:cNvPr id="144" name="Google Shape;10720;p61">
              <a:extLst>
                <a:ext uri="{FF2B5EF4-FFF2-40B4-BE49-F238E27FC236}">
                  <a16:creationId xmlns:a16="http://schemas.microsoft.com/office/drawing/2014/main" id="{1AD1C717-399E-481A-AA26-F64ACF3FE63D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721;p61">
              <a:extLst>
                <a:ext uri="{FF2B5EF4-FFF2-40B4-BE49-F238E27FC236}">
                  <a16:creationId xmlns:a16="http://schemas.microsoft.com/office/drawing/2014/main" id="{0FC91508-2CE6-4EBB-A621-16242A84787D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0719;p61">
            <a:extLst>
              <a:ext uri="{FF2B5EF4-FFF2-40B4-BE49-F238E27FC236}">
                <a16:creationId xmlns:a16="http://schemas.microsoft.com/office/drawing/2014/main" id="{DE20FDAB-043D-4617-A05A-028AD21D4204}"/>
              </a:ext>
            </a:extLst>
          </p:cNvPr>
          <p:cNvGrpSpPr/>
          <p:nvPr/>
        </p:nvGrpSpPr>
        <p:grpSpPr>
          <a:xfrm>
            <a:off x="3189402" y="2892126"/>
            <a:ext cx="526890" cy="548367"/>
            <a:chOff x="4959533" y="3370226"/>
            <a:chExt cx="357408" cy="323488"/>
          </a:xfrm>
        </p:grpSpPr>
        <p:sp>
          <p:nvSpPr>
            <p:cNvPr id="150" name="Google Shape;10720;p61">
              <a:extLst>
                <a:ext uri="{FF2B5EF4-FFF2-40B4-BE49-F238E27FC236}">
                  <a16:creationId xmlns:a16="http://schemas.microsoft.com/office/drawing/2014/main" id="{D32B5EE1-4280-4454-829D-3C8A9EA44075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0721;p61">
              <a:extLst>
                <a:ext uri="{FF2B5EF4-FFF2-40B4-BE49-F238E27FC236}">
                  <a16:creationId xmlns:a16="http://schemas.microsoft.com/office/drawing/2014/main" id="{CD1EF4E3-3CF3-4F40-9942-7D7D425A2397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0719;p61">
            <a:extLst>
              <a:ext uri="{FF2B5EF4-FFF2-40B4-BE49-F238E27FC236}">
                <a16:creationId xmlns:a16="http://schemas.microsoft.com/office/drawing/2014/main" id="{D64169FE-5F6D-49FF-8282-294C010A42BF}"/>
              </a:ext>
            </a:extLst>
          </p:cNvPr>
          <p:cNvGrpSpPr/>
          <p:nvPr/>
        </p:nvGrpSpPr>
        <p:grpSpPr>
          <a:xfrm>
            <a:off x="3915124" y="2867507"/>
            <a:ext cx="526890" cy="548367"/>
            <a:chOff x="4959533" y="3370226"/>
            <a:chExt cx="357408" cy="323488"/>
          </a:xfrm>
        </p:grpSpPr>
        <p:sp>
          <p:nvSpPr>
            <p:cNvPr id="153" name="Google Shape;10720;p61">
              <a:extLst>
                <a:ext uri="{FF2B5EF4-FFF2-40B4-BE49-F238E27FC236}">
                  <a16:creationId xmlns:a16="http://schemas.microsoft.com/office/drawing/2014/main" id="{895CD69D-7DED-4808-9E2F-09AB58317C9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0721;p61">
              <a:extLst>
                <a:ext uri="{FF2B5EF4-FFF2-40B4-BE49-F238E27FC236}">
                  <a16:creationId xmlns:a16="http://schemas.microsoft.com/office/drawing/2014/main" id="{8DB1CACC-8AE3-4474-A532-49B577217FC1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0719;p61">
            <a:extLst>
              <a:ext uri="{FF2B5EF4-FFF2-40B4-BE49-F238E27FC236}">
                <a16:creationId xmlns:a16="http://schemas.microsoft.com/office/drawing/2014/main" id="{30DC1359-886C-4519-8169-43522303ABAF}"/>
              </a:ext>
            </a:extLst>
          </p:cNvPr>
          <p:cNvGrpSpPr/>
          <p:nvPr/>
        </p:nvGrpSpPr>
        <p:grpSpPr>
          <a:xfrm>
            <a:off x="4643997" y="2888616"/>
            <a:ext cx="526890" cy="548367"/>
            <a:chOff x="4959533" y="3370226"/>
            <a:chExt cx="357408" cy="323488"/>
          </a:xfrm>
        </p:grpSpPr>
        <p:sp>
          <p:nvSpPr>
            <p:cNvPr id="156" name="Google Shape;10720;p61">
              <a:extLst>
                <a:ext uri="{FF2B5EF4-FFF2-40B4-BE49-F238E27FC236}">
                  <a16:creationId xmlns:a16="http://schemas.microsoft.com/office/drawing/2014/main" id="{CE0C7C13-4558-4FAB-8CC6-155F21E499E0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0721;p61">
              <a:extLst>
                <a:ext uri="{FF2B5EF4-FFF2-40B4-BE49-F238E27FC236}">
                  <a16:creationId xmlns:a16="http://schemas.microsoft.com/office/drawing/2014/main" id="{E60C7B90-FACB-46B3-8070-94ECFF256C2A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</a:t>
            </a:r>
            <a:r>
              <a:rPr lang="es-ES" sz="1800" dirty="0" err="1">
                <a:solidFill>
                  <a:schemeClr val="accent3"/>
                </a:solidFill>
                <a:latin typeface="Staatliches"/>
                <a:sym typeface="Staatliches"/>
              </a:rPr>
              <a:t>svm</a:t>
            </a:r>
            <a:endParaRPr lang="es-ES" sz="1800" dirty="0">
              <a:solidFill>
                <a:schemeClr val="accent3"/>
              </a:solidFill>
              <a:latin typeface="Staatliches"/>
              <a:sym typeface="Staatliches"/>
            </a:endParaRPr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750DA45-DE3A-4A0E-ADF9-8F8E7DB3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3" y="3316355"/>
            <a:ext cx="3459449" cy="1054167"/>
          </a:xfrm>
          <a:prstGeom prst="rect">
            <a:avLst/>
          </a:prstGeom>
        </p:spPr>
      </p:pic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A33AD2C-37E6-4596-BC38-D9AA17E2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15" y="3316355"/>
            <a:ext cx="3950654" cy="9844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686B198-A9F5-4595-A489-29C4A5B37AE3}"/>
              </a:ext>
            </a:extLst>
          </p:cNvPr>
          <p:cNvSpPr txBox="1"/>
          <p:nvPr/>
        </p:nvSpPr>
        <p:spPr>
          <a:xfrm>
            <a:off x="724543" y="1951171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¿Parámetros?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Calculamos los parámetros para nuestro modelos usando los datos reservado para validación.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17D364-75A3-4233-BA36-9211D1CAA28F}"/>
              </a:ext>
            </a:extLst>
          </p:cNvPr>
          <p:cNvSpPr txBox="1"/>
          <p:nvPr/>
        </p:nvSpPr>
        <p:spPr>
          <a:xfrm>
            <a:off x="724542" y="1241988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setas50_train,setas_train[,1]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gamma,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DECB5F59-A72A-465D-8304-E59829729A71}"/>
              </a:ext>
            </a:extLst>
          </p:cNvPr>
          <p:cNvSpPr/>
          <p:nvPr/>
        </p:nvSpPr>
        <p:spPr>
          <a:xfrm rot="16200000">
            <a:off x="6555668" y="900189"/>
            <a:ext cx="108000" cy="126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oogle Shape;814;p33">
            <a:extLst>
              <a:ext uri="{FF2B5EF4-FFF2-40B4-BE49-F238E27FC236}">
                <a16:creationId xmlns:a16="http://schemas.microsoft.com/office/drawing/2014/main" id="{DAEBE292-0BCB-4438-A51E-984324DF96B3}"/>
              </a:ext>
            </a:extLst>
          </p:cNvPr>
          <p:cNvGrpSpPr/>
          <p:nvPr/>
        </p:nvGrpSpPr>
        <p:grpSpPr>
          <a:xfrm>
            <a:off x="1064433" y="2538526"/>
            <a:ext cx="1989550" cy="713693"/>
            <a:chOff x="1575694" y="930575"/>
            <a:chExt cx="1989550" cy="713693"/>
          </a:xfrm>
        </p:grpSpPr>
        <p:sp>
          <p:nvSpPr>
            <p:cNvPr id="14" name="Google Shape;815;p33">
              <a:extLst>
                <a:ext uri="{FF2B5EF4-FFF2-40B4-BE49-F238E27FC236}">
                  <a16:creationId xmlns:a16="http://schemas.microsoft.com/office/drawing/2014/main" id="{D0042322-F930-4021-9F50-6C6EEC7BC1F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6;p33">
              <a:extLst>
                <a:ext uri="{FF2B5EF4-FFF2-40B4-BE49-F238E27FC236}">
                  <a16:creationId xmlns:a16="http://schemas.microsoft.com/office/drawing/2014/main" id="{00035465-220B-4B77-ADB6-8257C89E888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24;p33">
            <a:extLst>
              <a:ext uri="{FF2B5EF4-FFF2-40B4-BE49-F238E27FC236}">
                <a16:creationId xmlns:a16="http://schemas.microsoft.com/office/drawing/2014/main" id="{AFE3090E-A45E-4862-8726-1ED6EDD342DE}"/>
              </a:ext>
            </a:extLst>
          </p:cNvPr>
          <p:cNvSpPr txBox="1">
            <a:spLocks/>
          </p:cNvSpPr>
          <p:nvPr/>
        </p:nvSpPr>
        <p:spPr>
          <a:xfrm>
            <a:off x="1176673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=“radial”</a:t>
            </a:r>
          </a:p>
        </p:txBody>
      </p:sp>
      <p:grpSp>
        <p:nvGrpSpPr>
          <p:cNvPr id="20" name="Google Shape;814;p33">
            <a:extLst>
              <a:ext uri="{FF2B5EF4-FFF2-40B4-BE49-F238E27FC236}">
                <a16:creationId xmlns:a16="http://schemas.microsoft.com/office/drawing/2014/main" id="{AB63A8D8-D1C2-4D1D-953B-CEE72B313D75}"/>
              </a:ext>
            </a:extLst>
          </p:cNvPr>
          <p:cNvGrpSpPr/>
          <p:nvPr/>
        </p:nvGrpSpPr>
        <p:grpSpPr>
          <a:xfrm>
            <a:off x="5721674" y="2538526"/>
            <a:ext cx="1989550" cy="713693"/>
            <a:chOff x="1575694" y="930575"/>
            <a:chExt cx="1989550" cy="713693"/>
          </a:xfrm>
        </p:grpSpPr>
        <p:sp>
          <p:nvSpPr>
            <p:cNvPr id="21" name="Google Shape;815;p33">
              <a:extLst>
                <a:ext uri="{FF2B5EF4-FFF2-40B4-BE49-F238E27FC236}">
                  <a16:creationId xmlns:a16="http://schemas.microsoft.com/office/drawing/2014/main" id="{8683EECD-5A22-4D18-AE8B-64BC33D7E65C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6;p33">
              <a:extLst>
                <a:ext uri="{FF2B5EF4-FFF2-40B4-BE49-F238E27FC236}">
                  <a16:creationId xmlns:a16="http://schemas.microsoft.com/office/drawing/2014/main" id="{9A8A3F18-42D0-4EAD-A2C8-8B8F32545023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824;p33">
            <a:extLst>
              <a:ext uri="{FF2B5EF4-FFF2-40B4-BE49-F238E27FC236}">
                <a16:creationId xmlns:a16="http://schemas.microsoft.com/office/drawing/2014/main" id="{21823200-E770-41A7-89C7-989514471F37}"/>
              </a:ext>
            </a:extLst>
          </p:cNvPr>
          <p:cNvSpPr txBox="1">
            <a:spLocks/>
          </p:cNvSpPr>
          <p:nvPr/>
        </p:nvSpPr>
        <p:spPr>
          <a:xfrm>
            <a:off x="5833914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=“linear”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186BA5-83F1-49AF-9509-506E3D3FEF99}"/>
              </a:ext>
            </a:extLst>
          </p:cNvPr>
          <p:cNvSpPr txBox="1"/>
          <p:nvPr/>
        </p:nvSpPr>
        <p:spPr>
          <a:xfrm>
            <a:off x="5832716" y="4364916"/>
            <a:ext cx="174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Error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0.02832512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40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483;p48">
            <a:extLst>
              <a:ext uri="{FF2B5EF4-FFF2-40B4-BE49-F238E27FC236}">
                <a16:creationId xmlns:a16="http://schemas.microsoft.com/office/drawing/2014/main" id="{0B7490F6-3F42-48FD-81E5-1145F16AEE33}"/>
              </a:ext>
            </a:extLst>
          </p:cNvPr>
          <p:cNvGrpSpPr/>
          <p:nvPr/>
        </p:nvGrpSpPr>
        <p:grpSpPr>
          <a:xfrm>
            <a:off x="4572000" y="617273"/>
            <a:ext cx="4076162" cy="4183326"/>
            <a:chOff x="411603" y="2906997"/>
            <a:chExt cx="1735458" cy="1808566"/>
          </a:xfrm>
        </p:grpSpPr>
        <p:grpSp>
          <p:nvGrpSpPr>
            <p:cNvPr id="5" name="Google Shape;3484;p48">
              <a:extLst>
                <a:ext uri="{FF2B5EF4-FFF2-40B4-BE49-F238E27FC236}">
                  <a16:creationId xmlns:a16="http://schemas.microsoft.com/office/drawing/2014/main" id="{E6D1E784-CAB0-421F-84DF-5C08873AD4D6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3" name="Google Shape;3485;p48">
                <a:extLst>
                  <a:ext uri="{FF2B5EF4-FFF2-40B4-BE49-F238E27FC236}">
                    <a16:creationId xmlns:a16="http://schemas.microsoft.com/office/drawing/2014/main" id="{7AE735AC-8733-40B0-B575-CD39F50C2163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86;p48">
                <a:extLst>
                  <a:ext uri="{FF2B5EF4-FFF2-40B4-BE49-F238E27FC236}">
                    <a16:creationId xmlns:a16="http://schemas.microsoft.com/office/drawing/2014/main" id="{729910B3-778A-4035-B27E-07F5626E72F9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87;p48">
                <a:extLst>
                  <a:ext uri="{FF2B5EF4-FFF2-40B4-BE49-F238E27FC236}">
                    <a16:creationId xmlns:a16="http://schemas.microsoft.com/office/drawing/2014/main" id="{31CA2B8D-05A3-476B-B98F-B1AB1BFE85EA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88;p48">
                <a:extLst>
                  <a:ext uri="{FF2B5EF4-FFF2-40B4-BE49-F238E27FC236}">
                    <a16:creationId xmlns:a16="http://schemas.microsoft.com/office/drawing/2014/main" id="{B5A0DB64-386A-4B70-AE1B-43143FB0BC29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89;p48">
                <a:extLst>
                  <a:ext uri="{FF2B5EF4-FFF2-40B4-BE49-F238E27FC236}">
                    <a16:creationId xmlns:a16="http://schemas.microsoft.com/office/drawing/2014/main" id="{EC6061C8-4C09-4702-805B-1B598F298A30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90;p48">
                <a:extLst>
                  <a:ext uri="{FF2B5EF4-FFF2-40B4-BE49-F238E27FC236}">
                    <a16:creationId xmlns:a16="http://schemas.microsoft.com/office/drawing/2014/main" id="{980F5D9E-CC3C-4C53-9D44-FB87BB1ECD49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91;p48">
                <a:extLst>
                  <a:ext uri="{FF2B5EF4-FFF2-40B4-BE49-F238E27FC236}">
                    <a16:creationId xmlns:a16="http://schemas.microsoft.com/office/drawing/2014/main" id="{7FFF244E-1A32-4489-9F48-BA453794A711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92;p48">
                <a:extLst>
                  <a:ext uri="{FF2B5EF4-FFF2-40B4-BE49-F238E27FC236}">
                    <a16:creationId xmlns:a16="http://schemas.microsoft.com/office/drawing/2014/main" id="{5136977C-36A5-4063-81B8-363F398F5BCD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93;p48">
                <a:extLst>
                  <a:ext uri="{FF2B5EF4-FFF2-40B4-BE49-F238E27FC236}">
                    <a16:creationId xmlns:a16="http://schemas.microsoft.com/office/drawing/2014/main" id="{ED9473A2-10B4-4D50-BD6E-3D927F15B8C8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94;p48">
                <a:extLst>
                  <a:ext uri="{FF2B5EF4-FFF2-40B4-BE49-F238E27FC236}">
                    <a16:creationId xmlns:a16="http://schemas.microsoft.com/office/drawing/2014/main" id="{6236F4A6-0D32-4B03-97E0-45108EECF955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95;p48">
                <a:extLst>
                  <a:ext uri="{FF2B5EF4-FFF2-40B4-BE49-F238E27FC236}">
                    <a16:creationId xmlns:a16="http://schemas.microsoft.com/office/drawing/2014/main" id="{109C3E84-1EC7-412F-95EB-C4F01694CAC4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96;p48">
                <a:extLst>
                  <a:ext uri="{FF2B5EF4-FFF2-40B4-BE49-F238E27FC236}">
                    <a16:creationId xmlns:a16="http://schemas.microsoft.com/office/drawing/2014/main" id="{1A05F320-3A3F-4D06-A342-4635BA67F7C6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97;p48">
                <a:extLst>
                  <a:ext uri="{FF2B5EF4-FFF2-40B4-BE49-F238E27FC236}">
                    <a16:creationId xmlns:a16="http://schemas.microsoft.com/office/drawing/2014/main" id="{9CC4ECCC-C8CA-4DB4-B24C-D2C3B82E0B28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8;p48">
                <a:extLst>
                  <a:ext uri="{FF2B5EF4-FFF2-40B4-BE49-F238E27FC236}">
                    <a16:creationId xmlns:a16="http://schemas.microsoft.com/office/drawing/2014/main" id="{967CBC6A-5CED-4F0E-8708-F13D4574D7C1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99;p48">
                <a:extLst>
                  <a:ext uri="{FF2B5EF4-FFF2-40B4-BE49-F238E27FC236}">
                    <a16:creationId xmlns:a16="http://schemas.microsoft.com/office/drawing/2014/main" id="{01A91E6F-AB18-4334-9008-FDA68582BCF0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0;p48">
                <a:extLst>
                  <a:ext uri="{FF2B5EF4-FFF2-40B4-BE49-F238E27FC236}">
                    <a16:creationId xmlns:a16="http://schemas.microsoft.com/office/drawing/2014/main" id="{BE2C2759-C3A4-4DC3-88A1-55C2F5A0FC7A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501;p48">
              <a:extLst>
                <a:ext uri="{FF2B5EF4-FFF2-40B4-BE49-F238E27FC236}">
                  <a16:creationId xmlns:a16="http://schemas.microsoft.com/office/drawing/2014/main" id="{AE9D5A0B-6C1C-46F6-B3FC-0879EA58690D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5" name="Google Shape;3502;p48">
                <a:extLst>
                  <a:ext uri="{FF2B5EF4-FFF2-40B4-BE49-F238E27FC236}">
                    <a16:creationId xmlns:a16="http://schemas.microsoft.com/office/drawing/2014/main" id="{CFD975B1-FA93-4279-BED5-786FED173584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03;p48">
                <a:extLst>
                  <a:ext uri="{FF2B5EF4-FFF2-40B4-BE49-F238E27FC236}">
                    <a16:creationId xmlns:a16="http://schemas.microsoft.com/office/drawing/2014/main" id="{6D9984BE-FC3F-4D1B-8F20-0AA280DFB876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04;p48">
                <a:extLst>
                  <a:ext uri="{FF2B5EF4-FFF2-40B4-BE49-F238E27FC236}">
                    <a16:creationId xmlns:a16="http://schemas.microsoft.com/office/drawing/2014/main" id="{F30B0651-3DB6-40C4-8DED-E9BA0FD9E82B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05;p48">
                <a:extLst>
                  <a:ext uri="{FF2B5EF4-FFF2-40B4-BE49-F238E27FC236}">
                    <a16:creationId xmlns:a16="http://schemas.microsoft.com/office/drawing/2014/main" id="{5F165CEC-9611-4D3C-8B7B-09A89C469797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06;p48">
                <a:extLst>
                  <a:ext uri="{FF2B5EF4-FFF2-40B4-BE49-F238E27FC236}">
                    <a16:creationId xmlns:a16="http://schemas.microsoft.com/office/drawing/2014/main" id="{885FBE86-E697-4823-8E8F-11D8C8F03338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07;p48">
                <a:extLst>
                  <a:ext uri="{FF2B5EF4-FFF2-40B4-BE49-F238E27FC236}">
                    <a16:creationId xmlns:a16="http://schemas.microsoft.com/office/drawing/2014/main" id="{52EA28C6-1CA3-4E00-947D-1FCB7B128936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08;p48">
                <a:extLst>
                  <a:ext uri="{FF2B5EF4-FFF2-40B4-BE49-F238E27FC236}">
                    <a16:creationId xmlns:a16="http://schemas.microsoft.com/office/drawing/2014/main" id="{57CC5B56-6007-4BBC-B9FB-A7DCEA505847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09;p48">
                <a:extLst>
                  <a:ext uri="{FF2B5EF4-FFF2-40B4-BE49-F238E27FC236}">
                    <a16:creationId xmlns:a16="http://schemas.microsoft.com/office/drawing/2014/main" id="{10DCDC31-6890-4969-8D98-483E86C310B7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10;p48">
                <a:extLst>
                  <a:ext uri="{FF2B5EF4-FFF2-40B4-BE49-F238E27FC236}">
                    <a16:creationId xmlns:a16="http://schemas.microsoft.com/office/drawing/2014/main" id="{7C7E79B2-2CBF-4598-B55B-902A27E1AB56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11;p48">
                <a:extLst>
                  <a:ext uri="{FF2B5EF4-FFF2-40B4-BE49-F238E27FC236}">
                    <a16:creationId xmlns:a16="http://schemas.microsoft.com/office/drawing/2014/main" id="{20EF9A60-43D1-4B34-BB69-1D765BF0C73C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12;p48">
                <a:extLst>
                  <a:ext uri="{FF2B5EF4-FFF2-40B4-BE49-F238E27FC236}">
                    <a16:creationId xmlns:a16="http://schemas.microsoft.com/office/drawing/2014/main" id="{7CFF3393-FDD0-46BF-8271-76020169C17D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13;p48">
                <a:extLst>
                  <a:ext uri="{FF2B5EF4-FFF2-40B4-BE49-F238E27FC236}">
                    <a16:creationId xmlns:a16="http://schemas.microsoft.com/office/drawing/2014/main" id="{1BBADB5C-58DB-46E5-92CF-6D33FE692C67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14;p48">
                <a:extLst>
                  <a:ext uri="{FF2B5EF4-FFF2-40B4-BE49-F238E27FC236}">
                    <a16:creationId xmlns:a16="http://schemas.microsoft.com/office/drawing/2014/main" id="{B8D746F2-D3AA-439D-92D6-E1F7590EBEF5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15;p48">
                <a:extLst>
                  <a:ext uri="{FF2B5EF4-FFF2-40B4-BE49-F238E27FC236}">
                    <a16:creationId xmlns:a16="http://schemas.microsoft.com/office/drawing/2014/main" id="{49108CF0-BD03-4AF9-A147-5C653160EF8E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16;p48">
                <a:extLst>
                  <a:ext uri="{FF2B5EF4-FFF2-40B4-BE49-F238E27FC236}">
                    <a16:creationId xmlns:a16="http://schemas.microsoft.com/office/drawing/2014/main" id="{36FE0CCF-C414-48A0-8B53-D9165C77E192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17;p48">
                <a:extLst>
                  <a:ext uri="{FF2B5EF4-FFF2-40B4-BE49-F238E27FC236}">
                    <a16:creationId xmlns:a16="http://schemas.microsoft.com/office/drawing/2014/main" id="{50C43884-11CA-4F9D-BC2A-18A15A49F789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18;p48">
                <a:extLst>
                  <a:ext uri="{FF2B5EF4-FFF2-40B4-BE49-F238E27FC236}">
                    <a16:creationId xmlns:a16="http://schemas.microsoft.com/office/drawing/2014/main" id="{1FD182B6-F2E1-4598-9A2F-FFFDC343853A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19;p48">
                <a:extLst>
                  <a:ext uri="{FF2B5EF4-FFF2-40B4-BE49-F238E27FC236}">
                    <a16:creationId xmlns:a16="http://schemas.microsoft.com/office/drawing/2014/main" id="{297948B4-F8D2-4D4D-9826-4E22947B0561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520;p48">
              <a:extLst>
                <a:ext uri="{FF2B5EF4-FFF2-40B4-BE49-F238E27FC236}">
                  <a16:creationId xmlns:a16="http://schemas.microsoft.com/office/drawing/2014/main" id="{83A5464F-9AEC-4E78-B68C-F1E4432FBE43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65" name="Google Shape;3521;p48">
                <a:extLst>
                  <a:ext uri="{FF2B5EF4-FFF2-40B4-BE49-F238E27FC236}">
                    <a16:creationId xmlns:a16="http://schemas.microsoft.com/office/drawing/2014/main" id="{2777F134-3520-43BC-B8E8-299EB57AEB9A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22;p48">
                <a:extLst>
                  <a:ext uri="{FF2B5EF4-FFF2-40B4-BE49-F238E27FC236}">
                    <a16:creationId xmlns:a16="http://schemas.microsoft.com/office/drawing/2014/main" id="{5A203ED1-9487-4543-AB4F-183C1F8EFCC8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23;p48">
                <a:extLst>
                  <a:ext uri="{FF2B5EF4-FFF2-40B4-BE49-F238E27FC236}">
                    <a16:creationId xmlns:a16="http://schemas.microsoft.com/office/drawing/2014/main" id="{F939E87D-F6AA-4429-8581-82E62917C344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24;p48">
                <a:extLst>
                  <a:ext uri="{FF2B5EF4-FFF2-40B4-BE49-F238E27FC236}">
                    <a16:creationId xmlns:a16="http://schemas.microsoft.com/office/drawing/2014/main" id="{F524068A-AFE5-4467-A8C6-CF36F9966A80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25;p48">
                <a:extLst>
                  <a:ext uri="{FF2B5EF4-FFF2-40B4-BE49-F238E27FC236}">
                    <a16:creationId xmlns:a16="http://schemas.microsoft.com/office/drawing/2014/main" id="{54D6F4F9-7775-4F97-816A-E5B10B452FF1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26;p48">
                <a:extLst>
                  <a:ext uri="{FF2B5EF4-FFF2-40B4-BE49-F238E27FC236}">
                    <a16:creationId xmlns:a16="http://schemas.microsoft.com/office/drawing/2014/main" id="{E53EC7E3-0BE4-4994-BBBC-417B9312FCB4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27;p48">
                <a:extLst>
                  <a:ext uri="{FF2B5EF4-FFF2-40B4-BE49-F238E27FC236}">
                    <a16:creationId xmlns:a16="http://schemas.microsoft.com/office/drawing/2014/main" id="{83416DCD-58B6-493E-9EF0-3D880E46BCE2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28;p48">
                <a:extLst>
                  <a:ext uri="{FF2B5EF4-FFF2-40B4-BE49-F238E27FC236}">
                    <a16:creationId xmlns:a16="http://schemas.microsoft.com/office/drawing/2014/main" id="{7AEB1E35-E476-431F-9D7F-6979C706B374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29;p48">
                <a:extLst>
                  <a:ext uri="{FF2B5EF4-FFF2-40B4-BE49-F238E27FC236}">
                    <a16:creationId xmlns:a16="http://schemas.microsoft.com/office/drawing/2014/main" id="{D7DA9E34-8F66-4B42-8842-55233C69B25A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30;p48">
                <a:extLst>
                  <a:ext uri="{FF2B5EF4-FFF2-40B4-BE49-F238E27FC236}">
                    <a16:creationId xmlns:a16="http://schemas.microsoft.com/office/drawing/2014/main" id="{A1697FD5-DAA4-4529-85F6-D5AF663C64D4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31;p48">
                <a:extLst>
                  <a:ext uri="{FF2B5EF4-FFF2-40B4-BE49-F238E27FC236}">
                    <a16:creationId xmlns:a16="http://schemas.microsoft.com/office/drawing/2014/main" id="{BA9AC3ED-4CBF-454E-BA8A-BF8E4D9596D4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32;p48">
                <a:extLst>
                  <a:ext uri="{FF2B5EF4-FFF2-40B4-BE49-F238E27FC236}">
                    <a16:creationId xmlns:a16="http://schemas.microsoft.com/office/drawing/2014/main" id="{A8AF9651-A9BA-4A71-B4E3-EB7D6DE6396D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33;p48">
                <a:extLst>
                  <a:ext uri="{FF2B5EF4-FFF2-40B4-BE49-F238E27FC236}">
                    <a16:creationId xmlns:a16="http://schemas.microsoft.com/office/drawing/2014/main" id="{8BFF13D7-2142-40E1-97C8-DCE07830202B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34;p48">
                <a:extLst>
                  <a:ext uri="{FF2B5EF4-FFF2-40B4-BE49-F238E27FC236}">
                    <a16:creationId xmlns:a16="http://schemas.microsoft.com/office/drawing/2014/main" id="{0304AAE5-1088-4913-B2DC-9DEC45C78DB8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35;p48">
                <a:extLst>
                  <a:ext uri="{FF2B5EF4-FFF2-40B4-BE49-F238E27FC236}">
                    <a16:creationId xmlns:a16="http://schemas.microsoft.com/office/drawing/2014/main" id="{9477823E-81ED-4511-B2F1-5FA66E1E9BF8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36;p48">
                <a:extLst>
                  <a:ext uri="{FF2B5EF4-FFF2-40B4-BE49-F238E27FC236}">
                    <a16:creationId xmlns:a16="http://schemas.microsoft.com/office/drawing/2014/main" id="{D0292903-7FE1-4413-95E8-C86788834E50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37;p48">
                <a:extLst>
                  <a:ext uri="{FF2B5EF4-FFF2-40B4-BE49-F238E27FC236}">
                    <a16:creationId xmlns:a16="http://schemas.microsoft.com/office/drawing/2014/main" id="{BCA3946B-1E0A-4F4D-B403-E5A80323003C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38;p48">
                <a:extLst>
                  <a:ext uri="{FF2B5EF4-FFF2-40B4-BE49-F238E27FC236}">
                    <a16:creationId xmlns:a16="http://schemas.microsoft.com/office/drawing/2014/main" id="{DA8FA68D-4FF5-4E85-9AE4-9A60EE0A41BB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39;p48">
                <a:extLst>
                  <a:ext uri="{FF2B5EF4-FFF2-40B4-BE49-F238E27FC236}">
                    <a16:creationId xmlns:a16="http://schemas.microsoft.com/office/drawing/2014/main" id="{BCA79781-41EF-4DAD-A681-0B85AD378257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40;p48">
                <a:extLst>
                  <a:ext uri="{FF2B5EF4-FFF2-40B4-BE49-F238E27FC236}">
                    <a16:creationId xmlns:a16="http://schemas.microsoft.com/office/drawing/2014/main" id="{D04A2DAA-91D9-44F4-AAAE-69E7D4AD13C5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541;p48">
              <a:extLst>
                <a:ext uri="{FF2B5EF4-FFF2-40B4-BE49-F238E27FC236}">
                  <a16:creationId xmlns:a16="http://schemas.microsoft.com/office/drawing/2014/main" id="{BC335B0A-ED93-445E-98B2-3A1132187883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54" name="Google Shape;3542;p48">
                <a:extLst>
                  <a:ext uri="{FF2B5EF4-FFF2-40B4-BE49-F238E27FC236}">
                    <a16:creationId xmlns:a16="http://schemas.microsoft.com/office/drawing/2014/main" id="{8D7CFA67-15F6-4B3E-BC43-A5F1C48CD40A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43;p48">
                <a:extLst>
                  <a:ext uri="{FF2B5EF4-FFF2-40B4-BE49-F238E27FC236}">
                    <a16:creationId xmlns:a16="http://schemas.microsoft.com/office/drawing/2014/main" id="{ED342DBA-644B-4477-90F7-55FB5A51CABC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44;p48">
                <a:extLst>
                  <a:ext uri="{FF2B5EF4-FFF2-40B4-BE49-F238E27FC236}">
                    <a16:creationId xmlns:a16="http://schemas.microsoft.com/office/drawing/2014/main" id="{1861B012-D1B3-4004-9EBC-C504DBD99D7A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45;p48">
                <a:extLst>
                  <a:ext uri="{FF2B5EF4-FFF2-40B4-BE49-F238E27FC236}">
                    <a16:creationId xmlns:a16="http://schemas.microsoft.com/office/drawing/2014/main" id="{726CDA56-CB25-4953-83CE-A968BEA80220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46;p48">
                <a:extLst>
                  <a:ext uri="{FF2B5EF4-FFF2-40B4-BE49-F238E27FC236}">
                    <a16:creationId xmlns:a16="http://schemas.microsoft.com/office/drawing/2014/main" id="{3935B187-0CC4-43FF-B799-C21EC07FC7B6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47;p48">
                <a:extLst>
                  <a:ext uri="{FF2B5EF4-FFF2-40B4-BE49-F238E27FC236}">
                    <a16:creationId xmlns:a16="http://schemas.microsoft.com/office/drawing/2014/main" id="{D0944427-0113-48B2-AB11-9B7E51FECE0A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48;p48">
                <a:extLst>
                  <a:ext uri="{FF2B5EF4-FFF2-40B4-BE49-F238E27FC236}">
                    <a16:creationId xmlns:a16="http://schemas.microsoft.com/office/drawing/2014/main" id="{55AD18F6-1B93-49B5-96FE-6FEB6CD7D99F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49;p48">
                <a:extLst>
                  <a:ext uri="{FF2B5EF4-FFF2-40B4-BE49-F238E27FC236}">
                    <a16:creationId xmlns:a16="http://schemas.microsoft.com/office/drawing/2014/main" id="{4A7F2548-544C-4887-B82B-282CE79F7461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50;p48">
                <a:extLst>
                  <a:ext uri="{FF2B5EF4-FFF2-40B4-BE49-F238E27FC236}">
                    <a16:creationId xmlns:a16="http://schemas.microsoft.com/office/drawing/2014/main" id="{3DD6714F-A8A6-445A-AB51-D1A1882B80C7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51;p48">
                <a:extLst>
                  <a:ext uri="{FF2B5EF4-FFF2-40B4-BE49-F238E27FC236}">
                    <a16:creationId xmlns:a16="http://schemas.microsoft.com/office/drawing/2014/main" id="{88D21FEE-1496-4C9C-9D45-22E12001030D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552;p48">
                <a:extLst>
                  <a:ext uri="{FF2B5EF4-FFF2-40B4-BE49-F238E27FC236}">
                    <a16:creationId xmlns:a16="http://schemas.microsoft.com/office/drawing/2014/main" id="{2EAF94E2-F89E-420A-AA8F-3B7D64CDC71C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3553;p48">
              <a:extLst>
                <a:ext uri="{FF2B5EF4-FFF2-40B4-BE49-F238E27FC236}">
                  <a16:creationId xmlns:a16="http://schemas.microsoft.com/office/drawing/2014/main" id="{05106904-C5F2-4BD3-88EB-82E4BE587B08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54;p48">
              <a:extLst>
                <a:ext uri="{FF2B5EF4-FFF2-40B4-BE49-F238E27FC236}">
                  <a16:creationId xmlns:a16="http://schemas.microsoft.com/office/drawing/2014/main" id="{C0043F82-A655-49D3-853B-2B1652AD618F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555;p48">
              <a:extLst>
                <a:ext uri="{FF2B5EF4-FFF2-40B4-BE49-F238E27FC236}">
                  <a16:creationId xmlns:a16="http://schemas.microsoft.com/office/drawing/2014/main" id="{6F78BDFF-8A97-48A0-B96A-3E5B216D37ED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3" name="Google Shape;3556;p48">
                <a:extLst>
                  <a:ext uri="{FF2B5EF4-FFF2-40B4-BE49-F238E27FC236}">
                    <a16:creationId xmlns:a16="http://schemas.microsoft.com/office/drawing/2014/main" id="{0863FD86-5627-456E-AB95-343C956ECC50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57;p48">
                <a:extLst>
                  <a:ext uri="{FF2B5EF4-FFF2-40B4-BE49-F238E27FC236}">
                    <a16:creationId xmlns:a16="http://schemas.microsoft.com/office/drawing/2014/main" id="{8DC75196-B057-4CED-8041-2F6B9DDA8B9A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58;p48">
                <a:extLst>
                  <a:ext uri="{FF2B5EF4-FFF2-40B4-BE49-F238E27FC236}">
                    <a16:creationId xmlns:a16="http://schemas.microsoft.com/office/drawing/2014/main" id="{4561B656-FA71-402A-912E-55B41B3997E5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59;p48">
                <a:extLst>
                  <a:ext uri="{FF2B5EF4-FFF2-40B4-BE49-F238E27FC236}">
                    <a16:creationId xmlns:a16="http://schemas.microsoft.com/office/drawing/2014/main" id="{F75DB469-F697-48CE-AB59-139C34A29F8E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60;p48">
                <a:extLst>
                  <a:ext uri="{FF2B5EF4-FFF2-40B4-BE49-F238E27FC236}">
                    <a16:creationId xmlns:a16="http://schemas.microsoft.com/office/drawing/2014/main" id="{48B4FB10-88A0-4505-81CF-6F454C0B8B1F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61;p48">
                <a:extLst>
                  <a:ext uri="{FF2B5EF4-FFF2-40B4-BE49-F238E27FC236}">
                    <a16:creationId xmlns:a16="http://schemas.microsoft.com/office/drawing/2014/main" id="{36B8295A-1E92-4C58-83AE-E86B76667955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62;p48">
                <a:extLst>
                  <a:ext uri="{FF2B5EF4-FFF2-40B4-BE49-F238E27FC236}">
                    <a16:creationId xmlns:a16="http://schemas.microsoft.com/office/drawing/2014/main" id="{5C9F3A38-F751-4D2D-B396-CB19286CA293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63;p48">
                <a:extLst>
                  <a:ext uri="{FF2B5EF4-FFF2-40B4-BE49-F238E27FC236}">
                    <a16:creationId xmlns:a16="http://schemas.microsoft.com/office/drawing/2014/main" id="{B35BA4F8-5D06-4A9F-B11D-39162ABC1FD4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64;p48">
                <a:extLst>
                  <a:ext uri="{FF2B5EF4-FFF2-40B4-BE49-F238E27FC236}">
                    <a16:creationId xmlns:a16="http://schemas.microsoft.com/office/drawing/2014/main" id="{A52690F8-F8FD-4B6E-BE05-ED48FD64DA79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65;p48">
                <a:extLst>
                  <a:ext uri="{FF2B5EF4-FFF2-40B4-BE49-F238E27FC236}">
                    <a16:creationId xmlns:a16="http://schemas.microsoft.com/office/drawing/2014/main" id="{26F4DA22-1512-4B63-BA45-41AF6D5924E5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66;p48">
                <a:extLst>
                  <a:ext uri="{FF2B5EF4-FFF2-40B4-BE49-F238E27FC236}">
                    <a16:creationId xmlns:a16="http://schemas.microsoft.com/office/drawing/2014/main" id="{4A76F1CE-E243-4224-BD01-87D0B29EB1CC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67;p48">
                <a:extLst>
                  <a:ext uri="{FF2B5EF4-FFF2-40B4-BE49-F238E27FC236}">
                    <a16:creationId xmlns:a16="http://schemas.microsoft.com/office/drawing/2014/main" id="{8ED13E3F-5481-4DAC-83B1-1803D6594A67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8;p48">
                <a:extLst>
                  <a:ext uri="{FF2B5EF4-FFF2-40B4-BE49-F238E27FC236}">
                    <a16:creationId xmlns:a16="http://schemas.microsoft.com/office/drawing/2014/main" id="{69DA48BA-07C6-4A55-A4B3-ADD51646D14D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69;p48">
                <a:extLst>
                  <a:ext uri="{FF2B5EF4-FFF2-40B4-BE49-F238E27FC236}">
                    <a16:creationId xmlns:a16="http://schemas.microsoft.com/office/drawing/2014/main" id="{946B2162-5705-48A3-BE73-D5059CAD25CA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70;p48">
                <a:extLst>
                  <a:ext uri="{FF2B5EF4-FFF2-40B4-BE49-F238E27FC236}">
                    <a16:creationId xmlns:a16="http://schemas.microsoft.com/office/drawing/2014/main" id="{6ABEC668-31A5-4E2B-A2C7-F91586445072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71;p48">
                <a:extLst>
                  <a:ext uri="{FF2B5EF4-FFF2-40B4-BE49-F238E27FC236}">
                    <a16:creationId xmlns:a16="http://schemas.microsoft.com/office/drawing/2014/main" id="{CB1EA6D7-6716-443F-933C-FA0A38AA5CF9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72;p48">
                <a:extLst>
                  <a:ext uri="{FF2B5EF4-FFF2-40B4-BE49-F238E27FC236}">
                    <a16:creationId xmlns:a16="http://schemas.microsoft.com/office/drawing/2014/main" id="{7401C3F2-891A-4AC6-9C70-5CCE47AC6164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73;p48">
                <a:extLst>
                  <a:ext uri="{FF2B5EF4-FFF2-40B4-BE49-F238E27FC236}">
                    <a16:creationId xmlns:a16="http://schemas.microsoft.com/office/drawing/2014/main" id="{2A617080-EBF8-428B-8FE5-C0A2675F3B35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74;p48">
                <a:extLst>
                  <a:ext uri="{FF2B5EF4-FFF2-40B4-BE49-F238E27FC236}">
                    <a16:creationId xmlns:a16="http://schemas.microsoft.com/office/drawing/2014/main" id="{2860D6F1-0FA8-4C2E-A855-EE69B96DA6E1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75;p48">
                <a:extLst>
                  <a:ext uri="{FF2B5EF4-FFF2-40B4-BE49-F238E27FC236}">
                    <a16:creationId xmlns:a16="http://schemas.microsoft.com/office/drawing/2014/main" id="{739AF815-ABFA-4AFA-B8A2-DA016A7C8598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76;p48">
                <a:extLst>
                  <a:ext uri="{FF2B5EF4-FFF2-40B4-BE49-F238E27FC236}">
                    <a16:creationId xmlns:a16="http://schemas.microsoft.com/office/drawing/2014/main" id="{8C83E400-4FE5-41B1-8B69-E09FA095F724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577;p48">
              <a:extLst>
                <a:ext uri="{FF2B5EF4-FFF2-40B4-BE49-F238E27FC236}">
                  <a16:creationId xmlns:a16="http://schemas.microsoft.com/office/drawing/2014/main" id="{D916F58E-BA19-4547-9B38-D832CEE1D721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29" name="Google Shape;3578;p48">
                <a:extLst>
                  <a:ext uri="{FF2B5EF4-FFF2-40B4-BE49-F238E27FC236}">
                    <a16:creationId xmlns:a16="http://schemas.microsoft.com/office/drawing/2014/main" id="{2A926298-616A-4961-B1CF-91E53F4D305D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579;p48">
                <a:extLst>
                  <a:ext uri="{FF2B5EF4-FFF2-40B4-BE49-F238E27FC236}">
                    <a16:creationId xmlns:a16="http://schemas.microsoft.com/office/drawing/2014/main" id="{893C4F38-5613-43EF-8756-68C8E6892154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0;p48">
                <a:extLst>
                  <a:ext uri="{FF2B5EF4-FFF2-40B4-BE49-F238E27FC236}">
                    <a16:creationId xmlns:a16="http://schemas.microsoft.com/office/drawing/2014/main" id="{B1F14AAA-26FE-4354-BF94-1030BA8D2021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1;p48">
                <a:extLst>
                  <a:ext uri="{FF2B5EF4-FFF2-40B4-BE49-F238E27FC236}">
                    <a16:creationId xmlns:a16="http://schemas.microsoft.com/office/drawing/2014/main" id="{D3E6596B-6FCF-4FE8-8DAF-F2AEAD0554B6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582;p48">
              <a:extLst>
                <a:ext uri="{FF2B5EF4-FFF2-40B4-BE49-F238E27FC236}">
                  <a16:creationId xmlns:a16="http://schemas.microsoft.com/office/drawing/2014/main" id="{968945BD-45D4-413E-8CFE-885093ED8E06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9" name="Google Shape;3583;p48">
                <a:extLst>
                  <a:ext uri="{FF2B5EF4-FFF2-40B4-BE49-F238E27FC236}">
                    <a16:creationId xmlns:a16="http://schemas.microsoft.com/office/drawing/2014/main" id="{AFF9B11C-9ABE-46AA-927D-DE321DDAEAA0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584;p48">
                <a:extLst>
                  <a:ext uri="{FF2B5EF4-FFF2-40B4-BE49-F238E27FC236}">
                    <a16:creationId xmlns:a16="http://schemas.microsoft.com/office/drawing/2014/main" id="{A6E85151-C531-49D4-B6C3-9F0E76FF2928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585;p48">
                <a:extLst>
                  <a:ext uri="{FF2B5EF4-FFF2-40B4-BE49-F238E27FC236}">
                    <a16:creationId xmlns:a16="http://schemas.microsoft.com/office/drawing/2014/main" id="{23EFC80B-920F-41A6-A275-27DA0576B17D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586;p48">
                <a:extLst>
                  <a:ext uri="{FF2B5EF4-FFF2-40B4-BE49-F238E27FC236}">
                    <a16:creationId xmlns:a16="http://schemas.microsoft.com/office/drawing/2014/main" id="{F478E8EB-9625-4BF8-8DC7-86EDD9A3636B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587;p48">
                <a:extLst>
                  <a:ext uri="{FF2B5EF4-FFF2-40B4-BE49-F238E27FC236}">
                    <a16:creationId xmlns:a16="http://schemas.microsoft.com/office/drawing/2014/main" id="{75A85260-FBCF-4CB0-8E27-B9A66AE2C33B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88;p48">
                <a:extLst>
                  <a:ext uri="{FF2B5EF4-FFF2-40B4-BE49-F238E27FC236}">
                    <a16:creationId xmlns:a16="http://schemas.microsoft.com/office/drawing/2014/main" id="{2F59B170-EECC-47E2-A07D-A39902943414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89;p48">
                <a:extLst>
                  <a:ext uri="{FF2B5EF4-FFF2-40B4-BE49-F238E27FC236}">
                    <a16:creationId xmlns:a16="http://schemas.microsoft.com/office/drawing/2014/main" id="{B5A497EE-79FE-4FDE-9095-101141BE4A09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0;p48">
                <a:extLst>
                  <a:ext uri="{FF2B5EF4-FFF2-40B4-BE49-F238E27FC236}">
                    <a16:creationId xmlns:a16="http://schemas.microsoft.com/office/drawing/2014/main" id="{5BC9EE8B-B73E-4D8A-8864-04121CA52A85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1;p48">
                <a:extLst>
                  <a:ext uri="{FF2B5EF4-FFF2-40B4-BE49-F238E27FC236}">
                    <a16:creationId xmlns:a16="http://schemas.microsoft.com/office/drawing/2014/main" id="{75AFDD9D-14DE-4D08-9B96-393EF8D1B63A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592;p48">
                <a:extLst>
                  <a:ext uri="{FF2B5EF4-FFF2-40B4-BE49-F238E27FC236}">
                    <a16:creationId xmlns:a16="http://schemas.microsoft.com/office/drawing/2014/main" id="{2AC80C89-5636-4C2D-BD22-E49C31B2FBA7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593;p48">
              <a:extLst>
                <a:ext uri="{FF2B5EF4-FFF2-40B4-BE49-F238E27FC236}">
                  <a16:creationId xmlns:a16="http://schemas.microsoft.com/office/drawing/2014/main" id="{68D8750B-A03F-456F-A64B-16C872F7B276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5" name="Google Shape;3594;p48">
                <a:extLst>
                  <a:ext uri="{FF2B5EF4-FFF2-40B4-BE49-F238E27FC236}">
                    <a16:creationId xmlns:a16="http://schemas.microsoft.com/office/drawing/2014/main" id="{7F8CE2EA-EEA4-45BA-9B25-9758B70429DD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595;p48">
                <a:extLst>
                  <a:ext uri="{FF2B5EF4-FFF2-40B4-BE49-F238E27FC236}">
                    <a16:creationId xmlns:a16="http://schemas.microsoft.com/office/drawing/2014/main" id="{56A654A6-1C5B-44E2-853C-9C43D705D7C8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596;p48">
                <a:extLst>
                  <a:ext uri="{FF2B5EF4-FFF2-40B4-BE49-F238E27FC236}">
                    <a16:creationId xmlns:a16="http://schemas.microsoft.com/office/drawing/2014/main" id="{1D5F3AF5-0566-40E9-AB36-25AA6F29A92B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97;p48">
                <a:extLst>
                  <a:ext uri="{FF2B5EF4-FFF2-40B4-BE49-F238E27FC236}">
                    <a16:creationId xmlns:a16="http://schemas.microsoft.com/office/drawing/2014/main" id="{235CDE2A-B15E-4840-83A1-39C71E6D426F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810;p33">
            <a:extLst>
              <a:ext uri="{FF2B5EF4-FFF2-40B4-BE49-F238E27FC236}">
                <a16:creationId xmlns:a16="http://schemas.microsoft.com/office/drawing/2014/main" id="{24EDBEF3-8497-4109-9A6F-98795D4A5D74}"/>
              </a:ext>
            </a:extLst>
          </p:cNvPr>
          <p:cNvSpPr txBox="1">
            <a:spLocks/>
          </p:cNvSpPr>
          <p:nvPr/>
        </p:nvSpPr>
        <p:spPr>
          <a:xfrm>
            <a:off x="600438" y="922190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TRABAJO FUTURO</a:t>
            </a:r>
          </a:p>
        </p:txBody>
      </p:sp>
      <p:sp>
        <p:nvSpPr>
          <p:cNvPr id="120" name="Google Shape;791;p32">
            <a:extLst>
              <a:ext uri="{FF2B5EF4-FFF2-40B4-BE49-F238E27FC236}">
                <a16:creationId xmlns:a16="http://schemas.microsoft.com/office/drawing/2014/main" id="{5C4A52B7-8F9B-4D9B-90BB-63E5EB38B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4946" y="1609244"/>
            <a:ext cx="3197530" cy="197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sin la variable </a:t>
            </a:r>
            <a:r>
              <a:rPr lang="es-ES" b="1" dirty="0"/>
              <a:t>OLOR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incluyendo solo </a:t>
            </a:r>
            <a:r>
              <a:rPr lang="es-ES" b="1" dirty="0"/>
              <a:t>OLOR=NINGUNO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6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698;p31">
            <a:extLst>
              <a:ext uri="{FF2B5EF4-FFF2-40B4-BE49-F238E27FC236}">
                <a16:creationId xmlns:a16="http://schemas.microsoft.com/office/drawing/2014/main" id="{780F699D-6E00-4761-BA17-8040956786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02. </a:t>
            </a:r>
            <a:br>
              <a:rPr lang="en" sz="4800" dirty="0"/>
            </a:br>
            <a:r>
              <a:rPr lang="es-ES" sz="4800" dirty="0"/>
              <a:t>DATOS</a:t>
            </a:r>
            <a:br>
              <a:rPr lang="es-ES" sz="4800" dirty="0"/>
            </a:br>
            <a:r>
              <a:rPr lang="en" sz="4800" dirty="0"/>
              <a:t> 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547963" y="125593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47963" y="245366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2"/>
          <p:cNvSpPr/>
          <p:nvPr/>
        </p:nvSpPr>
        <p:spPr>
          <a:xfrm>
            <a:off x="497622" y="120974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97622" y="240747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1448123" y="2548774"/>
            <a:ext cx="4097087" cy="38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</a:t>
            </a:r>
            <a:r>
              <a:rPr lang="es-ES" b="1" dirty="0"/>
              <a:t>cualitativas</a:t>
            </a:r>
            <a:r>
              <a:rPr lang="es-ES" dirty="0"/>
              <a:t> que habrá que tratarlas como </a:t>
            </a:r>
            <a:r>
              <a:rPr lang="es-ES" b="1" dirty="0"/>
              <a:t>factores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1448123" y="1339117"/>
            <a:ext cx="7629114" cy="38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Disponemos de </a:t>
            </a:r>
            <a:r>
              <a:rPr lang="es-ES" b="1" dirty="0"/>
              <a:t>8124</a:t>
            </a:r>
            <a:r>
              <a:rPr lang="es-ES" dirty="0"/>
              <a:t> </a:t>
            </a:r>
            <a:r>
              <a:rPr lang="es-ES" b="1" dirty="0"/>
              <a:t>observaciones</a:t>
            </a:r>
            <a:r>
              <a:rPr lang="es-ES" dirty="0"/>
              <a:t> de setas de las cuales hemos recogido información sobre </a:t>
            </a:r>
            <a:r>
              <a:rPr lang="es-ES" b="1" dirty="0"/>
              <a:t>23 características</a:t>
            </a:r>
            <a:r>
              <a:rPr lang="es-ES" dirty="0"/>
              <a:t>.</a:t>
            </a:r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Y SU TRATAMIENTO</a:t>
            </a:r>
            <a:endParaRPr dirty="0"/>
          </a:p>
        </p:txBody>
      </p:sp>
      <p:grpSp>
        <p:nvGrpSpPr>
          <p:cNvPr id="24" name="Google Shape;10719;p61">
            <a:extLst>
              <a:ext uri="{FF2B5EF4-FFF2-40B4-BE49-F238E27FC236}">
                <a16:creationId xmlns:a16="http://schemas.microsoft.com/office/drawing/2014/main" id="{6B55D996-F487-4DE6-AD00-8CEB4AEDF6EF}"/>
              </a:ext>
            </a:extLst>
          </p:cNvPr>
          <p:cNvGrpSpPr/>
          <p:nvPr/>
        </p:nvGrpSpPr>
        <p:grpSpPr>
          <a:xfrm>
            <a:off x="629919" y="1317929"/>
            <a:ext cx="396000" cy="432000"/>
            <a:chOff x="4959533" y="3370226"/>
            <a:chExt cx="357408" cy="323488"/>
          </a:xfrm>
        </p:grpSpPr>
        <p:sp>
          <p:nvSpPr>
            <p:cNvPr id="25" name="Google Shape;10720;p61">
              <a:extLst>
                <a:ext uri="{FF2B5EF4-FFF2-40B4-BE49-F238E27FC236}">
                  <a16:creationId xmlns:a16="http://schemas.microsoft.com/office/drawing/2014/main" id="{ABB9F607-6E44-457F-A6A4-B6C6581AF80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21;p61">
              <a:extLst>
                <a:ext uri="{FF2B5EF4-FFF2-40B4-BE49-F238E27FC236}">
                  <a16:creationId xmlns:a16="http://schemas.microsoft.com/office/drawing/2014/main" id="{14D1E9E7-FE6B-4C6A-AD42-79E05EFF0546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706;p58">
            <a:extLst>
              <a:ext uri="{FF2B5EF4-FFF2-40B4-BE49-F238E27FC236}">
                <a16:creationId xmlns:a16="http://schemas.microsoft.com/office/drawing/2014/main" id="{72F82EAA-9C2F-430F-9804-6A3FDD6A7075}"/>
              </a:ext>
            </a:extLst>
          </p:cNvPr>
          <p:cNvGrpSpPr/>
          <p:nvPr/>
        </p:nvGrpSpPr>
        <p:grpSpPr>
          <a:xfrm>
            <a:off x="667907" y="2568131"/>
            <a:ext cx="348257" cy="346188"/>
            <a:chOff x="3541011" y="3367320"/>
            <a:chExt cx="348257" cy="346188"/>
          </a:xfrm>
        </p:grpSpPr>
        <p:sp>
          <p:nvSpPr>
            <p:cNvPr id="28" name="Google Shape;8707;p58">
              <a:extLst>
                <a:ext uri="{FF2B5EF4-FFF2-40B4-BE49-F238E27FC236}">
                  <a16:creationId xmlns:a16="http://schemas.microsoft.com/office/drawing/2014/main" id="{A87D03B7-CBB3-4FC3-A268-6258E8BAFC33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08;p58">
              <a:extLst>
                <a:ext uri="{FF2B5EF4-FFF2-40B4-BE49-F238E27FC236}">
                  <a16:creationId xmlns:a16="http://schemas.microsoft.com/office/drawing/2014/main" id="{A4AAF308-7AD6-4F01-930F-46A1016B78E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10;p58">
              <a:extLst>
                <a:ext uri="{FF2B5EF4-FFF2-40B4-BE49-F238E27FC236}">
                  <a16:creationId xmlns:a16="http://schemas.microsoft.com/office/drawing/2014/main" id="{0393E93C-4B5A-41AD-8FF0-C1BE785EC8A8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85;p32">
            <a:extLst>
              <a:ext uri="{FF2B5EF4-FFF2-40B4-BE49-F238E27FC236}">
                <a16:creationId xmlns:a16="http://schemas.microsoft.com/office/drawing/2014/main" id="{0F866F1E-BF5D-4F53-A5A2-3EEF0CD1B6F7}"/>
              </a:ext>
            </a:extLst>
          </p:cNvPr>
          <p:cNvSpPr/>
          <p:nvPr/>
        </p:nvSpPr>
        <p:spPr>
          <a:xfrm>
            <a:off x="547963" y="3607450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87;p32">
            <a:extLst>
              <a:ext uri="{FF2B5EF4-FFF2-40B4-BE49-F238E27FC236}">
                <a16:creationId xmlns:a16="http://schemas.microsoft.com/office/drawing/2014/main" id="{2B7FFC3D-3086-4918-8569-4126DF364E82}"/>
              </a:ext>
            </a:extLst>
          </p:cNvPr>
          <p:cNvSpPr/>
          <p:nvPr/>
        </p:nvSpPr>
        <p:spPr>
          <a:xfrm>
            <a:off x="497622" y="3561258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90;p32">
            <a:extLst>
              <a:ext uri="{FF2B5EF4-FFF2-40B4-BE49-F238E27FC236}">
                <a16:creationId xmlns:a16="http://schemas.microsoft.com/office/drawing/2014/main" id="{6943E51F-C70A-414E-9166-96B8C3634A54}"/>
              </a:ext>
            </a:extLst>
          </p:cNvPr>
          <p:cNvSpPr txBox="1">
            <a:spLocks/>
          </p:cNvSpPr>
          <p:nvPr/>
        </p:nvSpPr>
        <p:spPr>
          <a:xfrm>
            <a:off x="1448123" y="3702557"/>
            <a:ext cx="4851938" cy="38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" dirty="0"/>
              <a:t>Codificamos las variables obteniendo nuevas </a:t>
            </a:r>
            <a:r>
              <a:rPr lang="es-ES" b="1" dirty="0"/>
              <a:t>variables binomiales</a:t>
            </a:r>
            <a:r>
              <a:rPr lang="es-ES" dirty="0"/>
              <a:t>.</a:t>
            </a:r>
          </a:p>
        </p:txBody>
      </p:sp>
      <p:grpSp>
        <p:nvGrpSpPr>
          <p:cNvPr id="42" name="Google Shape;11356;p62">
            <a:extLst>
              <a:ext uri="{FF2B5EF4-FFF2-40B4-BE49-F238E27FC236}">
                <a16:creationId xmlns:a16="http://schemas.microsoft.com/office/drawing/2014/main" id="{9E484762-EA32-4EA7-AC5B-B31F2F66DF21}"/>
              </a:ext>
            </a:extLst>
          </p:cNvPr>
          <p:cNvGrpSpPr/>
          <p:nvPr/>
        </p:nvGrpSpPr>
        <p:grpSpPr>
          <a:xfrm>
            <a:off x="600459" y="3741304"/>
            <a:ext cx="499533" cy="305136"/>
            <a:chOff x="7009649" y="1541981"/>
            <a:chExt cx="524940" cy="320655"/>
          </a:xfrm>
        </p:grpSpPr>
        <p:sp>
          <p:nvSpPr>
            <p:cNvPr id="43" name="Google Shape;11357;p62">
              <a:extLst>
                <a:ext uri="{FF2B5EF4-FFF2-40B4-BE49-F238E27FC236}">
                  <a16:creationId xmlns:a16="http://schemas.microsoft.com/office/drawing/2014/main" id="{1860BB91-7836-4DF6-91B4-66634B75F5E2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58;p62">
              <a:extLst>
                <a:ext uri="{FF2B5EF4-FFF2-40B4-BE49-F238E27FC236}">
                  <a16:creationId xmlns:a16="http://schemas.microsoft.com/office/drawing/2014/main" id="{13CB3326-C4AF-454F-9CC3-D5BC980EBEB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59;p62">
              <a:extLst>
                <a:ext uri="{FF2B5EF4-FFF2-40B4-BE49-F238E27FC236}">
                  <a16:creationId xmlns:a16="http://schemas.microsoft.com/office/drawing/2014/main" id="{FD8ABDCF-A058-48BB-ACE8-895009BDA5A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0;p62">
              <a:extLst>
                <a:ext uri="{FF2B5EF4-FFF2-40B4-BE49-F238E27FC236}">
                  <a16:creationId xmlns:a16="http://schemas.microsoft.com/office/drawing/2014/main" id="{B1838447-CC5C-420D-803C-974690DF4932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61;p62">
              <a:extLst>
                <a:ext uri="{FF2B5EF4-FFF2-40B4-BE49-F238E27FC236}">
                  <a16:creationId xmlns:a16="http://schemas.microsoft.com/office/drawing/2014/main" id="{E416590C-679C-49C4-9863-F241EFD8E10B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62;p62">
              <a:extLst>
                <a:ext uri="{FF2B5EF4-FFF2-40B4-BE49-F238E27FC236}">
                  <a16:creationId xmlns:a16="http://schemas.microsoft.com/office/drawing/2014/main" id="{B5C1F5AB-4E0C-43F6-B0BD-9213C997473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63;p62">
              <a:extLst>
                <a:ext uri="{FF2B5EF4-FFF2-40B4-BE49-F238E27FC236}">
                  <a16:creationId xmlns:a16="http://schemas.microsoft.com/office/drawing/2014/main" id="{AC993534-A922-4366-91CB-B81AABA3A32C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64;p62">
              <a:extLst>
                <a:ext uri="{FF2B5EF4-FFF2-40B4-BE49-F238E27FC236}">
                  <a16:creationId xmlns:a16="http://schemas.microsoft.com/office/drawing/2014/main" id="{C536E38D-655B-4E85-B97E-3F8B6AC89FB9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Flecha: pentágono 5">
            <a:hlinkClick r:id="rId3" action="ppaction://hlinksldjump"/>
            <a:extLst>
              <a:ext uri="{FF2B5EF4-FFF2-40B4-BE49-F238E27FC236}">
                <a16:creationId xmlns:a16="http://schemas.microsoft.com/office/drawing/2014/main" id="{E1FA1040-4D3E-482D-9D59-FE350A982A70}"/>
              </a:ext>
            </a:extLst>
          </p:cNvPr>
          <p:cNvSpPr/>
          <p:nvPr/>
        </p:nvSpPr>
        <p:spPr>
          <a:xfrm>
            <a:off x="5467719" y="259041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pentágono 55">
            <a:hlinkClick r:id="rId4" action="ppaction://hlinksldjump"/>
            <a:extLst>
              <a:ext uri="{FF2B5EF4-FFF2-40B4-BE49-F238E27FC236}">
                <a16:creationId xmlns:a16="http://schemas.microsoft.com/office/drawing/2014/main" id="{31D38119-05F6-4E22-B584-CAB509F8AEF2}"/>
              </a:ext>
            </a:extLst>
          </p:cNvPr>
          <p:cNvSpPr/>
          <p:nvPr/>
        </p:nvSpPr>
        <p:spPr>
          <a:xfrm>
            <a:off x="5821896" y="3710313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" grpId="0" animBg="1"/>
      <p:bldP spid="787" grpId="0" animBg="1"/>
      <p:bldP spid="790" grpId="0" build="p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recib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E54E1E3-E921-4862-92A2-70D96496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0" y="750412"/>
            <a:ext cx="854276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, Calendari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4FBA201-557D-4FFA-8645-92D1D0D2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15"/>
            <a:ext cx="9121060" cy="41970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D68952-DDA8-411B-897A-C391BD3C32BC}"/>
              </a:ext>
            </a:extLst>
          </p:cNvPr>
          <p:cNvSpPr txBox="1"/>
          <p:nvPr/>
        </p:nvSpPr>
        <p:spPr>
          <a:xfrm>
            <a:off x="0" y="140831"/>
            <a:ext cx="2038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8124  117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DC2B2177-87E6-4E2C-BF8C-E0ACA3D88BED}"/>
              </a:ext>
            </a:extLst>
          </p:cNvPr>
          <p:cNvSpPr/>
          <p:nvPr/>
        </p:nvSpPr>
        <p:spPr>
          <a:xfrm rot="16200000">
            <a:off x="2747868" y="2973655"/>
            <a:ext cx="45719" cy="360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B54CEFE4-B376-46FD-A252-732A9B5C8C2D}"/>
              </a:ext>
            </a:extLst>
          </p:cNvPr>
          <p:cNvSpPr/>
          <p:nvPr/>
        </p:nvSpPr>
        <p:spPr>
          <a:xfrm rot="5400000">
            <a:off x="5599671" y="-711840"/>
            <a:ext cx="45719" cy="226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0A196-F9C4-46E1-83F5-C269834489B7}"/>
              </a:ext>
            </a:extLst>
          </p:cNvPr>
          <p:cNvSpPr txBox="1"/>
          <p:nvPr/>
        </p:nvSpPr>
        <p:spPr>
          <a:xfrm>
            <a:off x="5106692" y="106766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Cutícula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1CBC92-5AB9-4EED-B2DF-42F618F3B0AB}"/>
              </a:ext>
            </a:extLst>
          </p:cNvPr>
          <p:cNvSpPr txBox="1"/>
          <p:nvPr/>
        </p:nvSpPr>
        <p:spPr>
          <a:xfrm>
            <a:off x="2197290" y="4831727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Forma_S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5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03. </a:t>
            </a:r>
            <a:br>
              <a:rPr lang="en" sz="4800" dirty="0"/>
            </a:br>
            <a:r>
              <a:rPr lang="es-ES" sz="4800" dirty="0"/>
              <a:t>A</a:t>
            </a:r>
            <a:r>
              <a:rPr lang="en" sz="4800" dirty="0"/>
              <a:t>NáLISIS DESCRIPTIVO </a:t>
            </a: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27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 respuesta</a:t>
            </a:r>
            <a:endParaRPr dirty="0"/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9FE9AB5B-E16B-483B-90B5-06E1E1EC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04" y="1006070"/>
            <a:ext cx="6706992" cy="41374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A95089D-D634-4CE7-B631-A67D36489D3D}"/>
              </a:ext>
            </a:extLst>
          </p:cNvPr>
          <p:cNvSpPr txBox="1"/>
          <p:nvPr/>
        </p:nvSpPr>
        <p:spPr>
          <a:xfrm>
            <a:off x="2502976" y="2299326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51.7%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4D0E24-87B5-4209-B4E2-C061F46D7B43}"/>
              </a:ext>
            </a:extLst>
          </p:cNvPr>
          <p:cNvSpPr txBox="1"/>
          <p:nvPr/>
        </p:nvSpPr>
        <p:spPr>
          <a:xfrm>
            <a:off x="5437322" y="2299325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724</Words>
  <Application>Microsoft Office PowerPoint</Application>
  <PresentationFormat>Presentación en pantalla (16:9)</PresentationFormat>
  <Paragraphs>116</Paragraphs>
  <Slides>31</Slides>
  <Notes>12</Notes>
  <HiddenSlides>6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Arial</vt:lpstr>
      <vt:lpstr>Anton</vt:lpstr>
      <vt:lpstr>Courier New</vt:lpstr>
      <vt:lpstr>Staatliches</vt:lpstr>
      <vt:lpstr>Josefin Sans</vt:lpstr>
      <vt:lpstr>Anaheim</vt:lpstr>
      <vt:lpstr>Wingdings</vt:lpstr>
      <vt:lpstr>Josefin Slab</vt:lpstr>
      <vt:lpstr>Abel</vt:lpstr>
      <vt:lpstr>Unica One</vt:lpstr>
      <vt:lpstr>Economy Thesis by Slidesgo</vt:lpstr>
      <vt:lpstr>Mineria de datos</vt:lpstr>
      <vt:lpstr>01 . Introducción </vt:lpstr>
      <vt:lpstr>01. INTRODUCcióN</vt:lpstr>
      <vt:lpstr>02.  DATOS  </vt:lpstr>
      <vt:lpstr>VARIABLES Y SU TRATAMIENTO</vt:lpstr>
      <vt:lpstr>Presentación de PowerPoint</vt:lpstr>
      <vt:lpstr>Presentación de PowerPoint</vt:lpstr>
      <vt:lpstr>03.  ANáLISIS DESCRIPTIVO </vt:lpstr>
      <vt:lpstr>Variable respuesta</vt:lpstr>
      <vt:lpstr>Variable: olor</vt:lpstr>
      <vt:lpstr>Variable: ESPACIO_L</vt:lpstr>
      <vt:lpstr>Variable: COLOR_ESPORAS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04.  modelos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Mineria de datos</dc:title>
  <cp:lastModifiedBy>Yassin Khalifa Martino</cp:lastModifiedBy>
  <cp:revision>26</cp:revision>
  <dcterms:modified xsi:type="dcterms:W3CDTF">2021-12-18T16:01:49Z</dcterms:modified>
</cp:coreProperties>
</file>